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7" r:id="rId5"/>
    <p:sldMasterId id="2147483830" r:id="rId6"/>
    <p:sldMasterId id="2147483899" r:id="rId7"/>
    <p:sldMasterId id="2147485514" r:id="rId8"/>
    <p:sldMasterId id="2147485473" r:id="rId9"/>
    <p:sldMasterId id="2147483660" r:id="rId10"/>
  </p:sldMasterIdLst>
  <p:notesMasterIdLst>
    <p:notesMasterId r:id="rId75"/>
  </p:notesMasterIdLst>
  <p:sldIdLst>
    <p:sldId id="2147482551" r:id="rId11"/>
    <p:sldId id="567" r:id="rId12"/>
    <p:sldId id="2147482553" r:id="rId13"/>
    <p:sldId id="2147482552" r:id="rId14"/>
    <p:sldId id="2147483634" r:id="rId15"/>
    <p:sldId id="2147482427" r:id="rId16"/>
    <p:sldId id="2147482373" r:id="rId17"/>
    <p:sldId id="2147483644" r:id="rId18"/>
    <p:sldId id="2147483646" r:id="rId19"/>
    <p:sldId id="2147483647" r:id="rId20"/>
    <p:sldId id="256" r:id="rId21"/>
    <p:sldId id="261" r:id="rId22"/>
    <p:sldId id="258" r:id="rId23"/>
    <p:sldId id="280" r:id="rId24"/>
    <p:sldId id="281" r:id="rId25"/>
    <p:sldId id="282" r:id="rId26"/>
    <p:sldId id="283" r:id="rId27"/>
    <p:sldId id="278" r:id="rId28"/>
    <p:sldId id="286" r:id="rId29"/>
    <p:sldId id="284" r:id="rId30"/>
    <p:sldId id="271" r:id="rId31"/>
    <p:sldId id="272" r:id="rId32"/>
    <p:sldId id="2147482567" r:id="rId33"/>
    <p:sldId id="2147483628" r:id="rId34"/>
    <p:sldId id="342" r:id="rId35"/>
    <p:sldId id="273" r:id="rId36"/>
    <p:sldId id="274" r:id="rId37"/>
    <p:sldId id="276" r:id="rId38"/>
    <p:sldId id="257" r:id="rId39"/>
    <p:sldId id="268" r:id="rId40"/>
    <p:sldId id="263" r:id="rId41"/>
    <p:sldId id="264" r:id="rId42"/>
    <p:sldId id="265" r:id="rId43"/>
    <p:sldId id="2147483640" r:id="rId44"/>
    <p:sldId id="260" r:id="rId45"/>
    <p:sldId id="285" r:id="rId46"/>
    <p:sldId id="2147480288" r:id="rId47"/>
    <p:sldId id="566" r:id="rId48"/>
    <p:sldId id="2147482555" r:id="rId49"/>
    <p:sldId id="277" r:id="rId50"/>
    <p:sldId id="2147482584" r:id="rId51"/>
    <p:sldId id="2147483636" r:id="rId52"/>
    <p:sldId id="2147483642" r:id="rId53"/>
    <p:sldId id="2147483631" r:id="rId54"/>
    <p:sldId id="363" r:id="rId55"/>
    <p:sldId id="362" r:id="rId56"/>
    <p:sldId id="381" r:id="rId57"/>
    <p:sldId id="364" r:id="rId58"/>
    <p:sldId id="355" r:id="rId59"/>
    <p:sldId id="2147482560" r:id="rId60"/>
    <p:sldId id="2147483633" r:id="rId61"/>
    <p:sldId id="269" r:id="rId62"/>
    <p:sldId id="267" r:id="rId63"/>
    <p:sldId id="262" r:id="rId64"/>
    <p:sldId id="296" r:id="rId65"/>
    <p:sldId id="2147483643" r:id="rId66"/>
    <p:sldId id="2147481770" r:id="rId67"/>
    <p:sldId id="380" r:id="rId68"/>
    <p:sldId id="2147482548" r:id="rId69"/>
    <p:sldId id="2147482556" r:id="rId70"/>
    <p:sldId id="2147482558" r:id="rId71"/>
    <p:sldId id="2147482557" r:id="rId72"/>
    <p:sldId id="259" r:id="rId73"/>
    <p:sldId id="26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nie - Opening" id="{5E380D0D-812F-4E73-80F8-391DB3BF34D4}">
          <p14:sldIdLst>
            <p14:sldId id="2147482551"/>
            <p14:sldId id="567"/>
            <p14:sldId id="2147482553"/>
            <p14:sldId id="2147482552"/>
            <p14:sldId id="2147483634"/>
          </p14:sldIdLst>
        </p14:section>
        <p14:section name="Kensington Mad Men" id="{234C9646-A3E1-42F7-BA3D-92063865AB10}">
          <p14:sldIdLst>
            <p14:sldId id="2147482427"/>
            <p14:sldId id="2147482373"/>
            <p14:sldId id="2147483644"/>
            <p14:sldId id="2147483646"/>
            <p14:sldId id="2147483647"/>
            <p14:sldId id="256"/>
            <p14:sldId id="261"/>
            <p14:sldId id="258"/>
          </p14:sldIdLst>
        </p14:section>
        <p14:section name="Connie Using agents in flow of work" id="{0986478F-BEB2-41AB-B861-8709FE5453B9}">
          <p14:sldIdLst>
            <p14:sldId id="280"/>
            <p14:sldId id="281"/>
            <p14:sldId id="282"/>
            <p14:sldId id="283"/>
            <p14:sldId id="278"/>
            <p14:sldId id="286"/>
            <p14:sldId id="284"/>
          </p14:sldIdLst>
        </p14:section>
        <p14:section name="Kensington Frontline" id="{AAA6BC13-7D29-4031-A4FF-AD86A97F2F21}">
          <p14:sldIdLst>
            <p14:sldId id="271"/>
            <p14:sldId id="272"/>
            <p14:sldId id="2147482567"/>
            <p14:sldId id="2147483628"/>
            <p14:sldId id="342"/>
            <p14:sldId id="273"/>
            <p14:sldId id="274"/>
            <p14:sldId id="276"/>
            <p14:sldId id="257"/>
          </p14:sldIdLst>
        </p14:section>
        <p14:section name="Sarath - More real world industry examples" id="{E330E626-9355-4504-8D6E-D0E215397A0E}">
          <p14:sldIdLst>
            <p14:sldId id="268"/>
            <p14:sldId id="263"/>
            <p14:sldId id="264"/>
            <p14:sldId id="265"/>
            <p14:sldId id="2147483640"/>
          </p14:sldIdLst>
        </p14:section>
        <p14:section name="Connie Close Out" id="{B56A69E4-500B-40FF-B11D-CC6DD0AC3435}">
          <p14:sldIdLst>
            <p14:sldId id="260"/>
            <p14:sldId id="285"/>
            <p14:sldId id="2147480288"/>
            <p14:sldId id="566"/>
            <p14:sldId id="2147482555"/>
            <p14:sldId id="277"/>
          </p14:sldIdLst>
        </p14:section>
        <p14:section name="Appendix" id="{EBE3655C-A41C-438D-8CB1-799E7766B1BF}">
          <p14:sldIdLst>
            <p14:sldId id="2147482584"/>
            <p14:sldId id="2147483636"/>
            <p14:sldId id="2147483642"/>
            <p14:sldId id="2147483631"/>
            <p14:sldId id="363"/>
            <p14:sldId id="362"/>
            <p14:sldId id="381"/>
            <p14:sldId id="364"/>
            <p14:sldId id="355"/>
            <p14:sldId id="2147482560"/>
            <p14:sldId id="2147483633"/>
            <p14:sldId id="269"/>
            <p14:sldId id="267"/>
            <p14:sldId id="262"/>
            <p14:sldId id="296"/>
            <p14:sldId id="2147483643"/>
            <p14:sldId id="2147481770"/>
            <p14:sldId id="380"/>
            <p14:sldId id="2147482548"/>
            <p14:sldId id="2147482556"/>
            <p14:sldId id="2147482558"/>
            <p14:sldId id="2147482557"/>
            <p14:sldId id="259"/>
            <p14:sldId id="2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65D22C-2D37-1CEA-9BC0-578195C57434}" name="Connie Welsh" initials="CW" userId="S::cowelsh@microsoft.com::fc8995c5-1229-424a-b317-67f5e4b8987d" providerId="AD"/>
  <p188:author id="{BF236F81-D396-576B-55D3-63C3F3BEE7DC}" name="Kensington Schmidt" initials="KS" userId="S::keschmidt@microsoft.com::fc4cba16-1971-4c70-b0e4-c05f5ae5c98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D9AD52-FC14-B8D5-E352-72C39439F746}" v="4" dt="2025-05-08T20:45:21.8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6T19:30:12.912"/>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D4583-D8E2-48DB-BB49-59DDE9A88357}" type="datetimeFigureOut">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2E63B-53F4-4F6D-8EFC-476CCDCE745A}" type="slidenum">
              <a:t>‹#›</a:t>
            </a:fld>
            <a:endParaRPr lang="en-US"/>
          </a:p>
        </p:txBody>
      </p:sp>
    </p:spTree>
    <p:extLst>
      <p:ext uri="{BB962C8B-B14F-4D97-AF65-F5344CB8AC3E}">
        <p14:creationId xmlns:p14="http://schemas.microsoft.com/office/powerpoint/2010/main" val="3114417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earn.microsoft.com/microsoft-365/admin/manage/manage-copilot-agents-integrated-apps?view=o365-worldwide#publish-agent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Connie - Opening and UI for AI - 3 mins</a:t>
            </a:r>
          </a:p>
          <a:p>
            <a:pPr marL="285750" indent="-285750">
              <a:lnSpc>
                <a:spcPct val="90000"/>
              </a:lnSpc>
              <a:spcBef>
                <a:spcPts val="1000"/>
              </a:spcBef>
              <a:buFont typeface="Arial"/>
              <a:buChar char="•"/>
            </a:pPr>
            <a:r>
              <a:rPr lang="en-US"/>
              <a:t>Kensington - Mad Men analogy 5 mins</a:t>
            </a:r>
            <a:endParaRPr lang="en-US">
              <a:ea typeface="Calibri"/>
              <a:cs typeface="Calibri"/>
            </a:endParaRPr>
          </a:p>
          <a:p>
            <a:pPr marL="285750" indent="-285750">
              <a:lnSpc>
                <a:spcPct val="90000"/>
              </a:lnSpc>
              <a:spcBef>
                <a:spcPts val="1000"/>
              </a:spcBef>
              <a:buFont typeface="Arial"/>
              <a:buChar char="•"/>
            </a:pPr>
            <a:r>
              <a:rPr lang="en-US"/>
              <a:t>Connie – Agents in the flow of work - 7 mins</a:t>
            </a:r>
            <a:endParaRPr lang="en-US">
              <a:ea typeface="Calibri"/>
              <a:cs typeface="Calibri"/>
            </a:endParaRPr>
          </a:p>
          <a:p>
            <a:pPr marL="285750" indent="-285750">
              <a:lnSpc>
                <a:spcPct val="90000"/>
              </a:lnSpc>
              <a:spcBef>
                <a:spcPts val="1000"/>
              </a:spcBef>
              <a:buFont typeface="Arial"/>
              <a:buChar char="•"/>
            </a:pPr>
            <a:r>
              <a:rPr lang="en-US"/>
              <a:t>Kensington –Agents in frontline – 25 mins</a:t>
            </a:r>
            <a:endParaRPr lang="en-US">
              <a:ea typeface="Calibri"/>
              <a:cs typeface="Calibri"/>
            </a:endParaRPr>
          </a:p>
          <a:p>
            <a:pPr marL="285750" indent="-285750">
              <a:lnSpc>
                <a:spcPct val="90000"/>
              </a:lnSpc>
              <a:spcBef>
                <a:spcPts val="1000"/>
              </a:spcBef>
              <a:buFont typeface="Arial"/>
              <a:buChar char="•"/>
            </a:pPr>
            <a:r>
              <a:rPr lang="en-US"/>
              <a:t>Sarath – use cases from the real world and industry – 18 mins</a:t>
            </a:r>
            <a:endParaRPr lang="en-US">
              <a:ea typeface="Calibri"/>
              <a:cs typeface="Calibri"/>
            </a:endParaRPr>
          </a:p>
          <a:p>
            <a:pPr marL="285750" indent="-285750">
              <a:lnSpc>
                <a:spcPct val="90000"/>
              </a:lnSpc>
              <a:spcBef>
                <a:spcPts val="1000"/>
              </a:spcBef>
              <a:buFont typeface="Arial"/>
              <a:buChar char="•"/>
            </a:pPr>
            <a:r>
              <a:rPr lang="en-US"/>
              <a:t>Connie – Close – 2 mins</a:t>
            </a:r>
            <a:endParaRPr lang="en-US">
              <a:ea typeface="Calibri"/>
              <a:cs typeface="Calibri"/>
            </a:endParaRPr>
          </a:p>
        </p:txBody>
      </p:sp>
      <p:sp>
        <p:nvSpPr>
          <p:cNvPr id="4" name="Slide Number Placeholder 3"/>
          <p:cNvSpPr>
            <a:spLocks noGrp="1"/>
          </p:cNvSpPr>
          <p:nvPr>
            <p:ph type="sldNum" sz="quarter" idx="5"/>
          </p:nvPr>
        </p:nvSpPr>
        <p:spPr/>
        <p:txBody>
          <a:bodyPr/>
          <a:lstStyle/>
          <a:p>
            <a:fld id="{25A2E63B-53F4-4F6D-8EFC-476CCDCE745A}" type="slidenum">
              <a:rPr lang="en-US"/>
              <a:t>3</a:t>
            </a:fld>
            <a:endParaRPr lang="en-US"/>
          </a:p>
        </p:txBody>
      </p:sp>
    </p:spTree>
    <p:extLst>
      <p:ext uri="{BB962C8B-B14F-4D97-AF65-F5344CB8AC3E}">
        <p14:creationId xmlns:p14="http://schemas.microsoft.com/office/powerpoint/2010/main" val="1049328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58D1-63A2-10CC-06FA-C95A88F55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A0F8E-13CF-0DED-9DD4-3DE21417A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8B7C8-C99D-5FA5-C3C9-EA6F823E385F}"/>
              </a:ext>
            </a:extLst>
          </p:cNvPr>
          <p:cNvSpPr>
            <a:spLocks noGrp="1"/>
          </p:cNvSpPr>
          <p:nvPr>
            <p:ph type="body" idx="1"/>
          </p:nvPr>
        </p:nvSpPr>
        <p:spPr/>
        <p:txBody>
          <a:bodyPr/>
          <a:lstStyle/>
          <a:p>
            <a:r>
              <a:rPr lang="en-US"/>
              <a:t>They are going to take all kinds of shapes and sizes, and in fact we will have to broaden our mindsets into the types of solutions that agents will solve.</a:t>
            </a:r>
          </a:p>
          <a:p>
            <a:r>
              <a:rPr lang="en-US"/>
              <a:t>Today, you're thinking about agents often as what are the existing problems that I can further optimize. But as we move into the future, you're going to also </a:t>
            </a:r>
            <a:endParaRPr lang="en-US">
              <a:ea typeface="Calibri"/>
              <a:cs typeface="Calibri"/>
            </a:endParaRPr>
          </a:p>
          <a:p>
            <a:endParaRPr lang="en-US"/>
          </a:p>
          <a:p>
            <a:r>
              <a:rPr lang="en-US"/>
              <a:t>1.  start seeing end user led innovation where people are solving localized small business processes with agents and fast and iterative ways and.</a:t>
            </a:r>
            <a:endParaRPr lang="en-US">
              <a:ea typeface="Calibri"/>
              <a:cs typeface="Calibri"/>
            </a:endParaRPr>
          </a:p>
          <a:p>
            <a:r>
              <a:rPr lang="en-US"/>
              <a:t>2. You're going to see lots of org wide transformation too. New technology applied to new problems that fundamentally change how your business grows</a:t>
            </a:r>
          </a:p>
          <a:p>
            <a:endParaRPr lang="en-US"/>
          </a:p>
          <a:p>
            <a:r>
              <a:rPr lang="en-US"/>
              <a:t>This is basically how we think agent development will mature, if IDCs expectation of 1B agents is to come true.</a:t>
            </a:r>
          </a:p>
          <a:p>
            <a:r>
              <a:rPr lang="en-US"/>
              <a:t>We aren’t sure enough to say which one comes after the other, but that a billion agents is a lot of agents and they’re going come from all kinds of places.</a:t>
            </a:r>
            <a:endParaRPr lang="en-US">
              <a:ea typeface="Calibri"/>
              <a:cs typeface="Calibri"/>
            </a:endParaRPr>
          </a:p>
        </p:txBody>
      </p:sp>
      <p:sp>
        <p:nvSpPr>
          <p:cNvPr id="4" name="Slide Number Placeholder 3">
            <a:extLst>
              <a:ext uri="{FF2B5EF4-FFF2-40B4-BE49-F238E27FC236}">
                <a16:creationId xmlns:a16="http://schemas.microsoft.com/office/drawing/2014/main" id="{303B0BA5-7074-9A12-7FEE-409D4ED754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2000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3000"/>
              </a:lnSpc>
            </a:pPr>
            <a:r>
              <a:rPr lang="en-US"/>
              <a:t>To summarize, we discussed Microsoft 365 Copilot, Copilot Chat, and Copilot Studio. These tools enable organizational productivity and the creation of custom agents using low-code, no-code capabilities. We also covered the availability of prebuilt agents for sales, with more to come from Microsoft. Additionally, we addressed the integration of AI into productivity, ERP, and CRM solutions to create comprehensive AI business solutions.</a:t>
            </a:r>
          </a:p>
          <a:p>
            <a:endParaRPr lang="en-US"/>
          </a:p>
          <a:p>
            <a:r>
              <a:rPr lang="en-US"/>
              <a:t>Our goal is to provide these capabilities sequentially, starting with Copilot Chat, progressing through Copilot Studio, Microsoft 365 Copilot, prebuilt agents, and ultimately leading to complete AI business solutions that integrate AI into daily work experiences.</a:t>
            </a:r>
          </a:p>
          <a:p>
            <a:endParaRPr lang="en-US"/>
          </a:p>
          <a:p>
            <a:r>
              <a:rPr lang="en-US"/>
              <a:t>Everything we’ve talked about so far has been either out-of-the-box or extensible through low-code, no-code tools. We haven’t gotten professional developers involved to create specific solutions. You can gain tremendous value from using these capabilities before engaging professional developers to create bespoke solutions. </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25A2E63B-53F4-4F6D-8EFC-476CCDCE745A}" type="slidenum">
              <a:rPr lang="en-US"/>
              <a:t>19</a:t>
            </a:fld>
            <a:endParaRPr lang="en-US"/>
          </a:p>
        </p:txBody>
      </p:sp>
    </p:spTree>
    <p:extLst>
      <p:ext uri="{BB962C8B-B14F-4D97-AF65-F5344CB8AC3E}">
        <p14:creationId xmlns:p14="http://schemas.microsoft.com/office/powerpoint/2010/main" val="1970880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DF956-94BC-7090-0FA9-C58A6087C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70262-53CF-87EE-AE84-4BDCD767D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B7066-B5AA-EADD-5B5B-9EC92834CDDC}"/>
              </a:ext>
            </a:extLst>
          </p:cNvPr>
          <p:cNvSpPr>
            <a:spLocks noGrp="1"/>
          </p:cNvSpPr>
          <p:nvPr>
            <p:ph type="body" idx="1"/>
          </p:nvPr>
        </p:nvSpPr>
        <p:spPr/>
        <p:txBody>
          <a:bodyPr/>
          <a:lstStyle/>
          <a:p>
            <a:r>
              <a:rPr lang="en-US" sz="850">
                <a:latin typeface="Segoe Sans Display"/>
                <a:cs typeface="Segoe Sans Display"/>
              </a:rPr>
              <a:t>Frontline work is not easy.</a:t>
            </a:r>
          </a:p>
          <a:p>
            <a:endParaRPr lang="en-US" sz="850">
              <a:latin typeface="Segoe Sans Display"/>
              <a:cs typeface="Segoe Sans Display"/>
            </a:endParaRPr>
          </a:p>
          <a:p>
            <a:r>
              <a:rPr lang="en-US" sz="850">
                <a:latin typeface="Segoe Sans Display"/>
                <a:cs typeface="Segoe Sans Display"/>
              </a:rPr>
              <a:t>They are challenged to deliver consistent quality at an accelerated pace. With the addition of high employee turnover and continued economic uncertainty, the pressure only grows.</a:t>
            </a:r>
          </a:p>
        </p:txBody>
      </p:sp>
      <p:sp>
        <p:nvSpPr>
          <p:cNvPr id="4" name="Header Placeholder 3">
            <a:extLst>
              <a:ext uri="{FF2B5EF4-FFF2-40B4-BE49-F238E27FC236}">
                <a16:creationId xmlns:a16="http://schemas.microsoft.com/office/drawing/2014/main" id="{A4F85DAF-6A1E-045E-1EF2-0D34E7AFB49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7D22FCE0-3800-5092-11DB-BB550EE6D84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F8CA7AB-DE13-78DD-8821-91A95613DB5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9FDFA91B-8429-2E46-4D83-B81B4F02B87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3030616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7C746-789C-F20B-CBE1-86CA9B2FE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D61A3-00F3-CBCF-E638-45AA28EB2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90D88-1850-263A-22BD-66B077B81B15}"/>
              </a:ext>
            </a:extLst>
          </p:cNvPr>
          <p:cNvSpPr>
            <a:spLocks noGrp="1"/>
          </p:cNvSpPr>
          <p:nvPr>
            <p:ph type="body" idx="1"/>
          </p:nvPr>
        </p:nvSpPr>
        <p:spPr/>
        <p:txBody>
          <a:bodyPr/>
          <a:lstStyle/>
          <a:p>
            <a:r>
              <a:rPr lang="en-US" sz="850">
                <a:latin typeface="Segoe Sans Display"/>
                <a:cs typeface="Segoe Sans Display"/>
              </a:rPr>
              <a:t>But there are a few pain points that we think we can help solve for.</a:t>
            </a:r>
          </a:p>
          <a:p>
            <a:endParaRPr lang="en-US" sz="850">
              <a:latin typeface="Segoe Sans Display"/>
              <a:cs typeface="Segoe Sans Display"/>
            </a:endParaRPr>
          </a:p>
          <a:p>
            <a:r>
              <a:rPr lang="en-US" sz="850">
                <a:latin typeface="Segoe Sans Display"/>
                <a:cs typeface="Segoe Sans Display"/>
              </a:rPr>
              <a:t>62% of workers say they are spending too much time spent searching for the right information to get their jobs done.</a:t>
            </a:r>
          </a:p>
          <a:p>
            <a:endParaRPr lang="en-US" sz="850">
              <a:latin typeface="Segoe Sans Display"/>
              <a:cs typeface="Segoe Sans Display"/>
            </a:endParaRPr>
          </a:p>
          <a:p>
            <a:r>
              <a:rPr lang="en-US" sz="850">
                <a:latin typeface="Segoe Sans Display"/>
                <a:cs typeface="Segoe Sans Display"/>
              </a:rPr>
              <a:t>This is where AI comes in. Workers believe AI is the answer to getting information more quickly and streamlining administrative tasks.</a:t>
            </a:r>
          </a:p>
        </p:txBody>
      </p:sp>
      <p:sp>
        <p:nvSpPr>
          <p:cNvPr id="4" name="Header Placeholder 3">
            <a:extLst>
              <a:ext uri="{FF2B5EF4-FFF2-40B4-BE49-F238E27FC236}">
                <a16:creationId xmlns:a16="http://schemas.microsoft.com/office/drawing/2014/main" id="{204261A4-51ED-EDEA-B613-19EAEFBAFD2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835408CB-F518-AEE4-018D-30FA9E7DFD8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0EF39DB-B8F0-8E0C-1C1B-48E8BA09BB5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2B19967F-DB32-3A57-6B11-8F68670FE7C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2321012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B77F1-707C-4AFE-4009-A3415C58E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97D0B-2C03-631C-2A74-506247298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F0938-B3C1-83FB-0EC5-7CCE207F0826}"/>
              </a:ext>
            </a:extLst>
          </p:cNvPr>
          <p:cNvSpPr>
            <a:spLocks noGrp="1"/>
          </p:cNvSpPr>
          <p:nvPr>
            <p:ph type="body" idx="1"/>
          </p:nvPr>
        </p:nvSpPr>
        <p:spPr/>
        <p:txBody>
          <a:bodyPr/>
          <a:lstStyle/>
          <a:p>
            <a:r>
              <a:rPr lang="en-US" sz="900">
                <a:latin typeface="Calibri"/>
                <a:ea typeface="Calibri"/>
                <a:cs typeface="Calibri"/>
              </a:rPr>
              <a:t>[BUILD SLIDE]</a:t>
            </a:r>
          </a:p>
          <a:p>
            <a:endParaRPr lang="en-US" sz="900">
              <a:latin typeface="Calibri"/>
              <a:ea typeface="Calibri"/>
              <a:cs typeface="Calibri"/>
            </a:endParaRPr>
          </a:p>
          <a:p>
            <a:r>
              <a:rPr lang="en-US" sz="900">
                <a:latin typeface="Calibri"/>
                <a:ea typeface="Calibri"/>
                <a:cs typeface="Calibri"/>
              </a:rPr>
              <a:t>Copilot Chat can easily be accessed from within Microsoft’s unified platform for frontline work.</a:t>
            </a:r>
          </a:p>
          <a:p>
            <a:endParaRPr lang="en-US" sz="900">
              <a:latin typeface="Calibri"/>
              <a:ea typeface="Calibri"/>
              <a:cs typeface="Calibr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latin typeface="Calibri"/>
                <a:ea typeface="Calibri"/>
                <a:cs typeface="Calibri"/>
              </a:rPr>
              <a:t>This is where Mona, a store associate, would start her day in her mobile device. In this intuitive dashboard, Mona can view an important announcement from headquarters about seasonal displays, clock in for her shift, or review the tasks assigned to her. Without leaving this view, she can even manage her shifts. </a:t>
            </a:r>
          </a:p>
          <a:p>
            <a:endParaRPr lang="en-US" sz="900">
              <a:latin typeface="Calibri"/>
              <a:ea typeface="Calibri"/>
              <a:cs typeface="Calibri"/>
            </a:endParaRPr>
          </a:p>
          <a:p>
            <a:r>
              <a:rPr lang="en-US" sz="900">
                <a:latin typeface="Calibri"/>
                <a:ea typeface="Calibri"/>
                <a:cs typeface="Calibri"/>
              </a:rPr>
              <a:t>*click*</a:t>
            </a:r>
          </a:p>
          <a:p>
            <a:endParaRPr lang="en-US" sz="900">
              <a:latin typeface="Calibri"/>
              <a:ea typeface="Calibri"/>
              <a:cs typeface="Calibri"/>
            </a:endParaRPr>
          </a:p>
          <a:p>
            <a:r>
              <a:rPr lang="en-US" sz="900">
                <a:latin typeface="Calibri"/>
                <a:ea typeface="Calibri"/>
                <a:cs typeface="Calibri"/>
              </a:rPr>
              <a:t>With one click, she can decide to swap her shift, request time off, or set her availability.</a:t>
            </a:r>
          </a:p>
          <a:p>
            <a:endParaRPr lang="en-US" sz="900">
              <a:latin typeface="Calibri"/>
              <a:ea typeface="Calibri"/>
              <a:cs typeface="Calibri"/>
            </a:endParaRPr>
          </a:p>
          <a:p>
            <a:r>
              <a:rPr lang="en-US" sz="900">
                <a:latin typeface="Calibri"/>
                <a:ea typeface="Calibri"/>
                <a:cs typeface="Calibri"/>
              </a:rPr>
              <a:t>*click*</a:t>
            </a:r>
          </a:p>
          <a:p>
            <a:endParaRPr lang="en-US" sz="1000">
              <a:latin typeface="Calibri"/>
              <a:ea typeface="Calibri"/>
              <a:cs typeface="Calibri"/>
            </a:endParaRPr>
          </a:p>
          <a:p>
            <a:pPr marL="0" indent="0">
              <a:buFont typeface="Arial"/>
              <a:buNone/>
            </a:pPr>
            <a:r>
              <a:rPr lang="en-US" sz="850">
                <a:latin typeface="Calibri"/>
                <a:ea typeface="Calibri"/>
                <a:cs typeface="Calibri"/>
              </a:rPr>
              <a:t>Maybe she’s looking for something else.</a:t>
            </a:r>
          </a:p>
          <a:p>
            <a:pPr marL="0" indent="0">
              <a:buFont typeface="Arial"/>
              <a:buNone/>
            </a:pPr>
            <a:endParaRPr lang="en-US" sz="850">
              <a:latin typeface="Calibri"/>
              <a:ea typeface="Calibri"/>
              <a:cs typeface="Calibri"/>
            </a:endParaRPr>
          </a:p>
          <a:p>
            <a:pPr marL="0" indent="0">
              <a:buFont typeface="Arial"/>
              <a:buNone/>
            </a:pPr>
            <a:r>
              <a:rPr lang="en-US" sz="850">
                <a:latin typeface="Calibri"/>
                <a:ea typeface="Calibri"/>
                <a:cs typeface="Calibri"/>
              </a:rPr>
              <a:t>*click*</a:t>
            </a:r>
          </a:p>
          <a:p>
            <a:pPr marL="0" indent="0">
              <a:buFont typeface="Arial"/>
              <a:buNone/>
            </a:pPr>
            <a:endParaRPr lang="en-US" sz="850">
              <a:latin typeface="Calibri"/>
              <a:ea typeface="Calibri"/>
              <a:cs typeface="Calibri"/>
            </a:endParaRPr>
          </a:p>
          <a:p>
            <a:pPr marL="0" indent="0">
              <a:buFont typeface="Arial"/>
              <a:buNone/>
            </a:pPr>
            <a:r>
              <a:rPr lang="en-US" sz="850">
                <a:latin typeface="Calibri"/>
                <a:ea typeface="Calibri"/>
                <a:cs typeface="Calibri"/>
              </a:rPr>
              <a:t>Maybe she wants to hear what her coworker Kristal is saying on Walkie Talkie.</a:t>
            </a:r>
          </a:p>
          <a:p>
            <a:pPr marL="0" indent="0">
              <a:buFont typeface="Arial"/>
              <a:buNone/>
            </a:pPr>
            <a:endParaRPr lang="en-US" sz="850">
              <a:latin typeface="Calibri"/>
              <a:ea typeface="Calibri"/>
              <a:cs typeface="Calibri"/>
            </a:endParaRPr>
          </a:p>
          <a:p>
            <a:pPr marL="0" indent="0">
              <a:buFont typeface="Arial"/>
              <a:buNone/>
            </a:pPr>
            <a:r>
              <a:rPr lang="en-US" sz="850">
                <a:latin typeface="Calibri"/>
                <a:ea typeface="Calibri"/>
                <a:cs typeface="Calibri"/>
              </a:rPr>
              <a:t>*click*</a:t>
            </a:r>
          </a:p>
          <a:p>
            <a:pPr marL="0" indent="0">
              <a:buFont typeface="Arial"/>
              <a:buNone/>
            </a:pPr>
            <a:endParaRPr lang="en-US" sz="850">
              <a:latin typeface="Calibri"/>
              <a:ea typeface="Calibri"/>
              <a:cs typeface="Calibri"/>
            </a:endParaRPr>
          </a:p>
          <a:p>
            <a:pPr marL="0" indent="0">
              <a:buFont typeface="Arial"/>
              <a:buNone/>
            </a:pPr>
            <a:r>
              <a:rPr lang="en-US" sz="850">
                <a:latin typeface="Calibri"/>
                <a:ea typeface="Calibri"/>
                <a:cs typeface="Calibri"/>
              </a:rPr>
              <a:t>Or maybe she wants to check the store group chat or message her manager. Or maybe she’s ready to use Copilot Chat. With one click on the Copilot icon in the top right corner of the chat view—</a:t>
            </a:r>
          </a:p>
          <a:p>
            <a:pPr marL="0" indent="0">
              <a:buFont typeface="Arial"/>
              <a:buNone/>
            </a:pPr>
            <a:endParaRPr lang="en-US" sz="850">
              <a:latin typeface="Calibri"/>
              <a:ea typeface="Calibri"/>
              <a:cs typeface="Calibri"/>
            </a:endParaRPr>
          </a:p>
          <a:p>
            <a:pPr marL="0" indent="0">
              <a:buFont typeface="Arial"/>
              <a:buNone/>
            </a:pPr>
            <a:r>
              <a:rPr lang="en-US" sz="850">
                <a:latin typeface="Calibri"/>
                <a:ea typeface="Calibri"/>
                <a:cs typeface="Calibri"/>
              </a:rPr>
              <a:t>*click*</a:t>
            </a:r>
          </a:p>
          <a:p>
            <a:pPr marL="0" indent="0">
              <a:buFont typeface="Arial"/>
              <a:buNone/>
            </a:pPr>
            <a:endParaRPr lang="en-US" sz="850">
              <a:latin typeface="Calibri"/>
              <a:ea typeface="Calibri"/>
              <a:cs typeface="Calibri"/>
            </a:endParaRPr>
          </a:p>
          <a:p>
            <a:pPr marL="0" indent="0">
              <a:buFont typeface="Arial"/>
              <a:buNone/>
            </a:pPr>
            <a:r>
              <a:rPr lang="en-US" sz="850">
                <a:latin typeface="Calibri"/>
                <a:ea typeface="Calibri"/>
                <a:cs typeface="Calibri"/>
              </a:rPr>
              <a:t>— Mona is able to message Copilot Chat for assistance.</a:t>
            </a:r>
          </a:p>
        </p:txBody>
      </p:sp>
      <p:sp>
        <p:nvSpPr>
          <p:cNvPr id="4" name="Header Placeholder 3">
            <a:extLst>
              <a:ext uri="{FF2B5EF4-FFF2-40B4-BE49-F238E27FC236}">
                <a16:creationId xmlns:a16="http://schemas.microsoft.com/office/drawing/2014/main" id="{55F79316-9B98-842F-6379-85D5D3722AE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A302E32F-8366-A75D-7496-F9989F0CF15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B13D3DC-A02D-AE1F-1329-445896E110F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7476D6D6-4F33-89B3-76ED-A73B7D4A7DF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61930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9C89F-B870-A819-0C67-1DBF82A10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02E3B-F68A-EB32-02F2-9042E7938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6D852-838D-92B7-5669-B954269B5966}"/>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Now, what would this look like in Manufacturing. What would Mona use Copilot Chat for as a service center technician in an auto shop?</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Today, Mona is curious about the service center hours since there’s a holiday this week.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She receives a quick reply with all the hours this week in one simplified view. This information was pulled from the web, which anyone can access, but if we click on the sources referenced—</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we’ll see that this information was pulled from two places. The general Woodgrove website has the general service center hours across all Woodgrove auto shops, which doesn’t account for seasonal changes. To find seasonal changes, Mona would’ve had to dig further to find seasonal hours announcement on the Seattle service center website.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Instead of clicking through the website, Mona can just write a quick question to get the exact info she’s looking for in one concise response.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Maybe you want more than just web-grounded answers.</a:t>
            </a:r>
          </a:p>
        </p:txBody>
      </p:sp>
      <p:sp>
        <p:nvSpPr>
          <p:cNvPr id="4" name="Header Placeholder 3">
            <a:extLst>
              <a:ext uri="{FF2B5EF4-FFF2-40B4-BE49-F238E27FC236}">
                <a16:creationId xmlns:a16="http://schemas.microsoft.com/office/drawing/2014/main" id="{8C812D5D-7D61-2A5D-971A-B299CAA0601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6C31B91F-B42C-579B-D102-E90A8FB3647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97F50BA-9A8E-CE98-1AA8-22B9D8468A6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88E6D4A5-AD39-A04F-46CC-CF26F982ED0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853893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A690F-D767-BE40-F77D-7A4F8952A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67C45-F3E1-4027-A472-59F78CF99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E942B-B3DE-D392-42B2-833D0F46FE21}"/>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Maybe Mona is looking for in-the-moment answers grounded in documentation. To access an agent created to answer these types of questions, Mona would just have to click the menu icon in the top right corner.</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In this view, Mona can see all the Woodgrove agents she has access to. In this case, she’s going to select the top agent listed, “Policy Buddy”, to get help with specific policy and procedure questions.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agent can help in many ways including, but not limited to, generating step-by-step instructions, helping with a refund, or clarifying service bundles. In this case, Mona has a service bundle question.</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 customer has asked if a tire rotation is included in the 60,000 mile service, so Mona will pose that question to the Policy Buddy agent.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She’ll receive a response in natural, straightforward language explaining that the tire rotation is included in the service, if deemed necessary. As Mona begins her inspection of the vehicle, she notices that the engine is overheating.</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She quickly asks the agent for help fixing the overheating engine.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She’ll receive a response outlining the first step: turning the vehicle off and allowing it to cool. Once she’s completed that step, she can let the agent know and receive the next set of instructions.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information was pulled from two places. First, the 2017 Audi A4 User Manual. And second, the Troubleshooting Engine Issues procedural document published by her company. These documents can be manually uploaded or pulled directly from existing SharePoint sites.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Maybe we need to take these agents a step further.</a:t>
            </a:r>
          </a:p>
        </p:txBody>
      </p:sp>
      <p:sp>
        <p:nvSpPr>
          <p:cNvPr id="4" name="Header Placeholder 3">
            <a:extLst>
              <a:ext uri="{FF2B5EF4-FFF2-40B4-BE49-F238E27FC236}">
                <a16:creationId xmlns:a16="http://schemas.microsoft.com/office/drawing/2014/main" id="{97D3C2AF-AB5D-F31D-2062-A3E0BBF942E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CA4DB3E4-8A10-F12D-5E89-23AE31CFFEB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6863405-363E-AA50-7218-2EBD13DFEC1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AEF76255-50B4-EC35-DBC6-8DF1B6D2761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88349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025C8-5D3A-EF59-08AC-0992FF4E8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CD882-6E61-86A1-57C8-6F82212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7CC27-B10D-4E71-519D-7AE1499204A7}"/>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Maybe Mona is looking to simplify business processes with agents grounded in systems of record. From that agent view, Mona would click the second agent listed, “Customer Care”, to access customer and inventory information.</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agent can assist in many ways including, but not limited to, accessing the order status of a specific part for a specific customer, summarizing service appointment information, and reporting inventory info. In this case, Mona has a question about her next service appointment.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She asks for a summary of her next appointment and a list of what she’s going to need to complete the service.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 agent summarizes key appointment details, like customer name, car type, reason for service, and parts needed. Since it is an air filter change, the agent also lists the different cabin air filters in stock for that type of vehicle.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Given she plans to use the last Drive Air Filter, she asks the agent to add a task to her task list to order more. Then, she also asks if the agent would recommend ordering any other items.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 agent responds with a concise message detailing the task it has added to her task list and a recommendation of what to order more of given the low stock alert in her Inventory system.</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information was pulled from two places. First, the new task was added to the Planner app. And second, the inventory recommendation was sourced from her store’s Dynamics 365 inventory system. These are only two of many sources available to ground your agent in.</a:t>
            </a:r>
          </a:p>
        </p:txBody>
      </p:sp>
      <p:sp>
        <p:nvSpPr>
          <p:cNvPr id="4" name="Header Placeholder 3">
            <a:extLst>
              <a:ext uri="{FF2B5EF4-FFF2-40B4-BE49-F238E27FC236}">
                <a16:creationId xmlns:a16="http://schemas.microsoft.com/office/drawing/2014/main" id="{425E92B3-D779-2592-F635-385A2DCE832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99F6D1C-60CA-DD60-86FF-C9E90D3BC50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952071E-5325-6C52-275D-2753137B4C9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55030917-81E5-EB02-36BD-7C172528B5D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97402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132E9-DC59-1B26-E4A7-822616DB2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E4868-BFF1-FFE7-2D6A-D7BC77D66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C7452-CFAE-1AB1-AC7E-C06D5FDBCB96}"/>
              </a:ext>
            </a:extLst>
          </p:cNvPr>
          <p:cNvSpPr>
            <a:spLocks noGrp="1"/>
          </p:cNvSpPr>
          <p:nvPr>
            <p:ph type="body" idx="1"/>
          </p:nvPr>
        </p:nvSpPr>
        <p:spPr/>
        <p:txBody>
          <a:bodyPr/>
          <a:lstStyle/>
          <a:p>
            <a:r>
              <a:rPr lang="en-US">
                <a:latin typeface="Segoe UI" panose="020B0502040204020203" pitchFamily="34" charset="0"/>
                <a:cs typeface="Segoe UI" panose="020B0502040204020203" pitchFamily="34" charset="0"/>
              </a:rPr>
              <a:t>Microsoft Teams is the focus of Microsoft’s strategy to enable </a:t>
            </a:r>
            <a:r>
              <a:rPr lang="en-US" b="1">
                <a:latin typeface="Segoe UI" panose="020B0502040204020203" pitchFamily="34" charset="0"/>
                <a:cs typeface="Segoe UI" panose="020B0502040204020203" pitchFamily="34" charset="0"/>
              </a:rPr>
              <a:t>simple, smart and secure </a:t>
            </a:r>
            <a:r>
              <a:rPr lang="en-US">
                <a:latin typeface="Segoe UI" panose="020B0502040204020203" pitchFamily="34" charset="0"/>
                <a:cs typeface="Segoe UI" panose="020B0502040204020203" pitchFamily="34" charset="0"/>
              </a:rPr>
              <a:t>experiences for frontline workers.</a:t>
            </a:r>
          </a:p>
          <a:p>
            <a:r>
              <a:rPr lang="en-US">
                <a:latin typeface="Segoe UI" panose="020B0502040204020203" pitchFamily="34" charset="0"/>
                <a:cs typeface="Segoe UI" panose="020B0502040204020203" pitchFamily="34" charset="0"/>
              </a:rPr>
              <a:t> </a:t>
            </a:r>
          </a:p>
          <a:p>
            <a:r>
              <a:rPr lang="en-US">
                <a:latin typeface="Segoe UI" panose="020B0502040204020203" pitchFamily="34" charset="0"/>
                <a:cs typeface="Segoe UI" panose="020B0502040204020203" pitchFamily="34" charset="0"/>
              </a:rPr>
              <a:t>This is not the knowledge worker experience that you and I are familiar with. This is a differentiated experience for your FLWs </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pPr marL="176611" indent="-176611">
              <a:buFontTx/>
              <a:buChar char="-"/>
            </a:pP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9A138A3D-6F84-33ED-8F68-8D970DFD7ED0}"/>
              </a:ext>
            </a:extLst>
          </p:cNvPr>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EBB25296-2FA8-4D3C-8CB0-3ABDD7DD018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041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95CBB-BB7D-398A-6E48-9C06D6099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C5B63-D438-2002-ADF0-1034FB7DB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4A1C5-F484-C52C-F5FC-F66138A4D6FC}"/>
              </a:ext>
            </a:extLst>
          </p:cNvPr>
          <p:cNvSpPr>
            <a:spLocks noGrp="1"/>
          </p:cNvSpPr>
          <p:nvPr>
            <p:ph type="body" idx="1"/>
          </p:nvPr>
        </p:nvSpPr>
        <p:spPr/>
        <p:txBody>
          <a:bodyPr/>
          <a:lstStyle/>
          <a:p>
            <a:r>
              <a:rPr lang="en-US"/>
              <a:t>SharePoint is the most flexible solution in the industry.</a:t>
            </a:r>
          </a:p>
          <a:p>
            <a:endParaRPr lang="en-US"/>
          </a:p>
          <a:p>
            <a:r>
              <a:rPr lang="en-US"/>
              <a:t>It has rich collaboration, workflow, and compliance capabilities.</a:t>
            </a:r>
          </a:p>
          <a:p>
            <a:endParaRPr lang="en-US"/>
          </a:p>
          <a:p>
            <a:r>
              <a:rPr lang="en-US"/>
              <a:t>It powers document in OneDrive and Office, to employee experiences with SharePoint sites and Viva. We’re adding new capabilities like Loop and Whiteboard and rich media with photos, stream, designer, etc.</a:t>
            </a:r>
          </a:p>
          <a:p>
            <a:endParaRPr lang="en-US"/>
          </a:p>
          <a:p>
            <a:r>
              <a:rPr lang="en-US"/>
              <a:t>And it powers custom applications – in your tenant or a special version of SharePoint we released for content business apps called SharePoint Embedded.</a:t>
            </a:r>
          </a:p>
        </p:txBody>
      </p:sp>
      <p:sp>
        <p:nvSpPr>
          <p:cNvPr id="4" name="Slide Number Placeholder 3">
            <a:extLst>
              <a:ext uri="{FF2B5EF4-FFF2-40B4-BE49-F238E27FC236}">
                <a16:creationId xmlns:a16="http://schemas.microsoft.com/office/drawing/2014/main" id="{553B37C9-298C-267B-B80D-61C6E34549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9EBD5-1B5E-4B3F-AA2C-1BBCFF2EF7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8920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A1CE-A57B-C8D2-86C9-81B227671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62544-0E51-FF79-1D4A-8256A88B0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949B7-A34D-9B5C-B4F6-B1C840982083}"/>
              </a:ext>
            </a:extLst>
          </p:cNvPr>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a:extLst>
              <a:ext uri="{FF2B5EF4-FFF2-40B4-BE49-F238E27FC236}">
                <a16:creationId xmlns:a16="http://schemas.microsoft.com/office/drawing/2014/main" id="{3A3744D0-3309-D334-D473-4E4953C09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92722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2C01D-B233-941F-BAC7-227366285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45195-95F1-CDF9-F093-A3D92B3EF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ADAC0-09C1-E483-7799-65B6F8C3ADFF}"/>
              </a:ext>
            </a:extLst>
          </p:cNvPr>
          <p:cNvSpPr>
            <a:spLocks noGrp="1"/>
          </p:cNvSpPr>
          <p:nvPr>
            <p:ph type="body" idx="1"/>
          </p:nvPr>
        </p:nvSpPr>
        <p:spPr/>
        <p:txBody>
          <a:bodyPr/>
          <a:lstStyle/>
          <a:p>
            <a:r>
              <a:rPr lang="en-US"/>
              <a:t>Learn more: </a:t>
            </a:r>
            <a:r>
              <a:rPr lang="en-US" sz="900">
                <a:hlinkClick r:id="rId3"/>
              </a:rPr>
              <a:t>Manage agents for Microsoft 365 Copilot in Integrated Apps - Microsoft 365 admin | Microsoft Learn</a:t>
            </a:r>
            <a:endParaRPr lang="en-US" sz="900"/>
          </a:p>
          <a:p>
            <a:endParaRPr lang="en-US" sz="900"/>
          </a:p>
          <a:p>
            <a:r>
              <a:rPr lang="en-US" sz="900"/>
              <a:t>Note: This control doesn’t govern SharePoint agents.</a:t>
            </a:r>
            <a:endParaRPr lang="en-US"/>
          </a:p>
        </p:txBody>
      </p:sp>
      <p:sp>
        <p:nvSpPr>
          <p:cNvPr id="4" name="Slide Number Placeholder 3">
            <a:extLst>
              <a:ext uri="{FF2B5EF4-FFF2-40B4-BE49-F238E27FC236}">
                <a16:creationId xmlns:a16="http://schemas.microsoft.com/office/drawing/2014/main" id="{14F4D831-6779-7604-11A2-CC85190591C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3353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6067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179C-626E-B8BE-845D-2C9185562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AA94-336A-DB25-4E82-A8EABC555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4EF0E-3C0B-084A-18DC-64E8187BFADB}"/>
              </a:ext>
            </a:extLst>
          </p:cNvPr>
          <p:cNvSpPr>
            <a:spLocks noGrp="1"/>
          </p:cNvSpPr>
          <p:nvPr>
            <p:ph type="body" idx="1"/>
          </p:nvPr>
        </p:nvSpPr>
        <p:spPr/>
        <p:txBody>
          <a:bodyPr/>
          <a:lstStyle/>
          <a:p>
            <a:pPr fontAlgn="base"/>
            <a:r>
              <a:rPr lang="en-US" sz="850">
                <a:latin typeface="Segoe Sans Display"/>
                <a:cs typeface="Segoe Sans Display"/>
              </a:rPr>
              <a:t>It has been nice to share examples and showcase some of our product demos, but those were not real people in the real world.</a:t>
            </a:r>
          </a:p>
          <a:p>
            <a:pPr fontAlgn="base"/>
            <a:endParaRPr lang="en-US" sz="850">
              <a:latin typeface="Segoe Sans Display"/>
              <a:cs typeface="Segoe Sans Display"/>
            </a:endParaRPr>
          </a:p>
          <a:p>
            <a:pPr fontAlgn="base"/>
            <a:r>
              <a:rPr lang="en-US" sz="850">
                <a:latin typeface="Segoe Sans Display"/>
                <a:cs typeface="Segoe Sans Display"/>
              </a:rPr>
              <a:t>So, let’s close with a real-life customer employing SharePoint agents in their frontline organization today.</a:t>
            </a:r>
          </a:p>
        </p:txBody>
      </p:sp>
      <p:sp>
        <p:nvSpPr>
          <p:cNvPr id="4" name="Header Placeholder 3">
            <a:extLst>
              <a:ext uri="{FF2B5EF4-FFF2-40B4-BE49-F238E27FC236}">
                <a16:creationId xmlns:a16="http://schemas.microsoft.com/office/drawing/2014/main" id="{E918389A-174A-E1C0-B7A5-EB38DA62AAE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FB00394C-1BE6-7872-5367-012C1AC39EA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61AFA84-1788-3EF7-96EF-E6446BDF0E5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248F8C78-70C5-9DFE-A47B-E3F62797B13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1562598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24"/>
              </a:spcAft>
              <a:buClrTx/>
              <a:buSzTx/>
              <a:buFontTx/>
              <a:buNone/>
              <a:tabLst/>
              <a:defRPr/>
            </a:pPr>
            <a:r>
              <a:rPr lang="en-US" sz="2000">
                <a:latin typeface="Segoe UI" panose="020B0502040204020203" pitchFamily="34" charset="0"/>
                <a:cs typeface="Segoe UI" panose="020B0502040204020203" pitchFamily="34" charset="0"/>
              </a:rPr>
              <a:t>This Teams for frontline is built on a foundation of simplified authentication into frontline devices – whether they are shared or personal devices. </a:t>
            </a:r>
          </a:p>
          <a:p>
            <a:pPr marL="0" marR="0" lvl="0" indent="0" algn="l" defTabSz="914400" rtl="0" eaLnBrk="1" fontAlgn="auto" latinLnBrk="0" hangingPunct="1">
              <a:lnSpc>
                <a:spcPct val="115000"/>
              </a:lnSpc>
              <a:spcBef>
                <a:spcPts val="0"/>
              </a:spcBef>
              <a:spcAft>
                <a:spcPts val="824"/>
              </a:spcAft>
              <a:buClrTx/>
              <a:buSzTx/>
              <a:buFontTx/>
              <a:buNone/>
              <a:tabLst/>
              <a:defRPr/>
            </a:pPr>
            <a:endParaRPr lang="en-US" sz="20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15000"/>
              </a:lnSpc>
              <a:spcBef>
                <a:spcPts val="0"/>
              </a:spcBef>
              <a:spcAft>
                <a:spcPts val="824"/>
              </a:spcAft>
              <a:buClrTx/>
              <a:buSzTx/>
              <a:buFontTx/>
              <a:buNone/>
              <a:tabLst/>
              <a:defRPr/>
            </a:pPr>
            <a:r>
              <a:rPr lang="en-US" sz="2000">
                <a:latin typeface="Segoe UI" panose="020B0502040204020203" pitchFamily="34" charset="0"/>
                <a:cs typeface="Segoe UI" panose="020B0502040204020203" pitchFamily="34" charset="0"/>
              </a:rPr>
              <a:t>It includes a home experience built for frontline worker needs, and key communications and collaboration capabilities. It includes out of the box purpose built apps from Microsoft around schedule and task management</a:t>
            </a:r>
          </a:p>
          <a:p>
            <a:pPr marL="0" marR="0" lvl="0" indent="0" algn="l" defTabSz="914400" rtl="0" eaLnBrk="1" fontAlgn="auto" latinLnBrk="0" hangingPunct="1">
              <a:lnSpc>
                <a:spcPct val="115000"/>
              </a:lnSpc>
              <a:spcBef>
                <a:spcPts val="0"/>
              </a:spcBef>
              <a:spcAft>
                <a:spcPts val="824"/>
              </a:spcAft>
              <a:buClrTx/>
              <a:buSzTx/>
              <a:buFontTx/>
              <a:buNone/>
              <a:tabLst/>
              <a:defRPr/>
            </a:pPr>
            <a:r>
              <a:rPr lang="en-US" sz="2000">
                <a:latin typeface="Segoe UI" panose="020B0502040204020203" pitchFamily="34" charset="0"/>
                <a:cs typeface="Segoe UI" panose="020B0502040204020203" pitchFamily="34" charset="0"/>
              </a:rPr>
              <a:t>It includes the ability to extend to experiences integrated by 3</a:t>
            </a:r>
            <a:r>
              <a:rPr lang="en-US" sz="2000" baseline="30000">
                <a:latin typeface="Segoe UI" panose="020B0502040204020203" pitchFamily="34" charset="0"/>
                <a:cs typeface="Segoe UI" panose="020B0502040204020203" pitchFamily="34" charset="0"/>
              </a:rPr>
              <a:t>rd</a:t>
            </a:r>
            <a:r>
              <a:rPr lang="en-US" sz="2000">
                <a:latin typeface="Segoe UI" panose="020B0502040204020203" pitchFamily="34" charset="0"/>
                <a:cs typeface="Segoe UI" panose="020B0502040204020203" pitchFamily="34" charset="0"/>
              </a:rPr>
              <a:t> party providers or custom built to suit your unique needs. </a:t>
            </a:r>
          </a:p>
          <a:p>
            <a:pPr>
              <a:lnSpc>
                <a:spcPct val="115000"/>
              </a:lnSpc>
              <a:spcAft>
                <a:spcPts val="824"/>
              </a:spcAft>
            </a:pPr>
            <a:endParaRPr lang="en-US" sz="19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a:latin typeface="Aptos" panose="020B0004020202020204" pitchFamily="34" charset="0"/>
                <a:ea typeface="Aptos" panose="020B0004020202020204" pitchFamily="34" charset="0"/>
                <a:cs typeface="Times New Roman" panose="02020603050405020304" pitchFamily="18" charset="0"/>
              </a:rPr>
              <a:t>And we have also made many investments to deploy Teams easily and quickly at scale in a manner that maps frontline workers real word to their digital world. </a:t>
            </a:r>
          </a:p>
          <a:p>
            <a:pPr>
              <a:lnSpc>
                <a:spcPct val="115000"/>
              </a:lnSpc>
              <a:spcAft>
                <a:spcPts val="824"/>
              </a:spcAft>
            </a:pPr>
            <a:endParaRPr lang="en-US" sz="19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endParaRPr lang="en-US" sz="19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a:latin typeface="Aptos" panose="020B0004020202020204" pitchFamily="34" charset="0"/>
                <a:ea typeface="Aptos" panose="020B0004020202020204" pitchFamily="34" charset="0"/>
                <a:cs typeface="Times New Roman" panose="02020603050405020304" pitchFamily="18" charset="0"/>
              </a:rPr>
              <a:t>Let’s take a deeper look at how we are catering Teams to accomplish unique frontline needs across these pillars of simple, smart and secure. </a:t>
            </a:r>
          </a:p>
          <a:p>
            <a:pPr>
              <a:lnSpc>
                <a:spcPct val="115000"/>
              </a:lnSpc>
              <a:spcAft>
                <a:spcPts val="824"/>
              </a:spcAft>
            </a:pPr>
            <a:endParaRPr lang="en-US" sz="1900" kern="10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24"/>
              </a:spcAft>
              <a:buClrTx/>
              <a:buSzTx/>
              <a:buFontTx/>
              <a:buNone/>
              <a:tabLst/>
              <a:defRPr/>
            </a:pPr>
            <a:r>
              <a:rPr lang="en-US" sz="2000">
                <a:latin typeface="Segoe UI" panose="020B0502040204020203" pitchFamily="34" charset="0"/>
                <a:cs typeface="Segoe UI" panose="020B0502040204020203" pitchFamily="34" charset="0"/>
              </a:rPr>
              <a:t>This a home experience built for their needs, key communications and collaboration capabilities, and out of the box purpose built apps from Microsoft and the ability to extend to experiences integrated by 3</a:t>
            </a:r>
            <a:r>
              <a:rPr lang="en-US" sz="2000" baseline="30000">
                <a:latin typeface="Segoe UI" panose="020B0502040204020203" pitchFamily="34" charset="0"/>
                <a:cs typeface="Segoe UI" panose="020B0502040204020203" pitchFamily="34" charset="0"/>
              </a:rPr>
              <a:t>rd</a:t>
            </a:r>
            <a:r>
              <a:rPr lang="en-US" sz="2000">
                <a:latin typeface="Segoe UI" panose="020B0502040204020203" pitchFamily="34" charset="0"/>
                <a:cs typeface="Segoe UI" panose="020B0502040204020203" pitchFamily="34" charset="0"/>
              </a:rPr>
              <a:t> party providers or custom built to suit your unique needs. </a:t>
            </a:r>
          </a:p>
          <a:p>
            <a:pPr>
              <a:lnSpc>
                <a:spcPct val="115000"/>
              </a:lnSpc>
              <a:spcAft>
                <a:spcPts val="824"/>
              </a:spcAft>
            </a:pPr>
            <a:endParaRPr lang="en-US" sz="19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endParaRPr lang="en-US" sz="19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a:latin typeface="Aptos" panose="020B0004020202020204" pitchFamily="34" charset="0"/>
                <a:ea typeface="Aptos" panose="020B0004020202020204" pitchFamily="34" charset="0"/>
                <a:cs typeface="Times New Roman" panose="02020603050405020304" pitchFamily="18" charset="0"/>
              </a:rPr>
              <a:t>1. We know that the device landscape for frontline workers can lead to complexity – we are investing in simplifying authentication whether your Frontline workers use dedicated devices, shared devices, kiosks or personal devices. </a:t>
            </a:r>
          </a:p>
          <a:p>
            <a:pPr>
              <a:lnSpc>
                <a:spcPct val="115000"/>
              </a:lnSpc>
              <a:spcAft>
                <a:spcPts val="824"/>
              </a:spcAft>
            </a:pPr>
            <a:r>
              <a:rPr lang="en-US" sz="1900" kern="100">
                <a:latin typeface="Aptos" panose="020B0004020202020204" pitchFamily="34" charset="0"/>
                <a:ea typeface="Aptos" panose="020B0004020202020204" pitchFamily="34" charset="0"/>
                <a:cs typeface="Times New Roman" panose="02020603050405020304" pitchFamily="18" charset="0"/>
              </a:rPr>
              <a:t>2. We are also investing in scalable, yet simple deployment capabilities through the admin center to help you create the right environment for frontline workers, by mapping their digital world to their physical world.  </a:t>
            </a:r>
          </a:p>
          <a:p>
            <a:pPr>
              <a:lnSpc>
                <a:spcPct val="115000"/>
              </a:lnSpc>
              <a:spcAft>
                <a:spcPts val="824"/>
              </a:spcAft>
            </a:pPr>
            <a:r>
              <a:rPr lang="en-US" sz="1900" kern="100">
                <a:latin typeface="Aptos" panose="020B0004020202020204" pitchFamily="34" charset="0"/>
                <a:ea typeface="Aptos" panose="020B0004020202020204" pitchFamily="34" charset="0"/>
                <a:cs typeface="Times New Roman" panose="02020603050405020304" pitchFamily="18" charset="0"/>
              </a:rPr>
              <a:t>3. We have an out of the box home experience with the cards that we think are most relevant to frontline workers, but with very little work you can customize and configure this experience as desired. </a:t>
            </a:r>
          </a:p>
          <a:p>
            <a:pPr>
              <a:lnSpc>
                <a:spcPct val="115000"/>
              </a:lnSpc>
              <a:spcAft>
                <a:spcPts val="824"/>
              </a:spcAft>
            </a:pPr>
            <a:r>
              <a:rPr lang="en-US" sz="1900" kern="100">
                <a:latin typeface="Aptos" panose="020B0004020202020204" pitchFamily="34" charset="0"/>
                <a:ea typeface="Aptos" panose="020B0004020202020204" pitchFamily="34" charset="0"/>
                <a:cs typeface="Times New Roman" panose="02020603050405020304" pitchFamily="18" charset="0"/>
              </a:rPr>
              <a:t>4. We continue to invest in purpose built first party solutions across targeted communication and operational capabilities like schedule and task management that can get your frontline workers off and running for their day.  </a:t>
            </a:r>
          </a:p>
          <a:p>
            <a:pPr>
              <a:lnSpc>
                <a:spcPct val="115000"/>
              </a:lnSpc>
              <a:spcAft>
                <a:spcPts val="824"/>
              </a:spcAft>
            </a:pPr>
            <a:endParaRPr lang="en-US" sz="19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a:latin typeface="Aptos" panose="020B0004020202020204" pitchFamily="34" charset="0"/>
                <a:ea typeface="Aptos" panose="020B0004020202020204" pitchFamily="34" charset="0"/>
                <a:cs typeface="Times New Roman" panose="02020603050405020304" pitchFamily="18" charset="0"/>
              </a:rPr>
              <a:t>The platform gives you the ability to bring in your 3P and line of business apps that can all still be delivered into a single pane of glass</a:t>
            </a:r>
          </a:p>
          <a:p>
            <a:pPr>
              <a:lnSpc>
                <a:spcPct val="115000"/>
              </a:lnSpc>
              <a:spcAft>
                <a:spcPts val="824"/>
              </a:spcAft>
            </a:pPr>
            <a:endParaRPr lang="en-US" sz="19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24"/>
              </a:spcAft>
            </a:pPr>
            <a:r>
              <a:rPr lang="en-US" sz="1900" kern="100">
                <a:latin typeface="Aptos" panose="020B0004020202020204" pitchFamily="34" charset="0"/>
                <a:ea typeface="Aptos" panose="020B0004020202020204" pitchFamily="34" charset="0"/>
                <a:cs typeface="Times New Roman" panose="02020603050405020304" pitchFamily="18" charset="0"/>
              </a:rPr>
              <a:t>And, that’s not all!! This is also the same platform that allows you to further uplevel productivity on the frontline with AI – and we will talk about that.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41889" rtl="0" eaLnBrk="1" fontAlgn="auto" latinLnBrk="0" hangingPunct="1">
              <a:lnSpc>
                <a:spcPct val="100000"/>
              </a:lnSpc>
              <a:spcBef>
                <a:spcPts val="0"/>
              </a:spcBef>
              <a:spcAft>
                <a:spcPts val="0"/>
              </a:spcAft>
              <a:buClrTx/>
              <a:buSzTx/>
              <a:buFontTx/>
              <a:buNone/>
              <a:tabLst/>
              <a:defRPr/>
            </a:pPr>
            <a:fld id="{17BB46BC-AC96-D04B-90AE-9E95F15DCAFD}"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1889"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7010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BBD9D-C19B-4A81-A8F6-9C240645C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10264-25E9-1C33-56F6-03CBAA4C6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0486D-662F-04D4-E49C-A676199489AF}"/>
              </a:ext>
            </a:extLst>
          </p:cNvPr>
          <p:cNvSpPr>
            <a:spLocks noGrp="1"/>
          </p:cNvSpPr>
          <p:nvPr>
            <p:ph type="body" idx="1"/>
          </p:nvPr>
        </p:nvSpPr>
        <p:spPr/>
        <p:txBody>
          <a:bodyPr/>
          <a:lstStyle/>
          <a:p>
            <a:r>
              <a:rPr lang="en-US" sz="850">
                <a:latin typeface="Segoe Sans Display"/>
                <a:cs typeface="Segoe Sans Display"/>
              </a:rPr>
              <a:t>Across Copilot Chat and agents, there is a multitude of knowledge sources .</a:t>
            </a:r>
          </a:p>
          <a:p>
            <a:endParaRPr lang="en-US" sz="850">
              <a:latin typeface="Segoe Sans Display"/>
              <a:cs typeface="Segoe Sans Display"/>
            </a:endParaRPr>
          </a:p>
          <a:p>
            <a:r>
              <a:rPr lang="en-US" sz="850">
                <a:latin typeface="Segoe Sans Display"/>
                <a:cs typeface="Segoe Sans Display"/>
              </a:rPr>
              <a:t>Chat is grounded in the web. But agents can expand to include documentation or industry systems, including Microsoft and non-Microsoft sources. </a:t>
            </a:r>
          </a:p>
          <a:p>
            <a:endParaRPr lang="en-US" sz="850">
              <a:latin typeface="Segoe Sans Display"/>
              <a:cs typeface="Segoe Sans Display"/>
            </a:endParaRPr>
          </a:p>
          <a:p>
            <a:r>
              <a:rPr lang="en-US" sz="850">
                <a:latin typeface="Segoe Sans Display"/>
                <a:cs typeface="Segoe Sans Display"/>
              </a:rPr>
              <a:t>And the list doesn’t stop at what’s onscreen. The list is always growing.</a:t>
            </a:r>
          </a:p>
          <a:p>
            <a:endParaRPr lang="en-US" sz="850">
              <a:latin typeface="Segoe Sans Display"/>
              <a:cs typeface="Segoe Sans Display"/>
            </a:endParaRPr>
          </a:p>
        </p:txBody>
      </p:sp>
      <p:sp>
        <p:nvSpPr>
          <p:cNvPr id="4" name="Header Placeholder 3">
            <a:extLst>
              <a:ext uri="{FF2B5EF4-FFF2-40B4-BE49-F238E27FC236}">
                <a16:creationId xmlns:a16="http://schemas.microsoft.com/office/drawing/2014/main" id="{EECD8349-3AEF-80E2-B783-07760EE4FC5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B2D9828A-F67A-EB77-0658-44EA0F257AF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4350AC5-C0C9-A707-E7E9-C21547B25A8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D9F9D018-8DD3-036A-BBE1-D3AB6B31550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286550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944D4-208F-006C-2B6D-E698DF3AC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629F8-74CF-6340-9243-BA2F77CDF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EE9BB-01CC-5DB0-D5E2-CE5206495DC1}"/>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Maybe Mona is looking to simplify business processes with agents grounded in systems of record. From that agent view, Mona would click the second agent listed, “Customer Care”, to access customer and inventory information.</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agent can assist in many ways including, but not limited to, accessing the order status of a specific part for a specific customer, summarizing service appointment information, and reporting inventory info. In this case, Mona has a question about her next service appointment.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She asks for a summary of her next appointment and a list of what she’s going to need to complete the service.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 agent summarizes key appointment details, like customer name, car type, reason for service, and parts needed. Since it is an air filter change, the agent also lists the different cabin air filters in stock for that type of vehicle.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Given she plans to use the last Drive Air Filter, she asks the agent to add a task to her task list to order more. Then, she also asks if the agent would recommend ordering any other items.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 agent responds with a concise message detailing the task it has added to her task list and a recommendation of what to order more of given the low stock alert in her Inventory system.</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*click*</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information was pulled from two places. First, the new task was added to the Planner app. And second, the inventory recommendation was sourced from her store’s Dynamics 365 inventory system. These are only two of many sources available to ground your agent in.</a:t>
            </a:r>
          </a:p>
        </p:txBody>
      </p:sp>
      <p:sp>
        <p:nvSpPr>
          <p:cNvPr id="4" name="Header Placeholder 3">
            <a:extLst>
              <a:ext uri="{FF2B5EF4-FFF2-40B4-BE49-F238E27FC236}">
                <a16:creationId xmlns:a16="http://schemas.microsoft.com/office/drawing/2014/main" id="{53E3EDF3-01C8-D915-C97D-8AC07561970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1B160537-6B03-2DBE-F984-38D6CAC5348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2037C49-0D7F-BE67-73D4-D983C442C3B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1EF6737C-2129-A54D-DB7A-D7E4C5D4997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139647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We are making fantastic progress. </a:t>
            </a:r>
            <a:endParaRPr lang="en-US">
              <a:cs typeface="Segoe UI" panose="020B0502040204020203" pitchFamily="34" charset="0"/>
            </a:endParaRPr>
          </a:p>
          <a:p>
            <a:endParaRPr lang="en-US" sz="850">
              <a:latin typeface="Segoe UI"/>
              <a:cs typeface="Segoe UI"/>
            </a:endParaRPr>
          </a:p>
          <a:p>
            <a:r>
              <a:rPr lang="en-US" sz="850">
                <a:latin typeface="Segoe UI"/>
                <a:cs typeface="Segoe UI"/>
              </a:rPr>
              <a:t>When you look at all of these announcements that we’ve made in the past year, it’s not just the pace of innovation, but it’s the pace of adoption that has been remarkable. </a:t>
            </a:r>
            <a:endParaRPr lang="en-US"/>
          </a:p>
          <a:p>
            <a:endParaRPr lang="en-US" sz="850">
              <a:latin typeface="Segoe UI"/>
              <a:cs typeface="Segoe UI"/>
            </a:endParaRPr>
          </a:p>
          <a:p>
            <a:r>
              <a:rPr lang="en-US" sz="850">
                <a:latin typeface="Segoe UI"/>
                <a:cs typeface="Segoe UI"/>
              </a:rPr>
              <a:t>Together, we’ve moved from talking about AI to deploying AI at scale. </a:t>
            </a:r>
            <a:endParaRPr lang="en-US"/>
          </a:p>
          <a:p>
            <a:endParaRPr lang="en-US" sz="850">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93139" marR="0" lvl="0" indent="0" algn="l" defTabSz="94871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64001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241C-B56D-E1FA-E9FF-0F154B0FE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1C2A8-E67E-111C-5091-2B5366A13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7376F-06D0-8045-330D-E68E2CA9E1D6}"/>
              </a:ext>
            </a:extLst>
          </p:cNvPr>
          <p:cNvSpPr>
            <a:spLocks noGrp="1"/>
          </p:cNvSpPr>
          <p:nvPr>
            <p:ph type="body" idx="1"/>
          </p:nvPr>
        </p:nvSpPr>
        <p:spPr/>
        <p:txBody>
          <a:bodyPr/>
          <a:lstStyle/>
          <a:p>
            <a:r>
              <a:rPr lang="en-US"/>
              <a:t>SharePoint is the most flexible solution in the industry.</a:t>
            </a:r>
          </a:p>
          <a:p>
            <a:endParaRPr lang="en-US"/>
          </a:p>
          <a:p>
            <a:r>
              <a:rPr lang="en-US"/>
              <a:t>It has rich collaboration, workflow, and compliance capabilities.</a:t>
            </a:r>
          </a:p>
          <a:p>
            <a:endParaRPr lang="en-US"/>
          </a:p>
          <a:p>
            <a:r>
              <a:rPr lang="en-US"/>
              <a:t>It powers document in OneDrive and Office, to employee experiences with SharePoint sites and Viva. We’re adding new capabilities like Loop and Whiteboard and rich media with photos, stream, designer, etc.</a:t>
            </a:r>
          </a:p>
          <a:p>
            <a:endParaRPr lang="en-US"/>
          </a:p>
          <a:p>
            <a:r>
              <a:rPr lang="en-US"/>
              <a:t>And it powers custom applications – in your tenant or a special version of SharePoint we released for content business apps called SharePoint Embedded.</a:t>
            </a:r>
          </a:p>
        </p:txBody>
      </p:sp>
      <p:sp>
        <p:nvSpPr>
          <p:cNvPr id="4" name="Slide Number Placeholder 3">
            <a:extLst>
              <a:ext uri="{FF2B5EF4-FFF2-40B4-BE49-F238E27FC236}">
                <a16:creationId xmlns:a16="http://schemas.microsoft.com/office/drawing/2014/main" id="{3E67AF89-56AB-5479-9E1A-436438C421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9EBD5-1B5E-4B3F-AA2C-1BBCFF2EF7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218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86E2-01B3-C4C4-C58E-B5FC9141A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3F9A-8FDA-030E-1E43-34C5D1A6B9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DA4C74-5D90-51E2-35D4-C696DC4CA2C4}"/>
              </a:ext>
            </a:extLst>
          </p:cNvPr>
          <p:cNvSpPr>
            <a:spLocks noGrp="1"/>
          </p:cNvSpPr>
          <p:nvPr>
            <p:ph type="body" idx="1"/>
          </p:nvPr>
        </p:nvSpPr>
        <p:spPr/>
        <p:txBody>
          <a:bodyPr/>
          <a:lstStyle/>
          <a:p>
            <a:r>
              <a:rPr lang="en-US" sz="1800"/>
              <a:t>At Ignite, we introduced our vision and strategy for Copilot + Agents. </a:t>
            </a:r>
          </a:p>
          <a:p>
            <a:r>
              <a:rPr lang="en-US" sz="1800"/>
              <a:t>It all starts with people and human ingenuity. </a:t>
            </a:r>
          </a:p>
          <a:p>
            <a:r>
              <a:rPr lang="en-US" sz="1800" b="1"/>
              <a:t>We envision every employee having a Copilot – their trusted AI assistant. Copilot understands you and your work context, and it provides a consistent user experience to interact with AI. </a:t>
            </a:r>
          </a:p>
          <a:p>
            <a:r>
              <a:rPr lang="en-US" sz="1800" b="1"/>
              <a:t>Agents augment Copilot by adding skills and knowledge to automate tasks and business processes.</a:t>
            </a:r>
          </a:p>
          <a:p>
            <a:endParaRPr lang="en-US" sz="18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b="1"/>
              <a:t>Our ambition is to empower every employee with a Copilot and to transform every process with agents.</a:t>
            </a:r>
          </a:p>
          <a:p>
            <a:endParaRPr lang="en-US" sz="1800"/>
          </a:p>
          <a:p>
            <a:r>
              <a:rPr lang="en-US" sz="1800"/>
              <a:t>Importantly, we provide governance and controls for data protection, agent management, and the reporting needed to measure business outcomes.  </a:t>
            </a:r>
            <a:r>
              <a:rPr lang="en-US" sz="1600">
                <a:effectLst/>
                <a:latin typeface="Aptos" panose="020B0004020202020204" pitchFamily="34" charset="0"/>
                <a:ea typeface="Aptos" panose="020B0004020202020204" pitchFamily="34" charset="0"/>
                <a:cs typeface="Times New Roman" panose="02020603050405020304" pitchFamily="18" charset="0"/>
              </a:rPr>
              <a:t>This is what we announced at Ignite as the “Copilot Control System”. </a:t>
            </a:r>
            <a:endParaRPr lang="en-US" sz="1600">
              <a:cs typeface="Segoe Sans Display"/>
            </a:endParaRPr>
          </a:p>
          <a:p>
            <a:endParaRPr lang="en-US" sz="1800">
              <a:cs typeface="Segoe Sans Display"/>
            </a:endParaRPr>
          </a:p>
        </p:txBody>
      </p:sp>
      <p:sp>
        <p:nvSpPr>
          <p:cNvPr id="4" name="Slide Number Placeholder 3">
            <a:extLst>
              <a:ext uri="{FF2B5EF4-FFF2-40B4-BE49-F238E27FC236}">
                <a16:creationId xmlns:a16="http://schemas.microsoft.com/office/drawing/2014/main" id="{208A2BCB-3640-4896-6C23-30EC5F889E85}"/>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64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a:latin typeface="Segoe UI" panose="020B0502040204020203" pitchFamily="34" charset="0"/>
                <a:cs typeface="Segoe UI" panose="020B0502040204020203" pitchFamily="34" charset="0"/>
              </a:rPr>
              <a:t>And Microsoft runs on trust. We are committed to security, privacy, and compliance across everything we do, and our approach to AI is no different. </a:t>
            </a:r>
          </a:p>
          <a:p>
            <a:pPr fontAlgn="base"/>
            <a:endParaRPr lang="en-US" sz="1000">
              <a:latin typeface="Segoe UI" panose="020B0502040204020203" pitchFamily="34" charset="0"/>
              <a:cs typeface="Segoe UI" panose="020B0502040204020203" pitchFamily="34" charset="0"/>
            </a:endParaRPr>
          </a:p>
          <a:p>
            <a:pPr fontAlgn="base"/>
            <a:r>
              <a:rPr lang="en-US" sz="1000">
                <a:latin typeface="Segoe UI" panose="020B0502040204020203" pitchFamily="34" charset="0"/>
                <a:cs typeface="Segoe UI" panose="020B0502040204020203" pitchFamily="34" charset="0"/>
              </a:rPr>
              <a:t>Trust has been a fundamental promise we have built into the Microsoft Cloud since the very beginning. </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Data is the fuel that powers AI technology – and you need to trust what your technology partners are doing with your data. </a:t>
            </a:r>
          </a:p>
          <a:p>
            <a:pPr fontAlgn="base"/>
            <a:endParaRPr lang="en-US" sz="1000">
              <a:latin typeface="Segoe UI" panose="020B0502040204020203" pitchFamily="34" charset="0"/>
              <a:cs typeface="Segoe UI" panose="020B0502040204020203" pitchFamily="34" charset="0"/>
            </a:endParaRPr>
          </a:p>
          <a:p>
            <a:pPr fontAlgn="base"/>
            <a:r>
              <a:rPr lang="en-US" sz="1000">
                <a:latin typeface="Segoe UI" panose="020B0502040204020203" pitchFamily="34" charset="0"/>
                <a:cs typeface="Segoe UI" panose="020B0502040204020203" pitchFamily="34" charset="0"/>
              </a:rPr>
              <a:t>First, your data is your data. It is not our data. It is your data. That means it is yours to own and control. Your data to choose how you want to leverage and monetize.</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Your data is not used to train or enrich the foundational AI models used by others without your permission, so you don’t have to worry about anyone other than your organization benefiting from AI that is trained on your data. </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And your data and AI models are protected at every step by the most comprehensive enterprise compliance and security controls in the industry. </a:t>
            </a:r>
          </a:p>
          <a:p>
            <a:pPr marR="0">
              <a:lnSpc>
                <a:spcPct val="115000"/>
              </a:lnSpc>
              <a:spcBef>
                <a:spcPts val="0"/>
              </a:spcBef>
              <a:spcAft>
                <a:spcPts val="800"/>
              </a:spcAft>
            </a:pPr>
            <a:r>
              <a:rPr lang="en-US" sz="1000">
                <a:latin typeface="Segoe UI" panose="020B0502040204020203" pitchFamily="34" charset="0"/>
                <a:cs typeface="Segoe UI" panose="020B0502040204020203" pitchFamily="34" charset="0"/>
              </a:rPr>
              <a:t> </a:t>
            </a:r>
          </a:p>
          <a:p>
            <a:r>
              <a:rPr lang="en-US" sz="1000">
                <a:latin typeface="Segoe UI" panose="020B0502040204020203" pitchFamily="34" charset="0"/>
                <a:cs typeface="Segoe UI" panose="020B0502040204020203" pitchFamily="34" charset="0"/>
              </a:rPr>
              <a:t>You’re also protected through our customer copyright commitment.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450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86E2-01B3-C4C4-C58E-B5FC9141A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3F9A-8FDA-030E-1E43-34C5D1A6B9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DA4C74-5D90-51E2-35D4-C696DC4CA2C4}"/>
              </a:ext>
            </a:extLst>
          </p:cNvPr>
          <p:cNvSpPr>
            <a:spLocks noGrp="1"/>
          </p:cNvSpPr>
          <p:nvPr>
            <p:ph type="body" idx="1"/>
          </p:nvPr>
        </p:nvSpPr>
        <p:spPr/>
        <p:txBody>
          <a:bodyPr/>
          <a:lstStyle/>
          <a:p>
            <a:r>
              <a:rPr lang="en-US" sz="1800"/>
              <a:t>At Ignite, we introduced our vision and strategy for Copilot + Agents. </a:t>
            </a:r>
          </a:p>
          <a:p>
            <a:r>
              <a:rPr lang="en-US" sz="1800"/>
              <a:t>It all starts with people and human ingenuity. </a:t>
            </a:r>
          </a:p>
          <a:p>
            <a:r>
              <a:rPr lang="en-US" sz="1800" b="1"/>
              <a:t>We envision every employee having a Copilot – their trusted AI assistant. Copilot understands you and your work context, and it provides a consistent user experience to interact with AI. </a:t>
            </a:r>
          </a:p>
          <a:p>
            <a:r>
              <a:rPr lang="en-US" sz="1800" b="1"/>
              <a:t>Agents augment Copilot by adding skills and knowledge to automate tasks and business processes.</a:t>
            </a:r>
          </a:p>
          <a:p>
            <a:endParaRPr lang="en-US" sz="18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b="1"/>
              <a:t>Our ambition is to empower every employee with a Copilot and to transform every process with agents.</a:t>
            </a:r>
          </a:p>
          <a:p>
            <a:endParaRPr lang="en-US" sz="1800"/>
          </a:p>
          <a:p>
            <a:r>
              <a:rPr lang="en-US" sz="1800"/>
              <a:t>Importantly, we provide governance and controls for data protection, agent management, and the reporting needed to measure business outcomes.  </a:t>
            </a:r>
            <a:r>
              <a:rPr lang="en-US" sz="1600">
                <a:effectLst/>
                <a:latin typeface="Aptos" panose="020B0004020202020204" pitchFamily="34" charset="0"/>
                <a:ea typeface="Aptos" panose="020B0004020202020204" pitchFamily="34" charset="0"/>
                <a:cs typeface="Times New Roman" panose="02020603050405020304" pitchFamily="18" charset="0"/>
              </a:rPr>
              <a:t>This is what we announced at Ignite as the “Copilot Control System”. </a:t>
            </a:r>
            <a:endParaRPr lang="en-US" sz="1600">
              <a:cs typeface="Segoe Sans Display"/>
            </a:endParaRPr>
          </a:p>
          <a:p>
            <a:endParaRPr lang="en-US" sz="1800">
              <a:cs typeface="Segoe Sans Display"/>
            </a:endParaRPr>
          </a:p>
        </p:txBody>
      </p:sp>
      <p:sp>
        <p:nvSpPr>
          <p:cNvPr id="4" name="Slide Number Placeholder 3">
            <a:extLst>
              <a:ext uri="{FF2B5EF4-FFF2-40B4-BE49-F238E27FC236}">
                <a16:creationId xmlns:a16="http://schemas.microsoft.com/office/drawing/2014/main" id="{208A2BCB-3640-4896-6C23-30EC5F889E85}"/>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64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7406F-0ED1-BDB7-9AAB-72244FF3F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225B8-26F5-B36A-4122-C2DE44F71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CC50D-35BA-FFB6-44EE-52B3D5823EF3}"/>
              </a:ext>
            </a:extLst>
          </p:cNvPr>
          <p:cNvSpPr>
            <a:spLocks noGrp="1"/>
          </p:cNvSpPr>
          <p:nvPr>
            <p:ph type="body" idx="1"/>
          </p:nvPr>
        </p:nvSpPr>
        <p:spPr/>
        <p:txBody>
          <a:bodyPr/>
          <a:lstStyle/>
          <a:p>
            <a:pPr marL="0" marR="0">
              <a:lnSpc>
                <a:spcPct val="107000"/>
              </a:lnSpc>
              <a:spcAft>
                <a:spcPts val="800"/>
              </a:spcAft>
              <a:buNone/>
            </a:pPr>
            <a:r>
              <a:rPr lang="en-US" sz="1800" kern="100">
                <a:effectLst/>
                <a:latin typeface="Aptos"/>
                <a:ea typeface="Aptos" panose="020B0004020202020204" pitchFamily="34" charset="0"/>
                <a:cs typeface="Arial" panose="020B0604020202020204" pitchFamily="34" charset="0"/>
              </a:rPr>
              <a:t>Like years past, the WTI draws on a global survey, Microsoft 365 telemetry, and hiring and labor trends from LinkedIn. </a:t>
            </a:r>
          </a:p>
          <a:p>
            <a:pPr marL="0" marR="0">
              <a:lnSpc>
                <a:spcPct val="107000"/>
              </a:lnSpc>
              <a:spcAft>
                <a:spcPts val="800"/>
              </a:spcAft>
              <a:buNone/>
            </a:pPr>
            <a:r>
              <a:rPr lang="en-US" sz="1800" kern="100">
                <a:effectLst/>
                <a:latin typeface="Aptos"/>
                <a:ea typeface="Aptos" panose="020B0004020202020204" pitchFamily="34" charset="0"/>
                <a:cs typeface="Arial" panose="020B0604020202020204" pitchFamily="34" charset="0"/>
              </a:rPr>
              <a:t> </a:t>
            </a:r>
          </a:p>
          <a:p>
            <a:pPr marL="0" marR="0">
              <a:lnSpc>
                <a:spcPct val="107000"/>
              </a:lnSpc>
              <a:spcAft>
                <a:spcPts val="800"/>
              </a:spcAft>
              <a:buNone/>
            </a:pPr>
            <a:r>
              <a:rPr lang="en-US" sz="1800" kern="100">
                <a:effectLst/>
                <a:latin typeface="Aptos"/>
                <a:ea typeface="Aptos" panose="020B0004020202020204" pitchFamily="34" charset="0"/>
                <a:cs typeface="Arial" panose="020B0604020202020204" pitchFamily="34" charset="0"/>
              </a:rPr>
              <a:t>But </a:t>
            </a:r>
            <a:r>
              <a:rPr lang="en-US" sz="1800" b="1" i="1" kern="100">
                <a:effectLst/>
                <a:latin typeface="Aptos"/>
                <a:ea typeface="Aptos" panose="020B0004020202020204" pitchFamily="34" charset="0"/>
                <a:cs typeface="Arial" panose="020B0604020202020204" pitchFamily="34" charset="0"/>
              </a:rPr>
              <a:t>new</a:t>
            </a:r>
            <a:r>
              <a:rPr lang="en-US" sz="1800" kern="100">
                <a:effectLst/>
                <a:latin typeface="Aptos"/>
                <a:ea typeface="Aptos" panose="020B0004020202020204" pitchFamily="34" charset="0"/>
                <a:cs typeface="Arial" panose="020B0604020202020204" pitchFamily="34" charset="0"/>
              </a:rPr>
              <a:t> this year are insights from in-depth conversations with AI startups, economists, scientists, and academics.</a:t>
            </a:r>
          </a:p>
          <a:p>
            <a:pPr marL="0" marR="0">
              <a:lnSpc>
                <a:spcPct val="107000"/>
              </a:lnSpc>
              <a:spcAft>
                <a:spcPts val="800"/>
              </a:spcAft>
            </a:pPr>
            <a:endParaRPr lang="en-US" sz="1800" kern="100">
              <a:effectLst/>
              <a:latin typeface="Aptos"/>
              <a:ea typeface="Calibri" panose="020F0502020204030204" pitchFamily="34" charset="0"/>
              <a:cs typeface="Calibri" panose="020F0502020204030204" pitchFamily="34" charset="0"/>
            </a:endParaRPr>
          </a:p>
          <a:p>
            <a:pPr>
              <a:lnSpc>
                <a:spcPct val="107000"/>
              </a:lnSpc>
              <a:spcAft>
                <a:spcPts val="800"/>
              </a:spcAft>
            </a:pPr>
            <a:r>
              <a:rPr lang="en-US" sz="1800" kern="100">
                <a:latin typeface="Aptos"/>
                <a:ea typeface="Calibri"/>
                <a:cs typeface="Calibri" panose="020F0502020204030204" pitchFamily="34" charset="0"/>
              </a:rPr>
              <a:t>Taken together, these data and insights help us understand of how knowledge work is evolving—and what every company needs to do to adapt.</a:t>
            </a:r>
            <a:endParaRPr lang="en-US" sz="1800" kern="100">
              <a:latin typeface="Aptos"/>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C25141B-C13F-BC5C-E4E3-FBBF5E1E3C9F}"/>
              </a:ext>
            </a:extLst>
          </p:cNvPr>
          <p:cNvSpPr>
            <a:spLocks noGrp="1"/>
          </p:cNvSpPr>
          <p:nvPr>
            <p:ph type="sldNum" sz="quarter" idx="5"/>
          </p:nvPr>
        </p:nvSpPr>
        <p:spPr/>
        <p:txBody>
          <a:bodyPr/>
          <a:lstStyle/>
          <a:p>
            <a:pPr marL="0" marR="0" lvl="0" indent="0" algn="r" defTabSz="942182" rtl="0" eaLnBrk="1" fontAlgn="auto" latinLnBrk="0" hangingPunct="1">
              <a:lnSpc>
                <a:spcPct val="100000"/>
              </a:lnSpc>
              <a:spcBef>
                <a:spcPts val="0"/>
              </a:spcBef>
              <a:spcAft>
                <a:spcPts val="0"/>
              </a:spcAft>
              <a:buClrTx/>
              <a:buSzTx/>
              <a:buFontTx/>
              <a:buNone/>
              <a:tabLst/>
              <a:defRPr/>
            </a:pPr>
            <a:fld id="{F31B0E14-132F-4302-9C1A-0A42F6B01E1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18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39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850" kern="100">
                <a:latin typeface="Segoe UI"/>
                <a:cs typeface="Segoe UI"/>
              </a:rPr>
              <a:t>We are entering a new reality—one in which AI can reason and solve problems in remarkable ways.</a:t>
            </a:r>
            <a:br>
              <a:rPr lang="en-US" sz="850" kern="100">
                <a:cs typeface="Segoe UI"/>
              </a:rPr>
            </a:br>
            <a:br>
              <a:rPr lang="en-US" sz="850" kern="100">
                <a:cs typeface="Segoe UI"/>
              </a:rPr>
            </a:br>
            <a:r>
              <a:rPr lang="en-US" sz="850" kern="100">
                <a:effectLst/>
                <a:latin typeface="Segoe UI"/>
                <a:cs typeface="Segoe UI"/>
              </a:rPr>
              <a:t>This </a:t>
            </a:r>
            <a:r>
              <a:rPr lang="en-US" sz="850" kern="100">
                <a:latin typeface="Segoe UI"/>
                <a:cs typeface="Segoe UI"/>
              </a:rPr>
              <a:t>on-tap intelligence will rewrite the rules of business and transform </a:t>
            </a:r>
            <a:r>
              <a:rPr lang="en-US" sz="850" kern="100">
                <a:effectLst/>
                <a:latin typeface="Segoe UI"/>
                <a:cs typeface="Segoe UI"/>
              </a:rPr>
              <a:t>knowledge work </a:t>
            </a:r>
            <a:r>
              <a:rPr lang="en-US" sz="850" kern="100">
                <a:latin typeface="Segoe UI"/>
                <a:cs typeface="Segoe UI"/>
              </a:rPr>
              <a:t>as we know it.</a:t>
            </a:r>
            <a:br>
              <a:rPr lang="en-US" sz="850" kern="100">
                <a:cs typeface="Segoe UI"/>
              </a:rPr>
            </a:br>
            <a:br>
              <a:rPr lang="en-US" sz="850" kern="100">
                <a:cs typeface="Segoe UI"/>
              </a:rPr>
            </a:br>
            <a:r>
              <a:rPr lang="en-US" sz="850" kern="100">
                <a:latin typeface="Segoe UI"/>
                <a:cs typeface="Segoe UI"/>
              </a:rPr>
              <a:t>Organizations </a:t>
            </a:r>
            <a:r>
              <a:rPr lang="en-US" sz="850" kern="100">
                <a:effectLst/>
                <a:latin typeface="Segoe UI"/>
                <a:cs typeface="Segoe UI"/>
              </a:rPr>
              <a:t>today </a:t>
            </a:r>
            <a:r>
              <a:rPr lang="en-US" sz="850" kern="100">
                <a:latin typeface="Segoe UI"/>
                <a:cs typeface="Segoe UI"/>
              </a:rPr>
              <a:t>must navigate </a:t>
            </a:r>
            <a:r>
              <a:rPr lang="en-US" sz="850" kern="100">
                <a:effectLst/>
                <a:latin typeface="Segoe UI"/>
                <a:cs typeface="Segoe UI"/>
              </a:rPr>
              <a:t>the </a:t>
            </a:r>
            <a:r>
              <a:rPr lang="en-US" sz="850" kern="100">
                <a:latin typeface="Segoe UI"/>
                <a:cs typeface="Segoe UI"/>
              </a:rPr>
              <a:t>challenge of preparing for an AI-enhanced </a:t>
            </a:r>
            <a:r>
              <a:rPr lang="en-US" sz="850" kern="100">
                <a:effectLst/>
                <a:latin typeface="Segoe UI"/>
                <a:cs typeface="Segoe UI"/>
              </a:rPr>
              <a:t>future</a:t>
            </a:r>
            <a:r>
              <a:rPr lang="en-US" sz="850" kern="100">
                <a:latin typeface="Segoe UI"/>
                <a:cs typeface="Segoe UI"/>
              </a:rPr>
              <a:t>. One in which AI agents will have increasing levels of capability over time that humans will need to harness as they redesign their organizations.</a:t>
            </a:r>
            <a:br>
              <a:rPr lang="en-US" sz="850" kern="100">
                <a:cs typeface="Segoe UI"/>
              </a:rPr>
            </a:br>
            <a:br>
              <a:rPr lang="en-US" sz="850" kern="100">
                <a:cs typeface="Segoe UI"/>
              </a:rPr>
            </a:br>
            <a:r>
              <a:rPr lang="en-US" sz="850" kern="100">
                <a:latin typeface="Segoe UI"/>
                <a:cs typeface="Segoe UI"/>
              </a:rPr>
              <a:t>Human ambition, creativity, and ingenuity </a:t>
            </a:r>
            <a:r>
              <a:rPr lang="en-US" sz="850" kern="100">
                <a:effectLst/>
                <a:latin typeface="Segoe UI"/>
                <a:cs typeface="Segoe UI"/>
              </a:rPr>
              <a:t>will </a:t>
            </a:r>
            <a:r>
              <a:rPr lang="en-US" sz="850" kern="100">
                <a:latin typeface="Segoe UI"/>
                <a:cs typeface="Segoe UI"/>
              </a:rPr>
              <a:t>continue to create new economic value </a:t>
            </a:r>
            <a:r>
              <a:rPr lang="en-US" sz="850" kern="100">
                <a:effectLst/>
                <a:latin typeface="Segoe UI"/>
                <a:cs typeface="Segoe UI"/>
              </a:rPr>
              <a:t>and </a:t>
            </a:r>
            <a:r>
              <a:rPr lang="en-US" sz="850" kern="100">
                <a:latin typeface="Segoe UI"/>
                <a:cs typeface="Segoe UI"/>
              </a:rPr>
              <a:t>opportunity as we redefine work </a:t>
            </a:r>
            <a:r>
              <a:rPr lang="en-US" sz="850" kern="100">
                <a:effectLst/>
                <a:latin typeface="Segoe UI"/>
                <a:cs typeface="Segoe UI"/>
              </a:rPr>
              <a:t>and </a:t>
            </a:r>
            <a:r>
              <a:rPr lang="en-US" sz="850" kern="100">
                <a:latin typeface="Segoe UI"/>
                <a:cs typeface="Segoe UI"/>
              </a:rPr>
              <a:t>workflows. As a result, </a:t>
            </a:r>
            <a:r>
              <a:rPr lang="en-US" sz="850" kern="100">
                <a:effectLst/>
                <a:latin typeface="Segoe UI"/>
                <a:cs typeface="Segoe UI"/>
              </a:rPr>
              <a:t>a new </a:t>
            </a:r>
            <a:r>
              <a:rPr lang="en-US" sz="850" kern="100">
                <a:latin typeface="Segoe UI"/>
                <a:cs typeface="Segoe UI"/>
              </a:rPr>
              <a:t>organizational blueprint </a:t>
            </a:r>
            <a:r>
              <a:rPr lang="en-US" sz="850" kern="100">
                <a:effectLst/>
                <a:latin typeface="Segoe UI"/>
                <a:cs typeface="Segoe UI"/>
              </a:rPr>
              <a:t>is emerging</a:t>
            </a:r>
            <a:r>
              <a:rPr lang="en-US" sz="850" kern="100">
                <a:latin typeface="Segoe UI"/>
                <a:cs typeface="Segoe UI"/>
              </a:rPr>
              <a:t>, one that blends machine intelligence with human judgment, building systems that are AI-operated but human-led</a:t>
            </a:r>
            <a:r>
              <a:rPr lang="en-US" sz="850" kern="100">
                <a:effectLst/>
                <a:latin typeface="Segoe UI"/>
                <a:cs typeface="Segoe UI"/>
              </a:rPr>
              <a:t>.</a:t>
            </a:r>
            <a:br>
              <a:rPr lang="en-US" sz="850" kern="100">
                <a:cs typeface="Segoe UI"/>
              </a:rPr>
            </a:br>
            <a:br>
              <a:rPr lang="en-US" sz="850" kern="100">
                <a:cs typeface="Segoe UI"/>
              </a:rPr>
            </a:br>
            <a:r>
              <a:rPr lang="en-US" sz="850" kern="100">
                <a:latin typeface="Segoe UI"/>
                <a:cs typeface="Segoe UI"/>
              </a:rPr>
              <a:t>As with the Industrial Revolution and </a:t>
            </a:r>
            <a:r>
              <a:rPr lang="en-US" sz="850" kern="100">
                <a:effectLst/>
                <a:latin typeface="Segoe UI"/>
                <a:cs typeface="Segoe UI"/>
              </a:rPr>
              <a:t>the </a:t>
            </a:r>
            <a:r>
              <a:rPr lang="en-US" sz="850" kern="100">
                <a:latin typeface="Segoe UI"/>
                <a:cs typeface="Segoe UI"/>
              </a:rPr>
              <a:t>internet era, this transformation will take decades to show its full promise and involve broad technological, societal, and economic changes. </a:t>
            </a:r>
            <a:r>
              <a:rPr lang="en-US" sz="850" kern="100">
                <a:effectLst/>
                <a:latin typeface="Segoe UI"/>
                <a:cs typeface="Segoe UI"/>
              </a:rPr>
              <a:t>Frontier </a:t>
            </a:r>
            <a:r>
              <a:rPr lang="en-US" sz="850" kern="100">
                <a:latin typeface="Segoe UI"/>
                <a:cs typeface="Segoe UI"/>
              </a:rPr>
              <a:t>Firms are already taking shape, and within the next 2–5 years we expect that every organization will be on their </a:t>
            </a:r>
            <a:r>
              <a:rPr lang="en-US" sz="850" kern="100">
                <a:effectLst/>
                <a:latin typeface="Segoe UI"/>
                <a:cs typeface="Segoe UI"/>
              </a:rPr>
              <a:t>journey to becoming </a:t>
            </a:r>
            <a:r>
              <a:rPr lang="en-US" sz="850" kern="100">
                <a:latin typeface="Segoe UI"/>
                <a:cs typeface="Segoe UI"/>
              </a:rPr>
              <a:t>one. </a:t>
            </a:r>
          </a:p>
          <a:p>
            <a:pPr>
              <a:lnSpc>
                <a:spcPct val="107000"/>
              </a:lnSpc>
              <a:spcAft>
                <a:spcPts val="800"/>
              </a:spcAft>
            </a:pPr>
            <a:endParaRPr lang="en-US" sz="850" kern="100">
              <a:latin typeface="Segoe UI"/>
              <a:cs typeface="Segoe UI"/>
            </a:endParaRPr>
          </a:p>
          <a:p>
            <a:pPr>
              <a:lnSpc>
                <a:spcPct val="107000"/>
              </a:lnSpc>
              <a:spcAft>
                <a:spcPts val="800"/>
              </a:spcAft>
            </a:pPr>
            <a:r>
              <a:rPr lang="en-US" sz="850" b="1" kern="100">
                <a:latin typeface="Segoe UI"/>
                <a:cs typeface="Segoe UI"/>
              </a:rPr>
              <a:t>82% </a:t>
            </a:r>
            <a:r>
              <a:rPr lang="en-US" sz="850" kern="100">
                <a:latin typeface="Segoe UI"/>
                <a:cs typeface="Segoe UI"/>
              </a:rPr>
              <a:t>of leaders say this is </a:t>
            </a:r>
            <a:r>
              <a:rPr lang="en-US" sz="850" kern="100">
                <a:effectLst/>
                <a:latin typeface="Segoe UI"/>
                <a:cs typeface="Segoe UI"/>
              </a:rPr>
              <a:t>a </a:t>
            </a:r>
            <a:r>
              <a:rPr lang="en-US" sz="850" kern="100">
                <a:latin typeface="Segoe UI"/>
                <a:cs typeface="Segoe UI"/>
              </a:rPr>
              <a:t>pivotal year to rethink key aspects of strategy and operations</a:t>
            </a:r>
            <a:r>
              <a:rPr lang="en-US" sz="850" kern="100">
                <a:effectLst/>
                <a:latin typeface="Segoe UI"/>
                <a:cs typeface="Segoe UI"/>
              </a:rPr>
              <a:t>.</a:t>
            </a:r>
            <a:endParaRPr lang="en-US" sz="850">
              <a:latin typeface="Segoe U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013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BF6C6-C1E6-969E-674D-5F61CDAD4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A5382-9D50-A439-D2EF-BC8DC51F0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24D5E-82E3-D05E-8FED-17831BD5A097}"/>
              </a:ext>
            </a:extLst>
          </p:cNvPr>
          <p:cNvSpPr>
            <a:spLocks noGrp="1"/>
          </p:cNvSpPr>
          <p:nvPr>
            <p:ph type="body" idx="1"/>
          </p:nvPr>
        </p:nvSpPr>
        <p:spPr/>
        <p:txBody>
          <a:bodyPr/>
          <a:lstStyle/>
          <a:p>
            <a:pPr>
              <a:lnSpc>
                <a:spcPct val="107000"/>
              </a:lnSpc>
              <a:spcAft>
                <a:spcPts val="800"/>
              </a:spcAft>
            </a:pPr>
            <a:r>
              <a:rPr lang="en-US" sz="1800" kern="100">
                <a:effectLst/>
                <a:latin typeface="Aptos"/>
                <a:ea typeface="Aptos" panose="020B0004020202020204" pitchFamily="34" charset="0"/>
                <a:cs typeface="Arial" panose="020B0604020202020204" pitchFamily="34" charset="0"/>
              </a:rPr>
              <a:t>Every company’s experience will be different, but we see </a:t>
            </a:r>
            <a:r>
              <a:rPr lang="en-US" sz="1800" kern="100">
                <a:latin typeface="Aptos"/>
                <a:ea typeface="Aptos" panose="020B0004020202020204" pitchFamily="34" charset="0"/>
                <a:cs typeface="Arial" panose="020B0604020202020204" pitchFamily="34" charset="0"/>
              </a:rPr>
              <a:t>this journey playing</a:t>
            </a:r>
            <a:r>
              <a:rPr lang="en-US" sz="1800" kern="100">
                <a:effectLst/>
                <a:latin typeface="Aptos"/>
                <a:ea typeface="Aptos" panose="020B0004020202020204" pitchFamily="34" charset="0"/>
                <a:cs typeface="Arial" panose="020B0604020202020204" pitchFamily="34" charset="0"/>
              </a:rPr>
              <a:t> out in three phases: &lt;click&gt;</a:t>
            </a:r>
          </a:p>
          <a:p>
            <a:pPr marL="0" marR="0">
              <a:lnSpc>
                <a:spcPct val="107000"/>
              </a:lnSpc>
              <a:spcAft>
                <a:spcPts val="800"/>
              </a:spcAft>
              <a:buNone/>
            </a:pPr>
            <a:r>
              <a:rPr lang="en-US" sz="1800" kern="100">
                <a:effectLst/>
                <a:latin typeface="Aptos"/>
                <a:ea typeface="Aptos" panose="020B0004020202020204" pitchFamily="34" charset="0"/>
                <a:cs typeface="Arial" panose="020B0604020202020204" pitchFamily="34" charset="0"/>
              </a:rPr>
              <a:t> </a:t>
            </a:r>
          </a:p>
          <a:p>
            <a:pPr marL="342900" marR="0" lvl="0" indent="-342900">
              <a:lnSpc>
                <a:spcPct val="107000"/>
              </a:lnSpc>
              <a:spcAft>
                <a:spcPts val="800"/>
              </a:spcAft>
              <a:buFont typeface="Symbol" panose="05050102010706020507" pitchFamily="18" charset="2"/>
              <a:buChar char=""/>
            </a:pPr>
            <a:r>
              <a:rPr lang="en-US" sz="1800" b="1" kern="100">
                <a:effectLst/>
                <a:latin typeface="Aptos"/>
                <a:ea typeface="Aptos" panose="020B0004020202020204" pitchFamily="34" charset="0"/>
                <a:cs typeface="Arial" panose="020B0604020202020204" pitchFamily="34" charset="0"/>
              </a:rPr>
              <a:t>In the first phase, </a:t>
            </a:r>
            <a:r>
              <a:rPr lang="en-US" sz="1800" kern="100">
                <a:effectLst/>
                <a:latin typeface="Aptos"/>
                <a:ea typeface="Aptos" panose="020B0004020202020204" pitchFamily="34" charset="0"/>
                <a:cs typeface="Arial" panose="020B0604020202020204" pitchFamily="34" charset="0"/>
              </a:rPr>
              <a:t>AI acts as an assistant, helping people do the same work better and faster. &lt;click&gt;</a:t>
            </a:r>
          </a:p>
          <a:p>
            <a:pPr marL="342900" marR="0" lvl="0" indent="-342900">
              <a:lnSpc>
                <a:spcPct val="107000"/>
              </a:lnSpc>
              <a:spcAft>
                <a:spcPts val="800"/>
              </a:spcAft>
              <a:buFont typeface="Symbol" panose="05050102010706020507" pitchFamily="18" charset="2"/>
              <a:buChar cha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800"/>
              </a:spcAft>
              <a:buFont typeface="Symbol" panose="05050102010706020507" pitchFamily="18" charset="2"/>
              <a:buChar char=""/>
            </a:pPr>
            <a:r>
              <a:rPr lang="en-US" sz="1800" b="1" kern="100">
                <a:effectLst/>
                <a:latin typeface="Aptos"/>
                <a:ea typeface="Aptos" panose="020B0004020202020204" pitchFamily="34" charset="0"/>
                <a:cs typeface="Arial" panose="020B0604020202020204" pitchFamily="34" charset="0"/>
              </a:rPr>
              <a:t>In phase 3, </a:t>
            </a:r>
            <a:r>
              <a:rPr lang="en-US" sz="4400" b="0" i="0">
                <a:solidFill>
                  <a:srgbClr val="000000"/>
                </a:solidFill>
                <a:effectLst/>
                <a:latin typeface="Aptos" panose="020B0004020202020204" pitchFamily="34" charset="0"/>
              </a:rPr>
              <a:t>agents join teams as “digital colleagues,” taking on specific tasks at human direction—for instance, a researcher agent creating a go-to-market plan.</a:t>
            </a:r>
            <a:r>
              <a:rPr lang="en-US" sz="1800" kern="100">
                <a:effectLst/>
                <a:latin typeface="Aptos"/>
                <a:ea typeface="Aptos" panose="020B0004020202020204" pitchFamily="34" charset="0"/>
                <a:cs typeface="Arial" panose="020B0604020202020204" pitchFamily="34" charset="0"/>
              </a:rPr>
              <a:t> &lt;click&gt;</a:t>
            </a:r>
          </a:p>
          <a:p>
            <a:pPr marL="342900" marR="0" lvl="0" indent="-342900">
              <a:lnSpc>
                <a:spcPct val="107000"/>
              </a:lnSpc>
              <a:spcAft>
                <a:spcPts val="800"/>
              </a:spcAft>
              <a:buFont typeface="Symbol" panose="05050102010706020507" pitchFamily="18" charset="2"/>
              <a:buChar cha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800"/>
              </a:spcAft>
              <a:buFont typeface="Symbol" panose="05050102010706020507" pitchFamily="18" charset="2"/>
              <a:buChar char=""/>
            </a:pPr>
            <a:r>
              <a:rPr lang="en-US" sz="1800" kern="100">
                <a:effectLst/>
                <a:latin typeface="Aptos"/>
                <a:ea typeface="Aptos" panose="020B0004020202020204" pitchFamily="34" charset="0"/>
                <a:cs typeface="Arial" panose="020B0604020202020204" pitchFamily="34" charset="0"/>
              </a:rPr>
              <a:t>And in phase 3—</a:t>
            </a:r>
            <a:r>
              <a:rPr lang="en-US" sz="4400" b="0" i="0" kern="100">
                <a:solidFill>
                  <a:srgbClr val="000000"/>
                </a:solidFill>
                <a:effectLst/>
                <a:latin typeface="Aptos" panose="020B0004020202020204" pitchFamily="34" charset="0"/>
                <a:ea typeface="Aptos" panose="020B0004020202020204" pitchFamily="34" charset="0"/>
                <a:cs typeface="Arial" panose="020B0604020202020204" pitchFamily="34" charset="0"/>
              </a:rPr>
              <a:t>people </a:t>
            </a:r>
            <a:r>
              <a:rPr lang="en-US" sz="4400" b="0" i="0">
                <a:solidFill>
                  <a:srgbClr val="000000"/>
                </a:solidFill>
                <a:effectLst/>
                <a:latin typeface="Aptos" panose="020B0004020202020204" pitchFamily="34" charset="0"/>
              </a:rPr>
              <a:t>set direction for agents that run entire business processes and workflows, checking in as needed.</a:t>
            </a:r>
          </a:p>
          <a:p>
            <a:pPr marL="0" marR="0" lvl="0" indent="0">
              <a:lnSpc>
                <a:spcPct val="107000"/>
              </a:lnSpc>
              <a:spcAft>
                <a:spcPts val="800"/>
              </a:spcAft>
              <a:buFont typeface="Symbol" panose="05050102010706020507" pitchFamily="18" charset="2"/>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1800">
                <a:effectLst/>
                <a:latin typeface="Aptos"/>
                <a:ea typeface="Aptos" panose="020B0004020202020204" pitchFamily="34" charset="0"/>
                <a:cs typeface="Arial" panose="020B0604020202020204" pitchFamily="34" charset="0"/>
              </a:rPr>
              <a:t>Picture how a supply chain role may change: with agents handling end-to-end logistics, while humans guide the agent system, resolve exceptions, and manage supplier relationships. Human work isn’t replaced, it’s elevated.</a:t>
            </a:r>
            <a:br>
              <a:rPr lang="en-US" sz="1800">
                <a:effectLst/>
                <a:latin typeface="Aptos"/>
                <a:ea typeface="Aptos" panose="020B0004020202020204" pitchFamily="34" charset="0"/>
                <a:cs typeface="Arial" panose="020B0604020202020204" pitchFamily="34" charset="0"/>
              </a:rPr>
            </a:br>
            <a:br>
              <a:rPr lang="en-US" sz="1800">
                <a:effectLst/>
                <a:latin typeface="Aptos"/>
                <a:ea typeface="Aptos" panose="020B0004020202020204" pitchFamily="34" charset="0"/>
                <a:cs typeface="Arial" panose="020B0604020202020204" pitchFamily="34" charset="0"/>
              </a:rPr>
            </a:br>
            <a:r>
              <a:rPr lang="en-US" sz="1800">
                <a:effectLst/>
                <a:latin typeface="Aptos"/>
                <a:ea typeface="Aptos" panose="020B0004020202020204" pitchFamily="34" charset="0"/>
                <a:cs typeface="Arial" panose="020B0604020202020204" pitchFamily="34" charset="0"/>
              </a:rPr>
              <a:t>This won’t be a linear journey, and many companies will be in all three phases simultaneously.. </a:t>
            </a:r>
            <a:br>
              <a:rPr lang="en-US" sz="1800">
                <a:effectLst/>
                <a:latin typeface="Aptos" panose="020B0004020202020204" pitchFamily="34" charset="0"/>
                <a:ea typeface="Aptos" panose="020B0004020202020204" pitchFamily="34" charset="0"/>
                <a:cs typeface="Arial" panose="020B0604020202020204" pitchFamily="34" charset="0"/>
              </a:rPr>
            </a:br>
            <a:endParaRPr lang="en-US" sz="1800" kern="100">
              <a:effectLst/>
              <a:latin typeface="Aptos" panose="020B0004020202020204" pitchFamily="34" charset="0"/>
              <a:ea typeface="Aptos" panose="020B0004020202020204" pitchFamily="34" charset="0"/>
              <a:cs typeface="Arial" panose="020B0604020202020204" pitchFamily="34" charset="0"/>
            </a:endParaRPr>
          </a:p>
          <a:p>
            <a:pPr>
              <a:buNone/>
            </a:pPr>
            <a:endParaRPr lang="en-US"/>
          </a:p>
        </p:txBody>
      </p:sp>
      <p:sp>
        <p:nvSpPr>
          <p:cNvPr id="4" name="Header Placeholder 3">
            <a:extLst>
              <a:ext uri="{FF2B5EF4-FFF2-40B4-BE49-F238E27FC236}">
                <a16:creationId xmlns:a16="http://schemas.microsoft.com/office/drawing/2014/main" id="{16CED768-F7C5-8CFA-8803-487453F2619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7BD39B5-D163-2DE4-B666-7DBE4CB5BA4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5B081B7-3DEC-4904-18C6-4105507E704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C145DC7-432F-866E-D3FA-C7CDE3E1B3D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39674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1C731-4131-6E03-B0E1-FD0BD494F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0CF36-4E8D-E804-7E8F-8B8AAD547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58BEC-CD35-3D26-13A7-933A8B188B47}"/>
              </a:ext>
            </a:extLst>
          </p:cNvPr>
          <p:cNvSpPr>
            <a:spLocks noGrp="1"/>
          </p:cNvSpPr>
          <p:nvPr>
            <p:ph type="body" idx="1"/>
          </p:nvPr>
        </p:nvSpPr>
        <p:spPr/>
        <p:txBody>
          <a:bodyPr/>
          <a:lstStyle/>
          <a:p>
            <a:pPr>
              <a:lnSpc>
                <a:spcPct val="107000"/>
              </a:lnSpc>
              <a:spcAft>
                <a:spcPts val="800"/>
              </a:spcAft>
            </a:pPr>
            <a:r>
              <a:rPr lang="en-US" sz="1800" kern="100">
                <a:effectLst/>
                <a:latin typeface="Aptos"/>
                <a:ea typeface="Aptos" panose="020B0004020202020204" pitchFamily="34" charset="0"/>
                <a:cs typeface="Arial" panose="020B0604020202020204" pitchFamily="34" charset="0"/>
              </a:rPr>
              <a:t>Every company’s experience will be different, but we see </a:t>
            </a:r>
            <a:r>
              <a:rPr lang="en-US" sz="1800" kern="100">
                <a:latin typeface="Aptos"/>
                <a:ea typeface="Aptos" panose="020B0004020202020204" pitchFamily="34" charset="0"/>
                <a:cs typeface="Arial" panose="020B0604020202020204" pitchFamily="34" charset="0"/>
              </a:rPr>
              <a:t>this journey playing</a:t>
            </a:r>
            <a:r>
              <a:rPr lang="en-US" sz="1800" kern="100">
                <a:effectLst/>
                <a:latin typeface="Aptos"/>
                <a:ea typeface="Aptos" panose="020B0004020202020204" pitchFamily="34" charset="0"/>
                <a:cs typeface="Arial" panose="020B0604020202020204" pitchFamily="34" charset="0"/>
              </a:rPr>
              <a:t> out in three phases: &lt;click&gt;</a:t>
            </a:r>
          </a:p>
          <a:p>
            <a:pPr marL="0" marR="0">
              <a:lnSpc>
                <a:spcPct val="107000"/>
              </a:lnSpc>
              <a:spcAft>
                <a:spcPts val="800"/>
              </a:spcAft>
              <a:buNone/>
            </a:pPr>
            <a:r>
              <a:rPr lang="en-US" sz="1800" kern="100">
                <a:effectLst/>
                <a:latin typeface="Aptos"/>
                <a:ea typeface="Aptos" panose="020B0004020202020204" pitchFamily="34" charset="0"/>
                <a:cs typeface="Arial" panose="020B0604020202020204" pitchFamily="34" charset="0"/>
              </a:rPr>
              <a:t> </a:t>
            </a:r>
          </a:p>
          <a:p>
            <a:pPr marL="342900" marR="0" lvl="0" indent="-342900">
              <a:lnSpc>
                <a:spcPct val="107000"/>
              </a:lnSpc>
              <a:spcAft>
                <a:spcPts val="800"/>
              </a:spcAft>
              <a:buFont typeface="Symbol" panose="05050102010706020507" pitchFamily="18" charset="2"/>
              <a:buChar char=""/>
            </a:pPr>
            <a:r>
              <a:rPr lang="en-US" sz="1800" b="1" kern="100">
                <a:effectLst/>
                <a:latin typeface="Aptos"/>
                <a:ea typeface="Aptos" panose="020B0004020202020204" pitchFamily="34" charset="0"/>
                <a:cs typeface="Arial" panose="020B0604020202020204" pitchFamily="34" charset="0"/>
              </a:rPr>
              <a:t>In the first phase, </a:t>
            </a:r>
            <a:r>
              <a:rPr lang="en-US" sz="1800" kern="100">
                <a:effectLst/>
                <a:latin typeface="Aptos"/>
                <a:ea typeface="Aptos" panose="020B0004020202020204" pitchFamily="34" charset="0"/>
                <a:cs typeface="Arial" panose="020B0604020202020204" pitchFamily="34" charset="0"/>
              </a:rPr>
              <a:t>AI acts as an assistant, helping people do the same work better and faster. &lt;click&gt;</a:t>
            </a:r>
          </a:p>
          <a:p>
            <a:pPr marL="342900" marR="0" lvl="0" indent="-342900">
              <a:lnSpc>
                <a:spcPct val="107000"/>
              </a:lnSpc>
              <a:spcAft>
                <a:spcPts val="800"/>
              </a:spcAft>
              <a:buFont typeface="Symbol" panose="05050102010706020507" pitchFamily="18" charset="2"/>
              <a:buChar cha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800"/>
              </a:spcAft>
              <a:buFont typeface="Symbol" panose="05050102010706020507" pitchFamily="18" charset="2"/>
              <a:buChar char=""/>
            </a:pPr>
            <a:r>
              <a:rPr lang="en-US" sz="1800" b="1" kern="100">
                <a:effectLst/>
                <a:latin typeface="Aptos"/>
                <a:ea typeface="Aptos" panose="020B0004020202020204" pitchFamily="34" charset="0"/>
                <a:cs typeface="Arial" panose="020B0604020202020204" pitchFamily="34" charset="0"/>
              </a:rPr>
              <a:t>In phase 3, </a:t>
            </a:r>
            <a:r>
              <a:rPr lang="en-US" sz="4400" b="0" i="0">
                <a:solidFill>
                  <a:srgbClr val="000000"/>
                </a:solidFill>
                <a:effectLst/>
                <a:latin typeface="Aptos" panose="020B0004020202020204" pitchFamily="34" charset="0"/>
              </a:rPr>
              <a:t>agents join teams as “digital colleagues,” taking on specific tasks at human direction—for instance, a researcher agent creating a go-to-market plan.</a:t>
            </a:r>
            <a:r>
              <a:rPr lang="en-US" sz="1800" kern="100">
                <a:effectLst/>
                <a:latin typeface="Aptos"/>
                <a:ea typeface="Aptos" panose="020B0004020202020204" pitchFamily="34" charset="0"/>
                <a:cs typeface="Arial" panose="020B0604020202020204" pitchFamily="34" charset="0"/>
              </a:rPr>
              <a:t> &lt;click&gt;</a:t>
            </a:r>
          </a:p>
          <a:p>
            <a:pPr marL="342900" marR="0" lvl="0" indent="-342900">
              <a:lnSpc>
                <a:spcPct val="107000"/>
              </a:lnSpc>
              <a:spcAft>
                <a:spcPts val="800"/>
              </a:spcAft>
              <a:buFont typeface="Symbol" panose="05050102010706020507" pitchFamily="18" charset="2"/>
              <a:buChar cha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800"/>
              </a:spcAft>
              <a:buFont typeface="Symbol" panose="05050102010706020507" pitchFamily="18" charset="2"/>
              <a:buChar char=""/>
            </a:pPr>
            <a:r>
              <a:rPr lang="en-US" sz="1800" kern="100">
                <a:effectLst/>
                <a:latin typeface="Aptos"/>
                <a:ea typeface="Aptos" panose="020B0004020202020204" pitchFamily="34" charset="0"/>
                <a:cs typeface="Arial" panose="020B0604020202020204" pitchFamily="34" charset="0"/>
              </a:rPr>
              <a:t>And in phase 3—</a:t>
            </a:r>
            <a:r>
              <a:rPr lang="en-US" sz="4400" b="0" i="0" kern="100">
                <a:solidFill>
                  <a:srgbClr val="000000"/>
                </a:solidFill>
                <a:effectLst/>
                <a:latin typeface="Aptos" panose="020B0004020202020204" pitchFamily="34" charset="0"/>
                <a:ea typeface="Aptos" panose="020B0004020202020204" pitchFamily="34" charset="0"/>
                <a:cs typeface="Arial" panose="020B0604020202020204" pitchFamily="34" charset="0"/>
              </a:rPr>
              <a:t>people </a:t>
            </a:r>
            <a:r>
              <a:rPr lang="en-US" sz="4400" b="0" i="0">
                <a:solidFill>
                  <a:srgbClr val="000000"/>
                </a:solidFill>
                <a:effectLst/>
                <a:latin typeface="Aptos" panose="020B0004020202020204" pitchFamily="34" charset="0"/>
              </a:rPr>
              <a:t>set direction for agents that run entire business processes and workflows, checking in as needed.</a:t>
            </a:r>
          </a:p>
          <a:p>
            <a:pPr marL="0" marR="0" lvl="0" indent="0">
              <a:lnSpc>
                <a:spcPct val="107000"/>
              </a:lnSpc>
              <a:spcAft>
                <a:spcPts val="800"/>
              </a:spcAft>
              <a:buFont typeface="Symbol" panose="05050102010706020507" pitchFamily="18" charset="2"/>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1800">
                <a:effectLst/>
                <a:latin typeface="Aptos"/>
                <a:ea typeface="Aptos" panose="020B0004020202020204" pitchFamily="34" charset="0"/>
                <a:cs typeface="Arial" panose="020B0604020202020204" pitchFamily="34" charset="0"/>
              </a:rPr>
              <a:t>Picture how a supply chain role may change: with agents handling end-to-end logistics, while humans guide the agent system, resolve exceptions, and manage supplier relationships. Human work isn’t replaced, it’s elevated.</a:t>
            </a:r>
            <a:br>
              <a:rPr lang="en-US" sz="1800">
                <a:effectLst/>
                <a:latin typeface="Aptos"/>
                <a:ea typeface="Aptos" panose="020B0004020202020204" pitchFamily="34" charset="0"/>
                <a:cs typeface="Arial" panose="020B0604020202020204" pitchFamily="34" charset="0"/>
              </a:rPr>
            </a:br>
            <a:br>
              <a:rPr lang="en-US" sz="1800">
                <a:effectLst/>
                <a:latin typeface="Aptos"/>
                <a:ea typeface="Aptos" panose="020B0004020202020204" pitchFamily="34" charset="0"/>
                <a:cs typeface="Arial" panose="020B0604020202020204" pitchFamily="34" charset="0"/>
              </a:rPr>
            </a:br>
            <a:r>
              <a:rPr lang="en-US" sz="1800">
                <a:effectLst/>
                <a:latin typeface="Aptos"/>
                <a:ea typeface="Aptos" panose="020B0004020202020204" pitchFamily="34" charset="0"/>
                <a:cs typeface="Arial" panose="020B0604020202020204" pitchFamily="34" charset="0"/>
              </a:rPr>
              <a:t>This won’t be a linear journey, and many companies will be in all three phases simultaneously.. </a:t>
            </a:r>
            <a:br>
              <a:rPr lang="en-US" sz="1800">
                <a:effectLst/>
                <a:latin typeface="Aptos" panose="020B0004020202020204" pitchFamily="34" charset="0"/>
                <a:ea typeface="Aptos" panose="020B0004020202020204" pitchFamily="34" charset="0"/>
                <a:cs typeface="Arial" panose="020B0604020202020204" pitchFamily="34" charset="0"/>
              </a:rPr>
            </a:br>
            <a:endParaRPr lang="en-US" sz="1800" kern="100">
              <a:effectLst/>
              <a:latin typeface="Aptos" panose="020B0004020202020204" pitchFamily="34" charset="0"/>
              <a:ea typeface="Aptos" panose="020B0004020202020204" pitchFamily="34" charset="0"/>
              <a:cs typeface="Arial" panose="020B0604020202020204" pitchFamily="34" charset="0"/>
            </a:endParaRPr>
          </a:p>
          <a:p>
            <a:pPr>
              <a:buNone/>
            </a:pPr>
            <a:endParaRPr lang="en-US"/>
          </a:p>
        </p:txBody>
      </p:sp>
      <p:sp>
        <p:nvSpPr>
          <p:cNvPr id="4" name="Header Placeholder 3">
            <a:extLst>
              <a:ext uri="{FF2B5EF4-FFF2-40B4-BE49-F238E27FC236}">
                <a16:creationId xmlns:a16="http://schemas.microsoft.com/office/drawing/2014/main" id="{5EF83DF5-7758-B2A2-FEB7-93D9C76812F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50386FB-CC9F-A617-381D-05DCABC0805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E29E4A3-B9E6-0214-464F-46DCC202D53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5/9/2025 11:08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613EA55-1C52-0467-BA9C-286F0F0D087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48244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Agents exist on a spectrum. </a:t>
            </a:r>
            <a:r>
              <a:rPr kumimoji="0" lang="en-US" sz="1200" b="0" i="0" u="none" strike="noStrike" kern="1200" cap="none" spc="0" normalizeH="0" baseline="0" noProof="0">
                <a:ln>
                  <a:noFill/>
                </a:ln>
                <a:solidFill>
                  <a:srgbClr val="000000"/>
                </a:solidFill>
                <a:effectLst/>
                <a:uLnTx/>
                <a:uFillTx/>
                <a:latin typeface="Segoe UI"/>
                <a:ea typeface="+mn-ea"/>
                <a:cs typeface="+mn-cs"/>
              </a:rPr>
              <a:t>Different organizations are at different stages of their AI transformation. Some are advanced and building the next generation of agents with autonomous capabilities. Others are still building out their AI agents to focus on retrieval and task experiences bringing their knowledge and automations into their agent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These descriptions are not official technical names for your agents. </a:t>
            </a:r>
            <a:r>
              <a:rPr kumimoji="0" lang="en-US" sz="1200" b="0" i="0" u="none" strike="noStrike" kern="1200" cap="none" spc="0" normalizeH="0" baseline="0" noProof="0">
                <a:ln>
                  <a:noFill/>
                </a:ln>
                <a:solidFill>
                  <a:srgbClr val="000000"/>
                </a:solidFill>
                <a:effectLst/>
                <a:uLnTx/>
                <a:uFillTx/>
                <a:latin typeface="Segoe UI"/>
                <a:ea typeface="+mn-ea"/>
                <a:cs typeface="+mn-cs"/>
              </a:rPr>
              <a:t>They are used to describe the capabilities that your agent may possess. All agents have the same set of components; however it is down to the makers use case and complexity that dictates where it sits across this continuum.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We recognize that agents has been an industry term used over the years. In 2024, it is mostly associated with the right side of autonomy. We believe everything is an agent and that they live on a spectrum of capability.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Retrieval: </a:t>
            </a:r>
            <a:r>
              <a:rPr kumimoji="0" lang="en-US" sz="1200" b="0" i="0" u="none" strike="noStrike" kern="1200" cap="none" spc="0" normalizeH="0" baseline="0" noProof="0">
                <a:ln>
                  <a:noFill/>
                </a:ln>
                <a:solidFill>
                  <a:srgbClr val="000000"/>
                </a:solidFill>
                <a:effectLst/>
                <a:uLnTx/>
                <a:uFillTx/>
                <a:latin typeface="Segoe UI"/>
                <a:ea typeface="+mn-ea"/>
                <a:cs typeface="+mn-cs"/>
              </a:rPr>
              <a:t>Designed with specific instructions on how to behave, their personality, and their overall objectives. They follow predefined rules and guidelines set by the creators.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Task: </a:t>
            </a:r>
            <a:r>
              <a:rPr kumimoji="0" lang="en-US" sz="1200" b="0" i="0" u="none" strike="noStrike" kern="1200" cap="none" spc="0" normalizeH="0" baseline="0" noProof="0">
                <a:ln>
                  <a:noFill/>
                </a:ln>
                <a:solidFill>
                  <a:srgbClr val="000000"/>
                </a:solidFill>
                <a:effectLst/>
                <a:uLnTx/>
                <a:uFillTx/>
                <a:latin typeface="Segoe UI"/>
                <a:ea typeface="+mn-ea"/>
                <a:cs typeface="+mn-cs"/>
              </a:rPr>
              <a:t>connected to specific workflows or processes. They operate based on knowledge, skills, and rules based automation. Their primary purpose is to automate repetitive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Autonomous: </a:t>
            </a:r>
            <a:r>
              <a:rPr kumimoji="0" lang="en-US" sz="1200" b="0" i="0" u="none" strike="noStrike" kern="1200" cap="none" spc="0" normalizeH="0" baseline="0" noProof="0">
                <a:ln>
                  <a:noFill/>
                </a:ln>
                <a:solidFill>
                  <a:srgbClr val="000000"/>
                </a:solidFill>
                <a:effectLst/>
                <a:uLnTx/>
                <a:uFillTx/>
                <a:latin typeface="Segoe UI"/>
                <a:ea typeface="+mn-ea"/>
                <a:cs typeface="+mn-cs"/>
              </a:rPr>
              <a:t>Operate independently, dynamically planning and learning from the processes. They adapt to changing conditions and make decisions without constant human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4873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To reiterate, agents can sit along this spectrum. These examples showcase some of the differing levels of use cases and where they would sit.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From simple knowledge base queries, all the way to complex multi-agent workflows for service.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5956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rgbClr val="0978D4"/>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j-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74206843"/>
      </p:ext>
    </p:extLst>
  </p:cSld>
  <p:clrMapOvr>
    <a:masterClrMapping/>
  </p:clrMapOvr>
  <p:transition>
    <p:fade/>
  </p:transition>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0978D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j-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969950997"/>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0978D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059474911"/>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986465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6114230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84555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76200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column_Text">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3777801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808247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column_Text_with Image">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05450215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column_Text_with Image">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5113806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6449119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1036645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5552399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_with Head">
    <p:bg>
      <p:bgPr>
        <a:solidFill>
          <a:srgbClr val="09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959911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308461772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losing slide_with Logo">
    <p:bg>
      <p:bgPr>
        <a:solidFill>
          <a:srgbClr val="0978D4"/>
        </a:solidFill>
        <a:effectLst/>
      </p:bgPr>
    </p:bg>
    <p:spTree>
      <p:nvGrpSpPr>
        <p:cNvPr id="1" name=""/>
        <p:cNvGrpSpPr/>
        <p:nvPr/>
      </p:nvGrpSpPr>
      <p:grpSpPr>
        <a:xfrm>
          <a:off x="0" y="0"/>
          <a:ext cx="0" cy="0"/>
          <a:chOff x="0" y="0"/>
          <a:chExt cx="0" cy="0"/>
        </a:xfrm>
      </p:grpSpPr>
      <p:pic>
        <p:nvPicPr>
          <p:cNvPr id="4" name="MS logo white - EMF" hidden="1">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7" name="Picture 6">
            <a:extLst>
              <a:ext uri="{FF2B5EF4-FFF2-40B4-BE49-F238E27FC236}">
                <a16:creationId xmlns:a16="http://schemas.microsoft.com/office/drawing/2014/main" id="{5323CAF5-239D-4BFD-FD54-42467A84A72B}"/>
              </a:ext>
            </a:extLst>
          </p:cNvPr>
          <p:cNvPicPr>
            <a:picLocks noChangeAspect="1"/>
          </p:cNvPicPr>
          <p:nvPr userDrawn="1"/>
        </p:nvPicPr>
        <p:blipFill>
          <a:blip r:embed="rId3">
            <a:biLevel thresh="25000"/>
          </a:blip>
          <a:srcRect/>
          <a:stretch/>
        </p:blipFill>
        <p:spPr>
          <a:xfrm>
            <a:off x="296751" y="296800"/>
            <a:ext cx="1939719" cy="869398"/>
          </a:xfrm>
          <a:prstGeom prst="rect">
            <a:avLst/>
          </a:prstGeom>
        </p:spPr>
      </p:pic>
      <p:sp>
        <p:nvSpPr>
          <p:cNvPr id="5" name="Text Box 3" hidden="1"/>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428800281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919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FC7D7B-0350-BA79-D462-EF61A11BD06F}"/>
              </a:ext>
            </a:extLst>
          </p:cNvPr>
          <p:cNvSpPr/>
          <p:nvPr userDrawn="1"/>
        </p:nvSpPr>
        <p:spPr>
          <a:xfrm>
            <a:off x="0" y="0"/>
            <a:ext cx="12192000" cy="152876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126F39-2D04-9779-8BAB-681B00E0EFF6}"/>
              </a:ext>
            </a:extLst>
          </p:cNvPr>
          <p:cNvSpPr txBox="1"/>
          <p:nvPr userDrawn="1"/>
        </p:nvSpPr>
        <p:spPr>
          <a:xfrm>
            <a:off x="214675" y="6434886"/>
            <a:ext cx="2892544" cy="176972"/>
          </a:xfrm>
          <a:prstGeom prst="rect">
            <a:avLst/>
          </a:prstGeom>
          <a:noFill/>
        </p:spPr>
        <p:txBody>
          <a:bodyPr wrap="square" rtlCol="0">
            <a:spAutoFit/>
          </a:bodyPr>
          <a:lstStyle/>
          <a:p>
            <a:r>
              <a:rPr lang="en-US" sz="550">
                <a:solidFill>
                  <a:srgbClr val="B1B3B3"/>
                </a:solidFill>
                <a:latin typeface="Segoe UI" panose="020B0502040204020203" pitchFamily="34" charset="0"/>
                <a:cs typeface="Segoe UI" panose="020B0502040204020203" pitchFamily="34" charset="0"/>
              </a:rPr>
              <a:t>Confidential: Do not distribute/duplicate</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768E4512-7B44-9E46-DD68-C9AC1EA5C8D3}"/>
              </a:ext>
            </a:extLst>
          </p:cNvPr>
          <p:cNvPicPr>
            <a:picLocks noChangeAspect="1"/>
          </p:cNvPicPr>
          <p:nvPr userDrawn="1"/>
        </p:nvPicPr>
        <p:blipFill>
          <a:blip r:embed="rId2"/>
          <a:stretch>
            <a:fillRect/>
          </a:stretch>
        </p:blipFill>
        <p:spPr>
          <a:xfrm>
            <a:off x="10911840" y="6347512"/>
            <a:ext cx="971620" cy="207279"/>
          </a:xfrm>
          <a:prstGeom prst="rect">
            <a:avLst/>
          </a:prstGeom>
        </p:spPr>
      </p:pic>
    </p:spTree>
    <p:extLst>
      <p:ext uri="{BB962C8B-B14F-4D97-AF65-F5344CB8AC3E}">
        <p14:creationId xmlns:p14="http://schemas.microsoft.com/office/powerpoint/2010/main" val="31978992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EAEB1-715D-AF8F-10FB-F3D16AC485E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white - EMF" descr="Microsoft logo white text version">
            <a:extLst>
              <a:ext uri="{FF2B5EF4-FFF2-40B4-BE49-F238E27FC236}">
                <a16:creationId xmlns:a16="http://schemas.microsoft.com/office/drawing/2014/main" id="{913BA90D-EA3B-29E8-A239-C61ACB3D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4" name="Freeform: Shape 43">
            <a:extLst>
              <a:ext uri="{FF2B5EF4-FFF2-40B4-BE49-F238E27FC236}">
                <a16:creationId xmlns:a16="http://schemas.microsoft.com/office/drawing/2014/main" id="{2118BF19-0035-C321-183A-836CC8060775}"/>
              </a:ext>
            </a:extLst>
          </p:cNvPr>
          <p:cNvSpPr/>
          <p:nvPr userDrawn="1"/>
        </p:nvSpPr>
        <p:spPr>
          <a:xfrm>
            <a:off x="529053" y="2663856"/>
            <a:ext cx="3414297" cy="1504926"/>
          </a:xfrm>
          <a:custGeom>
            <a:avLst/>
            <a:gdLst>
              <a:gd name="connsiteX0" fmla="*/ 542449 w 3308032"/>
              <a:gd name="connsiteY0" fmla="*/ 193453 h 1458087"/>
              <a:gd name="connsiteX1" fmla="*/ 543401 w 3308032"/>
              <a:gd name="connsiteY1" fmla="*/ 148971 h 1458087"/>
              <a:gd name="connsiteX2" fmla="*/ 541211 w 3308032"/>
              <a:gd name="connsiteY2" fmla="*/ 148971 h 1458087"/>
              <a:gd name="connsiteX3" fmla="*/ 534924 w 3308032"/>
              <a:gd name="connsiteY3" fmla="*/ 168497 h 1458087"/>
              <a:gd name="connsiteX4" fmla="*/ 528257 w 3308032"/>
              <a:gd name="connsiteY4" fmla="*/ 186214 h 1458087"/>
              <a:gd name="connsiteX5" fmla="*/ 374618 w 3308032"/>
              <a:gd name="connsiteY5" fmla="*/ 572834 h 1458087"/>
              <a:gd name="connsiteX6" fmla="*/ 310229 w 3308032"/>
              <a:gd name="connsiteY6" fmla="*/ 572834 h 1458087"/>
              <a:gd name="connsiteX7" fmla="*/ 155448 w 3308032"/>
              <a:gd name="connsiteY7" fmla="*/ 189643 h 1458087"/>
              <a:gd name="connsiteX8" fmla="*/ 149352 w 3308032"/>
              <a:gd name="connsiteY8" fmla="*/ 172307 h 1458087"/>
              <a:gd name="connsiteX9" fmla="*/ 141351 w 3308032"/>
              <a:gd name="connsiteY9" fmla="*/ 149066 h 1458087"/>
              <a:gd name="connsiteX10" fmla="*/ 139160 w 3308032"/>
              <a:gd name="connsiteY10" fmla="*/ 149066 h 1458087"/>
              <a:gd name="connsiteX11" fmla="*/ 140303 w 3308032"/>
              <a:gd name="connsiteY11" fmla="*/ 195739 h 1458087"/>
              <a:gd name="connsiteX12" fmla="*/ 140684 w 3308032"/>
              <a:gd name="connsiteY12" fmla="*/ 246507 h 1458087"/>
              <a:gd name="connsiteX13" fmla="*/ 140684 w 3308032"/>
              <a:gd name="connsiteY13" fmla="*/ 572834 h 1458087"/>
              <a:gd name="connsiteX14" fmla="*/ 55817 w 3308032"/>
              <a:gd name="connsiteY14" fmla="*/ 572834 h 1458087"/>
              <a:gd name="connsiteX15" fmla="*/ 55817 w 3308032"/>
              <a:gd name="connsiteY15" fmla="*/ 39243 h 1458087"/>
              <a:gd name="connsiteX16" fmla="*/ 185642 w 3308032"/>
              <a:gd name="connsiteY16" fmla="*/ 39243 h 1458087"/>
              <a:gd name="connsiteX17" fmla="*/ 322231 w 3308032"/>
              <a:gd name="connsiteY17" fmla="*/ 383381 h 1458087"/>
              <a:gd name="connsiteX18" fmla="*/ 334709 w 3308032"/>
              <a:gd name="connsiteY18" fmla="*/ 415576 h 1458087"/>
              <a:gd name="connsiteX19" fmla="*/ 343853 w 3308032"/>
              <a:gd name="connsiteY19" fmla="*/ 444817 h 1458087"/>
              <a:gd name="connsiteX20" fmla="*/ 346043 w 3308032"/>
              <a:gd name="connsiteY20" fmla="*/ 444817 h 1458087"/>
              <a:gd name="connsiteX21" fmla="*/ 358140 w 3308032"/>
              <a:gd name="connsiteY21" fmla="*/ 412433 h 1458087"/>
              <a:gd name="connsiteX22" fmla="*/ 369475 w 3308032"/>
              <a:gd name="connsiteY22" fmla="*/ 382334 h 1458087"/>
              <a:gd name="connsiteX23" fmla="*/ 507873 w 3308032"/>
              <a:gd name="connsiteY23" fmla="*/ 39243 h 1458087"/>
              <a:gd name="connsiteX24" fmla="*/ 632555 w 3308032"/>
              <a:gd name="connsiteY24" fmla="*/ 39243 h 1458087"/>
              <a:gd name="connsiteX25" fmla="*/ 632555 w 3308032"/>
              <a:gd name="connsiteY25" fmla="*/ 572834 h 1458087"/>
              <a:gd name="connsiteX26" fmla="*/ 542163 w 3308032"/>
              <a:gd name="connsiteY26" fmla="*/ 572834 h 1458087"/>
              <a:gd name="connsiteX27" fmla="*/ 542163 w 3308032"/>
              <a:gd name="connsiteY27" fmla="*/ 234220 h 1458087"/>
              <a:gd name="connsiteX28" fmla="*/ 542735 w 3308032"/>
              <a:gd name="connsiteY28" fmla="*/ 193453 h 1458087"/>
              <a:gd name="connsiteX29" fmla="*/ 768001 w 3308032"/>
              <a:gd name="connsiteY29" fmla="*/ 14383 h 1458087"/>
              <a:gd name="connsiteX30" fmla="*/ 728567 w 3308032"/>
              <a:gd name="connsiteY30" fmla="*/ 29623 h 1458087"/>
              <a:gd name="connsiteX31" fmla="*/ 713327 w 3308032"/>
              <a:gd name="connsiteY31" fmla="*/ 67247 h 1458087"/>
              <a:gd name="connsiteX32" fmla="*/ 728567 w 3308032"/>
              <a:gd name="connsiteY32" fmla="*/ 104966 h 1458087"/>
              <a:gd name="connsiteX33" fmla="*/ 768001 w 3308032"/>
              <a:gd name="connsiteY33" fmla="*/ 120777 h 1458087"/>
              <a:gd name="connsiteX34" fmla="*/ 808196 w 3308032"/>
              <a:gd name="connsiteY34" fmla="*/ 105537 h 1458087"/>
              <a:gd name="connsiteX35" fmla="*/ 823436 w 3308032"/>
              <a:gd name="connsiteY35" fmla="*/ 67627 h 1458087"/>
              <a:gd name="connsiteX36" fmla="*/ 808196 w 3308032"/>
              <a:gd name="connsiteY36" fmla="*/ 29718 h 1458087"/>
              <a:gd name="connsiteX37" fmla="*/ 768001 w 3308032"/>
              <a:gd name="connsiteY37" fmla="*/ 14478 h 1458087"/>
              <a:gd name="connsiteX38" fmla="*/ 723329 w 3308032"/>
              <a:gd name="connsiteY38" fmla="*/ 572834 h 1458087"/>
              <a:gd name="connsiteX39" fmla="*/ 812292 w 3308032"/>
              <a:gd name="connsiteY39" fmla="*/ 572834 h 1458087"/>
              <a:gd name="connsiteX40" fmla="*/ 812292 w 3308032"/>
              <a:gd name="connsiteY40" fmla="*/ 191834 h 1458087"/>
              <a:gd name="connsiteX41" fmla="*/ 723329 w 3308032"/>
              <a:gd name="connsiteY41" fmla="*/ 191834 h 1458087"/>
              <a:gd name="connsiteX42" fmla="*/ 723329 w 3308032"/>
              <a:gd name="connsiteY42" fmla="*/ 572834 h 1458087"/>
              <a:gd name="connsiteX43" fmla="*/ 1079278 w 3308032"/>
              <a:gd name="connsiteY43" fmla="*/ 581787 h 1458087"/>
              <a:gd name="connsiteX44" fmla="*/ 1169099 w 3308032"/>
              <a:gd name="connsiteY44" fmla="*/ 561689 h 1458087"/>
              <a:gd name="connsiteX45" fmla="*/ 1234726 w 3308032"/>
              <a:gd name="connsiteY45" fmla="*/ 500253 h 1458087"/>
              <a:gd name="connsiteX46" fmla="*/ 1165860 w 3308032"/>
              <a:gd name="connsiteY46" fmla="*/ 461582 h 1458087"/>
              <a:gd name="connsiteX47" fmla="*/ 1127951 w 3308032"/>
              <a:gd name="connsiteY47" fmla="*/ 497110 h 1458087"/>
              <a:gd name="connsiteX48" fmla="*/ 1081469 w 3308032"/>
              <a:gd name="connsiteY48" fmla="*/ 507683 h 1458087"/>
              <a:gd name="connsiteX49" fmla="*/ 1004126 w 3308032"/>
              <a:gd name="connsiteY49" fmla="*/ 475298 h 1458087"/>
              <a:gd name="connsiteX50" fmla="*/ 975074 w 3308032"/>
              <a:gd name="connsiteY50" fmla="*/ 383000 h 1458087"/>
              <a:gd name="connsiteX51" fmla="*/ 1004506 w 3308032"/>
              <a:gd name="connsiteY51" fmla="*/ 288512 h 1458087"/>
              <a:gd name="connsiteX52" fmla="*/ 1079278 w 3308032"/>
              <a:gd name="connsiteY52" fmla="*/ 254699 h 1458087"/>
              <a:gd name="connsiteX53" fmla="*/ 1125379 w 3308032"/>
              <a:gd name="connsiteY53" fmla="*/ 265462 h 1458087"/>
              <a:gd name="connsiteX54" fmla="*/ 1162622 w 3308032"/>
              <a:gd name="connsiteY54" fmla="*/ 301943 h 1458087"/>
              <a:gd name="connsiteX55" fmla="*/ 1232535 w 3308032"/>
              <a:gd name="connsiteY55" fmla="*/ 267367 h 1458087"/>
              <a:gd name="connsiteX56" fmla="*/ 1172432 w 3308032"/>
              <a:gd name="connsiteY56" fmla="*/ 204311 h 1458087"/>
              <a:gd name="connsiteX57" fmla="*/ 1082231 w 3308032"/>
              <a:gd name="connsiteY57" fmla="*/ 182880 h 1458087"/>
              <a:gd name="connsiteX58" fmla="*/ 939356 w 3308032"/>
              <a:gd name="connsiteY58" fmla="*/ 238125 h 1458087"/>
              <a:gd name="connsiteX59" fmla="*/ 884301 w 3308032"/>
              <a:gd name="connsiteY59" fmla="*/ 389001 h 1458087"/>
              <a:gd name="connsiteX60" fmla="*/ 936022 w 3308032"/>
              <a:gd name="connsiteY60" fmla="*/ 528923 h 1458087"/>
              <a:gd name="connsiteX61" fmla="*/ 1079278 w 3308032"/>
              <a:gd name="connsiteY61" fmla="*/ 581787 h 1458087"/>
              <a:gd name="connsiteX62" fmla="*/ 1393031 w 3308032"/>
              <a:gd name="connsiteY62" fmla="*/ 384524 h 1458087"/>
              <a:gd name="connsiteX63" fmla="*/ 1416653 w 3308032"/>
              <a:gd name="connsiteY63" fmla="*/ 296323 h 1458087"/>
              <a:gd name="connsiteX64" fmla="*/ 1478566 w 3308032"/>
              <a:gd name="connsiteY64" fmla="*/ 262795 h 1458087"/>
              <a:gd name="connsiteX65" fmla="*/ 1501807 w 3308032"/>
              <a:gd name="connsiteY65" fmla="*/ 265176 h 1458087"/>
              <a:gd name="connsiteX66" fmla="*/ 1523619 w 3308032"/>
              <a:gd name="connsiteY66" fmla="*/ 271653 h 1458087"/>
              <a:gd name="connsiteX67" fmla="*/ 1547432 w 3308032"/>
              <a:gd name="connsiteY67" fmla="*/ 195739 h 1458087"/>
              <a:gd name="connsiteX68" fmla="*/ 1521047 w 3308032"/>
              <a:gd name="connsiteY68" fmla="*/ 187166 h 1458087"/>
              <a:gd name="connsiteX69" fmla="*/ 1494282 w 3308032"/>
              <a:gd name="connsiteY69" fmla="*/ 184975 h 1458087"/>
              <a:gd name="connsiteX70" fmla="*/ 1433989 w 3308032"/>
              <a:gd name="connsiteY70" fmla="*/ 204502 h 1458087"/>
              <a:gd name="connsiteX71" fmla="*/ 1394555 w 3308032"/>
              <a:gd name="connsiteY71" fmla="*/ 260509 h 1458087"/>
              <a:gd name="connsiteX72" fmla="*/ 1393031 w 3308032"/>
              <a:gd name="connsiteY72" fmla="*/ 260509 h 1458087"/>
              <a:gd name="connsiteX73" fmla="*/ 1393031 w 3308032"/>
              <a:gd name="connsiteY73" fmla="*/ 191643 h 1458087"/>
              <a:gd name="connsiteX74" fmla="*/ 1304068 w 3308032"/>
              <a:gd name="connsiteY74" fmla="*/ 191643 h 1458087"/>
              <a:gd name="connsiteX75" fmla="*/ 1304068 w 3308032"/>
              <a:gd name="connsiteY75" fmla="*/ 572643 h 1458087"/>
              <a:gd name="connsiteX76" fmla="*/ 1393031 w 3308032"/>
              <a:gd name="connsiteY76" fmla="*/ 572643 h 1458087"/>
              <a:gd name="connsiteX77" fmla="*/ 1393031 w 3308032"/>
              <a:gd name="connsiteY77" fmla="*/ 384334 h 1458087"/>
              <a:gd name="connsiteX78" fmla="*/ 1621917 w 3308032"/>
              <a:gd name="connsiteY78" fmla="*/ 528542 h 1458087"/>
              <a:gd name="connsiteX79" fmla="*/ 1568482 w 3308032"/>
              <a:gd name="connsiteY79" fmla="*/ 385286 h 1458087"/>
              <a:gd name="connsiteX80" fmla="*/ 1625060 w 3308032"/>
              <a:gd name="connsiteY80" fmla="*/ 238506 h 1458087"/>
              <a:gd name="connsiteX81" fmla="*/ 1771269 w 3308032"/>
              <a:gd name="connsiteY81" fmla="*/ 182880 h 1458087"/>
              <a:gd name="connsiteX82" fmla="*/ 1914335 w 3308032"/>
              <a:gd name="connsiteY82" fmla="*/ 237554 h 1458087"/>
              <a:gd name="connsiteX83" fmla="*/ 1966627 w 3308032"/>
              <a:gd name="connsiteY83" fmla="*/ 378905 h 1458087"/>
              <a:gd name="connsiteX84" fmla="*/ 1911572 w 3308032"/>
              <a:gd name="connsiteY84" fmla="*/ 524542 h 1458087"/>
              <a:gd name="connsiteX85" fmla="*/ 1766126 w 3308032"/>
              <a:gd name="connsiteY85" fmla="*/ 581692 h 1458087"/>
              <a:gd name="connsiteX86" fmla="*/ 1621917 w 3308032"/>
              <a:gd name="connsiteY86" fmla="*/ 528447 h 1458087"/>
              <a:gd name="connsiteX87" fmla="*/ 1659350 w 3308032"/>
              <a:gd name="connsiteY87" fmla="*/ 383477 h 1458087"/>
              <a:gd name="connsiteX88" fmla="*/ 1688973 w 3308032"/>
              <a:gd name="connsiteY88" fmla="*/ 476155 h 1458087"/>
              <a:gd name="connsiteX89" fmla="*/ 1769555 w 3308032"/>
              <a:gd name="connsiteY89" fmla="*/ 509969 h 1458087"/>
              <a:gd name="connsiteX90" fmla="*/ 1847850 w 3308032"/>
              <a:gd name="connsiteY90" fmla="*/ 475012 h 1458087"/>
              <a:gd name="connsiteX91" fmla="*/ 1875568 w 3308032"/>
              <a:gd name="connsiteY91" fmla="*/ 381286 h 1458087"/>
              <a:gd name="connsiteX92" fmla="*/ 1847660 w 3308032"/>
              <a:gd name="connsiteY92" fmla="*/ 289750 h 1458087"/>
              <a:gd name="connsiteX93" fmla="*/ 1769174 w 3308032"/>
              <a:gd name="connsiteY93" fmla="*/ 255175 h 1458087"/>
              <a:gd name="connsiteX94" fmla="*/ 1689354 w 3308032"/>
              <a:gd name="connsiteY94" fmla="*/ 290894 h 1458087"/>
              <a:gd name="connsiteX95" fmla="*/ 1659446 w 3308032"/>
              <a:gd name="connsiteY95" fmla="*/ 383572 h 1458087"/>
              <a:gd name="connsiteX96" fmla="*/ 2267426 w 3308032"/>
              <a:gd name="connsiteY96" fmla="*/ 547878 h 1458087"/>
              <a:gd name="connsiteX97" fmla="*/ 2308003 w 3308032"/>
              <a:gd name="connsiteY97" fmla="*/ 458915 h 1458087"/>
              <a:gd name="connsiteX98" fmla="*/ 2276761 w 3308032"/>
              <a:gd name="connsiteY98" fmla="*/ 380048 h 1458087"/>
              <a:gd name="connsiteX99" fmla="*/ 2182273 w 3308032"/>
              <a:gd name="connsiteY99" fmla="*/ 339471 h 1458087"/>
              <a:gd name="connsiteX100" fmla="*/ 2127028 w 3308032"/>
              <a:gd name="connsiteY100" fmla="*/ 321278 h 1458087"/>
              <a:gd name="connsiteX101" fmla="*/ 2112359 w 3308032"/>
              <a:gd name="connsiteY101" fmla="*/ 292227 h 1458087"/>
              <a:gd name="connsiteX102" fmla="*/ 2126456 w 3308032"/>
              <a:gd name="connsiteY102" fmla="*/ 261366 h 1458087"/>
              <a:gd name="connsiteX103" fmla="*/ 2167795 w 3308032"/>
              <a:gd name="connsiteY103" fmla="*/ 249460 h 1458087"/>
              <a:gd name="connsiteX104" fmla="*/ 2211515 w 3308032"/>
              <a:gd name="connsiteY104" fmla="*/ 258413 h 1458087"/>
              <a:gd name="connsiteX105" fmla="*/ 2247043 w 3308032"/>
              <a:gd name="connsiteY105" fmla="*/ 285179 h 1458087"/>
              <a:gd name="connsiteX106" fmla="*/ 2298764 w 3308032"/>
              <a:gd name="connsiteY106" fmla="*/ 238316 h 1458087"/>
              <a:gd name="connsiteX107" fmla="*/ 2243328 w 3308032"/>
              <a:gd name="connsiteY107" fmla="*/ 196596 h 1458087"/>
              <a:gd name="connsiteX108" fmla="*/ 2170367 w 3308032"/>
              <a:gd name="connsiteY108" fmla="*/ 182785 h 1458087"/>
              <a:gd name="connsiteX109" fmla="*/ 2069211 w 3308032"/>
              <a:gd name="connsiteY109" fmla="*/ 214598 h 1458087"/>
              <a:gd name="connsiteX110" fmla="*/ 2029015 w 3308032"/>
              <a:gd name="connsiteY110" fmla="*/ 302228 h 1458087"/>
              <a:gd name="connsiteX111" fmla="*/ 2058638 w 3308032"/>
              <a:gd name="connsiteY111" fmla="*/ 375380 h 1458087"/>
              <a:gd name="connsiteX112" fmla="*/ 2163032 w 3308032"/>
              <a:gd name="connsiteY112" fmla="*/ 417957 h 1458087"/>
              <a:gd name="connsiteX113" fmla="*/ 2208943 w 3308032"/>
              <a:gd name="connsiteY113" fmla="*/ 435959 h 1458087"/>
              <a:gd name="connsiteX114" fmla="*/ 2224373 w 3308032"/>
              <a:gd name="connsiteY114" fmla="*/ 467011 h 1458087"/>
              <a:gd name="connsiteX115" fmla="*/ 2207990 w 3308032"/>
              <a:gd name="connsiteY115" fmla="*/ 502158 h 1458087"/>
              <a:gd name="connsiteX116" fmla="*/ 2162271 w 3308032"/>
              <a:gd name="connsiteY116" fmla="*/ 514636 h 1458087"/>
              <a:gd name="connsiteX117" fmla="*/ 2112645 w 3308032"/>
              <a:gd name="connsiteY117" fmla="*/ 502920 h 1458087"/>
              <a:gd name="connsiteX118" fmla="*/ 2068163 w 3308032"/>
              <a:gd name="connsiteY118" fmla="*/ 463677 h 1458087"/>
              <a:gd name="connsiteX119" fmla="*/ 2014633 w 3308032"/>
              <a:gd name="connsiteY119" fmla="*/ 511683 h 1458087"/>
              <a:gd name="connsiteX120" fmla="*/ 2074926 w 3308032"/>
              <a:gd name="connsiteY120" fmla="*/ 563785 h 1458087"/>
              <a:gd name="connsiteX121" fmla="*/ 2161604 w 3308032"/>
              <a:gd name="connsiteY121" fmla="*/ 581692 h 1458087"/>
              <a:gd name="connsiteX122" fmla="*/ 2267617 w 3308032"/>
              <a:gd name="connsiteY122" fmla="*/ 547878 h 1458087"/>
              <a:gd name="connsiteX123" fmla="*/ 2717292 w 3308032"/>
              <a:gd name="connsiteY123" fmla="*/ 237554 h 1458087"/>
              <a:gd name="connsiteX124" fmla="*/ 2769584 w 3308032"/>
              <a:gd name="connsiteY124" fmla="*/ 378905 h 1458087"/>
              <a:gd name="connsiteX125" fmla="*/ 2714530 w 3308032"/>
              <a:gd name="connsiteY125" fmla="*/ 524542 h 1458087"/>
              <a:gd name="connsiteX126" fmla="*/ 2569083 w 3308032"/>
              <a:gd name="connsiteY126" fmla="*/ 581692 h 1458087"/>
              <a:gd name="connsiteX127" fmla="*/ 2424875 w 3308032"/>
              <a:gd name="connsiteY127" fmla="*/ 528447 h 1458087"/>
              <a:gd name="connsiteX128" fmla="*/ 2371439 w 3308032"/>
              <a:gd name="connsiteY128" fmla="*/ 385191 h 1458087"/>
              <a:gd name="connsiteX129" fmla="*/ 2428018 w 3308032"/>
              <a:gd name="connsiteY129" fmla="*/ 238411 h 1458087"/>
              <a:gd name="connsiteX130" fmla="*/ 2574227 w 3308032"/>
              <a:gd name="connsiteY130" fmla="*/ 182785 h 1458087"/>
              <a:gd name="connsiteX131" fmla="*/ 2717292 w 3308032"/>
              <a:gd name="connsiteY131" fmla="*/ 237458 h 1458087"/>
              <a:gd name="connsiteX132" fmla="*/ 2678430 w 3308032"/>
              <a:gd name="connsiteY132" fmla="*/ 381191 h 1458087"/>
              <a:gd name="connsiteX133" fmla="*/ 2650522 w 3308032"/>
              <a:gd name="connsiteY133" fmla="*/ 289655 h 1458087"/>
              <a:gd name="connsiteX134" fmla="*/ 2572036 w 3308032"/>
              <a:gd name="connsiteY134" fmla="*/ 255079 h 1458087"/>
              <a:gd name="connsiteX135" fmla="*/ 2492216 w 3308032"/>
              <a:gd name="connsiteY135" fmla="*/ 290798 h 1458087"/>
              <a:gd name="connsiteX136" fmla="*/ 2462308 w 3308032"/>
              <a:gd name="connsiteY136" fmla="*/ 383477 h 1458087"/>
              <a:gd name="connsiteX137" fmla="*/ 2491931 w 3308032"/>
              <a:gd name="connsiteY137" fmla="*/ 476155 h 1458087"/>
              <a:gd name="connsiteX138" fmla="*/ 2572512 w 3308032"/>
              <a:gd name="connsiteY138" fmla="*/ 509969 h 1458087"/>
              <a:gd name="connsiteX139" fmla="*/ 2650808 w 3308032"/>
              <a:gd name="connsiteY139" fmla="*/ 475012 h 1458087"/>
              <a:gd name="connsiteX140" fmla="*/ 2678525 w 3308032"/>
              <a:gd name="connsiteY140" fmla="*/ 381286 h 1458087"/>
              <a:gd name="connsiteX141" fmla="*/ 3280410 w 3308032"/>
              <a:gd name="connsiteY141" fmla="*/ 494729 h 1458087"/>
              <a:gd name="connsiteX142" fmla="*/ 3257360 w 3308032"/>
              <a:gd name="connsiteY142" fmla="*/ 507397 h 1458087"/>
              <a:gd name="connsiteX143" fmla="*/ 3236500 w 3308032"/>
              <a:gd name="connsiteY143" fmla="*/ 511112 h 1458087"/>
              <a:gd name="connsiteX144" fmla="*/ 3205258 w 3308032"/>
              <a:gd name="connsiteY144" fmla="*/ 497872 h 1458087"/>
              <a:gd name="connsiteX145" fmla="*/ 3194114 w 3308032"/>
              <a:gd name="connsiteY145" fmla="*/ 456724 h 1458087"/>
              <a:gd name="connsiteX146" fmla="*/ 3194114 w 3308032"/>
              <a:gd name="connsiteY146" fmla="*/ 260985 h 1458087"/>
              <a:gd name="connsiteX147" fmla="*/ 3291269 w 3308032"/>
              <a:gd name="connsiteY147" fmla="*/ 260985 h 1458087"/>
              <a:gd name="connsiteX148" fmla="*/ 3291269 w 3308032"/>
              <a:gd name="connsiteY148" fmla="*/ 191738 h 1458087"/>
              <a:gd name="connsiteX149" fmla="*/ 3194114 w 3308032"/>
              <a:gd name="connsiteY149" fmla="*/ 191738 h 1458087"/>
              <a:gd name="connsiteX150" fmla="*/ 3194114 w 3308032"/>
              <a:gd name="connsiteY150" fmla="*/ 82677 h 1458087"/>
              <a:gd name="connsiteX151" fmla="*/ 3105150 w 3308032"/>
              <a:gd name="connsiteY151" fmla="*/ 98298 h 1458087"/>
              <a:gd name="connsiteX152" fmla="*/ 3105150 w 3308032"/>
              <a:gd name="connsiteY152" fmla="*/ 191643 h 1458087"/>
              <a:gd name="connsiteX153" fmla="*/ 2957227 w 3308032"/>
              <a:gd name="connsiteY153" fmla="*/ 191643 h 1458087"/>
              <a:gd name="connsiteX154" fmla="*/ 2957227 w 3308032"/>
              <a:gd name="connsiteY154" fmla="*/ 130969 h 1458087"/>
              <a:gd name="connsiteX155" fmla="*/ 2970086 w 3308032"/>
              <a:gd name="connsiteY155" fmla="*/ 86297 h 1458087"/>
              <a:gd name="connsiteX156" fmla="*/ 3006757 w 3308032"/>
              <a:gd name="connsiteY156" fmla="*/ 71438 h 1458087"/>
              <a:gd name="connsiteX157" fmla="*/ 3029236 w 3308032"/>
              <a:gd name="connsiteY157" fmla="*/ 74962 h 1458087"/>
              <a:gd name="connsiteX158" fmla="*/ 3049143 w 3308032"/>
              <a:gd name="connsiteY158" fmla="*/ 84868 h 1458087"/>
              <a:gd name="connsiteX159" fmla="*/ 3085624 w 3308032"/>
              <a:gd name="connsiteY159" fmla="*/ 20479 h 1458087"/>
              <a:gd name="connsiteX160" fmla="*/ 3045429 w 3308032"/>
              <a:gd name="connsiteY160" fmla="*/ 5048 h 1458087"/>
              <a:gd name="connsiteX161" fmla="*/ 3003042 w 3308032"/>
              <a:gd name="connsiteY161" fmla="*/ 0 h 1458087"/>
              <a:gd name="connsiteX162" fmla="*/ 2903887 w 3308032"/>
              <a:gd name="connsiteY162" fmla="*/ 34957 h 1458087"/>
              <a:gd name="connsiteX163" fmla="*/ 2868740 w 3308032"/>
              <a:gd name="connsiteY163" fmla="*/ 130207 h 1458087"/>
              <a:gd name="connsiteX164" fmla="*/ 2868740 w 3308032"/>
              <a:gd name="connsiteY164" fmla="*/ 191643 h 1458087"/>
              <a:gd name="connsiteX165" fmla="*/ 2803970 w 3308032"/>
              <a:gd name="connsiteY165" fmla="*/ 191643 h 1458087"/>
              <a:gd name="connsiteX166" fmla="*/ 2803970 w 3308032"/>
              <a:gd name="connsiteY166" fmla="*/ 260890 h 1458087"/>
              <a:gd name="connsiteX167" fmla="*/ 2868740 w 3308032"/>
              <a:gd name="connsiteY167" fmla="*/ 260890 h 1458087"/>
              <a:gd name="connsiteX168" fmla="*/ 2868740 w 3308032"/>
              <a:gd name="connsiteY168" fmla="*/ 572643 h 1458087"/>
              <a:gd name="connsiteX169" fmla="*/ 2957322 w 3308032"/>
              <a:gd name="connsiteY169" fmla="*/ 572643 h 1458087"/>
              <a:gd name="connsiteX170" fmla="*/ 2957322 w 3308032"/>
              <a:gd name="connsiteY170" fmla="*/ 260890 h 1458087"/>
              <a:gd name="connsiteX171" fmla="*/ 3105246 w 3308032"/>
              <a:gd name="connsiteY171" fmla="*/ 260890 h 1458087"/>
              <a:gd name="connsiteX172" fmla="*/ 3105246 w 3308032"/>
              <a:gd name="connsiteY172" fmla="*/ 469297 h 1458087"/>
              <a:gd name="connsiteX173" fmla="*/ 3133535 w 3308032"/>
              <a:gd name="connsiteY173" fmla="*/ 553022 h 1458087"/>
              <a:gd name="connsiteX174" fmla="*/ 3218021 w 3308032"/>
              <a:gd name="connsiteY174" fmla="*/ 581692 h 1458087"/>
              <a:gd name="connsiteX175" fmla="*/ 3269171 w 3308032"/>
              <a:gd name="connsiteY175" fmla="*/ 574453 h 1458087"/>
              <a:gd name="connsiteX176" fmla="*/ 3308033 w 3308032"/>
              <a:gd name="connsiteY176" fmla="*/ 554926 h 1458087"/>
              <a:gd name="connsiteX177" fmla="*/ 3280505 w 3308032"/>
              <a:gd name="connsiteY177" fmla="*/ 494633 h 1458087"/>
              <a:gd name="connsiteX178" fmla="*/ 301181 w 3308032"/>
              <a:gd name="connsiteY178" fmla="*/ 915543 h 1458087"/>
              <a:gd name="connsiteX179" fmla="*/ 497300 w 3308032"/>
              <a:gd name="connsiteY179" fmla="*/ 1449134 h 1458087"/>
              <a:gd name="connsiteX180" fmla="*/ 399860 w 3308032"/>
              <a:gd name="connsiteY180" fmla="*/ 1449134 h 1458087"/>
              <a:gd name="connsiteX181" fmla="*/ 354139 w 3308032"/>
              <a:gd name="connsiteY181" fmla="*/ 1324166 h 1458087"/>
              <a:gd name="connsiteX182" fmla="*/ 140970 w 3308032"/>
              <a:gd name="connsiteY182" fmla="*/ 1324166 h 1458087"/>
              <a:gd name="connsiteX183" fmla="*/ 97441 w 3308032"/>
              <a:gd name="connsiteY183" fmla="*/ 1449134 h 1458087"/>
              <a:gd name="connsiteX184" fmla="*/ 0 w 3308032"/>
              <a:gd name="connsiteY184" fmla="*/ 1449134 h 1458087"/>
              <a:gd name="connsiteX185" fmla="*/ 197930 w 3308032"/>
              <a:gd name="connsiteY185" fmla="*/ 915543 h 1458087"/>
              <a:gd name="connsiteX186" fmla="*/ 301371 w 3308032"/>
              <a:gd name="connsiteY186" fmla="*/ 915543 h 1458087"/>
              <a:gd name="connsiteX187" fmla="*/ 329851 w 3308032"/>
              <a:gd name="connsiteY187" fmla="*/ 1247108 h 1458087"/>
              <a:gd name="connsiteX188" fmla="*/ 257651 w 3308032"/>
              <a:gd name="connsiteY188" fmla="*/ 1037654 h 1458087"/>
              <a:gd name="connsiteX189" fmla="*/ 252984 w 3308032"/>
              <a:gd name="connsiteY189" fmla="*/ 1022795 h 1458087"/>
              <a:gd name="connsiteX190" fmla="*/ 248317 w 3308032"/>
              <a:gd name="connsiteY190" fmla="*/ 1006412 h 1458087"/>
              <a:gd name="connsiteX191" fmla="*/ 246126 w 3308032"/>
              <a:gd name="connsiteY191" fmla="*/ 1006412 h 1458087"/>
              <a:gd name="connsiteX192" fmla="*/ 241459 w 3308032"/>
              <a:gd name="connsiteY192" fmla="*/ 1022223 h 1458087"/>
              <a:gd name="connsiteX193" fmla="*/ 236411 w 3308032"/>
              <a:gd name="connsiteY193" fmla="*/ 1037654 h 1458087"/>
              <a:gd name="connsiteX194" fmla="*/ 164973 w 3308032"/>
              <a:gd name="connsiteY194" fmla="*/ 1247108 h 1458087"/>
              <a:gd name="connsiteX195" fmla="*/ 329756 w 3308032"/>
              <a:gd name="connsiteY195" fmla="*/ 1247108 h 1458087"/>
              <a:gd name="connsiteX196" fmla="*/ 557403 w 3308032"/>
              <a:gd name="connsiteY196" fmla="*/ 1449134 h 1458087"/>
              <a:gd name="connsiteX197" fmla="*/ 648557 w 3308032"/>
              <a:gd name="connsiteY197" fmla="*/ 1449134 h 1458087"/>
              <a:gd name="connsiteX198" fmla="*/ 648557 w 3308032"/>
              <a:gd name="connsiteY198" fmla="*/ 915543 h 1458087"/>
              <a:gd name="connsiteX199" fmla="*/ 557403 w 3308032"/>
              <a:gd name="connsiteY199" fmla="*/ 915543 h 1458087"/>
              <a:gd name="connsiteX200" fmla="*/ 557403 w 3308032"/>
              <a:gd name="connsiteY200" fmla="*/ 1449134 h 1458087"/>
              <a:gd name="connsiteX201" fmla="*/ 1271778 w 3308032"/>
              <a:gd name="connsiteY201" fmla="*/ 915543 h 1458087"/>
              <a:gd name="connsiteX202" fmla="*/ 883730 w 3308032"/>
              <a:gd name="connsiteY202" fmla="*/ 915543 h 1458087"/>
              <a:gd name="connsiteX203" fmla="*/ 883730 w 3308032"/>
              <a:gd name="connsiteY203" fmla="*/ 992600 h 1458087"/>
              <a:gd name="connsiteX204" fmla="*/ 1031843 w 3308032"/>
              <a:gd name="connsiteY204" fmla="*/ 992600 h 1458087"/>
              <a:gd name="connsiteX205" fmla="*/ 1031843 w 3308032"/>
              <a:gd name="connsiteY205" fmla="*/ 1449134 h 1458087"/>
              <a:gd name="connsiteX206" fmla="*/ 1122998 w 3308032"/>
              <a:gd name="connsiteY206" fmla="*/ 1449134 h 1458087"/>
              <a:gd name="connsiteX207" fmla="*/ 1122998 w 3308032"/>
              <a:gd name="connsiteY207" fmla="*/ 992600 h 1458087"/>
              <a:gd name="connsiteX208" fmla="*/ 1271778 w 3308032"/>
              <a:gd name="connsiteY208" fmla="*/ 992600 h 1458087"/>
              <a:gd name="connsiteX209" fmla="*/ 1271778 w 3308032"/>
              <a:gd name="connsiteY209" fmla="*/ 915543 h 1458087"/>
              <a:gd name="connsiteX210" fmla="*/ 1581340 w 3308032"/>
              <a:gd name="connsiteY210" fmla="*/ 1113854 h 1458087"/>
              <a:gd name="connsiteX211" fmla="*/ 1633633 w 3308032"/>
              <a:gd name="connsiteY211" fmla="*/ 1255205 h 1458087"/>
              <a:gd name="connsiteX212" fmla="*/ 1578578 w 3308032"/>
              <a:gd name="connsiteY212" fmla="*/ 1400842 h 1458087"/>
              <a:gd name="connsiteX213" fmla="*/ 1433132 w 3308032"/>
              <a:gd name="connsiteY213" fmla="*/ 1457992 h 1458087"/>
              <a:gd name="connsiteX214" fmla="*/ 1288923 w 3308032"/>
              <a:gd name="connsiteY214" fmla="*/ 1404747 h 1458087"/>
              <a:gd name="connsiteX215" fmla="*/ 1235488 w 3308032"/>
              <a:gd name="connsiteY215" fmla="*/ 1261491 h 1458087"/>
              <a:gd name="connsiteX216" fmla="*/ 1292066 w 3308032"/>
              <a:gd name="connsiteY216" fmla="*/ 1114711 h 1458087"/>
              <a:gd name="connsiteX217" fmla="*/ 1438275 w 3308032"/>
              <a:gd name="connsiteY217" fmla="*/ 1059085 h 1458087"/>
              <a:gd name="connsiteX218" fmla="*/ 1581340 w 3308032"/>
              <a:gd name="connsiteY218" fmla="*/ 1113758 h 1458087"/>
              <a:gd name="connsiteX219" fmla="*/ 1542479 w 3308032"/>
              <a:gd name="connsiteY219" fmla="*/ 1257491 h 1458087"/>
              <a:gd name="connsiteX220" fmla="*/ 1514570 w 3308032"/>
              <a:gd name="connsiteY220" fmla="*/ 1165955 h 1458087"/>
              <a:gd name="connsiteX221" fmla="*/ 1436084 w 3308032"/>
              <a:gd name="connsiteY221" fmla="*/ 1131380 h 1458087"/>
              <a:gd name="connsiteX222" fmla="*/ 1356265 w 3308032"/>
              <a:gd name="connsiteY222" fmla="*/ 1167098 h 1458087"/>
              <a:gd name="connsiteX223" fmla="*/ 1326356 w 3308032"/>
              <a:gd name="connsiteY223" fmla="*/ 1259777 h 1458087"/>
              <a:gd name="connsiteX224" fmla="*/ 1355979 w 3308032"/>
              <a:gd name="connsiteY224" fmla="*/ 1352455 h 1458087"/>
              <a:gd name="connsiteX225" fmla="*/ 1436561 w 3308032"/>
              <a:gd name="connsiteY225" fmla="*/ 1386269 h 1458087"/>
              <a:gd name="connsiteX226" fmla="*/ 1514856 w 3308032"/>
              <a:gd name="connsiteY226" fmla="*/ 1351312 h 1458087"/>
              <a:gd name="connsiteX227" fmla="*/ 1542574 w 3308032"/>
              <a:gd name="connsiteY227" fmla="*/ 1257586 h 1458087"/>
              <a:gd name="connsiteX228" fmla="*/ 1951577 w 3308032"/>
              <a:gd name="connsiteY228" fmla="*/ 1285399 h 1458087"/>
              <a:gd name="connsiteX229" fmla="*/ 1926622 w 3308032"/>
              <a:gd name="connsiteY229" fmla="*/ 1357598 h 1458087"/>
              <a:gd name="connsiteX230" fmla="*/ 1862233 w 3308032"/>
              <a:gd name="connsiteY230" fmla="*/ 1386269 h 1458087"/>
              <a:gd name="connsiteX231" fmla="*/ 1805273 w 3308032"/>
              <a:gd name="connsiteY231" fmla="*/ 1362266 h 1458087"/>
              <a:gd name="connsiteX232" fmla="*/ 1787081 w 3308032"/>
              <a:gd name="connsiteY232" fmla="*/ 1290638 h 1458087"/>
              <a:gd name="connsiteX233" fmla="*/ 1787081 w 3308032"/>
              <a:gd name="connsiteY233" fmla="*/ 1068134 h 1458087"/>
              <a:gd name="connsiteX234" fmla="*/ 1698498 w 3308032"/>
              <a:gd name="connsiteY234" fmla="*/ 1068134 h 1458087"/>
              <a:gd name="connsiteX235" fmla="*/ 1698498 w 3308032"/>
              <a:gd name="connsiteY235" fmla="*/ 1302544 h 1458087"/>
              <a:gd name="connsiteX236" fmla="*/ 1732502 w 3308032"/>
              <a:gd name="connsiteY236" fmla="*/ 1418463 h 1458087"/>
              <a:gd name="connsiteX237" fmla="*/ 1833563 w 3308032"/>
              <a:gd name="connsiteY237" fmla="*/ 1458087 h 1458087"/>
              <a:gd name="connsiteX238" fmla="*/ 1899571 w 3308032"/>
              <a:gd name="connsiteY238" fmla="*/ 1441514 h 1458087"/>
              <a:gd name="connsiteX239" fmla="*/ 1949577 w 3308032"/>
              <a:gd name="connsiteY239" fmla="*/ 1397413 h 1458087"/>
              <a:gd name="connsiteX240" fmla="*/ 1951482 w 3308032"/>
              <a:gd name="connsiteY240" fmla="*/ 1397413 h 1458087"/>
              <a:gd name="connsiteX241" fmla="*/ 1951482 w 3308032"/>
              <a:gd name="connsiteY241" fmla="*/ 1449134 h 1458087"/>
              <a:gd name="connsiteX242" fmla="*/ 2040446 w 3308032"/>
              <a:gd name="connsiteY242" fmla="*/ 1449134 h 1458087"/>
              <a:gd name="connsiteX243" fmla="*/ 2040446 w 3308032"/>
              <a:gd name="connsiteY243" fmla="*/ 1068134 h 1458087"/>
              <a:gd name="connsiteX244" fmla="*/ 1951482 w 3308032"/>
              <a:gd name="connsiteY244" fmla="*/ 1068134 h 1458087"/>
              <a:gd name="connsiteX245" fmla="*/ 1951482 w 3308032"/>
              <a:gd name="connsiteY245" fmla="*/ 1285399 h 1458087"/>
              <a:gd name="connsiteX246" fmla="*/ 2326767 w 3308032"/>
              <a:gd name="connsiteY246" fmla="*/ 1061466 h 1458087"/>
              <a:gd name="connsiteX247" fmla="*/ 2266474 w 3308032"/>
              <a:gd name="connsiteY247" fmla="*/ 1080992 h 1458087"/>
              <a:gd name="connsiteX248" fmla="*/ 2227040 w 3308032"/>
              <a:gd name="connsiteY248" fmla="*/ 1136999 h 1458087"/>
              <a:gd name="connsiteX249" fmla="*/ 2225516 w 3308032"/>
              <a:gd name="connsiteY249" fmla="*/ 1136999 h 1458087"/>
              <a:gd name="connsiteX250" fmla="*/ 2225516 w 3308032"/>
              <a:gd name="connsiteY250" fmla="*/ 1068134 h 1458087"/>
              <a:gd name="connsiteX251" fmla="*/ 2136553 w 3308032"/>
              <a:gd name="connsiteY251" fmla="*/ 1068134 h 1458087"/>
              <a:gd name="connsiteX252" fmla="*/ 2136553 w 3308032"/>
              <a:gd name="connsiteY252" fmla="*/ 1449134 h 1458087"/>
              <a:gd name="connsiteX253" fmla="*/ 2225516 w 3308032"/>
              <a:gd name="connsiteY253" fmla="*/ 1449134 h 1458087"/>
              <a:gd name="connsiteX254" fmla="*/ 2225516 w 3308032"/>
              <a:gd name="connsiteY254" fmla="*/ 1260824 h 1458087"/>
              <a:gd name="connsiteX255" fmla="*/ 2249138 w 3308032"/>
              <a:gd name="connsiteY255" fmla="*/ 1172623 h 1458087"/>
              <a:gd name="connsiteX256" fmla="*/ 2311051 w 3308032"/>
              <a:gd name="connsiteY256" fmla="*/ 1139095 h 1458087"/>
              <a:gd name="connsiteX257" fmla="*/ 2334292 w 3308032"/>
              <a:gd name="connsiteY257" fmla="*/ 1141476 h 1458087"/>
              <a:gd name="connsiteX258" fmla="*/ 2356104 w 3308032"/>
              <a:gd name="connsiteY258" fmla="*/ 1147953 h 1458087"/>
              <a:gd name="connsiteX259" fmla="*/ 2379917 w 3308032"/>
              <a:gd name="connsiteY259" fmla="*/ 1072039 h 1458087"/>
              <a:gd name="connsiteX260" fmla="*/ 2353532 w 3308032"/>
              <a:gd name="connsiteY260" fmla="*/ 1063466 h 1458087"/>
              <a:gd name="connsiteX261" fmla="*/ 2326767 w 3308032"/>
              <a:gd name="connsiteY261" fmla="*/ 1061276 h 145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308032" h="1458087">
                <a:moveTo>
                  <a:pt x="542449" y="193453"/>
                </a:moveTo>
                <a:cubicBezTo>
                  <a:pt x="542830" y="180404"/>
                  <a:pt x="543116" y="165640"/>
                  <a:pt x="543401" y="148971"/>
                </a:cubicBezTo>
                <a:lnTo>
                  <a:pt x="541211" y="148971"/>
                </a:lnTo>
                <a:cubicBezTo>
                  <a:pt x="539020" y="156400"/>
                  <a:pt x="536829" y="162877"/>
                  <a:pt x="534924" y="168497"/>
                </a:cubicBezTo>
                <a:cubicBezTo>
                  <a:pt x="532924" y="174117"/>
                  <a:pt x="530733" y="180023"/>
                  <a:pt x="528257" y="186214"/>
                </a:cubicBezTo>
                <a:lnTo>
                  <a:pt x="374618" y="572834"/>
                </a:lnTo>
                <a:lnTo>
                  <a:pt x="310229" y="572834"/>
                </a:lnTo>
                <a:lnTo>
                  <a:pt x="155448" y="189643"/>
                </a:lnTo>
                <a:cubicBezTo>
                  <a:pt x="153448" y="183928"/>
                  <a:pt x="151447" y="178213"/>
                  <a:pt x="149352" y="172307"/>
                </a:cubicBezTo>
                <a:cubicBezTo>
                  <a:pt x="147257" y="166497"/>
                  <a:pt x="144589" y="158687"/>
                  <a:pt x="141351" y="149066"/>
                </a:cubicBezTo>
                <a:lnTo>
                  <a:pt x="139160" y="149066"/>
                </a:lnTo>
                <a:cubicBezTo>
                  <a:pt x="139637" y="164497"/>
                  <a:pt x="140018" y="180023"/>
                  <a:pt x="140303" y="195739"/>
                </a:cubicBezTo>
                <a:cubicBezTo>
                  <a:pt x="140589" y="211455"/>
                  <a:pt x="140684" y="228410"/>
                  <a:pt x="140684" y="246507"/>
                </a:cubicBezTo>
                <a:lnTo>
                  <a:pt x="140684" y="572834"/>
                </a:lnTo>
                <a:lnTo>
                  <a:pt x="55817" y="572834"/>
                </a:lnTo>
                <a:lnTo>
                  <a:pt x="55817" y="39243"/>
                </a:lnTo>
                <a:lnTo>
                  <a:pt x="185642" y="39243"/>
                </a:lnTo>
                <a:lnTo>
                  <a:pt x="322231" y="383381"/>
                </a:lnTo>
                <a:cubicBezTo>
                  <a:pt x="327470" y="396050"/>
                  <a:pt x="331565" y="406813"/>
                  <a:pt x="334709" y="415576"/>
                </a:cubicBezTo>
                <a:cubicBezTo>
                  <a:pt x="337852" y="424339"/>
                  <a:pt x="340805" y="434150"/>
                  <a:pt x="343853" y="444817"/>
                </a:cubicBezTo>
                <a:lnTo>
                  <a:pt x="346043" y="444817"/>
                </a:lnTo>
                <a:cubicBezTo>
                  <a:pt x="350520" y="432911"/>
                  <a:pt x="354520" y="422148"/>
                  <a:pt x="358140" y="412433"/>
                </a:cubicBezTo>
                <a:cubicBezTo>
                  <a:pt x="361760" y="402717"/>
                  <a:pt x="365474" y="392716"/>
                  <a:pt x="369475" y="382334"/>
                </a:cubicBezTo>
                <a:lnTo>
                  <a:pt x="507873" y="39243"/>
                </a:lnTo>
                <a:lnTo>
                  <a:pt x="632555" y="39243"/>
                </a:lnTo>
                <a:lnTo>
                  <a:pt x="632555" y="572834"/>
                </a:lnTo>
                <a:lnTo>
                  <a:pt x="542163" y="572834"/>
                </a:lnTo>
                <a:lnTo>
                  <a:pt x="542163" y="234220"/>
                </a:lnTo>
                <a:cubicBezTo>
                  <a:pt x="542163" y="220123"/>
                  <a:pt x="542354" y="206502"/>
                  <a:pt x="542735" y="193453"/>
                </a:cubicBezTo>
                <a:close/>
                <a:moveTo>
                  <a:pt x="768001" y="14383"/>
                </a:moveTo>
                <a:cubicBezTo>
                  <a:pt x="751904" y="14383"/>
                  <a:pt x="738759" y="19431"/>
                  <a:pt x="728567" y="29623"/>
                </a:cubicBezTo>
                <a:cubicBezTo>
                  <a:pt x="718376" y="39815"/>
                  <a:pt x="713327" y="52292"/>
                  <a:pt x="713327" y="67247"/>
                </a:cubicBezTo>
                <a:cubicBezTo>
                  <a:pt x="713327" y="82201"/>
                  <a:pt x="718376" y="94488"/>
                  <a:pt x="728567" y="104966"/>
                </a:cubicBezTo>
                <a:cubicBezTo>
                  <a:pt x="738759" y="115538"/>
                  <a:pt x="751904" y="120777"/>
                  <a:pt x="768001" y="120777"/>
                </a:cubicBezTo>
                <a:cubicBezTo>
                  <a:pt x="784098" y="120777"/>
                  <a:pt x="798005" y="115729"/>
                  <a:pt x="808196" y="105537"/>
                </a:cubicBezTo>
                <a:cubicBezTo>
                  <a:pt x="818388" y="95345"/>
                  <a:pt x="823436" y="82677"/>
                  <a:pt x="823436" y="67627"/>
                </a:cubicBezTo>
                <a:cubicBezTo>
                  <a:pt x="823436" y="52578"/>
                  <a:pt x="818388" y="39815"/>
                  <a:pt x="808196" y="29718"/>
                </a:cubicBezTo>
                <a:cubicBezTo>
                  <a:pt x="798005" y="19526"/>
                  <a:pt x="784669" y="14478"/>
                  <a:pt x="768001" y="14478"/>
                </a:cubicBezTo>
                <a:close/>
                <a:moveTo>
                  <a:pt x="723329" y="572834"/>
                </a:moveTo>
                <a:lnTo>
                  <a:pt x="812292" y="572834"/>
                </a:lnTo>
                <a:lnTo>
                  <a:pt x="812292" y="191834"/>
                </a:lnTo>
                <a:lnTo>
                  <a:pt x="723329" y="191834"/>
                </a:lnTo>
                <a:lnTo>
                  <a:pt x="723329" y="572834"/>
                </a:lnTo>
                <a:close/>
                <a:moveTo>
                  <a:pt x="1079278" y="581787"/>
                </a:moveTo>
                <a:cubicBezTo>
                  <a:pt x="1112234" y="581787"/>
                  <a:pt x="1142238" y="575120"/>
                  <a:pt x="1169099" y="561689"/>
                </a:cubicBezTo>
                <a:cubicBezTo>
                  <a:pt x="1195959" y="548259"/>
                  <a:pt x="1217867" y="527876"/>
                  <a:pt x="1234726" y="500253"/>
                </a:cubicBezTo>
                <a:lnTo>
                  <a:pt x="1165860" y="461582"/>
                </a:lnTo>
                <a:cubicBezTo>
                  <a:pt x="1154716" y="478250"/>
                  <a:pt x="1142048" y="490061"/>
                  <a:pt x="1127951" y="497110"/>
                </a:cubicBezTo>
                <a:cubicBezTo>
                  <a:pt x="1113854" y="504158"/>
                  <a:pt x="1098328" y="507683"/>
                  <a:pt x="1081469" y="507683"/>
                </a:cubicBezTo>
                <a:cubicBezTo>
                  <a:pt x="1049179" y="507683"/>
                  <a:pt x="1023461" y="496919"/>
                  <a:pt x="1004126" y="475298"/>
                </a:cubicBezTo>
                <a:cubicBezTo>
                  <a:pt x="984790" y="453676"/>
                  <a:pt x="975074" y="423005"/>
                  <a:pt x="975074" y="383000"/>
                </a:cubicBezTo>
                <a:cubicBezTo>
                  <a:pt x="975074" y="342995"/>
                  <a:pt x="984885" y="311087"/>
                  <a:pt x="1004506" y="288512"/>
                </a:cubicBezTo>
                <a:cubicBezTo>
                  <a:pt x="1024128" y="265938"/>
                  <a:pt x="1048988" y="254699"/>
                  <a:pt x="1079278" y="254699"/>
                </a:cubicBezTo>
                <a:cubicBezTo>
                  <a:pt x="1096613" y="254699"/>
                  <a:pt x="1112044" y="258318"/>
                  <a:pt x="1125379" y="265462"/>
                </a:cubicBezTo>
                <a:cubicBezTo>
                  <a:pt x="1138809" y="272701"/>
                  <a:pt x="1151192" y="284798"/>
                  <a:pt x="1162622" y="301943"/>
                </a:cubicBezTo>
                <a:lnTo>
                  <a:pt x="1232535" y="267367"/>
                </a:lnTo>
                <a:cubicBezTo>
                  <a:pt x="1219105" y="239554"/>
                  <a:pt x="1199102" y="218599"/>
                  <a:pt x="1172432" y="204311"/>
                </a:cubicBezTo>
                <a:cubicBezTo>
                  <a:pt x="1145762" y="190024"/>
                  <a:pt x="1115663" y="182880"/>
                  <a:pt x="1082231" y="182880"/>
                </a:cubicBezTo>
                <a:cubicBezTo>
                  <a:pt x="1023652" y="182880"/>
                  <a:pt x="976027" y="201263"/>
                  <a:pt x="939356" y="238125"/>
                </a:cubicBezTo>
                <a:cubicBezTo>
                  <a:pt x="902589" y="274987"/>
                  <a:pt x="884301" y="325279"/>
                  <a:pt x="884301" y="389001"/>
                </a:cubicBezTo>
                <a:cubicBezTo>
                  <a:pt x="884301" y="447008"/>
                  <a:pt x="901541" y="493681"/>
                  <a:pt x="936022" y="528923"/>
                </a:cubicBezTo>
                <a:cubicBezTo>
                  <a:pt x="970502" y="564166"/>
                  <a:pt x="1018223" y="581787"/>
                  <a:pt x="1079278" y="581787"/>
                </a:cubicBezTo>
                <a:close/>
                <a:moveTo>
                  <a:pt x="1393031" y="384524"/>
                </a:moveTo>
                <a:cubicBezTo>
                  <a:pt x="1393031" y="348044"/>
                  <a:pt x="1400937" y="318707"/>
                  <a:pt x="1416653" y="296323"/>
                </a:cubicBezTo>
                <a:cubicBezTo>
                  <a:pt x="1432370" y="274034"/>
                  <a:pt x="1453039" y="262795"/>
                  <a:pt x="1478566" y="262795"/>
                </a:cubicBezTo>
                <a:cubicBezTo>
                  <a:pt x="1486757" y="262795"/>
                  <a:pt x="1494473" y="263557"/>
                  <a:pt x="1501807" y="265176"/>
                </a:cubicBezTo>
                <a:cubicBezTo>
                  <a:pt x="1509141" y="266795"/>
                  <a:pt x="1516380" y="268986"/>
                  <a:pt x="1523619" y="271653"/>
                </a:cubicBezTo>
                <a:lnTo>
                  <a:pt x="1547432" y="195739"/>
                </a:lnTo>
                <a:cubicBezTo>
                  <a:pt x="1538002" y="191548"/>
                  <a:pt x="1529239" y="188690"/>
                  <a:pt x="1521047" y="187166"/>
                </a:cubicBezTo>
                <a:cubicBezTo>
                  <a:pt x="1512856" y="185642"/>
                  <a:pt x="1503902" y="184975"/>
                  <a:pt x="1494282" y="184975"/>
                </a:cubicBezTo>
                <a:cubicBezTo>
                  <a:pt x="1471422" y="184975"/>
                  <a:pt x="1451324" y="191452"/>
                  <a:pt x="1433989" y="204502"/>
                </a:cubicBezTo>
                <a:cubicBezTo>
                  <a:pt x="1416653" y="217551"/>
                  <a:pt x="1403509" y="236220"/>
                  <a:pt x="1394555" y="260509"/>
                </a:cubicBezTo>
                <a:lnTo>
                  <a:pt x="1393031" y="260509"/>
                </a:lnTo>
                <a:lnTo>
                  <a:pt x="1393031" y="191643"/>
                </a:lnTo>
                <a:lnTo>
                  <a:pt x="1304068" y="191643"/>
                </a:lnTo>
                <a:lnTo>
                  <a:pt x="1304068" y="572643"/>
                </a:lnTo>
                <a:lnTo>
                  <a:pt x="1393031" y="572643"/>
                </a:lnTo>
                <a:lnTo>
                  <a:pt x="1393031" y="384334"/>
                </a:lnTo>
                <a:close/>
                <a:moveTo>
                  <a:pt x="1621917" y="528542"/>
                </a:moveTo>
                <a:cubicBezTo>
                  <a:pt x="1586294" y="493109"/>
                  <a:pt x="1568482" y="445294"/>
                  <a:pt x="1568482" y="385286"/>
                </a:cubicBezTo>
                <a:cubicBezTo>
                  <a:pt x="1568768" y="324517"/>
                  <a:pt x="1587532" y="275558"/>
                  <a:pt x="1625060" y="238506"/>
                </a:cubicBezTo>
                <a:cubicBezTo>
                  <a:pt x="1662494" y="201454"/>
                  <a:pt x="1711262" y="182880"/>
                  <a:pt x="1771269" y="182880"/>
                </a:cubicBezTo>
                <a:cubicBezTo>
                  <a:pt x="1831277" y="182880"/>
                  <a:pt x="1879473" y="201073"/>
                  <a:pt x="1914335" y="237554"/>
                </a:cubicBezTo>
                <a:cubicBezTo>
                  <a:pt x="1949196" y="274034"/>
                  <a:pt x="1966627" y="321183"/>
                  <a:pt x="1966627" y="378905"/>
                </a:cubicBezTo>
                <a:cubicBezTo>
                  <a:pt x="1966627" y="436626"/>
                  <a:pt x="1948244" y="486537"/>
                  <a:pt x="1911572" y="524542"/>
                </a:cubicBezTo>
                <a:cubicBezTo>
                  <a:pt x="1874901" y="562642"/>
                  <a:pt x="1826324" y="581692"/>
                  <a:pt x="1766126" y="581692"/>
                </a:cubicBezTo>
                <a:cubicBezTo>
                  <a:pt x="1705928" y="581692"/>
                  <a:pt x="1657540" y="563975"/>
                  <a:pt x="1621917" y="528447"/>
                </a:cubicBezTo>
                <a:close/>
                <a:moveTo>
                  <a:pt x="1659350" y="383477"/>
                </a:moveTo>
                <a:cubicBezTo>
                  <a:pt x="1659350" y="422720"/>
                  <a:pt x="1669256" y="453580"/>
                  <a:pt x="1688973" y="476155"/>
                </a:cubicBezTo>
                <a:cubicBezTo>
                  <a:pt x="1708690" y="498729"/>
                  <a:pt x="1735550" y="509969"/>
                  <a:pt x="1769555" y="509969"/>
                </a:cubicBezTo>
                <a:cubicBezTo>
                  <a:pt x="1803559" y="509969"/>
                  <a:pt x="1829372" y="498348"/>
                  <a:pt x="1847850" y="475012"/>
                </a:cubicBezTo>
                <a:cubicBezTo>
                  <a:pt x="1866329" y="451675"/>
                  <a:pt x="1875568" y="420434"/>
                  <a:pt x="1875568" y="381286"/>
                </a:cubicBezTo>
                <a:cubicBezTo>
                  <a:pt x="1875568" y="342138"/>
                  <a:pt x="1866233" y="312801"/>
                  <a:pt x="1847660" y="289750"/>
                </a:cubicBezTo>
                <a:cubicBezTo>
                  <a:pt x="1829086" y="266700"/>
                  <a:pt x="1802892" y="255175"/>
                  <a:pt x="1769174" y="255175"/>
                </a:cubicBezTo>
                <a:cubicBezTo>
                  <a:pt x="1735455" y="255175"/>
                  <a:pt x="1709357" y="267081"/>
                  <a:pt x="1689354" y="290894"/>
                </a:cubicBezTo>
                <a:cubicBezTo>
                  <a:pt x="1669352" y="314706"/>
                  <a:pt x="1659446" y="345567"/>
                  <a:pt x="1659446" y="383572"/>
                </a:cubicBezTo>
                <a:close/>
                <a:moveTo>
                  <a:pt x="2267426" y="547878"/>
                </a:moveTo>
                <a:cubicBezTo>
                  <a:pt x="2294477" y="525304"/>
                  <a:pt x="2308003" y="495681"/>
                  <a:pt x="2308003" y="458915"/>
                </a:cubicBezTo>
                <a:cubicBezTo>
                  <a:pt x="2308003" y="426149"/>
                  <a:pt x="2297621" y="399859"/>
                  <a:pt x="2276761" y="380048"/>
                </a:cubicBezTo>
                <a:cubicBezTo>
                  <a:pt x="2255901" y="360236"/>
                  <a:pt x="2224373" y="346710"/>
                  <a:pt x="2182273" y="339471"/>
                </a:cubicBezTo>
                <a:cubicBezTo>
                  <a:pt x="2155222" y="334232"/>
                  <a:pt x="2136839" y="328232"/>
                  <a:pt x="2127028" y="321278"/>
                </a:cubicBezTo>
                <a:cubicBezTo>
                  <a:pt x="2117217" y="314325"/>
                  <a:pt x="2112359" y="304705"/>
                  <a:pt x="2112359" y="292227"/>
                </a:cubicBezTo>
                <a:cubicBezTo>
                  <a:pt x="2112359" y="279749"/>
                  <a:pt x="2117027" y="269272"/>
                  <a:pt x="2126456" y="261366"/>
                </a:cubicBezTo>
                <a:cubicBezTo>
                  <a:pt x="2135886" y="253460"/>
                  <a:pt x="2149602" y="249460"/>
                  <a:pt x="2167795" y="249460"/>
                </a:cubicBezTo>
                <a:cubicBezTo>
                  <a:pt x="2184654" y="249460"/>
                  <a:pt x="2199227" y="252413"/>
                  <a:pt x="2211515" y="258413"/>
                </a:cubicBezTo>
                <a:cubicBezTo>
                  <a:pt x="2223802" y="264414"/>
                  <a:pt x="2235613" y="273272"/>
                  <a:pt x="2247043" y="285179"/>
                </a:cubicBezTo>
                <a:lnTo>
                  <a:pt x="2298764" y="238316"/>
                </a:lnTo>
                <a:cubicBezTo>
                  <a:pt x="2284381" y="219742"/>
                  <a:pt x="2265902" y="205835"/>
                  <a:pt x="2243328" y="196596"/>
                </a:cubicBezTo>
                <a:cubicBezTo>
                  <a:pt x="2220754" y="187452"/>
                  <a:pt x="2196465" y="182785"/>
                  <a:pt x="2170367" y="182785"/>
                </a:cubicBezTo>
                <a:cubicBezTo>
                  <a:pt x="2129695" y="182785"/>
                  <a:pt x="2095976" y="193358"/>
                  <a:pt x="2069211" y="214598"/>
                </a:cubicBezTo>
                <a:cubicBezTo>
                  <a:pt x="2042446" y="235839"/>
                  <a:pt x="2029015" y="264986"/>
                  <a:pt x="2029015" y="302228"/>
                </a:cubicBezTo>
                <a:cubicBezTo>
                  <a:pt x="2029015" y="331280"/>
                  <a:pt x="2038922" y="355664"/>
                  <a:pt x="2058638" y="375380"/>
                </a:cubicBezTo>
                <a:cubicBezTo>
                  <a:pt x="2078355" y="395097"/>
                  <a:pt x="2113121" y="409289"/>
                  <a:pt x="2163032" y="417957"/>
                </a:cubicBezTo>
                <a:cubicBezTo>
                  <a:pt x="2183321" y="421672"/>
                  <a:pt x="2198656" y="427673"/>
                  <a:pt x="2208943" y="435959"/>
                </a:cubicBezTo>
                <a:cubicBezTo>
                  <a:pt x="2219230" y="444246"/>
                  <a:pt x="2224373" y="454628"/>
                  <a:pt x="2224373" y="467011"/>
                </a:cubicBezTo>
                <a:cubicBezTo>
                  <a:pt x="2224373" y="482155"/>
                  <a:pt x="2218944" y="493871"/>
                  <a:pt x="2207990" y="502158"/>
                </a:cubicBezTo>
                <a:cubicBezTo>
                  <a:pt x="2197037" y="510445"/>
                  <a:pt x="2181797" y="514636"/>
                  <a:pt x="2162271" y="514636"/>
                </a:cubicBezTo>
                <a:cubicBezTo>
                  <a:pt x="2144935" y="514636"/>
                  <a:pt x="2128361" y="510730"/>
                  <a:pt x="2112645" y="502920"/>
                </a:cubicBezTo>
                <a:cubicBezTo>
                  <a:pt x="2096929" y="495109"/>
                  <a:pt x="2082070" y="482060"/>
                  <a:pt x="2068163" y="463677"/>
                </a:cubicBezTo>
                <a:lnTo>
                  <a:pt x="2014633" y="511683"/>
                </a:lnTo>
                <a:cubicBezTo>
                  <a:pt x="2028730" y="534543"/>
                  <a:pt x="2048828" y="551879"/>
                  <a:pt x="2074926" y="563785"/>
                </a:cubicBezTo>
                <a:cubicBezTo>
                  <a:pt x="2101025" y="575691"/>
                  <a:pt x="2129885" y="581692"/>
                  <a:pt x="2161604" y="581692"/>
                </a:cubicBezTo>
                <a:cubicBezTo>
                  <a:pt x="2205228" y="581692"/>
                  <a:pt x="2240566" y="570452"/>
                  <a:pt x="2267617" y="547878"/>
                </a:cubicBezTo>
                <a:close/>
                <a:moveTo>
                  <a:pt x="2717292" y="237554"/>
                </a:moveTo>
                <a:cubicBezTo>
                  <a:pt x="2752154" y="274034"/>
                  <a:pt x="2769584" y="321183"/>
                  <a:pt x="2769584" y="378905"/>
                </a:cubicBezTo>
                <a:cubicBezTo>
                  <a:pt x="2769584" y="436626"/>
                  <a:pt x="2751201" y="486537"/>
                  <a:pt x="2714530" y="524542"/>
                </a:cubicBezTo>
                <a:cubicBezTo>
                  <a:pt x="2677859" y="562642"/>
                  <a:pt x="2629281" y="581692"/>
                  <a:pt x="2569083" y="581692"/>
                </a:cubicBezTo>
                <a:cubicBezTo>
                  <a:pt x="2508885" y="581692"/>
                  <a:pt x="2460498" y="563975"/>
                  <a:pt x="2424875" y="528447"/>
                </a:cubicBezTo>
                <a:cubicBezTo>
                  <a:pt x="2389251" y="493014"/>
                  <a:pt x="2371439" y="445199"/>
                  <a:pt x="2371439" y="385191"/>
                </a:cubicBezTo>
                <a:cubicBezTo>
                  <a:pt x="2371725" y="324422"/>
                  <a:pt x="2390489" y="275463"/>
                  <a:pt x="2428018" y="238411"/>
                </a:cubicBezTo>
                <a:cubicBezTo>
                  <a:pt x="2465451" y="201359"/>
                  <a:pt x="2514219" y="182785"/>
                  <a:pt x="2574227" y="182785"/>
                </a:cubicBezTo>
                <a:cubicBezTo>
                  <a:pt x="2634234" y="182785"/>
                  <a:pt x="2682431" y="200977"/>
                  <a:pt x="2717292" y="237458"/>
                </a:cubicBezTo>
                <a:close/>
                <a:moveTo>
                  <a:pt x="2678430" y="381191"/>
                </a:moveTo>
                <a:cubicBezTo>
                  <a:pt x="2678430" y="343281"/>
                  <a:pt x="2669096" y="312706"/>
                  <a:pt x="2650522" y="289655"/>
                </a:cubicBezTo>
                <a:cubicBezTo>
                  <a:pt x="2631948" y="266605"/>
                  <a:pt x="2605754" y="255079"/>
                  <a:pt x="2572036" y="255079"/>
                </a:cubicBezTo>
                <a:cubicBezTo>
                  <a:pt x="2538317" y="255079"/>
                  <a:pt x="2512219" y="266986"/>
                  <a:pt x="2492216" y="290798"/>
                </a:cubicBezTo>
                <a:cubicBezTo>
                  <a:pt x="2472214" y="314611"/>
                  <a:pt x="2462308" y="345472"/>
                  <a:pt x="2462308" y="383477"/>
                </a:cubicBezTo>
                <a:cubicBezTo>
                  <a:pt x="2462308" y="421481"/>
                  <a:pt x="2472214" y="453580"/>
                  <a:pt x="2491931" y="476155"/>
                </a:cubicBezTo>
                <a:cubicBezTo>
                  <a:pt x="2511647" y="498729"/>
                  <a:pt x="2538508" y="509969"/>
                  <a:pt x="2572512" y="509969"/>
                </a:cubicBezTo>
                <a:cubicBezTo>
                  <a:pt x="2606516" y="509969"/>
                  <a:pt x="2632329" y="498348"/>
                  <a:pt x="2650808" y="475012"/>
                </a:cubicBezTo>
                <a:cubicBezTo>
                  <a:pt x="2669286" y="451675"/>
                  <a:pt x="2678525" y="420434"/>
                  <a:pt x="2678525" y="381286"/>
                </a:cubicBezTo>
                <a:close/>
                <a:moveTo>
                  <a:pt x="3280410" y="494729"/>
                </a:moveTo>
                <a:cubicBezTo>
                  <a:pt x="3272028" y="500634"/>
                  <a:pt x="3264313" y="504920"/>
                  <a:pt x="3257360" y="507397"/>
                </a:cubicBezTo>
                <a:cubicBezTo>
                  <a:pt x="3250406" y="509873"/>
                  <a:pt x="3243453" y="511112"/>
                  <a:pt x="3236500" y="511112"/>
                </a:cubicBezTo>
                <a:cubicBezTo>
                  <a:pt x="3223070" y="511112"/>
                  <a:pt x="3212687" y="506730"/>
                  <a:pt x="3205258" y="497872"/>
                </a:cubicBezTo>
                <a:cubicBezTo>
                  <a:pt x="3197829" y="489109"/>
                  <a:pt x="3194114" y="475393"/>
                  <a:pt x="3194114" y="456724"/>
                </a:cubicBezTo>
                <a:lnTo>
                  <a:pt x="3194114" y="260985"/>
                </a:lnTo>
                <a:lnTo>
                  <a:pt x="3291269" y="260985"/>
                </a:lnTo>
                <a:lnTo>
                  <a:pt x="3291269" y="191738"/>
                </a:lnTo>
                <a:lnTo>
                  <a:pt x="3194114" y="191738"/>
                </a:lnTo>
                <a:lnTo>
                  <a:pt x="3194114" y="82677"/>
                </a:lnTo>
                <a:lnTo>
                  <a:pt x="3105150" y="98298"/>
                </a:lnTo>
                <a:lnTo>
                  <a:pt x="3105150" y="191643"/>
                </a:lnTo>
                <a:lnTo>
                  <a:pt x="2957227" y="191643"/>
                </a:lnTo>
                <a:lnTo>
                  <a:pt x="2957227" y="130969"/>
                </a:lnTo>
                <a:cubicBezTo>
                  <a:pt x="2957227" y="111157"/>
                  <a:pt x="2961513" y="96202"/>
                  <a:pt x="2970086" y="86297"/>
                </a:cubicBezTo>
                <a:cubicBezTo>
                  <a:pt x="2978658" y="76391"/>
                  <a:pt x="2990850" y="71438"/>
                  <a:pt x="3006757" y="71438"/>
                </a:cubicBezTo>
                <a:cubicBezTo>
                  <a:pt x="3014948" y="71438"/>
                  <a:pt x="3022473" y="72581"/>
                  <a:pt x="3029236" y="74962"/>
                </a:cubicBezTo>
                <a:cubicBezTo>
                  <a:pt x="3036094" y="77343"/>
                  <a:pt x="3042666" y="80581"/>
                  <a:pt x="3049143" y="84868"/>
                </a:cubicBezTo>
                <a:lnTo>
                  <a:pt x="3085624" y="20479"/>
                </a:lnTo>
                <a:cubicBezTo>
                  <a:pt x="3072479" y="13525"/>
                  <a:pt x="3059049" y="8382"/>
                  <a:pt x="3045429" y="5048"/>
                </a:cubicBezTo>
                <a:cubicBezTo>
                  <a:pt x="3031808" y="1715"/>
                  <a:pt x="3017615" y="0"/>
                  <a:pt x="3003042" y="0"/>
                </a:cubicBezTo>
                <a:cubicBezTo>
                  <a:pt x="2960370" y="0"/>
                  <a:pt x="2927318" y="11621"/>
                  <a:pt x="2903887" y="34957"/>
                </a:cubicBezTo>
                <a:cubicBezTo>
                  <a:pt x="2880455" y="58293"/>
                  <a:pt x="2868740" y="90011"/>
                  <a:pt x="2868740" y="130207"/>
                </a:cubicBezTo>
                <a:lnTo>
                  <a:pt x="2868740" y="191643"/>
                </a:lnTo>
                <a:lnTo>
                  <a:pt x="2803970" y="191643"/>
                </a:lnTo>
                <a:lnTo>
                  <a:pt x="2803970" y="260890"/>
                </a:lnTo>
                <a:lnTo>
                  <a:pt x="2868740" y="260890"/>
                </a:lnTo>
                <a:lnTo>
                  <a:pt x="2868740" y="572643"/>
                </a:lnTo>
                <a:lnTo>
                  <a:pt x="2957322" y="572643"/>
                </a:lnTo>
                <a:lnTo>
                  <a:pt x="2957322" y="260890"/>
                </a:lnTo>
                <a:lnTo>
                  <a:pt x="3105246" y="260890"/>
                </a:lnTo>
                <a:lnTo>
                  <a:pt x="3105246" y="469297"/>
                </a:lnTo>
                <a:cubicBezTo>
                  <a:pt x="3105246" y="505968"/>
                  <a:pt x="3114675" y="533876"/>
                  <a:pt x="3133535" y="553022"/>
                </a:cubicBezTo>
                <a:cubicBezTo>
                  <a:pt x="3152394" y="572167"/>
                  <a:pt x="3180588" y="581692"/>
                  <a:pt x="3218021" y="581692"/>
                </a:cubicBezTo>
                <a:cubicBezTo>
                  <a:pt x="3236405" y="581692"/>
                  <a:pt x="3253454" y="579311"/>
                  <a:pt x="3269171" y="574453"/>
                </a:cubicBezTo>
                <a:cubicBezTo>
                  <a:pt x="3284887" y="569595"/>
                  <a:pt x="3297841" y="563118"/>
                  <a:pt x="3308033" y="554926"/>
                </a:cubicBezTo>
                <a:lnTo>
                  <a:pt x="3280505" y="494633"/>
                </a:lnTo>
                <a:close/>
                <a:moveTo>
                  <a:pt x="301181" y="915543"/>
                </a:moveTo>
                <a:lnTo>
                  <a:pt x="497300" y="1449134"/>
                </a:lnTo>
                <a:lnTo>
                  <a:pt x="399860" y="1449134"/>
                </a:lnTo>
                <a:lnTo>
                  <a:pt x="354139" y="1324166"/>
                </a:lnTo>
                <a:lnTo>
                  <a:pt x="140970" y="1324166"/>
                </a:lnTo>
                <a:lnTo>
                  <a:pt x="97441" y="1449134"/>
                </a:lnTo>
                <a:lnTo>
                  <a:pt x="0" y="1449134"/>
                </a:lnTo>
                <a:lnTo>
                  <a:pt x="197930" y="915543"/>
                </a:lnTo>
                <a:lnTo>
                  <a:pt x="301371" y="915543"/>
                </a:lnTo>
                <a:close/>
                <a:moveTo>
                  <a:pt x="329851" y="1247108"/>
                </a:moveTo>
                <a:lnTo>
                  <a:pt x="257651" y="1037654"/>
                </a:lnTo>
                <a:cubicBezTo>
                  <a:pt x="255937" y="1032224"/>
                  <a:pt x="254318" y="1027271"/>
                  <a:pt x="252984" y="1022795"/>
                </a:cubicBezTo>
                <a:cubicBezTo>
                  <a:pt x="251651" y="1018318"/>
                  <a:pt x="250031" y="1012888"/>
                  <a:pt x="248317" y="1006412"/>
                </a:cubicBezTo>
                <a:lnTo>
                  <a:pt x="246126" y="1006412"/>
                </a:lnTo>
                <a:cubicBezTo>
                  <a:pt x="244412" y="1012317"/>
                  <a:pt x="242792" y="1017651"/>
                  <a:pt x="241459" y="1022223"/>
                </a:cubicBezTo>
                <a:cubicBezTo>
                  <a:pt x="240125" y="1026795"/>
                  <a:pt x="238411" y="1031938"/>
                  <a:pt x="236411" y="1037654"/>
                </a:cubicBezTo>
                <a:lnTo>
                  <a:pt x="164973" y="1247108"/>
                </a:lnTo>
                <a:lnTo>
                  <a:pt x="329756" y="1247108"/>
                </a:lnTo>
                <a:close/>
                <a:moveTo>
                  <a:pt x="557403" y="1449134"/>
                </a:moveTo>
                <a:lnTo>
                  <a:pt x="648557" y="1449134"/>
                </a:lnTo>
                <a:lnTo>
                  <a:pt x="648557" y="915543"/>
                </a:lnTo>
                <a:lnTo>
                  <a:pt x="557403" y="915543"/>
                </a:lnTo>
                <a:lnTo>
                  <a:pt x="557403" y="1449134"/>
                </a:lnTo>
                <a:close/>
                <a:moveTo>
                  <a:pt x="1271778" y="915543"/>
                </a:moveTo>
                <a:lnTo>
                  <a:pt x="883730" y="915543"/>
                </a:lnTo>
                <a:lnTo>
                  <a:pt x="883730" y="992600"/>
                </a:lnTo>
                <a:lnTo>
                  <a:pt x="1031843" y="992600"/>
                </a:lnTo>
                <a:lnTo>
                  <a:pt x="1031843" y="1449134"/>
                </a:lnTo>
                <a:lnTo>
                  <a:pt x="1122998" y="1449134"/>
                </a:lnTo>
                <a:lnTo>
                  <a:pt x="1122998" y="992600"/>
                </a:lnTo>
                <a:lnTo>
                  <a:pt x="1271778" y="992600"/>
                </a:lnTo>
                <a:lnTo>
                  <a:pt x="1271778" y="915543"/>
                </a:lnTo>
                <a:close/>
                <a:moveTo>
                  <a:pt x="1581340" y="1113854"/>
                </a:moveTo>
                <a:cubicBezTo>
                  <a:pt x="1616202" y="1150334"/>
                  <a:pt x="1633633" y="1197483"/>
                  <a:pt x="1633633" y="1255205"/>
                </a:cubicBezTo>
                <a:cubicBezTo>
                  <a:pt x="1633633" y="1312926"/>
                  <a:pt x="1615250" y="1362837"/>
                  <a:pt x="1578578" y="1400842"/>
                </a:cubicBezTo>
                <a:cubicBezTo>
                  <a:pt x="1541812" y="1438942"/>
                  <a:pt x="1493330" y="1457992"/>
                  <a:pt x="1433132" y="1457992"/>
                </a:cubicBezTo>
                <a:cubicBezTo>
                  <a:pt x="1372934" y="1457992"/>
                  <a:pt x="1324547" y="1440275"/>
                  <a:pt x="1288923" y="1404747"/>
                </a:cubicBezTo>
                <a:cubicBezTo>
                  <a:pt x="1253300" y="1369314"/>
                  <a:pt x="1235488" y="1321499"/>
                  <a:pt x="1235488" y="1261491"/>
                </a:cubicBezTo>
                <a:cubicBezTo>
                  <a:pt x="1235774" y="1200722"/>
                  <a:pt x="1254538" y="1151763"/>
                  <a:pt x="1292066" y="1114711"/>
                </a:cubicBezTo>
                <a:cubicBezTo>
                  <a:pt x="1329500" y="1077659"/>
                  <a:pt x="1378268" y="1059085"/>
                  <a:pt x="1438275" y="1059085"/>
                </a:cubicBezTo>
                <a:cubicBezTo>
                  <a:pt x="1498283" y="1059085"/>
                  <a:pt x="1546479" y="1077278"/>
                  <a:pt x="1581340" y="1113758"/>
                </a:cubicBezTo>
                <a:close/>
                <a:moveTo>
                  <a:pt x="1542479" y="1257491"/>
                </a:moveTo>
                <a:cubicBezTo>
                  <a:pt x="1542479" y="1219581"/>
                  <a:pt x="1533144" y="1189006"/>
                  <a:pt x="1514570" y="1165955"/>
                </a:cubicBezTo>
                <a:cubicBezTo>
                  <a:pt x="1495997" y="1142905"/>
                  <a:pt x="1469803" y="1131380"/>
                  <a:pt x="1436084" y="1131380"/>
                </a:cubicBezTo>
                <a:cubicBezTo>
                  <a:pt x="1402366" y="1131380"/>
                  <a:pt x="1376267" y="1143286"/>
                  <a:pt x="1356265" y="1167098"/>
                </a:cubicBezTo>
                <a:cubicBezTo>
                  <a:pt x="1336262" y="1190911"/>
                  <a:pt x="1326356" y="1221772"/>
                  <a:pt x="1326356" y="1259777"/>
                </a:cubicBezTo>
                <a:cubicBezTo>
                  <a:pt x="1326356" y="1297781"/>
                  <a:pt x="1336262" y="1329881"/>
                  <a:pt x="1355979" y="1352455"/>
                </a:cubicBezTo>
                <a:cubicBezTo>
                  <a:pt x="1375696" y="1375029"/>
                  <a:pt x="1402556" y="1386269"/>
                  <a:pt x="1436561" y="1386269"/>
                </a:cubicBezTo>
                <a:cubicBezTo>
                  <a:pt x="1470565" y="1386269"/>
                  <a:pt x="1496378" y="1374648"/>
                  <a:pt x="1514856" y="1351312"/>
                </a:cubicBezTo>
                <a:cubicBezTo>
                  <a:pt x="1533335" y="1327976"/>
                  <a:pt x="1542574" y="1296734"/>
                  <a:pt x="1542574" y="1257586"/>
                </a:cubicBezTo>
                <a:close/>
                <a:moveTo>
                  <a:pt x="1951577" y="1285399"/>
                </a:moveTo>
                <a:cubicBezTo>
                  <a:pt x="1951577" y="1314450"/>
                  <a:pt x="1943290" y="1338453"/>
                  <a:pt x="1926622" y="1357598"/>
                </a:cubicBezTo>
                <a:cubicBezTo>
                  <a:pt x="1910048" y="1376744"/>
                  <a:pt x="1888522" y="1386269"/>
                  <a:pt x="1862233" y="1386269"/>
                </a:cubicBezTo>
                <a:cubicBezTo>
                  <a:pt x="1835944" y="1386269"/>
                  <a:pt x="1817465" y="1378268"/>
                  <a:pt x="1805273" y="1362266"/>
                </a:cubicBezTo>
                <a:cubicBezTo>
                  <a:pt x="1793081" y="1346264"/>
                  <a:pt x="1787081" y="1322356"/>
                  <a:pt x="1787081" y="1290638"/>
                </a:cubicBezTo>
                <a:lnTo>
                  <a:pt x="1787081" y="1068134"/>
                </a:lnTo>
                <a:lnTo>
                  <a:pt x="1698498" y="1068134"/>
                </a:lnTo>
                <a:lnTo>
                  <a:pt x="1698498" y="1302544"/>
                </a:lnTo>
                <a:cubicBezTo>
                  <a:pt x="1698498" y="1353407"/>
                  <a:pt x="1709833" y="1391984"/>
                  <a:pt x="1732502" y="1418463"/>
                </a:cubicBezTo>
                <a:cubicBezTo>
                  <a:pt x="1755172" y="1444943"/>
                  <a:pt x="1788890" y="1458087"/>
                  <a:pt x="1833563" y="1458087"/>
                </a:cubicBezTo>
                <a:cubicBezTo>
                  <a:pt x="1856423" y="1458087"/>
                  <a:pt x="1878425" y="1452563"/>
                  <a:pt x="1899571" y="1441514"/>
                </a:cubicBezTo>
                <a:cubicBezTo>
                  <a:pt x="1920716" y="1430465"/>
                  <a:pt x="1937480" y="1415796"/>
                  <a:pt x="1949577" y="1397413"/>
                </a:cubicBezTo>
                <a:lnTo>
                  <a:pt x="1951482" y="1397413"/>
                </a:lnTo>
                <a:lnTo>
                  <a:pt x="1951482" y="1449134"/>
                </a:lnTo>
                <a:lnTo>
                  <a:pt x="2040446" y="1449134"/>
                </a:lnTo>
                <a:lnTo>
                  <a:pt x="2040446" y="1068134"/>
                </a:lnTo>
                <a:lnTo>
                  <a:pt x="1951482" y="1068134"/>
                </a:lnTo>
                <a:lnTo>
                  <a:pt x="1951482" y="1285399"/>
                </a:lnTo>
                <a:close/>
                <a:moveTo>
                  <a:pt x="2326767" y="1061466"/>
                </a:moveTo>
                <a:cubicBezTo>
                  <a:pt x="2303907" y="1061466"/>
                  <a:pt x="2283809" y="1067943"/>
                  <a:pt x="2266474" y="1080992"/>
                </a:cubicBezTo>
                <a:cubicBezTo>
                  <a:pt x="2249138" y="1094042"/>
                  <a:pt x="2235994" y="1112711"/>
                  <a:pt x="2227040" y="1136999"/>
                </a:cubicBezTo>
                <a:lnTo>
                  <a:pt x="2225516" y="1136999"/>
                </a:lnTo>
                <a:lnTo>
                  <a:pt x="2225516" y="1068134"/>
                </a:lnTo>
                <a:lnTo>
                  <a:pt x="2136553" y="1068134"/>
                </a:lnTo>
                <a:lnTo>
                  <a:pt x="2136553" y="1449134"/>
                </a:lnTo>
                <a:lnTo>
                  <a:pt x="2225516" y="1449134"/>
                </a:lnTo>
                <a:lnTo>
                  <a:pt x="2225516" y="1260824"/>
                </a:lnTo>
                <a:cubicBezTo>
                  <a:pt x="2225516" y="1224344"/>
                  <a:pt x="2233422" y="1195007"/>
                  <a:pt x="2249138" y="1172623"/>
                </a:cubicBezTo>
                <a:cubicBezTo>
                  <a:pt x="2264855" y="1150334"/>
                  <a:pt x="2285524" y="1139095"/>
                  <a:pt x="2311051" y="1139095"/>
                </a:cubicBezTo>
                <a:cubicBezTo>
                  <a:pt x="2319242" y="1139095"/>
                  <a:pt x="2326958" y="1139857"/>
                  <a:pt x="2334292" y="1141476"/>
                </a:cubicBezTo>
                <a:cubicBezTo>
                  <a:pt x="2341626" y="1143095"/>
                  <a:pt x="2348865" y="1145286"/>
                  <a:pt x="2356104" y="1147953"/>
                </a:cubicBezTo>
                <a:lnTo>
                  <a:pt x="2379917" y="1072039"/>
                </a:lnTo>
                <a:cubicBezTo>
                  <a:pt x="2370487" y="1067848"/>
                  <a:pt x="2361724" y="1064990"/>
                  <a:pt x="2353532" y="1063466"/>
                </a:cubicBezTo>
                <a:cubicBezTo>
                  <a:pt x="2345341" y="1061942"/>
                  <a:pt x="2336387" y="1061276"/>
                  <a:pt x="2326767" y="1061276"/>
                </a:cubicBezTo>
                <a:close/>
              </a:path>
            </a:pathLst>
          </a:custGeom>
          <a:gradFill>
            <a:gsLst>
              <a:gs pos="0">
                <a:srgbClr val="FFFFFF"/>
              </a:gs>
              <a:gs pos="33000">
                <a:srgbClr val="FFFFFF"/>
              </a:gs>
              <a:gs pos="69000">
                <a:srgbClr val="D4EC8E"/>
              </a:gs>
            </a:gsLst>
            <a:lin ang="2700000" scaled="0"/>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256862648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3C8DE-A151-6229-4ABB-693D018AB9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1"/>
            <a:ext cx="5577840" cy="1107996"/>
          </a:xfrm>
          <a:noFill/>
        </p:spPr>
        <p:txBody>
          <a:bodyPr vert="horz" wrap="square" lIns="0" tIns="0" rIns="0" bIns="0" rtlCol="0" anchor="b" anchorCtr="0">
            <a:spAutoFit/>
          </a:bodyPr>
          <a:lstStyle>
            <a:lvl1pPr>
              <a:defRPr lang="en-US" sz="4000" b="0" kern="1200" cap="none" spc="-50" baseline="0" dirty="0">
                <a:ln w="3175">
                  <a:noFill/>
                </a:ln>
                <a:solidFill>
                  <a:schemeClr val="tx1"/>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lang="en-US" sz="18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Speaker name or subtitle text</a:t>
            </a:r>
          </a:p>
        </p:txBody>
      </p:sp>
      <p:pic>
        <p:nvPicPr>
          <p:cNvPr id="7" name="MS logo white - EMF" descr="Microsoft logo white text version">
            <a:extLst>
              <a:ext uri="{FF2B5EF4-FFF2-40B4-BE49-F238E27FC236}">
                <a16:creationId xmlns:a16="http://schemas.microsoft.com/office/drawing/2014/main" id="{7402CA17-47CB-D841-851F-EAC4B87C209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8022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8396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91184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0819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92498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8336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5341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80454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73122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14106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56400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69519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524483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001881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4280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8626440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8459425"/>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0648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434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321925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243167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2"/>
        </a:solidFill>
        <a:effectLst/>
      </p:bgPr>
    </p:bg>
    <p:spTree>
      <p:nvGrpSpPr>
        <p:cNvPr id="1" name=""/>
        <p:cNvGrpSpPr/>
        <p:nvPr/>
      </p:nvGrpSpPr>
      <p:grpSpPr>
        <a:xfrm>
          <a:off x="0" y="0"/>
          <a:ext cx="0" cy="0"/>
          <a:chOff x="0" y="0"/>
          <a:chExt cx="0" cy="0"/>
        </a:xfrm>
      </p:grpSpPr>
      <p:pic>
        <p:nvPicPr>
          <p:cNvPr id="18" name="Picture 17" descr="A computer screen shot of a computer screen&#10;&#10;Description automatically generated">
            <a:extLst>
              <a:ext uri="{FF2B5EF4-FFF2-40B4-BE49-F238E27FC236}">
                <a16:creationId xmlns:a16="http://schemas.microsoft.com/office/drawing/2014/main" id="{0106BB24-EBC7-C8B2-0ADF-781040FB589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8549"/>
          <a:stretch>
            <a:fillRect/>
          </a:stretch>
        </p:blipFill>
        <p:spPr>
          <a:xfrm>
            <a:off x="0" y="4618418"/>
            <a:ext cx="5571665" cy="2239582"/>
          </a:xfrm>
          <a:custGeom>
            <a:avLst/>
            <a:gdLst>
              <a:gd name="connsiteX0" fmla="*/ 0 w 5571665"/>
              <a:gd name="connsiteY0" fmla="*/ 0 h 2239582"/>
              <a:gd name="connsiteX1" fmla="*/ 5571665 w 5571665"/>
              <a:gd name="connsiteY1" fmla="*/ 0 h 2239582"/>
              <a:gd name="connsiteX2" fmla="*/ 5571665 w 5571665"/>
              <a:gd name="connsiteY2" fmla="*/ 2239582 h 2239582"/>
              <a:gd name="connsiteX3" fmla="*/ 0 w 5571665"/>
              <a:gd name="connsiteY3" fmla="*/ 2239582 h 2239582"/>
            </a:gdLst>
            <a:ahLst/>
            <a:cxnLst>
              <a:cxn ang="0">
                <a:pos x="connsiteX0" y="connsiteY0"/>
              </a:cxn>
              <a:cxn ang="0">
                <a:pos x="connsiteX1" y="connsiteY1"/>
              </a:cxn>
              <a:cxn ang="0">
                <a:pos x="connsiteX2" y="connsiteY2"/>
              </a:cxn>
              <a:cxn ang="0">
                <a:pos x="connsiteX3" y="connsiteY3"/>
              </a:cxn>
            </a:cxnLst>
            <a:rect l="l" t="t" r="r" b="b"/>
            <a:pathLst>
              <a:path w="5571665" h="2239582">
                <a:moveTo>
                  <a:pt x="0" y="0"/>
                </a:moveTo>
                <a:lnTo>
                  <a:pt x="5571665" y="0"/>
                </a:lnTo>
                <a:lnTo>
                  <a:pt x="5571665" y="2239582"/>
                </a:lnTo>
                <a:lnTo>
                  <a:pt x="0" y="2239582"/>
                </a:lnTo>
                <a:close/>
              </a:path>
            </a:pathLst>
          </a:custGeom>
        </p:spPr>
      </p:pic>
      <p:sp>
        <p:nvSpPr>
          <p:cNvPr id="10" name="Freeform: Shape 9">
            <a:extLst>
              <a:ext uri="{FF2B5EF4-FFF2-40B4-BE49-F238E27FC236}">
                <a16:creationId xmlns:a16="http://schemas.microsoft.com/office/drawing/2014/main" id="{2EF09898-FF52-8656-0A89-A691B200A697}"/>
              </a:ext>
            </a:extLst>
          </p:cNvPr>
          <p:cNvSpPr>
            <a:spLocks/>
          </p:cNvSpPr>
          <p:nvPr userDrawn="1"/>
        </p:nvSpPr>
        <p:spPr bwMode="auto">
          <a:xfrm flipH="1">
            <a:off x="5571665" y="266701"/>
            <a:ext cx="6620335" cy="6591299"/>
          </a:xfrm>
          <a:custGeom>
            <a:avLst/>
            <a:gdLst>
              <a:gd name="connsiteX0" fmla="*/ 6396956 w 6620335"/>
              <a:gd name="connsiteY0" fmla="*/ 0 h 6591299"/>
              <a:gd name="connsiteX1" fmla="*/ 0 w 6620335"/>
              <a:gd name="connsiteY1" fmla="*/ 0 h 6591299"/>
              <a:gd name="connsiteX2" fmla="*/ 0 w 6620335"/>
              <a:gd name="connsiteY2" fmla="*/ 6591299 h 6591299"/>
              <a:gd name="connsiteX3" fmla="*/ 6620335 w 6620335"/>
              <a:gd name="connsiteY3" fmla="*/ 6591299 h 6591299"/>
              <a:gd name="connsiteX4" fmla="*/ 6620335 w 6620335"/>
              <a:gd name="connsiteY4" fmla="*/ 223379 h 6591299"/>
              <a:gd name="connsiteX5" fmla="*/ 6396956 w 6620335"/>
              <a:gd name="connsiteY5" fmla="*/ 0 h 65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335" h="6591299">
                <a:moveTo>
                  <a:pt x="6396956" y="0"/>
                </a:moveTo>
                <a:lnTo>
                  <a:pt x="0" y="0"/>
                </a:lnTo>
                <a:lnTo>
                  <a:pt x="0" y="6591299"/>
                </a:lnTo>
                <a:lnTo>
                  <a:pt x="6620335" y="6591299"/>
                </a:lnTo>
                <a:lnTo>
                  <a:pt x="6620335" y="223379"/>
                </a:lnTo>
                <a:cubicBezTo>
                  <a:pt x="6620335" y="100010"/>
                  <a:pt x="6520325" y="0"/>
                  <a:pt x="6396956" y="0"/>
                </a:cubicBezTo>
                <a:close/>
              </a:path>
            </a:pathLst>
          </a:custGeom>
          <a:solidFill>
            <a:schemeClr val="bg2">
              <a:lumMod val="9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bg1"/>
              </a:solidFill>
              <a:cs typeface="Segoe UI" pitchFamily="34" charset="0"/>
            </a:endParaRPr>
          </a:p>
        </p:txBody>
      </p:sp>
      <p:pic>
        <p:nvPicPr>
          <p:cNvPr id="25" name="Picture 24" descr="A computer screen shot of a computer screen&#10;&#10;Description automatically generated" hidden="1">
            <a:extLst>
              <a:ext uri="{FF2B5EF4-FFF2-40B4-BE49-F238E27FC236}">
                <a16:creationId xmlns:a16="http://schemas.microsoft.com/office/drawing/2014/main" id="{CA1D01DF-3C81-E02D-5B03-FC47A4D1EA1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b="27507"/>
          <a:stretch>
            <a:fillRect/>
          </a:stretch>
        </p:blipFill>
        <p:spPr>
          <a:xfrm>
            <a:off x="4397829" y="1"/>
            <a:ext cx="7794171" cy="3178629"/>
          </a:xfrm>
          <a:prstGeom prst="rect">
            <a:avLst/>
          </a:prstGeom>
        </p:spPr>
      </p:pic>
      <p:sp>
        <p:nvSpPr>
          <p:cNvPr id="4" name="Arrow: Bent 3">
            <a:extLst>
              <a:ext uri="{FF2B5EF4-FFF2-40B4-BE49-F238E27FC236}">
                <a16:creationId xmlns:a16="http://schemas.microsoft.com/office/drawing/2014/main" id="{44EE07F7-836C-CC9F-11AD-4E711A2B7CED}"/>
              </a:ext>
            </a:extLst>
          </p:cNvPr>
          <p:cNvSpPr/>
          <p:nvPr userDrawn="1"/>
        </p:nvSpPr>
        <p:spPr bwMode="auto">
          <a:xfrm>
            <a:off x="5571665" y="266701"/>
            <a:ext cx="6620335" cy="6591299"/>
          </a:xfrm>
          <a:prstGeom prst="bentArrow">
            <a:avLst>
              <a:gd name="adj1" fmla="val 25000"/>
              <a:gd name="adj2" fmla="val 0"/>
              <a:gd name="adj3" fmla="val 25000"/>
              <a:gd name="adj4" fmla="val 3345"/>
            </a:avLst>
          </a:prstGeom>
          <a:ln w="28575">
            <a:gradFill>
              <a:gsLst>
                <a:gs pos="0">
                  <a:schemeClr val="accent1"/>
                </a:gs>
                <a:gs pos="50000">
                  <a:schemeClr val="accent2"/>
                </a:gs>
                <a:gs pos="100000">
                  <a:schemeClr val="accent3"/>
                </a:gs>
              </a:gsLst>
              <a:lin ang="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itle 15">
            <a:extLst>
              <a:ext uri="{FF2B5EF4-FFF2-40B4-BE49-F238E27FC236}">
                <a16:creationId xmlns:a16="http://schemas.microsoft.com/office/drawing/2014/main" id="{4A3F8A99-A718-723B-5643-1783CA5DCB14}"/>
              </a:ext>
            </a:extLst>
          </p:cNvPr>
          <p:cNvSpPr>
            <a:spLocks noGrp="1"/>
          </p:cNvSpPr>
          <p:nvPr>
            <p:ph type="title"/>
          </p:nvPr>
        </p:nvSpPr>
        <p:spPr>
          <a:xfrm>
            <a:off x="571501" y="2677170"/>
            <a:ext cx="4755242" cy="1072804"/>
          </a:xfrm>
        </p:spPr>
        <p:txBody>
          <a:bodyPr anchor="b">
            <a:noAutofit/>
          </a:bodyPr>
          <a:lstStyle>
            <a:lvl1pPr>
              <a:defRPr sz="3600">
                <a:solidFill>
                  <a:schemeClr val="tx1"/>
                </a:solidFill>
              </a:defRPr>
            </a:lvl1pPr>
          </a:lstStyle>
          <a:p>
            <a:r>
              <a:rPr lang="en-US"/>
              <a:t>Click to edit Master title style</a:t>
            </a:r>
          </a:p>
        </p:txBody>
      </p:sp>
      <p:sp>
        <p:nvSpPr>
          <p:cNvPr id="13" name="Text Placeholder 18">
            <a:extLst>
              <a:ext uri="{FF2B5EF4-FFF2-40B4-BE49-F238E27FC236}">
                <a16:creationId xmlns:a16="http://schemas.microsoft.com/office/drawing/2014/main" id="{4EFCE3A5-2772-1FC2-0790-D7C48C86D3F0}"/>
              </a:ext>
            </a:extLst>
          </p:cNvPr>
          <p:cNvSpPr>
            <a:spLocks noGrp="1"/>
          </p:cNvSpPr>
          <p:nvPr>
            <p:ph type="body" sz="quarter" idx="11"/>
          </p:nvPr>
        </p:nvSpPr>
        <p:spPr>
          <a:xfrm>
            <a:off x="571500" y="3873054"/>
            <a:ext cx="4755243" cy="307777"/>
          </a:xfrm>
        </p:spPr>
        <p:txBody>
          <a:bodyPr anchor="t"/>
          <a:lstStyle>
            <a:lvl1pPr marL="0" indent="0">
              <a:buNone/>
              <a:defRPr sz="2000">
                <a:solidFill>
                  <a:schemeClr val="tx1"/>
                </a:solidFill>
              </a:defRPr>
            </a:lvl1pPr>
          </a:lstStyle>
          <a:p>
            <a:pPr lvl="0"/>
            <a:endParaRPr lang="en-US"/>
          </a:p>
        </p:txBody>
      </p:sp>
      <p:sp>
        <p:nvSpPr>
          <p:cNvPr id="7" name="Freeform: Shape 6">
            <a:extLst>
              <a:ext uri="{FF2B5EF4-FFF2-40B4-BE49-F238E27FC236}">
                <a16:creationId xmlns:a16="http://schemas.microsoft.com/office/drawing/2014/main" id="{628E30C5-8C4E-AD76-ED46-37A1A894D63A}"/>
              </a:ext>
            </a:extLst>
          </p:cNvPr>
          <p:cNvSpPr>
            <a:spLocks/>
          </p:cNvSpPr>
          <p:nvPr userDrawn="1"/>
        </p:nvSpPr>
        <p:spPr bwMode="auto">
          <a:xfrm flipH="1">
            <a:off x="5679615" y="363071"/>
            <a:ext cx="6512385" cy="6494929"/>
          </a:xfrm>
          <a:custGeom>
            <a:avLst/>
            <a:gdLst>
              <a:gd name="connsiteX0" fmla="*/ 6349427 w 6512385"/>
              <a:gd name="connsiteY0" fmla="*/ 0 h 6494929"/>
              <a:gd name="connsiteX1" fmla="*/ 0 w 6512385"/>
              <a:gd name="connsiteY1" fmla="*/ 0 h 6494929"/>
              <a:gd name="connsiteX2" fmla="*/ 0 w 6512385"/>
              <a:gd name="connsiteY2" fmla="*/ 6494929 h 6494929"/>
              <a:gd name="connsiteX3" fmla="*/ 6512385 w 6512385"/>
              <a:gd name="connsiteY3" fmla="*/ 6494929 h 6494929"/>
              <a:gd name="connsiteX4" fmla="*/ 6512385 w 6512385"/>
              <a:gd name="connsiteY4" fmla="*/ 162958 h 6494929"/>
              <a:gd name="connsiteX5" fmla="*/ 6349427 w 6512385"/>
              <a:gd name="connsiteY5" fmla="*/ 0 h 649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2385" h="6494929">
                <a:moveTo>
                  <a:pt x="6349427" y="0"/>
                </a:moveTo>
                <a:lnTo>
                  <a:pt x="0" y="0"/>
                </a:lnTo>
                <a:lnTo>
                  <a:pt x="0" y="6494929"/>
                </a:lnTo>
                <a:lnTo>
                  <a:pt x="6512385" y="6494929"/>
                </a:lnTo>
                <a:lnTo>
                  <a:pt x="6512385" y="162958"/>
                </a:lnTo>
                <a:cubicBezTo>
                  <a:pt x="6512385" y="72959"/>
                  <a:pt x="6439426" y="0"/>
                  <a:pt x="6349427" y="0"/>
                </a:cubicBezTo>
                <a:close/>
              </a:path>
            </a:pathLst>
          </a:custGeom>
          <a:solidFill>
            <a:schemeClr val="bg1">
              <a:alpha val="8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bg1"/>
              </a:solidFill>
              <a:cs typeface="Segoe UI" pitchFamily="34" charset="0"/>
            </a:endParaRPr>
          </a:p>
        </p:txBody>
      </p:sp>
      <p:sp>
        <p:nvSpPr>
          <p:cNvPr id="3" name="Picture Placeholder 2">
            <a:extLst>
              <a:ext uri="{FF2B5EF4-FFF2-40B4-BE49-F238E27FC236}">
                <a16:creationId xmlns:a16="http://schemas.microsoft.com/office/drawing/2014/main" id="{F7245519-ED41-B189-535D-7B449DD7C2AC}"/>
              </a:ext>
            </a:extLst>
          </p:cNvPr>
          <p:cNvSpPr>
            <a:spLocks noGrp="1"/>
          </p:cNvSpPr>
          <p:nvPr>
            <p:ph type="pic" sz="quarter" idx="12"/>
          </p:nvPr>
        </p:nvSpPr>
        <p:spPr>
          <a:xfrm>
            <a:off x="5792644" y="464458"/>
            <a:ext cx="6399356" cy="6393543"/>
          </a:xfrm>
          <a:custGeom>
            <a:avLst/>
            <a:gdLst>
              <a:gd name="connsiteX0" fmla="*/ 137525 w 6399356"/>
              <a:gd name="connsiteY0" fmla="*/ 0 h 6393543"/>
              <a:gd name="connsiteX1" fmla="*/ 6399356 w 6399356"/>
              <a:gd name="connsiteY1" fmla="*/ 0 h 6393543"/>
              <a:gd name="connsiteX2" fmla="*/ 6399356 w 6399356"/>
              <a:gd name="connsiteY2" fmla="*/ 6393543 h 6393543"/>
              <a:gd name="connsiteX3" fmla="*/ 0 w 6399356"/>
              <a:gd name="connsiteY3" fmla="*/ 6393543 h 6393543"/>
              <a:gd name="connsiteX4" fmla="*/ 0 w 6399356"/>
              <a:gd name="connsiteY4" fmla="*/ 137525 h 6393543"/>
              <a:gd name="connsiteX5" fmla="*/ 137525 w 6399356"/>
              <a:gd name="connsiteY5" fmla="*/ 0 h 639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9356" h="6393543">
                <a:moveTo>
                  <a:pt x="137525" y="0"/>
                </a:moveTo>
                <a:lnTo>
                  <a:pt x="6399356" y="0"/>
                </a:lnTo>
                <a:lnTo>
                  <a:pt x="6399356" y="6393543"/>
                </a:lnTo>
                <a:lnTo>
                  <a:pt x="0" y="6393543"/>
                </a:lnTo>
                <a:lnTo>
                  <a:pt x="0" y="137525"/>
                </a:lnTo>
                <a:cubicBezTo>
                  <a:pt x="0" y="61572"/>
                  <a:pt x="61572" y="0"/>
                  <a:pt x="137525" y="0"/>
                </a:cubicBezTo>
                <a:close/>
              </a:path>
            </a:pathLst>
          </a:custGeom>
          <a:effectLst>
            <a:outerShdw blurRad="50800" dist="38100" algn="l" rotWithShape="0">
              <a:prstClr val="black">
                <a:alpha val="20000"/>
              </a:prstClr>
            </a:outerShdw>
          </a:effectLst>
        </p:spPr>
        <p:txBody>
          <a:bodyPr vert="horz" wrap="square" lIns="0" tIns="0" rIns="0" bIns="0" rtlCol="0">
            <a:noAutofit/>
          </a:bodyPr>
          <a:lstStyle>
            <a:lvl1pPr>
              <a:defRPr lang="en-US" sz="1680" dirty="0"/>
            </a:lvl1pPr>
          </a:lstStyle>
          <a:p>
            <a:pPr marL="137112" lvl="0" indent="-137112" defTabSz="559464"/>
            <a:endParaRPr lang="en-US"/>
          </a:p>
        </p:txBody>
      </p:sp>
    </p:spTree>
    <p:extLst>
      <p:ext uri="{BB962C8B-B14F-4D97-AF65-F5344CB8AC3E}">
        <p14:creationId xmlns:p14="http://schemas.microsoft.com/office/powerpoint/2010/main" val="339886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935088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570119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16843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244367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816441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507612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789744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989055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4475444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679579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8364663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807775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AB2679-6F3E-A1F6-FEF9-C5FD2E0BB58D}"/>
              </a:ext>
            </a:extLst>
          </p:cNvPr>
          <p:cNvSpPr/>
          <p:nvPr userDrawn="1"/>
        </p:nvSpPr>
        <p:spPr bwMode="auto">
          <a:xfrm flipH="1">
            <a:off x="-1" y="-3061"/>
            <a:ext cx="18428677" cy="6858000"/>
          </a:xfrm>
          <a:prstGeom prst="rect">
            <a:avLst/>
          </a:prstGeom>
          <a:gradFill flip="none" rotWithShape="1">
            <a:gsLst>
              <a:gs pos="95000">
                <a:schemeClr val="tx2"/>
              </a:gs>
              <a:gs pos="0">
                <a:srgbClr val="C03BC4"/>
              </a:gs>
              <a:gs pos="50000">
                <a:schemeClr val="accent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600" err="1">
              <a:solidFill>
                <a:srgbClr val="FFFFFF"/>
              </a:solidFill>
              <a:cs typeface="Segoe UI" pitchFamily="34" charset="0"/>
            </a:endParaRP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1874520"/>
            <a:ext cx="4167887" cy="1231106"/>
          </a:xfrm>
        </p:spPr>
        <p:txBody>
          <a:bodyPr wrap="square" anchor="t" anchorCtr="0">
            <a:spAutoFit/>
          </a:bodyPr>
          <a:lstStyle>
            <a:lvl1pPr>
              <a:defRPr sz="4000" b="1" i="0">
                <a:solidFill>
                  <a:schemeClr val="bg2"/>
                </a:solidFill>
                <a:latin typeface="+mj-lt"/>
                <a:cs typeface="Segoe UI Semibold" panose="020B0502040204020203" pitchFamily="34" charset="0"/>
              </a:defRPr>
            </a:lvl1pPr>
          </a:lstStyle>
          <a:p>
            <a:r>
              <a:rPr lang="en-US"/>
              <a:t>Event name or presentation title </a:t>
            </a:r>
          </a:p>
        </p:txBody>
      </p:sp>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mn-lt"/>
                <a:cs typeface="Segoe UI" panose="020B0502040204020203" pitchFamily="34" charset="0"/>
              </a:defRPr>
            </a:lvl1pPr>
          </a:lstStyle>
          <a:p>
            <a:pPr lvl="0"/>
            <a:r>
              <a:rPr lang="en-US"/>
              <a:t>Speaker name or subtitle</a:t>
            </a:r>
          </a:p>
        </p:txBody>
      </p:sp>
      <p:pic>
        <p:nvPicPr>
          <p:cNvPr id="8" name="Picture 7" descr="Microsoft Teams Logo">
            <a:extLst>
              <a:ext uri="{FF2B5EF4-FFF2-40B4-BE49-F238E27FC236}">
                <a16:creationId xmlns:a16="http://schemas.microsoft.com/office/drawing/2014/main" id="{C0743949-6684-8F55-533F-22F09A273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36434"/>
          <a:stretch/>
        </p:blipFill>
        <p:spPr>
          <a:xfrm>
            <a:off x="298039" y="305421"/>
            <a:ext cx="1690781" cy="866473"/>
          </a:xfrm>
          <a:prstGeom prst="rect">
            <a:avLst/>
          </a:prstGeom>
        </p:spPr>
      </p:pic>
      <p:sp>
        <p:nvSpPr>
          <p:cNvPr id="14" name="Freeform: Shape 13">
            <a:extLst>
              <a:ext uri="{FF2B5EF4-FFF2-40B4-BE49-F238E27FC236}">
                <a16:creationId xmlns:a16="http://schemas.microsoft.com/office/drawing/2014/main" id="{E24196DA-F897-2E09-5ACF-98E1988F9D38}"/>
              </a:ext>
            </a:extLst>
          </p:cNvPr>
          <p:cNvSpPr/>
          <p:nvPr userDrawn="1"/>
        </p:nvSpPr>
        <p:spPr>
          <a:xfrm>
            <a:off x="9268518" y="2950999"/>
            <a:ext cx="820074" cy="732449"/>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chemeClr val="accent1">
                    <a:lumMod val="5000"/>
                    <a:lumOff val="95000"/>
                  </a:schemeClr>
                </a:gs>
                <a:gs pos="43000">
                  <a:srgbClr val="8DE971"/>
                </a:gs>
                <a:gs pos="100000">
                  <a:srgbClr val="00B0F0"/>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Freeform: Shape 32">
            <a:extLst>
              <a:ext uri="{FF2B5EF4-FFF2-40B4-BE49-F238E27FC236}">
                <a16:creationId xmlns:a16="http://schemas.microsoft.com/office/drawing/2014/main" id="{145D910E-48BA-F224-58BC-9F7E6946A93F}"/>
              </a:ext>
            </a:extLst>
          </p:cNvPr>
          <p:cNvSpPr/>
          <p:nvPr userDrawn="1"/>
        </p:nvSpPr>
        <p:spPr>
          <a:xfrm>
            <a:off x="14536550" y="2955938"/>
            <a:ext cx="1896057" cy="169346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4" name="Freeform: Shape 33">
            <a:extLst>
              <a:ext uri="{FF2B5EF4-FFF2-40B4-BE49-F238E27FC236}">
                <a16:creationId xmlns:a16="http://schemas.microsoft.com/office/drawing/2014/main" id="{0BF951CE-586B-5442-1548-6EB8C1D3863A}"/>
              </a:ext>
            </a:extLst>
          </p:cNvPr>
          <p:cNvSpPr/>
          <p:nvPr userDrawn="1"/>
        </p:nvSpPr>
        <p:spPr>
          <a:xfrm>
            <a:off x="8071562" y="2244276"/>
            <a:ext cx="560348" cy="500475"/>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chemeClr val="accent1">
                    <a:lumMod val="5000"/>
                    <a:lumOff val="95000"/>
                  </a:schemeClr>
                </a:gs>
                <a:gs pos="42000">
                  <a:srgbClr val="FFB900"/>
                </a:gs>
                <a:gs pos="100000">
                  <a:srgbClr val="FFB3BB"/>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Freeform: Shape 34">
            <a:extLst>
              <a:ext uri="{FF2B5EF4-FFF2-40B4-BE49-F238E27FC236}">
                <a16:creationId xmlns:a16="http://schemas.microsoft.com/office/drawing/2014/main" id="{4059E6FD-C199-29C4-29B5-620D978C7090}"/>
              </a:ext>
            </a:extLst>
          </p:cNvPr>
          <p:cNvSpPr/>
          <p:nvPr userDrawn="1"/>
        </p:nvSpPr>
        <p:spPr>
          <a:xfrm>
            <a:off x="9599701" y="1729598"/>
            <a:ext cx="1896057" cy="169346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6" name="Freeform: Shape 35">
            <a:extLst>
              <a:ext uri="{FF2B5EF4-FFF2-40B4-BE49-F238E27FC236}">
                <a16:creationId xmlns:a16="http://schemas.microsoft.com/office/drawing/2014/main" id="{4F8E0C7E-F0DC-4CFB-1EEF-CA0E10BD5071}"/>
              </a:ext>
            </a:extLst>
          </p:cNvPr>
          <p:cNvSpPr/>
          <p:nvPr userDrawn="1"/>
        </p:nvSpPr>
        <p:spPr>
          <a:xfrm>
            <a:off x="7163664" y="295749"/>
            <a:ext cx="1316871" cy="117616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chemeClr val="accent1">
                    <a:lumMod val="5000"/>
                    <a:lumOff val="95000"/>
                  </a:schemeClr>
                </a:gs>
                <a:gs pos="42000">
                  <a:srgbClr val="FFB900"/>
                </a:gs>
                <a:gs pos="100000">
                  <a:srgbClr val="FFB3BB"/>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reeform: Shape 36">
            <a:extLst>
              <a:ext uri="{FF2B5EF4-FFF2-40B4-BE49-F238E27FC236}">
                <a16:creationId xmlns:a16="http://schemas.microsoft.com/office/drawing/2014/main" id="{A1BD28BA-367E-3F69-EAE0-803D8D0F1877}"/>
              </a:ext>
            </a:extLst>
          </p:cNvPr>
          <p:cNvSpPr/>
          <p:nvPr userDrawn="1"/>
        </p:nvSpPr>
        <p:spPr>
          <a:xfrm>
            <a:off x="9777802" y="2932781"/>
            <a:ext cx="3139245" cy="2803816"/>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8" name="Group 37">
            <a:extLst>
              <a:ext uri="{FF2B5EF4-FFF2-40B4-BE49-F238E27FC236}">
                <a16:creationId xmlns:a16="http://schemas.microsoft.com/office/drawing/2014/main" id="{752ADEAD-A94C-61A6-188D-F25CF086D76A}"/>
              </a:ext>
            </a:extLst>
          </p:cNvPr>
          <p:cNvGrpSpPr/>
          <p:nvPr userDrawn="1"/>
        </p:nvGrpSpPr>
        <p:grpSpPr>
          <a:xfrm rot="14413224" flipV="1">
            <a:off x="9384435" y="4426242"/>
            <a:ext cx="1547528" cy="1188828"/>
            <a:chOff x="10153785" y="391645"/>
            <a:chExt cx="1757799" cy="1350360"/>
          </a:xfrm>
        </p:grpSpPr>
        <p:sp>
          <p:nvSpPr>
            <p:cNvPr id="39" name="Freeform: Shape 38">
              <a:extLst>
                <a:ext uri="{FF2B5EF4-FFF2-40B4-BE49-F238E27FC236}">
                  <a16:creationId xmlns:a16="http://schemas.microsoft.com/office/drawing/2014/main" id="{19D2FD69-A9EE-2EF0-BD33-4A58DCC3E924}"/>
                </a:ext>
              </a:extLst>
            </p:cNvPr>
            <p:cNvSpPr/>
            <p:nvPr/>
          </p:nvSpPr>
          <p:spPr>
            <a:xfrm>
              <a:off x="10153785" y="391645"/>
              <a:ext cx="1757799" cy="1350360"/>
            </a:xfrm>
            <a:custGeom>
              <a:avLst/>
              <a:gdLst>
                <a:gd name="connsiteX0" fmla="*/ 361482 w 1757799"/>
                <a:gd name="connsiteY0" fmla="*/ 0 h 1350360"/>
                <a:gd name="connsiteX1" fmla="*/ 840077 w 1757799"/>
                <a:gd name="connsiteY1" fmla="*/ 0 h 1350360"/>
                <a:gd name="connsiteX2" fmla="*/ 945924 w 1757799"/>
                <a:gd name="connsiteY2" fmla="*/ 61027 h 1350360"/>
                <a:gd name="connsiteX3" fmla="*/ 1185225 w 1757799"/>
                <a:gd name="connsiteY3" fmla="*/ 475557 h 1350360"/>
                <a:gd name="connsiteX4" fmla="*/ 1201557 w 1757799"/>
                <a:gd name="connsiteY4" fmla="*/ 536586 h 1350360"/>
                <a:gd name="connsiteX5" fmla="*/ 1189117 w 1757799"/>
                <a:gd name="connsiteY5" fmla="*/ 583070 h 1350360"/>
                <a:gd name="connsiteX6" fmla="*/ 1499351 w 1757799"/>
                <a:gd name="connsiteY6" fmla="*/ 583070 h 1350360"/>
                <a:gd name="connsiteX7" fmla="*/ 1575029 w 1757799"/>
                <a:gd name="connsiteY7" fmla="*/ 626703 h 1350360"/>
                <a:gd name="connsiteX8" fmla="*/ 1746123 w 1757799"/>
                <a:gd name="connsiteY8" fmla="*/ 923081 h 1350360"/>
                <a:gd name="connsiteX9" fmla="*/ 1746123 w 1757799"/>
                <a:gd name="connsiteY9" fmla="*/ 1010348 h 1350360"/>
                <a:gd name="connsiteX10" fmla="*/ 1575029 w 1757799"/>
                <a:gd name="connsiteY10" fmla="*/ 1306726 h 1350360"/>
                <a:gd name="connsiteX11" fmla="*/ 1499351 w 1757799"/>
                <a:gd name="connsiteY11" fmla="*/ 1350360 h 1350360"/>
                <a:gd name="connsiteX12" fmla="*/ 1157169 w 1757799"/>
                <a:gd name="connsiteY12" fmla="*/ 1350360 h 1350360"/>
                <a:gd name="connsiteX13" fmla="*/ 1081489 w 1757799"/>
                <a:gd name="connsiteY13" fmla="*/ 1306726 h 1350360"/>
                <a:gd name="connsiteX14" fmla="*/ 924024 w 1757799"/>
                <a:gd name="connsiteY14" fmla="*/ 1033953 h 1350360"/>
                <a:gd name="connsiteX15" fmla="*/ 901073 w 1757799"/>
                <a:gd name="connsiteY15" fmla="*/ 1056808 h 1350360"/>
                <a:gd name="connsiteX16" fmla="*/ 840077 w 1757799"/>
                <a:gd name="connsiteY16" fmla="*/ 1073174 h 1350360"/>
                <a:gd name="connsiteX17" fmla="*/ 361482 w 1757799"/>
                <a:gd name="connsiteY17" fmla="*/ 1073174 h 1350360"/>
                <a:gd name="connsiteX18" fmla="*/ 255632 w 1757799"/>
                <a:gd name="connsiteY18" fmla="*/ 1012144 h 1350360"/>
                <a:gd name="connsiteX19" fmla="*/ 16334 w 1757799"/>
                <a:gd name="connsiteY19" fmla="*/ 597614 h 1350360"/>
                <a:gd name="connsiteX20" fmla="*/ 16334 w 1757799"/>
                <a:gd name="connsiteY20" fmla="*/ 475557 h 1350360"/>
                <a:gd name="connsiteX21" fmla="*/ 255632 w 1757799"/>
                <a:gd name="connsiteY21" fmla="*/ 61027 h 1350360"/>
                <a:gd name="connsiteX22" fmla="*/ 361482 w 1757799"/>
                <a:gd name="connsiteY22" fmla="*/ 0 h 13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57799" h="1350360">
                  <a:moveTo>
                    <a:pt x="361482" y="0"/>
                  </a:moveTo>
                  <a:lnTo>
                    <a:pt x="840077" y="0"/>
                  </a:lnTo>
                  <a:cubicBezTo>
                    <a:pt x="883885" y="0"/>
                    <a:pt x="924148" y="23297"/>
                    <a:pt x="945924" y="61027"/>
                  </a:cubicBezTo>
                  <a:lnTo>
                    <a:pt x="1185225" y="475557"/>
                  </a:lnTo>
                  <a:cubicBezTo>
                    <a:pt x="1196113" y="494424"/>
                    <a:pt x="1201557" y="515505"/>
                    <a:pt x="1201557" y="536586"/>
                  </a:cubicBezTo>
                  <a:lnTo>
                    <a:pt x="1189117" y="583070"/>
                  </a:lnTo>
                  <a:lnTo>
                    <a:pt x="1499351" y="583070"/>
                  </a:lnTo>
                  <a:cubicBezTo>
                    <a:pt x="1530673" y="583070"/>
                    <a:pt x="1559460" y="599727"/>
                    <a:pt x="1575029" y="626703"/>
                  </a:cubicBezTo>
                  <a:lnTo>
                    <a:pt x="1746123" y="923081"/>
                  </a:lnTo>
                  <a:cubicBezTo>
                    <a:pt x="1761692" y="950058"/>
                    <a:pt x="1761692" y="983372"/>
                    <a:pt x="1746123" y="1010348"/>
                  </a:cubicBezTo>
                  <a:lnTo>
                    <a:pt x="1575029" y="1306726"/>
                  </a:lnTo>
                  <a:cubicBezTo>
                    <a:pt x="1559279" y="1333702"/>
                    <a:pt x="1530492" y="1350360"/>
                    <a:pt x="1499351" y="1350360"/>
                  </a:cubicBezTo>
                  <a:lnTo>
                    <a:pt x="1157169" y="1350360"/>
                  </a:lnTo>
                  <a:cubicBezTo>
                    <a:pt x="1125846" y="1350360"/>
                    <a:pt x="1097058" y="1333702"/>
                    <a:pt x="1081489" y="1306726"/>
                  </a:cubicBezTo>
                  <a:lnTo>
                    <a:pt x="924024" y="1033953"/>
                  </a:lnTo>
                  <a:lnTo>
                    <a:pt x="901073" y="1056808"/>
                  </a:lnTo>
                  <a:cubicBezTo>
                    <a:pt x="882809" y="1067349"/>
                    <a:pt x="861855" y="1073174"/>
                    <a:pt x="840077" y="1073174"/>
                  </a:cubicBezTo>
                  <a:lnTo>
                    <a:pt x="361482" y="1073174"/>
                  </a:lnTo>
                  <a:cubicBezTo>
                    <a:pt x="317671" y="1073174"/>
                    <a:pt x="277408" y="1049874"/>
                    <a:pt x="255632" y="1012144"/>
                  </a:cubicBezTo>
                  <a:lnTo>
                    <a:pt x="16334" y="597614"/>
                  </a:lnTo>
                  <a:cubicBezTo>
                    <a:pt x="-5445" y="559884"/>
                    <a:pt x="-5445" y="513290"/>
                    <a:pt x="16334" y="475557"/>
                  </a:cubicBezTo>
                  <a:lnTo>
                    <a:pt x="255632" y="61027"/>
                  </a:lnTo>
                  <a:cubicBezTo>
                    <a:pt x="277663" y="23297"/>
                    <a:pt x="317927" y="0"/>
                    <a:pt x="361482" y="0"/>
                  </a:cubicBezTo>
                  <a:close/>
                </a:path>
              </a:pathLst>
            </a:custGeom>
            <a:solidFill>
              <a:schemeClr val="bg1"/>
            </a:solidFill>
            <a:ln w="19050" cap="flat">
              <a:gradFill flip="none" rotWithShape="1">
                <a:gsLst>
                  <a:gs pos="0">
                    <a:schemeClr val="accent1">
                      <a:lumMod val="5000"/>
                      <a:lumOff val="95000"/>
                    </a:schemeClr>
                  </a:gs>
                  <a:gs pos="42000">
                    <a:srgbClr val="49C5B1"/>
                  </a:gs>
                  <a:gs pos="100000">
                    <a:srgbClr val="00B0F0"/>
                  </a:gs>
                </a:gsLst>
                <a:lin ang="15600000" scaled="0"/>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Shape 39">
              <a:extLst>
                <a:ext uri="{FF2B5EF4-FFF2-40B4-BE49-F238E27FC236}">
                  <a16:creationId xmlns:a16="http://schemas.microsoft.com/office/drawing/2014/main" id="{EA62F90B-63A9-620E-475A-9EF99AB6157C}"/>
                </a:ext>
              </a:extLst>
            </p:cNvPr>
            <p:cNvSpPr/>
            <p:nvPr/>
          </p:nvSpPr>
          <p:spPr>
            <a:xfrm>
              <a:off x="10287115" y="510368"/>
              <a:ext cx="936960" cy="836848"/>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0078D4"/>
                </a:gs>
                <a:gs pos="100000">
                  <a:srgbClr val="8DC8E8"/>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Freeform: Shape 40">
              <a:extLst>
                <a:ext uri="{FF2B5EF4-FFF2-40B4-BE49-F238E27FC236}">
                  <a16:creationId xmlns:a16="http://schemas.microsoft.com/office/drawing/2014/main" id="{3927DA45-791C-A995-90DE-C887F5CD1285}"/>
                </a:ext>
              </a:extLst>
            </p:cNvPr>
            <p:cNvSpPr/>
            <p:nvPr/>
          </p:nvSpPr>
          <p:spPr>
            <a:xfrm>
              <a:off x="11178521" y="1092103"/>
              <a:ext cx="596284" cy="532572"/>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8DC8E8"/>
                </a:gs>
                <a:gs pos="100000">
                  <a:srgbClr val="0078D4"/>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2" name="Rectangle 41">
            <a:extLst>
              <a:ext uri="{FF2B5EF4-FFF2-40B4-BE49-F238E27FC236}">
                <a16:creationId xmlns:a16="http://schemas.microsoft.com/office/drawing/2014/main" id="{4C3236B9-0A25-58C6-F09C-DBD2964189B8}"/>
              </a:ext>
            </a:extLst>
          </p:cNvPr>
          <p:cNvSpPr/>
          <p:nvPr userDrawn="1"/>
        </p:nvSpPr>
        <p:spPr bwMode="auto">
          <a:xfrm>
            <a:off x="7948141" y="3293441"/>
            <a:ext cx="2963017" cy="1295417"/>
          </a:xfrm>
          <a:prstGeom prst="rect">
            <a:avLst/>
          </a:prstGeom>
          <a:gradFill flip="none" rotWithShape="1">
            <a:gsLst>
              <a:gs pos="74000">
                <a:srgbClr val="8DC8E8"/>
              </a:gs>
              <a:gs pos="0">
                <a:srgbClr val="83C8E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3" name="Freeform: Shape 42">
            <a:extLst>
              <a:ext uri="{FF2B5EF4-FFF2-40B4-BE49-F238E27FC236}">
                <a16:creationId xmlns:a16="http://schemas.microsoft.com/office/drawing/2014/main" id="{5291DF34-BE72-337B-B9B5-0804EBDA7899}"/>
              </a:ext>
            </a:extLst>
          </p:cNvPr>
          <p:cNvSpPr/>
          <p:nvPr userDrawn="1"/>
        </p:nvSpPr>
        <p:spPr>
          <a:xfrm>
            <a:off x="9854725" y="3290770"/>
            <a:ext cx="1454289" cy="1298897"/>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19050" cap="flat">
            <a:noFill/>
            <a:prstDash val="solid"/>
            <a:miter/>
          </a:ln>
          <a:effectLst>
            <a:outerShdw blurRad="88900" dist="50800" dir="8100000" algn="t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4" name="Freeform: Shape 43">
            <a:extLst>
              <a:ext uri="{FF2B5EF4-FFF2-40B4-BE49-F238E27FC236}">
                <a16:creationId xmlns:a16="http://schemas.microsoft.com/office/drawing/2014/main" id="{DEA91628-B588-ECAC-83E7-CD287A65C1EC}"/>
              </a:ext>
            </a:extLst>
          </p:cNvPr>
          <p:cNvSpPr/>
          <p:nvPr userDrawn="1"/>
        </p:nvSpPr>
        <p:spPr>
          <a:xfrm>
            <a:off x="5071106" y="3846440"/>
            <a:ext cx="1075629" cy="960699"/>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45" name="Group 44">
            <a:extLst>
              <a:ext uri="{FF2B5EF4-FFF2-40B4-BE49-F238E27FC236}">
                <a16:creationId xmlns:a16="http://schemas.microsoft.com/office/drawing/2014/main" id="{487AB52A-7323-8DFE-66AB-A900B246CB7F}"/>
              </a:ext>
            </a:extLst>
          </p:cNvPr>
          <p:cNvGrpSpPr/>
          <p:nvPr userDrawn="1"/>
        </p:nvGrpSpPr>
        <p:grpSpPr>
          <a:xfrm>
            <a:off x="6403441" y="3065560"/>
            <a:ext cx="2292111" cy="1566372"/>
            <a:chOff x="7010847" y="2172752"/>
            <a:chExt cx="2292111" cy="1566372"/>
          </a:xfrm>
        </p:grpSpPr>
        <p:sp>
          <p:nvSpPr>
            <p:cNvPr id="46" name="Freeform: Shape 45">
              <a:extLst>
                <a:ext uri="{FF2B5EF4-FFF2-40B4-BE49-F238E27FC236}">
                  <a16:creationId xmlns:a16="http://schemas.microsoft.com/office/drawing/2014/main" id="{05FF2362-FF8B-3AB9-7A77-A499D1FD0D7A}"/>
                </a:ext>
              </a:extLst>
            </p:cNvPr>
            <p:cNvSpPr/>
            <p:nvPr/>
          </p:nvSpPr>
          <p:spPr>
            <a:xfrm>
              <a:off x="7010847" y="2172752"/>
              <a:ext cx="2292111" cy="1566372"/>
            </a:xfrm>
            <a:custGeom>
              <a:avLst/>
              <a:gdLst>
                <a:gd name="connsiteX0" fmla="*/ 311250 w 2292111"/>
                <a:gd name="connsiteY0" fmla="*/ 0 h 1566372"/>
                <a:gd name="connsiteX1" fmla="*/ 723339 w 2292111"/>
                <a:gd name="connsiteY1" fmla="*/ 0 h 1566372"/>
                <a:gd name="connsiteX2" fmla="*/ 814477 w 2292111"/>
                <a:gd name="connsiteY2" fmla="*/ 52546 h 1566372"/>
                <a:gd name="connsiteX3" fmla="*/ 986173 w 2292111"/>
                <a:gd name="connsiteY3" fmla="*/ 349968 h 1566372"/>
                <a:gd name="connsiteX4" fmla="*/ 1050749 w 2292111"/>
                <a:gd name="connsiteY4" fmla="*/ 238104 h 1566372"/>
                <a:gd name="connsiteX5" fmla="*/ 1189658 w 2292111"/>
                <a:gd name="connsiteY5" fmla="*/ 158017 h 1566372"/>
                <a:gd name="connsiteX6" fmla="*/ 1817732 w 2292111"/>
                <a:gd name="connsiteY6" fmla="*/ 158017 h 1566372"/>
                <a:gd name="connsiteX7" fmla="*/ 1956638 w 2292111"/>
                <a:gd name="connsiteY7" fmla="*/ 238104 h 1566372"/>
                <a:gd name="connsiteX8" fmla="*/ 2270679 w 2292111"/>
                <a:gd name="connsiteY8" fmla="*/ 782104 h 1566372"/>
                <a:gd name="connsiteX9" fmla="*/ 2270679 w 2292111"/>
                <a:gd name="connsiteY9" fmla="*/ 942282 h 1566372"/>
                <a:gd name="connsiteX10" fmla="*/ 1956638 w 2292111"/>
                <a:gd name="connsiteY10" fmla="*/ 1486281 h 1566372"/>
                <a:gd name="connsiteX11" fmla="*/ 1817732 w 2292111"/>
                <a:gd name="connsiteY11" fmla="*/ 1566372 h 1566372"/>
                <a:gd name="connsiteX12" fmla="*/ 1189658 w 2292111"/>
                <a:gd name="connsiteY12" fmla="*/ 1566372 h 1566372"/>
                <a:gd name="connsiteX13" fmla="*/ 1050749 w 2292111"/>
                <a:gd name="connsiteY13" fmla="*/ 1486281 h 1566372"/>
                <a:gd name="connsiteX14" fmla="*/ 1002018 w 2292111"/>
                <a:gd name="connsiteY14" fmla="*/ 1401866 h 1566372"/>
                <a:gd name="connsiteX15" fmla="*/ 1001216 w 2292111"/>
                <a:gd name="connsiteY15" fmla="*/ 1402668 h 1566372"/>
                <a:gd name="connsiteX16" fmla="*/ 966074 w 2292111"/>
                <a:gd name="connsiteY16" fmla="*/ 1412096 h 1566372"/>
                <a:gd name="connsiteX17" fmla="*/ 690401 w 2292111"/>
                <a:gd name="connsiteY17" fmla="*/ 1412110 h 1566372"/>
                <a:gd name="connsiteX18" fmla="*/ 629479 w 2292111"/>
                <a:gd name="connsiteY18" fmla="*/ 1376890 h 1566372"/>
                <a:gd name="connsiteX19" fmla="*/ 491656 w 2292111"/>
                <a:gd name="connsiteY19" fmla="*/ 1138173 h 1566372"/>
                <a:gd name="connsiteX20" fmla="*/ 491615 w 2292111"/>
                <a:gd name="connsiteY20" fmla="*/ 1067804 h 1566372"/>
                <a:gd name="connsiteX21" fmla="*/ 574626 w 2292111"/>
                <a:gd name="connsiteY21" fmla="*/ 924043 h 1566372"/>
                <a:gd name="connsiteX22" fmla="*/ 311250 w 2292111"/>
                <a:gd name="connsiteY22" fmla="*/ 924043 h 1566372"/>
                <a:gd name="connsiteX23" fmla="*/ 220109 w 2292111"/>
                <a:gd name="connsiteY23" fmla="*/ 871495 h 1566372"/>
                <a:gd name="connsiteX24" fmla="*/ 14065 w 2292111"/>
                <a:gd name="connsiteY24" fmla="*/ 514568 h 1566372"/>
                <a:gd name="connsiteX25" fmla="*/ 14065 w 2292111"/>
                <a:gd name="connsiteY25" fmla="*/ 409473 h 1566372"/>
                <a:gd name="connsiteX26" fmla="*/ 220109 w 2292111"/>
                <a:gd name="connsiteY26" fmla="*/ 52546 h 1566372"/>
                <a:gd name="connsiteX27" fmla="*/ 311250 w 2292111"/>
                <a:gd name="connsiteY27" fmla="*/ 0 h 1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92111" h="1566372">
                  <a:moveTo>
                    <a:pt x="311250" y="0"/>
                  </a:moveTo>
                  <a:lnTo>
                    <a:pt x="723339" y="0"/>
                  </a:lnTo>
                  <a:cubicBezTo>
                    <a:pt x="761059" y="0"/>
                    <a:pt x="795727" y="20059"/>
                    <a:pt x="814477" y="52546"/>
                  </a:cubicBezTo>
                  <a:lnTo>
                    <a:pt x="986173" y="349968"/>
                  </a:lnTo>
                  <a:lnTo>
                    <a:pt x="1050749" y="238104"/>
                  </a:lnTo>
                  <a:cubicBezTo>
                    <a:pt x="1079661" y="188590"/>
                    <a:pt x="1132500" y="158017"/>
                    <a:pt x="1189658" y="158017"/>
                  </a:cubicBezTo>
                  <a:lnTo>
                    <a:pt x="1817732" y="158017"/>
                  </a:lnTo>
                  <a:cubicBezTo>
                    <a:pt x="1875222" y="158017"/>
                    <a:pt x="1928061" y="188590"/>
                    <a:pt x="1956638" y="238104"/>
                  </a:cubicBezTo>
                  <a:lnTo>
                    <a:pt x="2270679" y="782104"/>
                  </a:lnTo>
                  <a:cubicBezTo>
                    <a:pt x="2299256" y="831621"/>
                    <a:pt x="2299256" y="892767"/>
                    <a:pt x="2270679" y="942282"/>
                  </a:cubicBezTo>
                  <a:lnTo>
                    <a:pt x="1956638" y="1486281"/>
                  </a:lnTo>
                  <a:cubicBezTo>
                    <a:pt x="1927729" y="1535795"/>
                    <a:pt x="1874891" y="1566372"/>
                    <a:pt x="1817732" y="1566372"/>
                  </a:cubicBezTo>
                  <a:lnTo>
                    <a:pt x="1189658" y="1566372"/>
                  </a:lnTo>
                  <a:cubicBezTo>
                    <a:pt x="1132165" y="1566372"/>
                    <a:pt x="1079326" y="1535795"/>
                    <a:pt x="1050749" y="1486281"/>
                  </a:cubicBezTo>
                  <a:lnTo>
                    <a:pt x="1002018" y="1401866"/>
                  </a:lnTo>
                  <a:lnTo>
                    <a:pt x="1001216" y="1402668"/>
                  </a:lnTo>
                  <a:cubicBezTo>
                    <a:pt x="990701" y="1408739"/>
                    <a:pt x="978619" y="1412094"/>
                    <a:pt x="966074" y="1412096"/>
                  </a:cubicBezTo>
                  <a:lnTo>
                    <a:pt x="690401" y="1412110"/>
                  </a:lnTo>
                  <a:cubicBezTo>
                    <a:pt x="665237" y="1411989"/>
                    <a:pt x="642022" y="1398615"/>
                    <a:pt x="629479" y="1376890"/>
                  </a:cubicBezTo>
                  <a:lnTo>
                    <a:pt x="491656" y="1138173"/>
                  </a:lnTo>
                  <a:cubicBezTo>
                    <a:pt x="479041" y="1116323"/>
                    <a:pt x="479066" y="1089531"/>
                    <a:pt x="491615" y="1067804"/>
                  </a:cubicBezTo>
                  <a:lnTo>
                    <a:pt x="574626" y="924043"/>
                  </a:lnTo>
                  <a:lnTo>
                    <a:pt x="311250" y="924043"/>
                  </a:lnTo>
                  <a:cubicBezTo>
                    <a:pt x="273528" y="924043"/>
                    <a:pt x="238859" y="903982"/>
                    <a:pt x="220109" y="871495"/>
                  </a:cubicBezTo>
                  <a:lnTo>
                    <a:pt x="14065" y="514568"/>
                  </a:lnTo>
                  <a:cubicBezTo>
                    <a:pt x="-4688" y="482081"/>
                    <a:pt x="-4688" y="441962"/>
                    <a:pt x="14065" y="409473"/>
                  </a:cubicBezTo>
                  <a:lnTo>
                    <a:pt x="220109" y="52546"/>
                  </a:lnTo>
                  <a:cubicBezTo>
                    <a:pt x="239079" y="20059"/>
                    <a:pt x="273747" y="0"/>
                    <a:pt x="311250" y="0"/>
                  </a:cubicBezTo>
                  <a:close/>
                </a:path>
              </a:pathLst>
            </a:custGeom>
            <a:solidFill>
              <a:schemeClr val="bg1"/>
            </a:solidFill>
            <a:ln w="19050" cap="flat">
              <a:gradFill flip="none" rotWithShape="1">
                <a:gsLst>
                  <a:gs pos="0">
                    <a:schemeClr val="accent1">
                      <a:lumMod val="5000"/>
                      <a:lumOff val="95000"/>
                    </a:schemeClr>
                  </a:gs>
                  <a:gs pos="42000">
                    <a:srgbClr val="49C5B1"/>
                  </a:gs>
                  <a:gs pos="100000">
                    <a:srgbClr val="8DE971"/>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Freeform: Shape 46">
              <a:extLst>
                <a:ext uri="{FF2B5EF4-FFF2-40B4-BE49-F238E27FC236}">
                  <a16:creationId xmlns:a16="http://schemas.microsoft.com/office/drawing/2014/main" id="{F7B818C2-2B38-81BA-196B-CCF2CBCD575F}"/>
                </a:ext>
              </a:extLst>
            </p:cNvPr>
            <p:cNvSpPr/>
            <p:nvPr/>
          </p:nvSpPr>
          <p:spPr>
            <a:xfrm>
              <a:off x="7127391" y="2271318"/>
              <a:ext cx="815067" cy="727978"/>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8DE971"/>
                </a:gs>
                <a:gs pos="100000">
                  <a:srgbClr val="0078D4"/>
                </a:gs>
              </a:gsLst>
              <a:lin ang="189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Freeform: Shape 47">
              <a:extLst>
                <a:ext uri="{FF2B5EF4-FFF2-40B4-BE49-F238E27FC236}">
                  <a16:creationId xmlns:a16="http://schemas.microsoft.com/office/drawing/2014/main" id="{D85AFA07-1B53-AE18-938F-23C6EB70FFA8}"/>
                </a:ext>
              </a:extLst>
            </p:cNvPr>
            <p:cNvSpPr/>
            <p:nvPr/>
          </p:nvSpPr>
          <p:spPr>
            <a:xfrm>
              <a:off x="7873143" y="2469533"/>
              <a:ext cx="1281679" cy="114473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49C5B1"/>
                </a:gs>
                <a:gs pos="100000">
                  <a:srgbClr val="8DE971"/>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Freeform: Shape 48">
              <a:extLst>
                <a:ext uri="{FF2B5EF4-FFF2-40B4-BE49-F238E27FC236}">
                  <a16:creationId xmlns:a16="http://schemas.microsoft.com/office/drawing/2014/main" id="{856CC029-D255-465E-1E42-58AE49921F75}"/>
                </a:ext>
              </a:extLst>
            </p:cNvPr>
            <p:cNvSpPr/>
            <p:nvPr/>
          </p:nvSpPr>
          <p:spPr>
            <a:xfrm>
              <a:off x="7621037" y="3063341"/>
              <a:ext cx="474815" cy="424081"/>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69D6A3"/>
                </a:gs>
                <a:gs pos="100000">
                  <a:srgbClr val="8DC8E8">
                    <a:lumMod val="63000"/>
                  </a:srgbClr>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0" name="Rectangle 49">
            <a:extLst>
              <a:ext uri="{FF2B5EF4-FFF2-40B4-BE49-F238E27FC236}">
                <a16:creationId xmlns:a16="http://schemas.microsoft.com/office/drawing/2014/main" id="{92E8DC29-3084-D651-D223-099F29ABF19E}"/>
              </a:ext>
            </a:extLst>
          </p:cNvPr>
          <p:cNvSpPr/>
          <p:nvPr userDrawn="1"/>
        </p:nvSpPr>
        <p:spPr bwMode="auto">
          <a:xfrm>
            <a:off x="3950967" y="4204073"/>
            <a:ext cx="3375119" cy="1746352"/>
          </a:xfrm>
          <a:prstGeom prst="rect">
            <a:avLst/>
          </a:prstGeom>
          <a:gradFill flip="none" rotWithShape="1">
            <a:gsLst>
              <a:gs pos="84000">
                <a:srgbClr val="8DE971"/>
              </a:gs>
              <a:gs pos="0">
                <a:srgbClr val="83C8E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1" name="Freeform: Shape 50">
            <a:extLst>
              <a:ext uri="{FF2B5EF4-FFF2-40B4-BE49-F238E27FC236}">
                <a16:creationId xmlns:a16="http://schemas.microsoft.com/office/drawing/2014/main" id="{928A3B69-DB40-B52D-B2A5-F126A6784915}"/>
              </a:ext>
            </a:extLst>
          </p:cNvPr>
          <p:cNvSpPr/>
          <p:nvPr userDrawn="1"/>
        </p:nvSpPr>
        <p:spPr>
          <a:xfrm flipH="1">
            <a:off x="5925080" y="4204449"/>
            <a:ext cx="1960527" cy="1751045"/>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blipFill dpi="0" rotWithShape="1">
            <a:blip r:embed="rId4" cstate="print">
              <a:extLst>
                <a:ext uri="{28A0092B-C50C-407E-A947-70E740481C1C}">
                  <a14:useLocalDpi xmlns:a14="http://schemas.microsoft.com/office/drawing/2010/main"/>
                </a:ext>
              </a:extLst>
            </a:blip>
            <a:srcRect/>
            <a:stretch>
              <a:fillRect/>
            </a:stretch>
          </a:blipFill>
          <a:ln w="19050" cap="flat">
            <a:noFill/>
            <a:prstDash val="solid"/>
            <a:miter/>
          </a:ln>
          <a:effectLst>
            <a:outerShdw blurRad="88900" dist="50800" dir="8100000" algn="t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nvGrpSpPr>
          <p:cNvPr id="52" name="Group 51">
            <a:extLst>
              <a:ext uri="{FF2B5EF4-FFF2-40B4-BE49-F238E27FC236}">
                <a16:creationId xmlns:a16="http://schemas.microsoft.com/office/drawing/2014/main" id="{3EB366C3-016F-735C-A104-1934DB9AE4EB}"/>
              </a:ext>
            </a:extLst>
          </p:cNvPr>
          <p:cNvGrpSpPr/>
          <p:nvPr userDrawn="1"/>
        </p:nvGrpSpPr>
        <p:grpSpPr>
          <a:xfrm>
            <a:off x="8261253" y="366748"/>
            <a:ext cx="1453105" cy="1269759"/>
            <a:chOff x="9221783" y="4158570"/>
            <a:chExt cx="2336117" cy="2041356"/>
          </a:xfrm>
        </p:grpSpPr>
        <p:sp>
          <p:nvSpPr>
            <p:cNvPr id="53" name="Freeform: Shape 52">
              <a:extLst>
                <a:ext uri="{FF2B5EF4-FFF2-40B4-BE49-F238E27FC236}">
                  <a16:creationId xmlns:a16="http://schemas.microsoft.com/office/drawing/2014/main" id="{6F948CDE-93F3-A2E5-F355-64283046F431}"/>
                </a:ext>
              </a:extLst>
            </p:cNvPr>
            <p:cNvSpPr/>
            <p:nvPr/>
          </p:nvSpPr>
          <p:spPr>
            <a:xfrm flipH="1">
              <a:off x="9221783" y="4158570"/>
              <a:ext cx="2336117" cy="2041356"/>
            </a:xfrm>
            <a:custGeom>
              <a:avLst/>
              <a:gdLst>
                <a:gd name="connsiteX0" fmla="*/ 799317 w 2336117"/>
                <a:gd name="connsiteY0" fmla="*/ 0 h 2041356"/>
                <a:gd name="connsiteX1" fmla="*/ 343943 w 2336117"/>
                <a:gd name="connsiteY1" fmla="*/ 0 h 2041356"/>
                <a:gd name="connsiteX2" fmla="*/ 243229 w 2336117"/>
                <a:gd name="connsiteY2" fmla="*/ 58066 h 2041356"/>
                <a:gd name="connsiteX3" fmla="*/ 15542 w 2336117"/>
                <a:gd name="connsiteY3" fmla="*/ 452484 h 2041356"/>
                <a:gd name="connsiteX4" fmla="*/ 15542 w 2336117"/>
                <a:gd name="connsiteY4" fmla="*/ 568618 h 2041356"/>
                <a:gd name="connsiteX5" fmla="*/ 243229 w 2336117"/>
                <a:gd name="connsiteY5" fmla="*/ 963035 h 2041356"/>
                <a:gd name="connsiteX6" fmla="*/ 343943 w 2336117"/>
                <a:gd name="connsiteY6" fmla="*/ 1021104 h 2041356"/>
                <a:gd name="connsiteX7" fmla="*/ 706013 w 2336117"/>
                <a:gd name="connsiteY7" fmla="*/ 1021104 h 2041356"/>
                <a:gd name="connsiteX8" fmla="*/ 617340 w 2336117"/>
                <a:gd name="connsiteY8" fmla="*/ 1174710 h 2041356"/>
                <a:gd name="connsiteX9" fmla="*/ 617340 w 2336117"/>
                <a:gd name="connsiteY9" fmla="*/ 1351713 h 2041356"/>
                <a:gd name="connsiteX10" fmla="*/ 964363 w 2336117"/>
                <a:gd name="connsiteY10" fmla="*/ 1952853 h 2041356"/>
                <a:gd name="connsiteX11" fmla="*/ 1117863 w 2336117"/>
                <a:gd name="connsiteY11" fmla="*/ 2041356 h 2041356"/>
                <a:gd name="connsiteX12" fmla="*/ 1811909 w 2336117"/>
                <a:gd name="connsiteY12" fmla="*/ 2041356 h 2041356"/>
                <a:gd name="connsiteX13" fmla="*/ 1965406 w 2336117"/>
                <a:gd name="connsiteY13" fmla="*/ 1952853 h 2041356"/>
                <a:gd name="connsiteX14" fmla="*/ 2312433 w 2336117"/>
                <a:gd name="connsiteY14" fmla="*/ 1351713 h 2041356"/>
                <a:gd name="connsiteX15" fmla="*/ 2312433 w 2336117"/>
                <a:gd name="connsiteY15" fmla="*/ 1174710 h 2041356"/>
                <a:gd name="connsiteX16" fmla="*/ 1965406 w 2336117"/>
                <a:gd name="connsiteY16" fmla="*/ 573570 h 2041356"/>
                <a:gd name="connsiteX17" fmla="*/ 1811909 w 2336117"/>
                <a:gd name="connsiteY17" fmla="*/ 485070 h 2041356"/>
                <a:gd name="connsiteX18" fmla="*/ 1136439 w 2336117"/>
                <a:gd name="connsiteY18" fmla="*/ 485070 h 2041356"/>
                <a:gd name="connsiteX19" fmla="*/ 1127718 w 2336117"/>
                <a:gd name="connsiteY19" fmla="*/ 452484 h 2041356"/>
                <a:gd name="connsiteX20" fmla="*/ 900028 w 2336117"/>
                <a:gd name="connsiteY20" fmla="*/ 58066 h 2041356"/>
                <a:gd name="connsiteX21" fmla="*/ 799317 w 2336117"/>
                <a:gd name="connsiteY21" fmla="*/ 0 h 204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36117" h="2041356">
                  <a:moveTo>
                    <a:pt x="799317" y="0"/>
                  </a:moveTo>
                  <a:lnTo>
                    <a:pt x="343943" y="0"/>
                  </a:lnTo>
                  <a:cubicBezTo>
                    <a:pt x="302501" y="0"/>
                    <a:pt x="264191" y="22167"/>
                    <a:pt x="243229" y="58066"/>
                  </a:cubicBezTo>
                  <a:lnTo>
                    <a:pt x="15542" y="452484"/>
                  </a:lnTo>
                  <a:cubicBezTo>
                    <a:pt x="-5181" y="488385"/>
                    <a:pt x="-5181" y="532718"/>
                    <a:pt x="15542" y="568618"/>
                  </a:cubicBezTo>
                  <a:lnTo>
                    <a:pt x="243229" y="963035"/>
                  </a:lnTo>
                  <a:cubicBezTo>
                    <a:pt x="263948" y="998935"/>
                    <a:pt x="302258" y="1021104"/>
                    <a:pt x="343943" y="1021104"/>
                  </a:cubicBezTo>
                  <a:lnTo>
                    <a:pt x="706013" y="1021104"/>
                  </a:lnTo>
                  <a:lnTo>
                    <a:pt x="617340" y="1174710"/>
                  </a:lnTo>
                  <a:cubicBezTo>
                    <a:pt x="585757" y="1229429"/>
                    <a:pt x="585757" y="1296998"/>
                    <a:pt x="617340" y="1351713"/>
                  </a:cubicBezTo>
                  <a:lnTo>
                    <a:pt x="964363" y="1952853"/>
                  </a:lnTo>
                  <a:cubicBezTo>
                    <a:pt x="995942" y="2007568"/>
                    <a:pt x="1054331" y="2041356"/>
                    <a:pt x="1117863" y="2041356"/>
                  </a:cubicBezTo>
                  <a:lnTo>
                    <a:pt x="1811909" y="2041356"/>
                  </a:lnTo>
                  <a:cubicBezTo>
                    <a:pt x="1875071" y="2041356"/>
                    <a:pt x="1933460" y="2007568"/>
                    <a:pt x="1965406" y="1952853"/>
                  </a:cubicBezTo>
                  <a:lnTo>
                    <a:pt x="2312433" y="1351713"/>
                  </a:lnTo>
                  <a:cubicBezTo>
                    <a:pt x="2344012" y="1296998"/>
                    <a:pt x="2344012" y="1229429"/>
                    <a:pt x="2312433" y="1174710"/>
                  </a:cubicBezTo>
                  <a:lnTo>
                    <a:pt x="1965406" y="573570"/>
                  </a:lnTo>
                  <a:cubicBezTo>
                    <a:pt x="1933827" y="518854"/>
                    <a:pt x="1875438" y="485070"/>
                    <a:pt x="1811909" y="485070"/>
                  </a:cubicBezTo>
                  <a:lnTo>
                    <a:pt x="1136439" y="485070"/>
                  </a:lnTo>
                  <a:lnTo>
                    <a:pt x="1127718" y="452484"/>
                  </a:lnTo>
                  <a:lnTo>
                    <a:pt x="900028" y="58066"/>
                  </a:lnTo>
                  <a:cubicBezTo>
                    <a:pt x="879309" y="22167"/>
                    <a:pt x="840999" y="0"/>
                    <a:pt x="799317" y="0"/>
                  </a:cubicBezTo>
                  <a:close/>
                </a:path>
              </a:pathLst>
            </a:custGeom>
            <a:solidFill>
              <a:schemeClr val="bg1"/>
            </a:solidFill>
            <a:ln w="19050" cap="flat">
              <a:gradFill flip="none" rotWithShape="1">
                <a:gsLst>
                  <a:gs pos="0">
                    <a:schemeClr val="accent1">
                      <a:lumMod val="5000"/>
                      <a:lumOff val="95000"/>
                    </a:schemeClr>
                  </a:gs>
                  <a:gs pos="42000">
                    <a:srgbClr val="FFB3BB"/>
                  </a:gs>
                  <a:gs pos="100000">
                    <a:srgbClr val="FFB900"/>
                  </a:gs>
                </a:gsLst>
                <a:lin ang="1080000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Freeform: Shape 53">
              <a:extLst>
                <a:ext uri="{FF2B5EF4-FFF2-40B4-BE49-F238E27FC236}">
                  <a16:creationId xmlns:a16="http://schemas.microsoft.com/office/drawing/2014/main" id="{A28240E0-39B3-3465-6656-12DC79F415E4}"/>
                </a:ext>
              </a:extLst>
            </p:cNvPr>
            <p:cNvSpPr/>
            <p:nvPr/>
          </p:nvSpPr>
          <p:spPr>
            <a:xfrm>
              <a:off x="9402160" y="4812223"/>
              <a:ext cx="1392776" cy="1243956"/>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FFB3BB"/>
                </a:gs>
                <a:gs pos="100000">
                  <a:srgbClr val="C03BC4"/>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Freeform: Shape 54">
              <a:extLst>
                <a:ext uri="{FF2B5EF4-FFF2-40B4-BE49-F238E27FC236}">
                  <a16:creationId xmlns:a16="http://schemas.microsoft.com/office/drawing/2014/main" id="{E34CF8D3-E2A4-06A2-5CF0-948E3CBCA849}"/>
                </a:ext>
              </a:extLst>
            </p:cNvPr>
            <p:cNvSpPr/>
            <p:nvPr/>
          </p:nvSpPr>
          <p:spPr>
            <a:xfrm>
              <a:off x="10584870" y="4301683"/>
              <a:ext cx="814410" cy="727390"/>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FFB900"/>
                </a:gs>
                <a:gs pos="89000">
                  <a:srgbClr val="D59ED7"/>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6" name="Rectangle: Top Corners Rounded 55">
            <a:extLst>
              <a:ext uri="{FF2B5EF4-FFF2-40B4-BE49-F238E27FC236}">
                <a16:creationId xmlns:a16="http://schemas.microsoft.com/office/drawing/2014/main" id="{71F515F6-3929-DAA8-F4AD-A394AA578D02}"/>
              </a:ext>
            </a:extLst>
          </p:cNvPr>
          <p:cNvSpPr/>
          <p:nvPr userDrawn="1"/>
        </p:nvSpPr>
        <p:spPr bwMode="auto">
          <a:xfrm>
            <a:off x="5771150" y="1120138"/>
            <a:ext cx="4184123" cy="1406543"/>
          </a:xfrm>
          <a:prstGeom prst="round2SameRect">
            <a:avLst>
              <a:gd name="adj1" fmla="val 11791"/>
              <a:gd name="adj2" fmla="val 9210"/>
            </a:avLst>
          </a:prstGeom>
          <a:gradFill flip="none" rotWithShape="1">
            <a:gsLst>
              <a:gs pos="86000">
                <a:srgbClr val="FFB900"/>
              </a:gs>
              <a:gs pos="0">
                <a:srgbClr val="C03BC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7" name="Freeform: Shape 56">
            <a:extLst>
              <a:ext uri="{FF2B5EF4-FFF2-40B4-BE49-F238E27FC236}">
                <a16:creationId xmlns:a16="http://schemas.microsoft.com/office/drawing/2014/main" id="{A26CA7DA-9344-0067-4CCF-8984686C7E4D}"/>
              </a:ext>
            </a:extLst>
          </p:cNvPr>
          <p:cNvSpPr/>
          <p:nvPr userDrawn="1"/>
        </p:nvSpPr>
        <p:spPr>
          <a:xfrm>
            <a:off x="8770074" y="1120441"/>
            <a:ext cx="1579044" cy="141032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blipFill dpi="0" rotWithShape="1">
            <a:blip r:embed="rId5"/>
            <a:srcRect/>
            <a:tile tx="-247650" ty="19050" sx="16000" sy="16000" flip="none" algn="ctr"/>
          </a:blipFill>
          <a:ln w="19050" cap="flat">
            <a:noFill/>
            <a:prstDash val="solid"/>
            <a:miter/>
          </a:ln>
          <a:effectLst>
            <a:outerShdw blurRad="88900" dist="76200" dir="8100000" algn="t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4064135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42" presetClass="path" presetSubtype="0" decel="100000" fill="hold" nodeType="withEffect">
                                  <p:stCondLst>
                                    <p:cond delay="0"/>
                                  </p:stCondLst>
                                  <p:childTnLst>
                                    <p:animMotion origin="layout" path="M -8.33333E-7 1.48148E-6 L -0.06341 1.48148E-6 " pathEditMode="relative" rAng="0" ptsTypes="AA">
                                      <p:cBhvr>
                                        <p:cTn id="9" dur="1250" spd="-100000" fill="hold"/>
                                        <p:tgtEl>
                                          <p:spTgt spid="45"/>
                                        </p:tgtEl>
                                        <p:attrNameLst>
                                          <p:attrName>ppt_x</p:attrName>
                                          <p:attrName>ppt_y</p:attrName>
                                        </p:attrNameLst>
                                      </p:cBhvr>
                                      <p:rCtr x="-3177" y="0"/>
                                    </p:animMotion>
                                  </p:childTnLst>
                                </p:cTn>
                              </p:par>
                              <p:par>
                                <p:cTn id="10" presetID="10"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42" presetClass="path" presetSubtype="0" decel="100000" fill="hold" grpId="1" nodeType="withEffect">
                                  <p:stCondLst>
                                    <p:cond delay="0"/>
                                  </p:stCondLst>
                                  <p:childTnLst>
                                    <p:animMotion origin="layout" path="M 3.95833E-6 4.07407E-6 L -0.16185 4.07407E-6 " pathEditMode="relative" rAng="0" ptsTypes="AA">
                                      <p:cBhvr>
                                        <p:cTn id="14" dur="1250" spd="-100000" fill="hold"/>
                                        <p:tgtEl>
                                          <p:spTgt spid="51"/>
                                        </p:tgtEl>
                                        <p:attrNameLst>
                                          <p:attrName>ppt_x</p:attrName>
                                          <p:attrName>ppt_y</p:attrName>
                                        </p:attrNameLst>
                                      </p:cBhvr>
                                      <p:rCtr x="-8099" y="0"/>
                                    </p:animMotion>
                                  </p:childTnLst>
                                </p:cTn>
                              </p:par>
                              <p:par>
                                <p:cTn id="15" presetID="63" presetClass="path" presetSubtype="0" decel="100000" fill="hold" grpId="2" nodeType="withEffect">
                                  <p:stCondLst>
                                    <p:cond delay="1100"/>
                                  </p:stCondLst>
                                  <p:childTnLst>
                                    <p:animMotion origin="layout" path="M 3.95833E-6 4.07407E-6 L 0.10117 4.07407E-6 " pathEditMode="relative" rAng="0" ptsTypes="AA">
                                      <p:cBhvr>
                                        <p:cTn id="16" dur="50250" fill="hold"/>
                                        <p:tgtEl>
                                          <p:spTgt spid="51"/>
                                        </p:tgtEl>
                                        <p:attrNameLst>
                                          <p:attrName>ppt_x</p:attrName>
                                          <p:attrName>ppt_y</p:attrName>
                                        </p:attrNameLst>
                                      </p:cBhvr>
                                      <p:rCtr x="5052" y="0"/>
                                    </p:animMotion>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42" presetClass="path" presetSubtype="0" decel="100000" fill="hold" grpId="1" nodeType="withEffect">
                                  <p:stCondLst>
                                    <p:cond delay="0"/>
                                  </p:stCondLst>
                                  <p:childTnLst>
                                    <p:animMotion origin="layout" path="M 3.95833E-6 4.07407E-6 L -0.16185 4.07407E-6 " pathEditMode="relative" rAng="0" ptsTypes="AA">
                                      <p:cBhvr>
                                        <p:cTn id="21" dur="1250" spd="-100000" fill="hold"/>
                                        <p:tgtEl>
                                          <p:spTgt spid="50"/>
                                        </p:tgtEl>
                                        <p:attrNameLst>
                                          <p:attrName>ppt_x</p:attrName>
                                          <p:attrName>ppt_y</p:attrName>
                                        </p:attrNameLst>
                                      </p:cBhvr>
                                      <p:rCtr x="-8099" y="0"/>
                                    </p:animMotion>
                                  </p:childTnLst>
                                </p:cTn>
                              </p:par>
                              <p:par>
                                <p:cTn id="22" presetID="63" presetClass="path" presetSubtype="0" decel="100000" fill="hold" grpId="2" nodeType="withEffect">
                                  <p:stCondLst>
                                    <p:cond delay="1300"/>
                                  </p:stCondLst>
                                  <p:childTnLst>
                                    <p:animMotion origin="layout" path="M 3.95833E-6 4.07407E-6 L 0.06562 4.07407E-6 " pathEditMode="relative" rAng="0" ptsTypes="AA">
                                      <p:cBhvr>
                                        <p:cTn id="23" dur="50250" fill="hold"/>
                                        <p:tgtEl>
                                          <p:spTgt spid="50"/>
                                        </p:tgtEl>
                                        <p:attrNameLst>
                                          <p:attrName>ppt_x</p:attrName>
                                          <p:attrName>ppt_y</p:attrName>
                                        </p:attrNameLst>
                                      </p:cBhvr>
                                      <p:rCtr x="3281" y="0"/>
                                    </p:animMotion>
                                  </p:childTnLst>
                                </p:cTn>
                              </p:par>
                              <p:par>
                                <p:cTn id="24" presetID="10" presetClass="entr" presetSubtype="0" fill="hold" grpId="1" nodeType="withEffect">
                                  <p:stCondLst>
                                    <p:cond delay="25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750"/>
                                        <p:tgtEl>
                                          <p:spTgt spid="36"/>
                                        </p:tgtEl>
                                      </p:cBhvr>
                                    </p:animEffect>
                                  </p:childTnLst>
                                </p:cTn>
                              </p:par>
                              <p:par>
                                <p:cTn id="27" presetID="10" presetClass="entr" presetSubtype="0" fill="hold" grpId="1" nodeType="withEffect">
                                  <p:stCondLst>
                                    <p:cond delay="175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750"/>
                                        <p:tgtEl>
                                          <p:spTgt spid="34"/>
                                        </p:tgtEl>
                                      </p:cBhvr>
                                    </p:animEffect>
                                  </p:childTnLst>
                                </p:cTn>
                              </p:par>
                              <p:par>
                                <p:cTn id="30" presetID="10" presetClass="entr" presetSubtype="0" fill="hold" grpId="1"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750"/>
                                        <p:tgtEl>
                                          <p:spTgt spid="14"/>
                                        </p:tgtEl>
                                      </p:cBhvr>
                                    </p:animEffect>
                                  </p:childTnLst>
                                </p:cTn>
                              </p:par>
                              <p:par>
                                <p:cTn id="33" presetID="10" presetClass="entr" presetSubtype="0" fill="hold" grpId="1" nodeType="withEffect">
                                  <p:stCondLst>
                                    <p:cond delay="75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750"/>
                                        <p:tgtEl>
                                          <p:spTgt spid="44"/>
                                        </p:tgtEl>
                                      </p:cBhvr>
                                    </p:animEffect>
                                  </p:childTnLst>
                                </p:cTn>
                              </p:par>
                              <p:par>
                                <p:cTn id="36" presetID="35" presetClass="path" presetSubtype="0" accel="45000" decel="55000" fill="hold" grpId="0" nodeType="withEffect">
                                  <p:stCondLst>
                                    <p:cond delay="300"/>
                                  </p:stCondLst>
                                  <p:childTnLst>
                                    <p:animMotion origin="layout" path="M -2.29167E-6 3.7037E-7 L -0.6957 0.00625 " pathEditMode="relative" rAng="0" ptsTypes="AA">
                                      <p:cBhvr>
                                        <p:cTn id="37" dur="51700" fill="hold"/>
                                        <p:tgtEl>
                                          <p:spTgt spid="36"/>
                                        </p:tgtEl>
                                        <p:attrNameLst>
                                          <p:attrName>ppt_x</p:attrName>
                                          <p:attrName>ppt_y</p:attrName>
                                        </p:attrNameLst>
                                      </p:cBhvr>
                                      <p:rCtr x="-34792" y="301"/>
                                    </p:animMotion>
                                  </p:childTnLst>
                                </p:cTn>
                              </p:par>
                              <p:par>
                                <p:cTn id="38" presetID="35" presetClass="path" presetSubtype="0" accel="45000" decel="55000" fill="hold" grpId="0" nodeType="withEffect">
                                  <p:stCondLst>
                                    <p:cond delay="2000"/>
                                  </p:stCondLst>
                                  <p:childTnLst>
                                    <p:animMotion origin="layout" path="M 0 4.81481E-6 L -1.08724 0.00601 " pathEditMode="relative" rAng="0" ptsTypes="AA">
                                      <p:cBhvr>
                                        <p:cTn id="39" dur="50000" fill="hold"/>
                                        <p:tgtEl>
                                          <p:spTgt spid="34"/>
                                        </p:tgtEl>
                                        <p:attrNameLst>
                                          <p:attrName>ppt_x</p:attrName>
                                          <p:attrName>ppt_y</p:attrName>
                                        </p:attrNameLst>
                                      </p:cBhvr>
                                      <p:rCtr x="-54362" y="301"/>
                                    </p:animMotion>
                                  </p:childTnLst>
                                </p:cTn>
                              </p:par>
                              <p:par>
                                <p:cTn id="40" presetID="35" presetClass="path" presetSubtype="0" accel="45000" decel="55000" fill="hold" grpId="0" nodeType="withEffect">
                                  <p:stCondLst>
                                    <p:cond delay="500"/>
                                  </p:stCondLst>
                                  <p:childTnLst>
                                    <p:animMotion origin="layout" path="M 1.11022E-16 -4.81481E-6 L -0.79466 -0.00254 " pathEditMode="relative" rAng="0" ptsTypes="AA">
                                      <p:cBhvr>
                                        <p:cTn id="41" dur="51500" fill="hold"/>
                                        <p:tgtEl>
                                          <p:spTgt spid="14"/>
                                        </p:tgtEl>
                                        <p:attrNameLst>
                                          <p:attrName>ppt_x</p:attrName>
                                          <p:attrName>ppt_y</p:attrName>
                                        </p:attrNameLst>
                                      </p:cBhvr>
                                      <p:rCtr x="-39740" y="-139"/>
                                    </p:animMotion>
                                  </p:childTnLst>
                                </p:cTn>
                              </p:par>
                              <p:par>
                                <p:cTn id="42" presetID="35" presetClass="path" presetSubtype="0" accel="45000" decel="55000" fill="hold" grpId="0" nodeType="withEffect">
                                  <p:stCondLst>
                                    <p:cond delay="3000"/>
                                  </p:stCondLst>
                                  <p:childTnLst>
                                    <p:animMotion origin="layout" path="M 2.08333E-6 2.96296E-6 L -0.61198 0.00162 " pathEditMode="relative" rAng="0" ptsTypes="AA">
                                      <p:cBhvr>
                                        <p:cTn id="43" dur="49000" fill="hold"/>
                                        <p:tgtEl>
                                          <p:spTgt spid="44"/>
                                        </p:tgtEl>
                                        <p:attrNameLst>
                                          <p:attrName>ppt_x</p:attrName>
                                          <p:attrName>ppt_y</p:attrName>
                                        </p:attrNameLst>
                                      </p:cBhvr>
                                      <p:rCtr x="-30599" y="69"/>
                                    </p:animMotion>
                                  </p:childTnLst>
                                </p:cTn>
                              </p:par>
                              <p:par>
                                <p:cTn id="44" presetID="10" presetClass="exit" presetSubtype="0" fill="hold" grpId="2" nodeType="withEffect">
                                  <p:stCondLst>
                                    <p:cond delay="14200"/>
                                  </p:stCondLst>
                                  <p:childTnLst>
                                    <p:animEffect transition="out" filter="fade">
                                      <p:cBhvr>
                                        <p:cTn id="45" dur="7500"/>
                                        <p:tgtEl>
                                          <p:spTgt spid="36"/>
                                        </p:tgtEl>
                                      </p:cBhvr>
                                    </p:animEffect>
                                    <p:set>
                                      <p:cBhvr>
                                        <p:cTn id="46" dur="1" fill="hold">
                                          <p:stCondLst>
                                            <p:cond delay="7499"/>
                                          </p:stCondLst>
                                        </p:cTn>
                                        <p:tgtEl>
                                          <p:spTgt spid="36"/>
                                        </p:tgtEl>
                                        <p:attrNameLst>
                                          <p:attrName>style.visibility</p:attrName>
                                        </p:attrNameLst>
                                      </p:cBhvr>
                                      <p:to>
                                        <p:strVal val="hidden"/>
                                      </p:to>
                                    </p:set>
                                  </p:childTnLst>
                                </p:cTn>
                              </p:par>
                              <p:par>
                                <p:cTn id="47" presetID="10" presetClass="exit" presetSubtype="0" fill="hold" grpId="2" nodeType="withEffect">
                                  <p:stCondLst>
                                    <p:cond delay="22400"/>
                                  </p:stCondLst>
                                  <p:childTnLst>
                                    <p:animEffect transition="out" filter="fade">
                                      <p:cBhvr>
                                        <p:cTn id="48" dur="6750"/>
                                        <p:tgtEl>
                                          <p:spTgt spid="34"/>
                                        </p:tgtEl>
                                      </p:cBhvr>
                                    </p:animEffect>
                                    <p:set>
                                      <p:cBhvr>
                                        <p:cTn id="49" dur="1" fill="hold">
                                          <p:stCondLst>
                                            <p:cond delay="6749"/>
                                          </p:stCondLst>
                                        </p:cTn>
                                        <p:tgtEl>
                                          <p:spTgt spid="34"/>
                                        </p:tgtEl>
                                        <p:attrNameLst>
                                          <p:attrName>style.visibility</p:attrName>
                                        </p:attrNameLst>
                                      </p:cBhvr>
                                      <p:to>
                                        <p:strVal val="hidden"/>
                                      </p:to>
                                    </p:set>
                                  </p:childTnLst>
                                </p:cTn>
                              </p:par>
                              <p:par>
                                <p:cTn id="50" presetID="10" presetClass="exit" presetSubtype="0" fill="hold" grpId="2" nodeType="withEffect">
                                  <p:stCondLst>
                                    <p:cond delay="19400"/>
                                  </p:stCondLst>
                                  <p:childTnLst>
                                    <p:animEffect transition="out" filter="fade">
                                      <p:cBhvr>
                                        <p:cTn id="51" dur="5000"/>
                                        <p:tgtEl>
                                          <p:spTgt spid="14"/>
                                        </p:tgtEl>
                                      </p:cBhvr>
                                    </p:animEffect>
                                    <p:set>
                                      <p:cBhvr>
                                        <p:cTn id="52" dur="1" fill="hold">
                                          <p:stCondLst>
                                            <p:cond delay="4999"/>
                                          </p:stCondLst>
                                        </p:cTn>
                                        <p:tgtEl>
                                          <p:spTgt spid="14"/>
                                        </p:tgtEl>
                                        <p:attrNameLst>
                                          <p:attrName>style.visibility</p:attrName>
                                        </p:attrNameLst>
                                      </p:cBhvr>
                                      <p:to>
                                        <p:strVal val="hidden"/>
                                      </p:to>
                                    </p:set>
                                  </p:childTnLst>
                                </p:cTn>
                              </p:par>
                              <p:par>
                                <p:cTn id="53" presetID="10" presetClass="exit" presetSubtype="0" fill="hold" grpId="2" nodeType="withEffect">
                                  <p:stCondLst>
                                    <p:cond delay="12400"/>
                                  </p:stCondLst>
                                  <p:childTnLst>
                                    <p:animEffect transition="out" filter="fade">
                                      <p:cBhvr>
                                        <p:cTn id="54" dur="5000"/>
                                        <p:tgtEl>
                                          <p:spTgt spid="44"/>
                                        </p:tgtEl>
                                      </p:cBhvr>
                                    </p:animEffect>
                                    <p:set>
                                      <p:cBhvr>
                                        <p:cTn id="55" dur="1" fill="hold">
                                          <p:stCondLst>
                                            <p:cond delay="4999"/>
                                          </p:stCondLst>
                                        </p:cTn>
                                        <p:tgtEl>
                                          <p:spTgt spid="44"/>
                                        </p:tgtEl>
                                        <p:attrNameLst>
                                          <p:attrName>style.visibility</p:attrName>
                                        </p:attrNameLst>
                                      </p:cBhvr>
                                      <p:to>
                                        <p:strVal val="hidden"/>
                                      </p:to>
                                    </p:set>
                                  </p:childTnLst>
                                </p:cTn>
                              </p:par>
                              <p:par>
                                <p:cTn id="56" presetID="10" presetClass="entr" presetSubtype="0" fill="hold" grpId="1" nodeType="withEffect">
                                  <p:stCondLst>
                                    <p:cond delay="5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750"/>
                                        <p:tgtEl>
                                          <p:spTgt spid="37"/>
                                        </p:tgtEl>
                                      </p:cBhvr>
                                    </p:animEffect>
                                  </p:childTnLst>
                                </p:cTn>
                              </p:par>
                              <p:par>
                                <p:cTn id="59" presetID="35" presetClass="path" presetSubtype="0" accel="45000" decel="55000" fill="hold" grpId="0" nodeType="withEffect">
                                  <p:stCondLst>
                                    <p:cond delay="500"/>
                                  </p:stCondLst>
                                  <p:childTnLst>
                                    <p:animMotion origin="layout" path="M 8.33333E-7 -4.44444E-6 L -0.32617 0.00116 " pathEditMode="relative" rAng="0" ptsTypes="AA">
                                      <p:cBhvr>
                                        <p:cTn id="60" dur="51500" fill="hold"/>
                                        <p:tgtEl>
                                          <p:spTgt spid="37"/>
                                        </p:tgtEl>
                                        <p:attrNameLst>
                                          <p:attrName>ppt_x</p:attrName>
                                          <p:attrName>ppt_y</p:attrName>
                                        </p:attrNameLst>
                                      </p:cBhvr>
                                      <p:rCtr x="-16315" y="46"/>
                                    </p:animMotion>
                                  </p:childTnLst>
                                </p:cTn>
                              </p:par>
                              <p:par>
                                <p:cTn id="61" presetID="10" presetClass="exit" presetSubtype="0" fill="hold" grpId="2" nodeType="withEffect">
                                  <p:stCondLst>
                                    <p:cond delay="39700"/>
                                  </p:stCondLst>
                                  <p:childTnLst>
                                    <p:animEffect transition="out" filter="fade">
                                      <p:cBhvr>
                                        <p:cTn id="62" dur="9400"/>
                                        <p:tgtEl>
                                          <p:spTgt spid="37"/>
                                        </p:tgtEl>
                                      </p:cBhvr>
                                    </p:animEffect>
                                    <p:set>
                                      <p:cBhvr>
                                        <p:cTn id="63" dur="1" fill="hold">
                                          <p:stCondLst>
                                            <p:cond delay="9399"/>
                                          </p:stCondLst>
                                        </p:cTn>
                                        <p:tgtEl>
                                          <p:spTgt spid="37"/>
                                        </p:tgtEl>
                                        <p:attrNameLst>
                                          <p:attrName>style.visibility</p:attrName>
                                        </p:attrNameLst>
                                      </p:cBhvr>
                                      <p:to>
                                        <p:strVal val="hidden"/>
                                      </p:to>
                                    </p:set>
                                  </p:childTnLst>
                                </p:cTn>
                              </p:par>
                              <p:par>
                                <p:cTn id="64" presetID="10" presetClass="entr" presetSubtype="0" fill="hold" grpId="1" nodeType="withEffect">
                                  <p:stCondLst>
                                    <p:cond delay="10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750"/>
                                        <p:tgtEl>
                                          <p:spTgt spid="35"/>
                                        </p:tgtEl>
                                      </p:cBhvr>
                                    </p:animEffect>
                                  </p:childTnLst>
                                </p:cTn>
                              </p:par>
                              <p:par>
                                <p:cTn id="67" presetID="35" presetClass="path" presetSubtype="0" accel="45000" decel="55000" fill="hold" grpId="0" nodeType="withEffect">
                                  <p:stCondLst>
                                    <p:cond delay="300"/>
                                  </p:stCondLst>
                                  <p:childTnLst>
                                    <p:animMotion origin="layout" path="M -4.16667E-6 7.40741E-7 L -0.6957 0.00625 " pathEditMode="relative" rAng="0" ptsTypes="AA">
                                      <p:cBhvr>
                                        <p:cTn id="68" dur="51700" fill="hold"/>
                                        <p:tgtEl>
                                          <p:spTgt spid="35"/>
                                        </p:tgtEl>
                                        <p:attrNameLst>
                                          <p:attrName>ppt_x</p:attrName>
                                          <p:attrName>ppt_y</p:attrName>
                                        </p:attrNameLst>
                                      </p:cBhvr>
                                      <p:rCtr x="-34792" y="301"/>
                                    </p:animMotion>
                                  </p:childTnLst>
                                </p:cTn>
                              </p:par>
                              <p:par>
                                <p:cTn id="69" presetID="10" presetClass="exit" presetSubtype="0" fill="hold" grpId="2" nodeType="withEffect">
                                  <p:stCondLst>
                                    <p:cond delay="35700"/>
                                  </p:stCondLst>
                                  <p:childTnLst>
                                    <p:animEffect transition="out" filter="fade">
                                      <p:cBhvr>
                                        <p:cTn id="70" dur="7500"/>
                                        <p:tgtEl>
                                          <p:spTgt spid="35"/>
                                        </p:tgtEl>
                                      </p:cBhvr>
                                    </p:animEffect>
                                    <p:set>
                                      <p:cBhvr>
                                        <p:cTn id="71" dur="1" fill="hold">
                                          <p:stCondLst>
                                            <p:cond delay="7499"/>
                                          </p:stCondLst>
                                        </p:cTn>
                                        <p:tgtEl>
                                          <p:spTgt spid="35"/>
                                        </p:tgtEl>
                                        <p:attrNameLst>
                                          <p:attrName>style.visibility</p:attrName>
                                        </p:attrNameLst>
                                      </p:cBhvr>
                                      <p:to>
                                        <p:strVal val="hidden"/>
                                      </p:to>
                                    </p:set>
                                  </p:childTnLst>
                                </p:cTn>
                              </p:par>
                              <p:par>
                                <p:cTn id="72" presetID="10" presetClass="entr" presetSubtype="0" fill="hold" nodeType="withEffect">
                                  <p:stCondLst>
                                    <p:cond delay="50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42" presetClass="path" presetSubtype="0" decel="100000" fill="hold" nodeType="withEffect">
                                  <p:stCondLst>
                                    <p:cond delay="500"/>
                                  </p:stCondLst>
                                  <p:childTnLst>
                                    <p:animMotion origin="layout" path="M -2.91667E-6 -4.44444E-6 L -0.06341 -4.44444E-6 " pathEditMode="relative" rAng="0" ptsTypes="AA">
                                      <p:cBhvr>
                                        <p:cTn id="76" dur="1250" spd="-100000" fill="hold"/>
                                        <p:tgtEl>
                                          <p:spTgt spid="38"/>
                                        </p:tgtEl>
                                        <p:attrNameLst>
                                          <p:attrName>ppt_x</p:attrName>
                                          <p:attrName>ppt_y</p:attrName>
                                        </p:attrNameLst>
                                      </p:cBhvr>
                                      <p:rCtr x="-3177" y="0"/>
                                    </p:animMotion>
                                  </p:childTnLst>
                                </p:cTn>
                              </p:par>
                              <p:par>
                                <p:cTn id="77" presetID="10" presetClass="entr" presetSubtype="0" fill="hold" grpId="0" nodeType="withEffect">
                                  <p:stCondLst>
                                    <p:cond delay="50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par>
                                <p:cTn id="80" presetID="42" presetClass="path" presetSubtype="0" decel="100000" fill="hold" grpId="1" nodeType="withEffect">
                                  <p:stCondLst>
                                    <p:cond delay="500"/>
                                  </p:stCondLst>
                                  <p:childTnLst>
                                    <p:animMotion origin="layout" path="M 1.25E-6 -4.44444E-6 L -0.16185 -4.44444E-6 " pathEditMode="relative" rAng="0" ptsTypes="AA">
                                      <p:cBhvr>
                                        <p:cTn id="81" dur="1250" spd="-100000" fill="hold"/>
                                        <p:tgtEl>
                                          <p:spTgt spid="43"/>
                                        </p:tgtEl>
                                        <p:attrNameLst>
                                          <p:attrName>ppt_x</p:attrName>
                                          <p:attrName>ppt_y</p:attrName>
                                        </p:attrNameLst>
                                      </p:cBhvr>
                                      <p:rCtr x="-8099" y="0"/>
                                    </p:animMotion>
                                  </p:childTnLst>
                                </p:cTn>
                              </p:par>
                              <p:par>
                                <p:cTn id="82" presetID="63" presetClass="path" presetSubtype="0" decel="100000" fill="hold" grpId="2" nodeType="withEffect">
                                  <p:stCondLst>
                                    <p:cond delay="1750"/>
                                  </p:stCondLst>
                                  <p:childTnLst>
                                    <p:animMotion origin="layout" path="M 1.25E-6 -4.44444E-6 L 0.06276 -4.44444E-6 " pathEditMode="relative" rAng="0" ptsTypes="AA">
                                      <p:cBhvr>
                                        <p:cTn id="83" dur="50000" fill="hold"/>
                                        <p:tgtEl>
                                          <p:spTgt spid="43"/>
                                        </p:tgtEl>
                                        <p:attrNameLst>
                                          <p:attrName>ppt_x</p:attrName>
                                          <p:attrName>ppt_y</p:attrName>
                                        </p:attrNameLst>
                                      </p:cBhvr>
                                      <p:rCtr x="3255" y="0"/>
                                    </p:animMotion>
                                  </p:childTnLst>
                                </p:cTn>
                              </p:par>
                              <p:par>
                                <p:cTn id="84" presetID="10" presetClass="entr" presetSubtype="0" fill="hold" grpId="0" nodeType="withEffect">
                                  <p:stCondLst>
                                    <p:cond delay="5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42" presetClass="path" presetSubtype="0" decel="100000" fill="hold" grpId="1" nodeType="withEffect">
                                  <p:stCondLst>
                                    <p:cond delay="500"/>
                                  </p:stCondLst>
                                  <p:childTnLst>
                                    <p:animMotion origin="layout" path="M 1.25E-6 -4.44444E-6 L -0.16185 -4.44444E-6 " pathEditMode="relative" rAng="0" ptsTypes="AA">
                                      <p:cBhvr>
                                        <p:cTn id="88" dur="1250" spd="-100000" fill="hold"/>
                                        <p:tgtEl>
                                          <p:spTgt spid="42"/>
                                        </p:tgtEl>
                                        <p:attrNameLst>
                                          <p:attrName>ppt_x</p:attrName>
                                          <p:attrName>ppt_y</p:attrName>
                                        </p:attrNameLst>
                                      </p:cBhvr>
                                      <p:rCtr x="-8099" y="0"/>
                                    </p:animMotion>
                                  </p:childTnLst>
                                </p:cTn>
                              </p:par>
                              <p:par>
                                <p:cTn id="89" presetID="63" presetClass="path" presetSubtype="0" decel="100000" fill="hold" grpId="2" nodeType="withEffect">
                                  <p:stCondLst>
                                    <p:cond delay="2000"/>
                                  </p:stCondLst>
                                  <p:childTnLst>
                                    <p:animMotion origin="layout" path="M 1.25E-6 -4.44444E-6 L 0.03802 -4.44444E-6 " pathEditMode="relative" rAng="0" ptsTypes="AA">
                                      <p:cBhvr>
                                        <p:cTn id="90" dur="50000" fill="hold"/>
                                        <p:tgtEl>
                                          <p:spTgt spid="42"/>
                                        </p:tgtEl>
                                        <p:attrNameLst>
                                          <p:attrName>ppt_x</p:attrName>
                                          <p:attrName>ppt_y</p:attrName>
                                        </p:attrNameLst>
                                      </p:cBhvr>
                                      <p:rCtr x="1901" y="0"/>
                                    </p:animMotion>
                                  </p:childTnLst>
                                </p:cTn>
                              </p:par>
                              <p:par>
                                <p:cTn id="91" presetID="10" presetClass="entr" presetSubtype="0" fill="hold" nodeType="withEffect">
                                  <p:stCondLst>
                                    <p:cond delay="100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par>
                                <p:cTn id="94" presetID="42" presetClass="path" presetSubtype="0" decel="100000" fill="hold" nodeType="withEffect">
                                  <p:stCondLst>
                                    <p:cond delay="1000"/>
                                  </p:stCondLst>
                                  <p:childTnLst>
                                    <p:animMotion origin="layout" path="M 1.875E-6 2.22222E-6 L -0.06341 2.22222E-6 " pathEditMode="relative" rAng="0" ptsTypes="AA">
                                      <p:cBhvr>
                                        <p:cTn id="95" dur="1250" spd="-100000" fill="hold"/>
                                        <p:tgtEl>
                                          <p:spTgt spid="52"/>
                                        </p:tgtEl>
                                        <p:attrNameLst>
                                          <p:attrName>ppt_x</p:attrName>
                                          <p:attrName>ppt_y</p:attrName>
                                        </p:attrNameLst>
                                      </p:cBhvr>
                                      <p:rCtr x="-3177" y="0"/>
                                    </p:animMotion>
                                  </p:childTnLst>
                                </p:cTn>
                              </p:par>
                              <p:par>
                                <p:cTn id="96" presetID="10" presetClass="entr" presetSubtype="0" fill="hold" grpId="0" nodeType="withEffect">
                                  <p:stCondLst>
                                    <p:cond delay="100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par>
                                <p:cTn id="99" presetID="42" presetClass="path" presetSubtype="0" decel="100000" fill="hold" grpId="1" nodeType="withEffect">
                                  <p:stCondLst>
                                    <p:cond delay="1000"/>
                                  </p:stCondLst>
                                  <p:childTnLst>
                                    <p:animMotion origin="layout" path="M 4.16667E-6 -2.22222E-6 L -0.16185 -2.22222E-6 " pathEditMode="relative" rAng="0" ptsTypes="AA">
                                      <p:cBhvr>
                                        <p:cTn id="100" dur="1250" spd="-100000" fill="hold"/>
                                        <p:tgtEl>
                                          <p:spTgt spid="57"/>
                                        </p:tgtEl>
                                        <p:attrNameLst>
                                          <p:attrName>ppt_x</p:attrName>
                                          <p:attrName>ppt_y</p:attrName>
                                        </p:attrNameLst>
                                      </p:cBhvr>
                                      <p:rCtr x="-8099" y="0"/>
                                    </p:animMotion>
                                  </p:childTnLst>
                                </p:cTn>
                              </p:par>
                              <p:par>
                                <p:cTn id="101" presetID="63" presetClass="path" presetSubtype="0" decel="100000" fill="hold" grpId="2" nodeType="withEffect">
                                  <p:stCondLst>
                                    <p:cond delay="2250"/>
                                  </p:stCondLst>
                                  <p:childTnLst>
                                    <p:animMotion origin="layout" path="M 4.16667E-6 -2.22222E-6 L 0.08671 -2.22222E-6 " pathEditMode="relative" rAng="0" ptsTypes="AA">
                                      <p:cBhvr>
                                        <p:cTn id="102" dur="49750" fill="hold"/>
                                        <p:tgtEl>
                                          <p:spTgt spid="57"/>
                                        </p:tgtEl>
                                        <p:attrNameLst>
                                          <p:attrName>ppt_x</p:attrName>
                                          <p:attrName>ppt_y</p:attrName>
                                        </p:attrNameLst>
                                      </p:cBhvr>
                                      <p:rCtr x="4336" y="0"/>
                                    </p:animMotion>
                                  </p:childTnLst>
                                </p:cTn>
                              </p:par>
                              <p:par>
                                <p:cTn id="103" presetID="10" presetClass="entr" presetSubtype="0" fill="hold" grpId="0" nodeType="withEffect">
                                  <p:stCondLst>
                                    <p:cond delay="100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childTnLst>
                                </p:cTn>
                              </p:par>
                              <p:par>
                                <p:cTn id="106" presetID="42" presetClass="path" presetSubtype="0" decel="100000" fill="hold" grpId="1" nodeType="withEffect">
                                  <p:stCondLst>
                                    <p:cond delay="1000"/>
                                  </p:stCondLst>
                                  <p:childTnLst>
                                    <p:animMotion origin="layout" path="M -3.33333E-6 7.40741E-7 L -0.16185 7.40741E-7 " pathEditMode="relative" rAng="0" ptsTypes="AA">
                                      <p:cBhvr>
                                        <p:cTn id="107" dur="1250" spd="-100000" fill="hold"/>
                                        <p:tgtEl>
                                          <p:spTgt spid="56"/>
                                        </p:tgtEl>
                                        <p:attrNameLst>
                                          <p:attrName>ppt_x</p:attrName>
                                          <p:attrName>ppt_y</p:attrName>
                                        </p:attrNameLst>
                                      </p:cBhvr>
                                      <p:rCtr x="-8099" y="0"/>
                                    </p:animMotion>
                                  </p:childTnLst>
                                </p:cTn>
                              </p:par>
                              <p:par>
                                <p:cTn id="108" presetID="63" presetClass="path" presetSubtype="0" decel="100000" fill="hold" grpId="2" nodeType="withEffect">
                                  <p:stCondLst>
                                    <p:cond delay="2250"/>
                                  </p:stCondLst>
                                  <p:childTnLst>
                                    <p:animMotion origin="layout" path="M -3.33333E-6 7.40741E-7 L 0.05013 7.40741E-7 " pathEditMode="relative" rAng="0" ptsTypes="AA">
                                      <p:cBhvr>
                                        <p:cTn id="109" dur="49750" fill="hold"/>
                                        <p:tgtEl>
                                          <p:spTgt spid="56"/>
                                        </p:tgtEl>
                                        <p:attrNameLst>
                                          <p:attrName>ppt_x</p:attrName>
                                          <p:attrName>ppt_y</p:attrName>
                                        </p:attrNameLst>
                                      </p:cBhvr>
                                      <p:rCtr x="2500" y="0"/>
                                    </p:animMotion>
                                  </p:childTnLst>
                                </p:cTn>
                              </p:par>
                              <p:par>
                                <p:cTn id="110" presetID="10" presetClass="entr" presetSubtype="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750"/>
                                        <p:tgtEl>
                                          <p:spTgt spid="33"/>
                                        </p:tgtEl>
                                      </p:cBhvr>
                                    </p:animEffect>
                                  </p:childTnLst>
                                </p:cTn>
                              </p:par>
                              <p:par>
                                <p:cTn id="113" presetID="35" presetClass="path" presetSubtype="0" accel="45000" decel="55000" fill="hold" grpId="0" nodeType="withEffect">
                                  <p:stCondLst>
                                    <p:cond delay="300"/>
                                  </p:stCondLst>
                                  <p:childTnLst>
                                    <p:animMotion origin="layout" path="M -0.07773 0.00069 L -0.4681 0.00393 " pathEditMode="relative" rAng="0" ptsTypes="AA">
                                      <p:cBhvr>
                                        <p:cTn id="114" dur="51700" fill="hold"/>
                                        <p:tgtEl>
                                          <p:spTgt spid="33"/>
                                        </p:tgtEl>
                                        <p:attrNameLst>
                                          <p:attrName>ppt_x</p:attrName>
                                          <p:attrName>ppt_y</p:attrName>
                                        </p:attrNameLst>
                                      </p:cBhvr>
                                      <p:rCtr x="-19518" y="162"/>
                                    </p:animMotion>
                                  </p:childTnLst>
                                </p:cTn>
                              </p:par>
                              <p:par>
                                <p:cTn id="115" presetID="10" presetClass="exit" presetSubtype="0" fill="hold" grpId="2" nodeType="withEffect">
                                  <p:stCondLst>
                                    <p:cond delay="30700"/>
                                  </p:stCondLst>
                                  <p:childTnLst>
                                    <p:animEffect transition="out" filter="fade">
                                      <p:cBhvr>
                                        <p:cTn id="116" dur="9300"/>
                                        <p:tgtEl>
                                          <p:spTgt spid="33"/>
                                        </p:tgtEl>
                                      </p:cBhvr>
                                    </p:animEffect>
                                    <p:set>
                                      <p:cBhvr>
                                        <p:cTn id="117" dur="1" fill="hold">
                                          <p:stCondLst>
                                            <p:cond delay="92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42" grpId="0" animBg="1"/>
      <p:bldP spid="42" grpId="1" animBg="1"/>
      <p:bldP spid="42" grpId="2" animBg="1"/>
      <p:bldP spid="43" grpId="0" animBg="1"/>
      <p:bldP spid="43" grpId="1" animBg="1"/>
      <p:bldP spid="43" grpId="2" animBg="1"/>
      <p:bldP spid="44" grpId="0" animBg="1"/>
      <p:bldP spid="44" grpId="1" animBg="1"/>
      <p:bldP spid="44" grpId="2" animBg="1"/>
      <p:bldP spid="50" grpId="0" animBg="1"/>
      <p:bldP spid="50" grpId="1" animBg="1"/>
      <p:bldP spid="50" grpId="2" animBg="1"/>
      <p:bldP spid="51" grpId="0" animBg="1"/>
      <p:bldP spid="51" grpId="1" animBg="1"/>
      <p:bldP spid="51" grpId="2" animBg="1"/>
      <p:bldP spid="56" grpId="0" animBg="1"/>
      <p:bldP spid="56" grpId="1" animBg="1"/>
      <p:bldP spid="56" grpId="2" animBg="1"/>
      <p:bldP spid="57" grpId="0" animBg="1"/>
      <p:bldP spid="57" grpId="1" animBg="1"/>
      <p:bldP spid="57" grpId="2" animBg="1"/>
    </p:bldLst>
  </p:timing>
  <p:extLst>
    <p:ext uri="{DCECCB84-F9BA-43D5-87BE-67443E8EF086}">
      <p15:sldGuideLst xmlns:p15="http://schemas.microsoft.com/office/powerpoint/2012/main">
        <p15:guide id="2" orient="horz" pos="2672">
          <p15:clr>
            <a:srgbClr val="5ACBF0"/>
          </p15:clr>
        </p15:guide>
        <p15:guide id="3" pos="3355">
          <p15:clr>
            <a:srgbClr val="5ACBF0"/>
          </p15:clr>
        </p15:guide>
        <p15:guide id="5" orient="horz" pos="1776">
          <p15:clr>
            <a:srgbClr val="FBAE40"/>
          </p15:clr>
        </p15:guide>
        <p15:guide id="6" orient="horz" pos="2160">
          <p15:clr>
            <a:srgbClr val="5ACBF0"/>
          </p15:clr>
        </p15:guide>
        <p15:guide id="7" pos="299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AB2679-6F3E-A1F6-FEF9-C5FD2E0BB58D}"/>
              </a:ext>
            </a:extLst>
          </p:cNvPr>
          <p:cNvSpPr/>
          <p:nvPr userDrawn="1"/>
        </p:nvSpPr>
        <p:spPr bwMode="auto">
          <a:xfrm flipH="1">
            <a:off x="-1" y="-3061"/>
            <a:ext cx="18428677" cy="6858000"/>
          </a:xfrm>
          <a:prstGeom prst="rect">
            <a:avLst/>
          </a:prstGeom>
          <a:gradFill flip="none" rotWithShape="1">
            <a:gsLst>
              <a:gs pos="95000">
                <a:schemeClr val="tx2"/>
              </a:gs>
              <a:gs pos="0">
                <a:srgbClr val="C03BC4"/>
              </a:gs>
              <a:gs pos="50000">
                <a:schemeClr val="accent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600" err="1">
              <a:solidFill>
                <a:srgbClr val="FFFFFF"/>
              </a:solidFill>
              <a:cs typeface="Segoe UI" pitchFamily="34" charset="0"/>
            </a:endParaRP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1874520"/>
            <a:ext cx="4167887" cy="1231106"/>
          </a:xfrm>
        </p:spPr>
        <p:txBody>
          <a:bodyPr wrap="square" anchor="t" anchorCtr="0">
            <a:spAutoFit/>
          </a:bodyPr>
          <a:lstStyle>
            <a:lvl1pPr>
              <a:defRPr sz="4000" b="1" i="0">
                <a:solidFill>
                  <a:schemeClr val="bg2"/>
                </a:solidFill>
                <a:latin typeface="+mj-lt"/>
                <a:cs typeface="Segoe UI Semibold" panose="020B0502040204020203" pitchFamily="34" charset="0"/>
              </a:defRPr>
            </a:lvl1pPr>
          </a:lstStyle>
          <a:p>
            <a:r>
              <a:rPr lang="en-US"/>
              <a:t>Event name or presentation title </a:t>
            </a:r>
          </a:p>
        </p:txBody>
      </p:sp>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mn-lt"/>
                <a:cs typeface="Segoe UI" panose="020B0502040204020203" pitchFamily="34" charset="0"/>
              </a:defRPr>
            </a:lvl1pPr>
          </a:lstStyle>
          <a:p>
            <a:pPr lvl="0"/>
            <a:r>
              <a:rPr lang="en-US"/>
              <a:t>Speaker name or subtitle</a:t>
            </a:r>
          </a:p>
        </p:txBody>
      </p:sp>
      <p:pic>
        <p:nvPicPr>
          <p:cNvPr id="8" name="Picture 7" descr="Microsoft Teams Logo">
            <a:extLst>
              <a:ext uri="{FF2B5EF4-FFF2-40B4-BE49-F238E27FC236}">
                <a16:creationId xmlns:a16="http://schemas.microsoft.com/office/drawing/2014/main" id="{C0743949-6684-8F55-533F-22F09A273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36434"/>
          <a:stretch/>
        </p:blipFill>
        <p:spPr>
          <a:xfrm>
            <a:off x="298039" y="305421"/>
            <a:ext cx="1690781" cy="866473"/>
          </a:xfrm>
          <a:prstGeom prst="rect">
            <a:avLst/>
          </a:prstGeom>
        </p:spPr>
      </p:pic>
      <p:sp>
        <p:nvSpPr>
          <p:cNvPr id="14" name="Freeform: Shape 13">
            <a:extLst>
              <a:ext uri="{FF2B5EF4-FFF2-40B4-BE49-F238E27FC236}">
                <a16:creationId xmlns:a16="http://schemas.microsoft.com/office/drawing/2014/main" id="{10AE55D2-7B8D-B175-66C3-ACC4DC8CA252}"/>
              </a:ext>
            </a:extLst>
          </p:cNvPr>
          <p:cNvSpPr/>
          <p:nvPr userDrawn="1"/>
        </p:nvSpPr>
        <p:spPr>
          <a:xfrm>
            <a:off x="9268518" y="4365518"/>
            <a:ext cx="820074" cy="732449"/>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chemeClr val="accent1">
                    <a:lumMod val="5000"/>
                    <a:lumOff val="95000"/>
                  </a:schemeClr>
                </a:gs>
                <a:gs pos="43000">
                  <a:srgbClr val="8DE971"/>
                </a:gs>
                <a:gs pos="100000">
                  <a:srgbClr val="00B0F0"/>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Freeform: Shape 32">
            <a:extLst>
              <a:ext uri="{FF2B5EF4-FFF2-40B4-BE49-F238E27FC236}">
                <a16:creationId xmlns:a16="http://schemas.microsoft.com/office/drawing/2014/main" id="{549E6FFE-0EAA-4EC6-7BC1-DFB749BDA015}"/>
              </a:ext>
            </a:extLst>
          </p:cNvPr>
          <p:cNvSpPr/>
          <p:nvPr userDrawn="1"/>
        </p:nvSpPr>
        <p:spPr>
          <a:xfrm>
            <a:off x="14536550" y="2955938"/>
            <a:ext cx="1896057" cy="169346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4" name="Freeform: Shape 33">
            <a:extLst>
              <a:ext uri="{FF2B5EF4-FFF2-40B4-BE49-F238E27FC236}">
                <a16:creationId xmlns:a16="http://schemas.microsoft.com/office/drawing/2014/main" id="{C6688228-CE49-2ED7-5908-75E47A82352D}"/>
              </a:ext>
            </a:extLst>
          </p:cNvPr>
          <p:cNvSpPr/>
          <p:nvPr userDrawn="1"/>
        </p:nvSpPr>
        <p:spPr>
          <a:xfrm>
            <a:off x="10357291" y="747810"/>
            <a:ext cx="710583" cy="634657"/>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chemeClr val="accent1">
                    <a:lumMod val="5000"/>
                    <a:lumOff val="95000"/>
                  </a:schemeClr>
                </a:gs>
                <a:gs pos="42000">
                  <a:srgbClr val="FFB900"/>
                </a:gs>
                <a:gs pos="100000">
                  <a:srgbClr val="FFB3BB"/>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Freeform: Shape 34">
            <a:extLst>
              <a:ext uri="{FF2B5EF4-FFF2-40B4-BE49-F238E27FC236}">
                <a16:creationId xmlns:a16="http://schemas.microsoft.com/office/drawing/2014/main" id="{116A1B34-2E8D-A858-9C18-EA757F97FE5B}"/>
              </a:ext>
            </a:extLst>
          </p:cNvPr>
          <p:cNvSpPr/>
          <p:nvPr userDrawn="1"/>
        </p:nvSpPr>
        <p:spPr>
          <a:xfrm>
            <a:off x="9599701" y="1729598"/>
            <a:ext cx="1896057" cy="169346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6" name="Freeform: Shape 35">
            <a:extLst>
              <a:ext uri="{FF2B5EF4-FFF2-40B4-BE49-F238E27FC236}">
                <a16:creationId xmlns:a16="http://schemas.microsoft.com/office/drawing/2014/main" id="{32440405-C4F3-D20E-D081-E5BB4F325317}"/>
              </a:ext>
            </a:extLst>
          </p:cNvPr>
          <p:cNvSpPr/>
          <p:nvPr userDrawn="1"/>
        </p:nvSpPr>
        <p:spPr>
          <a:xfrm>
            <a:off x="8683831" y="2066058"/>
            <a:ext cx="1316871" cy="117616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chemeClr val="accent1">
                    <a:lumMod val="5000"/>
                    <a:lumOff val="95000"/>
                  </a:schemeClr>
                </a:gs>
                <a:gs pos="42000">
                  <a:srgbClr val="FFB900"/>
                </a:gs>
                <a:gs pos="100000">
                  <a:srgbClr val="FFB3BB"/>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reeform: Shape 36">
            <a:extLst>
              <a:ext uri="{FF2B5EF4-FFF2-40B4-BE49-F238E27FC236}">
                <a16:creationId xmlns:a16="http://schemas.microsoft.com/office/drawing/2014/main" id="{AF5E628B-B64B-5462-A359-2467A939E8E3}"/>
              </a:ext>
            </a:extLst>
          </p:cNvPr>
          <p:cNvSpPr/>
          <p:nvPr userDrawn="1"/>
        </p:nvSpPr>
        <p:spPr>
          <a:xfrm>
            <a:off x="9777802" y="2932781"/>
            <a:ext cx="3139245" cy="2803816"/>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8" name="Group 37">
            <a:extLst>
              <a:ext uri="{FF2B5EF4-FFF2-40B4-BE49-F238E27FC236}">
                <a16:creationId xmlns:a16="http://schemas.microsoft.com/office/drawing/2014/main" id="{5B308CAC-962F-FDB6-51D8-C6447A21FEA0}"/>
              </a:ext>
            </a:extLst>
          </p:cNvPr>
          <p:cNvGrpSpPr/>
          <p:nvPr userDrawn="1"/>
        </p:nvGrpSpPr>
        <p:grpSpPr>
          <a:xfrm rot="14413224" flipV="1">
            <a:off x="10137394" y="3848034"/>
            <a:ext cx="1547528" cy="1188828"/>
            <a:chOff x="10153785" y="391645"/>
            <a:chExt cx="1757799" cy="1350360"/>
          </a:xfrm>
        </p:grpSpPr>
        <p:sp>
          <p:nvSpPr>
            <p:cNvPr id="39" name="Freeform: Shape 38">
              <a:extLst>
                <a:ext uri="{FF2B5EF4-FFF2-40B4-BE49-F238E27FC236}">
                  <a16:creationId xmlns:a16="http://schemas.microsoft.com/office/drawing/2014/main" id="{1636E42F-809F-827C-77EF-0F15C07A97A0}"/>
                </a:ext>
              </a:extLst>
            </p:cNvPr>
            <p:cNvSpPr/>
            <p:nvPr/>
          </p:nvSpPr>
          <p:spPr>
            <a:xfrm>
              <a:off x="10153785" y="391645"/>
              <a:ext cx="1757799" cy="1350360"/>
            </a:xfrm>
            <a:custGeom>
              <a:avLst/>
              <a:gdLst>
                <a:gd name="connsiteX0" fmla="*/ 361482 w 1757799"/>
                <a:gd name="connsiteY0" fmla="*/ 0 h 1350360"/>
                <a:gd name="connsiteX1" fmla="*/ 840077 w 1757799"/>
                <a:gd name="connsiteY1" fmla="*/ 0 h 1350360"/>
                <a:gd name="connsiteX2" fmla="*/ 945924 w 1757799"/>
                <a:gd name="connsiteY2" fmla="*/ 61027 h 1350360"/>
                <a:gd name="connsiteX3" fmla="*/ 1185225 w 1757799"/>
                <a:gd name="connsiteY3" fmla="*/ 475557 h 1350360"/>
                <a:gd name="connsiteX4" fmla="*/ 1201557 w 1757799"/>
                <a:gd name="connsiteY4" fmla="*/ 536586 h 1350360"/>
                <a:gd name="connsiteX5" fmla="*/ 1189117 w 1757799"/>
                <a:gd name="connsiteY5" fmla="*/ 583070 h 1350360"/>
                <a:gd name="connsiteX6" fmla="*/ 1499351 w 1757799"/>
                <a:gd name="connsiteY6" fmla="*/ 583070 h 1350360"/>
                <a:gd name="connsiteX7" fmla="*/ 1575029 w 1757799"/>
                <a:gd name="connsiteY7" fmla="*/ 626703 h 1350360"/>
                <a:gd name="connsiteX8" fmla="*/ 1746123 w 1757799"/>
                <a:gd name="connsiteY8" fmla="*/ 923081 h 1350360"/>
                <a:gd name="connsiteX9" fmla="*/ 1746123 w 1757799"/>
                <a:gd name="connsiteY9" fmla="*/ 1010348 h 1350360"/>
                <a:gd name="connsiteX10" fmla="*/ 1575029 w 1757799"/>
                <a:gd name="connsiteY10" fmla="*/ 1306726 h 1350360"/>
                <a:gd name="connsiteX11" fmla="*/ 1499351 w 1757799"/>
                <a:gd name="connsiteY11" fmla="*/ 1350360 h 1350360"/>
                <a:gd name="connsiteX12" fmla="*/ 1157169 w 1757799"/>
                <a:gd name="connsiteY12" fmla="*/ 1350360 h 1350360"/>
                <a:gd name="connsiteX13" fmla="*/ 1081489 w 1757799"/>
                <a:gd name="connsiteY13" fmla="*/ 1306726 h 1350360"/>
                <a:gd name="connsiteX14" fmla="*/ 924024 w 1757799"/>
                <a:gd name="connsiteY14" fmla="*/ 1033953 h 1350360"/>
                <a:gd name="connsiteX15" fmla="*/ 901073 w 1757799"/>
                <a:gd name="connsiteY15" fmla="*/ 1056808 h 1350360"/>
                <a:gd name="connsiteX16" fmla="*/ 840077 w 1757799"/>
                <a:gd name="connsiteY16" fmla="*/ 1073174 h 1350360"/>
                <a:gd name="connsiteX17" fmla="*/ 361482 w 1757799"/>
                <a:gd name="connsiteY17" fmla="*/ 1073174 h 1350360"/>
                <a:gd name="connsiteX18" fmla="*/ 255632 w 1757799"/>
                <a:gd name="connsiteY18" fmla="*/ 1012144 h 1350360"/>
                <a:gd name="connsiteX19" fmla="*/ 16334 w 1757799"/>
                <a:gd name="connsiteY19" fmla="*/ 597614 h 1350360"/>
                <a:gd name="connsiteX20" fmla="*/ 16334 w 1757799"/>
                <a:gd name="connsiteY20" fmla="*/ 475557 h 1350360"/>
                <a:gd name="connsiteX21" fmla="*/ 255632 w 1757799"/>
                <a:gd name="connsiteY21" fmla="*/ 61027 h 1350360"/>
                <a:gd name="connsiteX22" fmla="*/ 361482 w 1757799"/>
                <a:gd name="connsiteY22" fmla="*/ 0 h 13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57799" h="1350360">
                  <a:moveTo>
                    <a:pt x="361482" y="0"/>
                  </a:moveTo>
                  <a:lnTo>
                    <a:pt x="840077" y="0"/>
                  </a:lnTo>
                  <a:cubicBezTo>
                    <a:pt x="883885" y="0"/>
                    <a:pt x="924148" y="23297"/>
                    <a:pt x="945924" y="61027"/>
                  </a:cubicBezTo>
                  <a:lnTo>
                    <a:pt x="1185225" y="475557"/>
                  </a:lnTo>
                  <a:cubicBezTo>
                    <a:pt x="1196113" y="494424"/>
                    <a:pt x="1201557" y="515505"/>
                    <a:pt x="1201557" y="536586"/>
                  </a:cubicBezTo>
                  <a:lnTo>
                    <a:pt x="1189117" y="583070"/>
                  </a:lnTo>
                  <a:lnTo>
                    <a:pt x="1499351" y="583070"/>
                  </a:lnTo>
                  <a:cubicBezTo>
                    <a:pt x="1530673" y="583070"/>
                    <a:pt x="1559460" y="599727"/>
                    <a:pt x="1575029" y="626703"/>
                  </a:cubicBezTo>
                  <a:lnTo>
                    <a:pt x="1746123" y="923081"/>
                  </a:lnTo>
                  <a:cubicBezTo>
                    <a:pt x="1761692" y="950058"/>
                    <a:pt x="1761692" y="983372"/>
                    <a:pt x="1746123" y="1010348"/>
                  </a:cubicBezTo>
                  <a:lnTo>
                    <a:pt x="1575029" y="1306726"/>
                  </a:lnTo>
                  <a:cubicBezTo>
                    <a:pt x="1559279" y="1333702"/>
                    <a:pt x="1530492" y="1350360"/>
                    <a:pt x="1499351" y="1350360"/>
                  </a:cubicBezTo>
                  <a:lnTo>
                    <a:pt x="1157169" y="1350360"/>
                  </a:lnTo>
                  <a:cubicBezTo>
                    <a:pt x="1125846" y="1350360"/>
                    <a:pt x="1097058" y="1333702"/>
                    <a:pt x="1081489" y="1306726"/>
                  </a:cubicBezTo>
                  <a:lnTo>
                    <a:pt x="924024" y="1033953"/>
                  </a:lnTo>
                  <a:lnTo>
                    <a:pt x="901073" y="1056808"/>
                  </a:lnTo>
                  <a:cubicBezTo>
                    <a:pt x="882809" y="1067349"/>
                    <a:pt x="861855" y="1073174"/>
                    <a:pt x="840077" y="1073174"/>
                  </a:cubicBezTo>
                  <a:lnTo>
                    <a:pt x="361482" y="1073174"/>
                  </a:lnTo>
                  <a:cubicBezTo>
                    <a:pt x="317671" y="1073174"/>
                    <a:pt x="277408" y="1049874"/>
                    <a:pt x="255632" y="1012144"/>
                  </a:cubicBezTo>
                  <a:lnTo>
                    <a:pt x="16334" y="597614"/>
                  </a:lnTo>
                  <a:cubicBezTo>
                    <a:pt x="-5445" y="559884"/>
                    <a:pt x="-5445" y="513290"/>
                    <a:pt x="16334" y="475557"/>
                  </a:cubicBezTo>
                  <a:lnTo>
                    <a:pt x="255632" y="61027"/>
                  </a:lnTo>
                  <a:cubicBezTo>
                    <a:pt x="277663" y="23297"/>
                    <a:pt x="317927" y="0"/>
                    <a:pt x="361482" y="0"/>
                  </a:cubicBezTo>
                  <a:close/>
                </a:path>
              </a:pathLst>
            </a:custGeom>
            <a:solidFill>
              <a:schemeClr val="bg1"/>
            </a:solidFill>
            <a:ln w="19050" cap="flat">
              <a:gradFill flip="none" rotWithShape="1">
                <a:gsLst>
                  <a:gs pos="0">
                    <a:schemeClr val="accent1">
                      <a:lumMod val="5000"/>
                      <a:lumOff val="95000"/>
                    </a:schemeClr>
                  </a:gs>
                  <a:gs pos="42000">
                    <a:srgbClr val="49C5B1"/>
                  </a:gs>
                  <a:gs pos="100000">
                    <a:srgbClr val="00B0F0"/>
                  </a:gs>
                </a:gsLst>
                <a:lin ang="15600000" scaled="0"/>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Shape 39">
              <a:extLst>
                <a:ext uri="{FF2B5EF4-FFF2-40B4-BE49-F238E27FC236}">
                  <a16:creationId xmlns:a16="http://schemas.microsoft.com/office/drawing/2014/main" id="{256F440B-2747-4B82-B986-C8704CB09B5C}"/>
                </a:ext>
              </a:extLst>
            </p:cNvPr>
            <p:cNvSpPr/>
            <p:nvPr/>
          </p:nvSpPr>
          <p:spPr>
            <a:xfrm>
              <a:off x="10287115" y="510368"/>
              <a:ext cx="936960" cy="836848"/>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0078D4"/>
                </a:gs>
                <a:gs pos="100000">
                  <a:srgbClr val="8DC8E8"/>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Freeform: Shape 40">
              <a:extLst>
                <a:ext uri="{FF2B5EF4-FFF2-40B4-BE49-F238E27FC236}">
                  <a16:creationId xmlns:a16="http://schemas.microsoft.com/office/drawing/2014/main" id="{FD5B7BF8-63AB-7ABB-726E-99990698E8B5}"/>
                </a:ext>
              </a:extLst>
            </p:cNvPr>
            <p:cNvSpPr/>
            <p:nvPr/>
          </p:nvSpPr>
          <p:spPr>
            <a:xfrm>
              <a:off x="11178521" y="1092103"/>
              <a:ext cx="596284" cy="532572"/>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8DC8E8"/>
                </a:gs>
                <a:gs pos="100000">
                  <a:srgbClr val="0078D4"/>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2" name="Rectangle 41">
            <a:extLst>
              <a:ext uri="{FF2B5EF4-FFF2-40B4-BE49-F238E27FC236}">
                <a16:creationId xmlns:a16="http://schemas.microsoft.com/office/drawing/2014/main" id="{8BC428C0-AFFC-E1C7-7F7E-F92DE20A0379}"/>
              </a:ext>
            </a:extLst>
          </p:cNvPr>
          <p:cNvSpPr/>
          <p:nvPr userDrawn="1"/>
        </p:nvSpPr>
        <p:spPr bwMode="auto">
          <a:xfrm>
            <a:off x="7948141" y="4566237"/>
            <a:ext cx="2963017" cy="1578864"/>
          </a:xfrm>
          <a:prstGeom prst="rect">
            <a:avLst/>
          </a:prstGeom>
          <a:gradFill flip="none" rotWithShape="1">
            <a:gsLst>
              <a:gs pos="74000">
                <a:srgbClr val="8DC8E8"/>
              </a:gs>
              <a:gs pos="0">
                <a:srgbClr val="83C8E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3" name="Freeform: Shape 42">
            <a:extLst>
              <a:ext uri="{FF2B5EF4-FFF2-40B4-BE49-F238E27FC236}">
                <a16:creationId xmlns:a16="http://schemas.microsoft.com/office/drawing/2014/main" id="{30A0B0C0-F80E-D4FE-2EC5-18E471D669AD}"/>
              </a:ext>
            </a:extLst>
          </p:cNvPr>
          <p:cNvSpPr/>
          <p:nvPr userDrawn="1"/>
        </p:nvSpPr>
        <p:spPr>
          <a:xfrm flipH="1">
            <a:off x="9696953" y="4564376"/>
            <a:ext cx="1769832" cy="1580724"/>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19050" cap="flat">
            <a:noFill/>
            <a:prstDash val="solid"/>
            <a:miter/>
          </a:ln>
          <a:effectLst>
            <a:outerShdw blurRad="88900" dist="50800" dir="8100000" algn="t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4" name="Freeform: Shape 43">
            <a:extLst>
              <a:ext uri="{FF2B5EF4-FFF2-40B4-BE49-F238E27FC236}">
                <a16:creationId xmlns:a16="http://schemas.microsoft.com/office/drawing/2014/main" id="{33A7F851-7588-E573-B6AB-9F63B2E2A6D2}"/>
              </a:ext>
            </a:extLst>
          </p:cNvPr>
          <p:cNvSpPr/>
          <p:nvPr userDrawn="1"/>
        </p:nvSpPr>
        <p:spPr>
          <a:xfrm>
            <a:off x="6465631" y="4789775"/>
            <a:ext cx="1375915" cy="1228900"/>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45" name="Group 44">
            <a:extLst>
              <a:ext uri="{FF2B5EF4-FFF2-40B4-BE49-F238E27FC236}">
                <a16:creationId xmlns:a16="http://schemas.microsoft.com/office/drawing/2014/main" id="{92DAAF19-7BE0-7643-1C27-6945CF394CD5}"/>
              </a:ext>
            </a:extLst>
          </p:cNvPr>
          <p:cNvGrpSpPr/>
          <p:nvPr userDrawn="1"/>
        </p:nvGrpSpPr>
        <p:grpSpPr>
          <a:xfrm>
            <a:off x="7672088" y="379284"/>
            <a:ext cx="1840588" cy="1608351"/>
            <a:chOff x="9221783" y="4158570"/>
            <a:chExt cx="2336117" cy="2041356"/>
          </a:xfrm>
        </p:grpSpPr>
        <p:sp>
          <p:nvSpPr>
            <p:cNvPr id="46" name="Freeform: Shape 45">
              <a:extLst>
                <a:ext uri="{FF2B5EF4-FFF2-40B4-BE49-F238E27FC236}">
                  <a16:creationId xmlns:a16="http://schemas.microsoft.com/office/drawing/2014/main" id="{8DFA7A0B-F116-BA17-37B1-F45B6D2E292B}"/>
                </a:ext>
              </a:extLst>
            </p:cNvPr>
            <p:cNvSpPr/>
            <p:nvPr/>
          </p:nvSpPr>
          <p:spPr>
            <a:xfrm flipH="1">
              <a:off x="9221783" y="4158570"/>
              <a:ext cx="2336117" cy="2041356"/>
            </a:xfrm>
            <a:custGeom>
              <a:avLst/>
              <a:gdLst>
                <a:gd name="connsiteX0" fmla="*/ 799317 w 2336117"/>
                <a:gd name="connsiteY0" fmla="*/ 0 h 2041356"/>
                <a:gd name="connsiteX1" fmla="*/ 343943 w 2336117"/>
                <a:gd name="connsiteY1" fmla="*/ 0 h 2041356"/>
                <a:gd name="connsiteX2" fmla="*/ 243229 w 2336117"/>
                <a:gd name="connsiteY2" fmla="*/ 58066 h 2041356"/>
                <a:gd name="connsiteX3" fmla="*/ 15542 w 2336117"/>
                <a:gd name="connsiteY3" fmla="*/ 452484 h 2041356"/>
                <a:gd name="connsiteX4" fmla="*/ 15542 w 2336117"/>
                <a:gd name="connsiteY4" fmla="*/ 568618 h 2041356"/>
                <a:gd name="connsiteX5" fmla="*/ 243229 w 2336117"/>
                <a:gd name="connsiteY5" fmla="*/ 963035 h 2041356"/>
                <a:gd name="connsiteX6" fmla="*/ 343943 w 2336117"/>
                <a:gd name="connsiteY6" fmla="*/ 1021104 h 2041356"/>
                <a:gd name="connsiteX7" fmla="*/ 706013 w 2336117"/>
                <a:gd name="connsiteY7" fmla="*/ 1021104 h 2041356"/>
                <a:gd name="connsiteX8" fmla="*/ 617340 w 2336117"/>
                <a:gd name="connsiteY8" fmla="*/ 1174710 h 2041356"/>
                <a:gd name="connsiteX9" fmla="*/ 617340 w 2336117"/>
                <a:gd name="connsiteY9" fmla="*/ 1351713 h 2041356"/>
                <a:gd name="connsiteX10" fmla="*/ 964363 w 2336117"/>
                <a:gd name="connsiteY10" fmla="*/ 1952853 h 2041356"/>
                <a:gd name="connsiteX11" fmla="*/ 1117863 w 2336117"/>
                <a:gd name="connsiteY11" fmla="*/ 2041356 h 2041356"/>
                <a:gd name="connsiteX12" fmla="*/ 1811909 w 2336117"/>
                <a:gd name="connsiteY12" fmla="*/ 2041356 h 2041356"/>
                <a:gd name="connsiteX13" fmla="*/ 1965406 w 2336117"/>
                <a:gd name="connsiteY13" fmla="*/ 1952853 h 2041356"/>
                <a:gd name="connsiteX14" fmla="*/ 2312433 w 2336117"/>
                <a:gd name="connsiteY14" fmla="*/ 1351713 h 2041356"/>
                <a:gd name="connsiteX15" fmla="*/ 2312433 w 2336117"/>
                <a:gd name="connsiteY15" fmla="*/ 1174710 h 2041356"/>
                <a:gd name="connsiteX16" fmla="*/ 1965406 w 2336117"/>
                <a:gd name="connsiteY16" fmla="*/ 573570 h 2041356"/>
                <a:gd name="connsiteX17" fmla="*/ 1811909 w 2336117"/>
                <a:gd name="connsiteY17" fmla="*/ 485070 h 2041356"/>
                <a:gd name="connsiteX18" fmla="*/ 1136439 w 2336117"/>
                <a:gd name="connsiteY18" fmla="*/ 485070 h 2041356"/>
                <a:gd name="connsiteX19" fmla="*/ 1127718 w 2336117"/>
                <a:gd name="connsiteY19" fmla="*/ 452484 h 2041356"/>
                <a:gd name="connsiteX20" fmla="*/ 900028 w 2336117"/>
                <a:gd name="connsiteY20" fmla="*/ 58066 h 2041356"/>
                <a:gd name="connsiteX21" fmla="*/ 799317 w 2336117"/>
                <a:gd name="connsiteY21" fmla="*/ 0 h 204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36117" h="2041356">
                  <a:moveTo>
                    <a:pt x="799317" y="0"/>
                  </a:moveTo>
                  <a:lnTo>
                    <a:pt x="343943" y="0"/>
                  </a:lnTo>
                  <a:cubicBezTo>
                    <a:pt x="302501" y="0"/>
                    <a:pt x="264191" y="22167"/>
                    <a:pt x="243229" y="58066"/>
                  </a:cubicBezTo>
                  <a:lnTo>
                    <a:pt x="15542" y="452484"/>
                  </a:lnTo>
                  <a:cubicBezTo>
                    <a:pt x="-5181" y="488385"/>
                    <a:pt x="-5181" y="532718"/>
                    <a:pt x="15542" y="568618"/>
                  </a:cubicBezTo>
                  <a:lnTo>
                    <a:pt x="243229" y="963035"/>
                  </a:lnTo>
                  <a:cubicBezTo>
                    <a:pt x="263948" y="998935"/>
                    <a:pt x="302258" y="1021104"/>
                    <a:pt x="343943" y="1021104"/>
                  </a:cubicBezTo>
                  <a:lnTo>
                    <a:pt x="706013" y="1021104"/>
                  </a:lnTo>
                  <a:lnTo>
                    <a:pt x="617340" y="1174710"/>
                  </a:lnTo>
                  <a:cubicBezTo>
                    <a:pt x="585757" y="1229429"/>
                    <a:pt x="585757" y="1296998"/>
                    <a:pt x="617340" y="1351713"/>
                  </a:cubicBezTo>
                  <a:lnTo>
                    <a:pt x="964363" y="1952853"/>
                  </a:lnTo>
                  <a:cubicBezTo>
                    <a:pt x="995942" y="2007568"/>
                    <a:pt x="1054331" y="2041356"/>
                    <a:pt x="1117863" y="2041356"/>
                  </a:cubicBezTo>
                  <a:lnTo>
                    <a:pt x="1811909" y="2041356"/>
                  </a:lnTo>
                  <a:cubicBezTo>
                    <a:pt x="1875071" y="2041356"/>
                    <a:pt x="1933460" y="2007568"/>
                    <a:pt x="1965406" y="1952853"/>
                  </a:cubicBezTo>
                  <a:lnTo>
                    <a:pt x="2312433" y="1351713"/>
                  </a:lnTo>
                  <a:cubicBezTo>
                    <a:pt x="2344012" y="1296998"/>
                    <a:pt x="2344012" y="1229429"/>
                    <a:pt x="2312433" y="1174710"/>
                  </a:cubicBezTo>
                  <a:lnTo>
                    <a:pt x="1965406" y="573570"/>
                  </a:lnTo>
                  <a:cubicBezTo>
                    <a:pt x="1933827" y="518854"/>
                    <a:pt x="1875438" y="485070"/>
                    <a:pt x="1811909" y="485070"/>
                  </a:cubicBezTo>
                  <a:lnTo>
                    <a:pt x="1136439" y="485070"/>
                  </a:lnTo>
                  <a:lnTo>
                    <a:pt x="1127718" y="452484"/>
                  </a:lnTo>
                  <a:lnTo>
                    <a:pt x="900028" y="58066"/>
                  </a:lnTo>
                  <a:cubicBezTo>
                    <a:pt x="879309" y="22167"/>
                    <a:pt x="840999" y="0"/>
                    <a:pt x="799317" y="0"/>
                  </a:cubicBezTo>
                  <a:close/>
                </a:path>
              </a:pathLst>
            </a:custGeom>
            <a:solidFill>
              <a:schemeClr val="bg1"/>
            </a:solidFill>
            <a:ln w="19050" cap="flat">
              <a:gradFill flip="none" rotWithShape="1">
                <a:gsLst>
                  <a:gs pos="0">
                    <a:schemeClr val="accent1">
                      <a:lumMod val="5000"/>
                      <a:lumOff val="95000"/>
                    </a:schemeClr>
                  </a:gs>
                  <a:gs pos="42000">
                    <a:srgbClr val="FFB3BB"/>
                  </a:gs>
                  <a:gs pos="100000">
                    <a:srgbClr val="FFB900"/>
                  </a:gs>
                </a:gsLst>
                <a:lin ang="1080000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Freeform: Shape 46">
              <a:extLst>
                <a:ext uri="{FF2B5EF4-FFF2-40B4-BE49-F238E27FC236}">
                  <a16:creationId xmlns:a16="http://schemas.microsoft.com/office/drawing/2014/main" id="{CFCE82B6-072E-6726-3E4D-87212C11FBF2}"/>
                </a:ext>
              </a:extLst>
            </p:cNvPr>
            <p:cNvSpPr/>
            <p:nvPr/>
          </p:nvSpPr>
          <p:spPr>
            <a:xfrm>
              <a:off x="9402160" y="4812223"/>
              <a:ext cx="1392776" cy="1243956"/>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FFB3BB"/>
                </a:gs>
                <a:gs pos="100000">
                  <a:srgbClr val="C03BC4"/>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Freeform: Shape 47">
              <a:extLst>
                <a:ext uri="{FF2B5EF4-FFF2-40B4-BE49-F238E27FC236}">
                  <a16:creationId xmlns:a16="http://schemas.microsoft.com/office/drawing/2014/main" id="{CB88E7CC-44B0-5E7F-1CFB-91770B329B59}"/>
                </a:ext>
              </a:extLst>
            </p:cNvPr>
            <p:cNvSpPr/>
            <p:nvPr/>
          </p:nvSpPr>
          <p:spPr>
            <a:xfrm>
              <a:off x="10584870" y="4301683"/>
              <a:ext cx="814410" cy="727390"/>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FFB900"/>
                </a:gs>
                <a:gs pos="89000">
                  <a:srgbClr val="D59ED7"/>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9" name="Rectangle: Top Corners Rounded 48">
            <a:extLst>
              <a:ext uri="{FF2B5EF4-FFF2-40B4-BE49-F238E27FC236}">
                <a16:creationId xmlns:a16="http://schemas.microsoft.com/office/drawing/2014/main" id="{2B4389D2-FA7D-6922-B28C-AAFBBD369592}"/>
              </a:ext>
            </a:extLst>
          </p:cNvPr>
          <p:cNvSpPr/>
          <p:nvPr userDrawn="1"/>
        </p:nvSpPr>
        <p:spPr bwMode="auto">
          <a:xfrm>
            <a:off x="6350017" y="962290"/>
            <a:ext cx="4184123" cy="1791422"/>
          </a:xfrm>
          <a:prstGeom prst="round2SameRect">
            <a:avLst>
              <a:gd name="adj1" fmla="val 11791"/>
              <a:gd name="adj2" fmla="val 9210"/>
            </a:avLst>
          </a:prstGeom>
          <a:gradFill flip="none" rotWithShape="1">
            <a:gsLst>
              <a:gs pos="86000">
                <a:srgbClr val="FFB900"/>
              </a:gs>
              <a:gs pos="0">
                <a:srgbClr val="C03BC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0" name="Freeform: Shape 49">
            <a:extLst>
              <a:ext uri="{FF2B5EF4-FFF2-40B4-BE49-F238E27FC236}">
                <a16:creationId xmlns:a16="http://schemas.microsoft.com/office/drawing/2014/main" id="{B46DDE37-C858-C6B5-C607-64933DD2BBA6}"/>
              </a:ext>
            </a:extLst>
          </p:cNvPr>
          <p:cNvSpPr/>
          <p:nvPr userDrawn="1"/>
        </p:nvSpPr>
        <p:spPr>
          <a:xfrm flipH="1">
            <a:off x="9138053" y="966677"/>
            <a:ext cx="2000820" cy="1787034"/>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blipFill dpi="0" rotWithShape="1">
            <a:blip r:embed="rId4" cstate="print">
              <a:extLst>
                <a:ext uri="{28A0092B-C50C-407E-A947-70E740481C1C}">
                  <a14:useLocalDpi xmlns:a14="http://schemas.microsoft.com/office/drawing/2010/main"/>
                </a:ext>
              </a:extLst>
            </a:blip>
            <a:srcRect/>
            <a:stretch>
              <a:fillRect/>
            </a:stretch>
          </a:blipFill>
          <a:ln w="19050" cap="flat">
            <a:noFill/>
            <a:prstDash val="solid"/>
            <a:miter/>
          </a:ln>
          <a:effectLst>
            <a:outerShdw blurRad="88900" dist="76200" dir="8100000" algn="t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nvGrpSpPr>
          <p:cNvPr id="51" name="Group 50">
            <a:extLst>
              <a:ext uri="{FF2B5EF4-FFF2-40B4-BE49-F238E27FC236}">
                <a16:creationId xmlns:a16="http://schemas.microsoft.com/office/drawing/2014/main" id="{3E35A2B4-A759-AA06-38A0-0E4F8474FB62}"/>
              </a:ext>
            </a:extLst>
          </p:cNvPr>
          <p:cNvGrpSpPr/>
          <p:nvPr userDrawn="1"/>
        </p:nvGrpSpPr>
        <p:grpSpPr>
          <a:xfrm>
            <a:off x="6585601" y="2879480"/>
            <a:ext cx="1813716" cy="1239449"/>
            <a:chOff x="7010847" y="2172752"/>
            <a:chExt cx="2292111" cy="1566372"/>
          </a:xfrm>
        </p:grpSpPr>
        <p:sp>
          <p:nvSpPr>
            <p:cNvPr id="52" name="Freeform: Shape 51">
              <a:extLst>
                <a:ext uri="{FF2B5EF4-FFF2-40B4-BE49-F238E27FC236}">
                  <a16:creationId xmlns:a16="http://schemas.microsoft.com/office/drawing/2014/main" id="{F9CE6750-BEF6-DBFE-993C-C2CC79E3C46E}"/>
                </a:ext>
              </a:extLst>
            </p:cNvPr>
            <p:cNvSpPr/>
            <p:nvPr/>
          </p:nvSpPr>
          <p:spPr>
            <a:xfrm>
              <a:off x="7010847" y="2172752"/>
              <a:ext cx="2292111" cy="1566372"/>
            </a:xfrm>
            <a:custGeom>
              <a:avLst/>
              <a:gdLst>
                <a:gd name="connsiteX0" fmla="*/ 311250 w 2292111"/>
                <a:gd name="connsiteY0" fmla="*/ 0 h 1566372"/>
                <a:gd name="connsiteX1" fmla="*/ 723339 w 2292111"/>
                <a:gd name="connsiteY1" fmla="*/ 0 h 1566372"/>
                <a:gd name="connsiteX2" fmla="*/ 814477 w 2292111"/>
                <a:gd name="connsiteY2" fmla="*/ 52546 h 1566372"/>
                <a:gd name="connsiteX3" fmla="*/ 986173 w 2292111"/>
                <a:gd name="connsiteY3" fmla="*/ 349968 h 1566372"/>
                <a:gd name="connsiteX4" fmla="*/ 1050749 w 2292111"/>
                <a:gd name="connsiteY4" fmla="*/ 238104 h 1566372"/>
                <a:gd name="connsiteX5" fmla="*/ 1189658 w 2292111"/>
                <a:gd name="connsiteY5" fmla="*/ 158017 h 1566372"/>
                <a:gd name="connsiteX6" fmla="*/ 1817732 w 2292111"/>
                <a:gd name="connsiteY6" fmla="*/ 158017 h 1566372"/>
                <a:gd name="connsiteX7" fmla="*/ 1956638 w 2292111"/>
                <a:gd name="connsiteY7" fmla="*/ 238104 h 1566372"/>
                <a:gd name="connsiteX8" fmla="*/ 2270679 w 2292111"/>
                <a:gd name="connsiteY8" fmla="*/ 782104 h 1566372"/>
                <a:gd name="connsiteX9" fmla="*/ 2270679 w 2292111"/>
                <a:gd name="connsiteY9" fmla="*/ 942282 h 1566372"/>
                <a:gd name="connsiteX10" fmla="*/ 1956638 w 2292111"/>
                <a:gd name="connsiteY10" fmla="*/ 1486281 h 1566372"/>
                <a:gd name="connsiteX11" fmla="*/ 1817732 w 2292111"/>
                <a:gd name="connsiteY11" fmla="*/ 1566372 h 1566372"/>
                <a:gd name="connsiteX12" fmla="*/ 1189658 w 2292111"/>
                <a:gd name="connsiteY12" fmla="*/ 1566372 h 1566372"/>
                <a:gd name="connsiteX13" fmla="*/ 1050749 w 2292111"/>
                <a:gd name="connsiteY13" fmla="*/ 1486281 h 1566372"/>
                <a:gd name="connsiteX14" fmla="*/ 1002018 w 2292111"/>
                <a:gd name="connsiteY14" fmla="*/ 1401866 h 1566372"/>
                <a:gd name="connsiteX15" fmla="*/ 1001216 w 2292111"/>
                <a:gd name="connsiteY15" fmla="*/ 1402668 h 1566372"/>
                <a:gd name="connsiteX16" fmla="*/ 966074 w 2292111"/>
                <a:gd name="connsiteY16" fmla="*/ 1412096 h 1566372"/>
                <a:gd name="connsiteX17" fmla="*/ 690401 w 2292111"/>
                <a:gd name="connsiteY17" fmla="*/ 1412110 h 1566372"/>
                <a:gd name="connsiteX18" fmla="*/ 629479 w 2292111"/>
                <a:gd name="connsiteY18" fmla="*/ 1376890 h 1566372"/>
                <a:gd name="connsiteX19" fmla="*/ 491656 w 2292111"/>
                <a:gd name="connsiteY19" fmla="*/ 1138173 h 1566372"/>
                <a:gd name="connsiteX20" fmla="*/ 491615 w 2292111"/>
                <a:gd name="connsiteY20" fmla="*/ 1067804 h 1566372"/>
                <a:gd name="connsiteX21" fmla="*/ 574626 w 2292111"/>
                <a:gd name="connsiteY21" fmla="*/ 924043 h 1566372"/>
                <a:gd name="connsiteX22" fmla="*/ 311250 w 2292111"/>
                <a:gd name="connsiteY22" fmla="*/ 924043 h 1566372"/>
                <a:gd name="connsiteX23" fmla="*/ 220109 w 2292111"/>
                <a:gd name="connsiteY23" fmla="*/ 871495 h 1566372"/>
                <a:gd name="connsiteX24" fmla="*/ 14065 w 2292111"/>
                <a:gd name="connsiteY24" fmla="*/ 514568 h 1566372"/>
                <a:gd name="connsiteX25" fmla="*/ 14065 w 2292111"/>
                <a:gd name="connsiteY25" fmla="*/ 409473 h 1566372"/>
                <a:gd name="connsiteX26" fmla="*/ 220109 w 2292111"/>
                <a:gd name="connsiteY26" fmla="*/ 52546 h 1566372"/>
                <a:gd name="connsiteX27" fmla="*/ 311250 w 2292111"/>
                <a:gd name="connsiteY27" fmla="*/ 0 h 1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92111" h="1566372">
                  <a:moveTo>
                    <a:pt x="311250" y="0"/>
                  </a:moveTo>
                  <a:lnTo>
                    <a:pt x="723339" y="0"/>
                  </a:lnTo>
                  <a:cubicBezTo>
                    <a:pt x="761059" y="0"/>
                    <a:pt x="795727" y="20059"/>
                    <a:pt x="814477" y="52546"/>
                  </a:cubicBezTo>
                  <a:lnTo>
                    <a:pt x="986173" y="349968"/>
                  </a:lnTo>
                  <a:lnTo>
                    <a:pt x="1050749" y="238104"/>
                  </a:lnTo>
                  <a:cubicBezTo>
                    <a:pt x="1079661" y="188590"/>
                    <a:pt x="1132500" y="158017"/>
                    <a:pt x="1189658" y="158017"/>
                  </a:cubicBezTo>
                  <a:lnTo>
                    <a:pt x="1817732" y="158017"/>
                  </a:lnTo>
                  <a:cubicBezTo>
                    <a:pt x="1875222" y="158017"/>
                    <a:pt x="1928061" y="188590"/>
                    <a:pt x="1956638" y="238104"/>
                  </a:cubicBezTo>
                  <a:lnTo>
                    <a:pt x="2270679" y="782104"/>
                  </a:lnTo>
                  <a:cubicBezTo>
                    <a:pt x="2299256" y="831621"/>
                    <a:pt x="2299256" y="892767"/>
                    <a:pt x="2270679" y="942282"/>
                  </a:cubicBezTo>
                  <a:lnTo>
                    <a:pt x="1956638" y="1486281"/>
                  </a:lnTo>
                  <a:cubicBezTo>
                    <a:pt x="1927729" y="1535795"/>
                    <a:pt x="1874891" y="1566372"/>
                    <a:pt x="1817732" y="1566372"/>
                  </a:cubicBezTo>
                  <a:lnTo>
                    <a:pt x="1189658" y="1566372"/>
                  </a:lnTo>
                  <a:cubicBezTo>
                    <a:pt x="1132165" y="1566372"/>
                    <a:pt x="1079326" y="1535795"/>
                    <a:pt x="1050749" y="1486281"/>
                  </a:cubicBezTo>
                  <a:lnTo>
                    <a:pt x="1002018" y="1401866"/>
                  </a:lnTo>
                  <a:lnTo>
                    <a:pt x="1001216" y="1402668"/>
                  </a:lnTo>
                  <a:cubicBezTo>
                    <a:pt x="990701" y="1408739"/>
                    <a:pt x="978619" y="1412094"/>
                    <a:pt x="966074" y="1412096"/>
                  </a:cubicBezTo>
                  <a:lnTo>
                    <a:pt x="690401" y="1412110"/>
                  </a:lnTo>
                  <a:cubicBezTo>
                    <a:pt x="665237" y="1411989"/>
                    <a:pt x="642022" y="1398615"/>
                    <a:pt x="629479" y="1376890"/>
                  </a:cubicBezTo>
                  <a:lnTo>
                    <a:pt x="491656" y="1138173"/>
                  </a:lnTo>
                  <a:cubicBezTo>
                    <a:pt x="479041" y="1116323"/>
                    <a:pt x="479066" y="1089531"/>
                    <a:pt x="491615" y="1067804"/>
                  </a:cubicBezTo>
                  <a:lnTo>
                    <a:pt x="574626" y="924043"/>
                  </a:lnTo>
                  <a:lnTo>
                    <a:pt x="311250" y="924043"/>
                  </a:lnTo>
                  <a:cubicBezTo>
                    <a:pt x="273528" y="924043"/>
                    <a:pt x="238859" y="903982"/>
                    <a:pt x="220109" y="871495"/>
                  </a:cubicBezTo>
                  <a:lnTo>
                    <a:pt x="14065" y="514568"/>
                  </a:lnTo>
                  <a:cubicBezTo>
                    <a:pt x="-4688" y="482081"/>
                    <a:pt x="-4688" y="441962"/>
                    <a:pt x="14065" y="409473"/>
                  </a:cubicBezTo>
                  <a:lnTo>
                    <a:pt x="220109" y="52546"/>
                  </a:lnTo>
                  <a:cubicBezTo>
                    <a:pt x="239079" y="20059"/>
                    <a:pt x="273747" y="0"/>
                    <a:pt x="311250" y="0"/>
                  </a:cubicBezTo>
                  <a:close/>
                </a:path>
              </a:pathLst>
            </a:custGeom>
            <a:solidFill>
              <a:schemeClr val="bg1"/>
            </a:solidFill>
            <a:ln w="19050" cap="flat">
              <a:gradFill flip="none" rotWithShape="1">
                <a:gsLst>
                  <a:gs pos="0">
                    <a:schemeClr val="accent1">
                      <a:lumMod val="5000"/>
                      <a:lumOff val="95000"/>
                    </a:schemeClr>
                  </a:gs>
                  <a:gs pos="42000">
                    <a:srgbClr val="49C5B1"/>
                  </a:gs>
                  <a:gs pos="100000">
                    <a:srgbClr val="8DE971"/>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Freeform: Shape 52">
              <a:extLst>
                <a:ext uri="{FF2B5EF4-FFF2-40B4-BE49-F238E27FC236}">
                  <a16:creationId xmlns:a16="http://schemas.microsoft.com/office/drawing/2014/main" id="{205E06B3-30A0-B57F-E91D-468380AE7483}"/>
                </a:ext>
              </a:extLst>
            </p:cNvPr>
            <p:cNvSpPr/>
            <p:nvPr/>
          </p:nvSpPr>
          <p:spPr>
            <a:xfrm>
              <a:off x="7127391" y="2271318"/>
              <a:ext cx="815067" cy="727978"/>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8DE971"/>
                </a:gs>
                <a:gs pos="100000">
                  <a:srgbClr val="0078D4"/>
                </a:gs>
              </a:gsLst>
              <a:lin ang="189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Freeform: Shape 53">
              <a:extLst>
                <a:ext uri="{FF2B5EF4-FFF2-40B4-BE49-F238E27FC236}">
                  <a16:creationId xmlns:a16="http://schemas.microsoft.com/office/drawing/2014/main" id="{1160B89D-1E14-61AD-8D4B-149B14F5DB29}"/>
                </a:ext>
              </a:extLst>
            </p:cNvPr>
            <p:cNvSpPr/>
            <p:nvPr/>
          </p:nvSpPr>
          <p:spPr>
            <a:xfrm>
              <a:off x="7873143" y="2469533"/>
              <a:ext cx="1281679" cy="114473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49C5B1"/>
                </a:gs>
                <a:gs pos="100000">
                  <a:srgbClr val="8DE971"/>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Freeform: Shape 54">
              <a:extLst>
                <a:ext uri="{FF2B5EF4-FFF2-40B4-BE49-F238E27FC236}">
                  <a16:creationId xmlns:a16="http://schemas.microsoft.com/office/drawing/2014/main" id="{E5F89C19-4735-8DA6-B3C0-52AAC529059E}"/>
                </a:ext>
              </a:extLst>
            </p:cNvPr>
            <p:cNvSpPr/>
            <p:nvPr/>
          </p:nvSpPr>
          <p:spPr>
            <a:xfrm>
              <a:off x="7621037" y="3063341"/>
              <a:ext cx="474815" cy="424081"/>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69D6A3"/>
                </a:gs>
                <a:gs pos="100000">
                  <a:srgbClr val="8DC8E8">
                    <a:lumMod val="63000"/>
                  </a:srgbClr>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6" name="Rectangle 55">
            <a:extLst>
              <a:ext uri="{FF2B5EF4-FFF2-40B4-BE49-F238E27FC236}">
                <a16:creationId xmlns:a16="http://schemas.microsoft.com/office/drawing/2014/main" id="{97BCAC3E-FFCB-6D66-43F1-7B33A83F753B}"/>
              </a:ext>
            </a:extLst>
          </p:cNvPr>
          <p:cNvSpPr/>
          <p:nvPr userDrawn="1"/>
        </p:nvSpPr>
        <p:spPr bwMode="auto">
          <a:xfrm>
            <a:off x="5307201" y="3759631"/>
            <a:ext cx="3090565" cy="1425694"/>
          </a:xfrm>
          <a:prstGeom prst="rect">
            <a:avLst/>
          </a:prstGeom>
          <a:gradFill flip="none" rotWithShape="1">
            <a:gsLst>
              <a:gs pos="84000">
                <a:srgbClr val="8DE971"/>
              </a:gs>
              <a:gs pos="0">
                <a:srgbClr val="83C8E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7" name="Freeform: Shape 56">
            <a:extLst>
              <a:ext uri="{FF2B5EF4-FFF2-40B4-BE49-F238E27FC236}">
                <a16:creationId xmlns:a16="http://schemas.microsoft.com/office/drawing/2014/main" id="{D77C3EB9-4BBE-DF8B-9AB9-C08137487987}"/>
              </a:ext>
            </a:extLst>
          </p:cNvPr>
          <p:cNvSpPr/>
          <p:nvPr userDrawn="1"/>
        </p:nvSpPr>
        <p:spPr>
          <a:xfrm flipH="1">
            <a:off x="7463238" y="3762164"/>
            <a:ext cx="1596680" cy="1426074"/>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blipFill dpi="0" rotWithShape="1">
            <a:blip r:embed="rId5"/>
            <a:srcRect/>
            <a:stretch>
              <a:fillRect l="-90751" t="-7311" r="-10818" b="-48113"/>
            </a:stretch>
          </a:blipFill>
          <a:ln w="19050" cap="flat">
            <a:noFill/>
            <a:prstDash val="solid"/>
            <a:miter/>
          </a:ln>
          <a:effectLst>
            <a:outerShdw blurRad="88900" dist="50800" dir="8100000" algn="t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5143185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42" presetClass="path" presetSubtype="0" decel="100000" fill="hold" nodeType="withEffect">
                                  <p:stCondLst>
                                    <p:cond delay="0"/>
                                  </p:stCondLst>
                                  <p:childTnLst>
                                    <p:animMotion origin="layout" path="M -3.125E-6 4.81481E-6 L -0.06341 4.81481E-6 " pathEditMode="relative" rAng="0" ptsTypes="AA">
                                      <p:cBhvr>
                                        <p:cTn id="9" dur="1250" spd="-100000" fill="hold"/>
                                        <p:tgtEl>
                                          <p:spTgt spid="51"/>
                                        </p:tgtEl>
                                        <p:attrNameLst>
                                          <p:attrName>ppt_x</p:attrName>
                                          <p:attrName>ppt_y</p:attrName>
                                        </p:attrNameLst>
                                      </p:cBhvr>
                                      <p:rCtr x="-3177" y="0"/>
                                    </p:animMotion>
                                  </p:childTnLst>
                                </p:cTn>
                              </p:par>
                              <p:par>
                                <p:cTn id="10" presetID="10"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42" presetClass="path" presetSubtype="0" decel="100000" fill="hold" grpId="1" nodeType="withEffect">
                                  <p:stCondLst>
                                    <p:cond delay="0"/>
                                  </p:stCondLst>
                                  <p:childTnLst>
                                    <p:animMotion origin="layout" path="M -4.16667E-6 3.7037E-6 L -0.16184 3.7037E-6 " pathEditMode="relative" rAng="0" ptsTypes="AA">
                                      <p:cBhvr>
                                        <p:cTn id="14" dur="1250" spd="-100000" fill="hold"/>
                                        <p:tgtEl>
                                          <p:spTgt spid="57"/>
                                        </p:tgtEl>
                                        <p:attrNameLst>
                                          <p:attrName>ppt_x</p:attrName>
                                          <p:attrName>ppt_y</p:attrName>
                                        </p:attrNameLst>
                                      </p:cBhvr>
                                      <p:rCtr x="-8099" y="0"/>
                                    </p:animMotion>
                                  </p:childTnLst>
                                </p:cTn>
                              </p:par>
                              <p:par>
                                <p:cTn id="15" presetID="63" presetClass="path" presetSubtype="0" decel="100000" fill="hold" grpId="2" nodeType="withEffect">
                                  <p:stCondLst>
                                    <p:cond delay="1100"/>
                                  </p:stCondLst>
                                  <p:childTnLst>
                                    <p:animMotion origin="layout" path="M -4.16667E-6 3.7037E-6 L 0.10118 3.7037E-6 " pathEditMode="relative" rAng="0" ptsTypes="AA">
                                      <p:cBhvr>
                                        <p:cTn id="16" dur="50250" fill="hold"/>
                                        <p:tgtEl>
                                          <p:spTgt spid="57"/>
                                        </p:tgtEl>
                                        <p:attrNameLst>
                                          <p:attrName>ppt_x</p:attrName>
                                          <p:attrName>ppt_y</p:attrName>
                                        </p:attrNameLst>
                                      </p:cBhvr>
                                      <p:rCtr x="5052" y="0"/>
                                    </p:animMotion>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42" presetClass="path" presetSubtype="0" decel="100000" fill="hold" grpId="1" nodeType="withEffect">
                                  <p:stCondLst>
                                    <p:cond delay="0"/>
                                  </p:stCondLst>
                                  <p:childTnLst>
                                    <p:animMotion origin="layout" path="M 8.33333E-7 -3.33333E-6 L -0.16185 -3.33333E-6 " pathEditMode="relative" rAng="0" ptsTypes="AA">
                                      <p:cBhvr>
                                        <p:cTn id="21" dur="1250" spd="-100000" fill="hold"/>
                                        <p:tgtEl>
                                          <p:spTgt spid="56"/>
                                        </p:tgtEl>
                                        <p:attrNameLst>
                                          <p:attrName>ppt_x</p:attrName>
                                          <p:attrName>ppt_y</p:attrName>
                                        </p:attrNameLst>
                                      </p:cBhvr>
                                      <p:rCtr x="-8099" y="0"/>
                                    </p:animMotion>
                                  </p:childTnLst>
                                </p:cTn>
                              </p:par>
                              <p:par>
                                <p:cTn id="22" presetID="63" presetClass="path" presetSubtype="0" decel="100000" fill="hold" grpId="2" nodeType="withEffect">
                                  <p:stCondLst>
                                    <p:cond delay="1300"/>
                                  </p:stCondLst>
                                  <p:childTnLst>
                                    <p:animMotion origin="layout" path="M 8.33333E-7 -3.33333E-6 L 0.06562 -3.33333E-6 " pathEditMode="relative" rAng="0" ptsTypes="AA">
                                      <p:cBhvr>
                                        <p:cTn id="23" dur="50250" fill="hold"/>
                                        <p:tgtEl>
                                          <p:spTgt spid="56"/>
                                        </p:tgtEl>
                                        <p:attrNameLst>
                                          <p:attrName>ppt_x</p:attrName>
                                          <p:attrName>ppt_y</p:attrName>
                                        </p:attrNameLst>
                                      </p:cBhvr>
                                      <p:rCtr x="3281" y="0"/>
                                    </p:animMotion>
                                  </p:childTnLst>
                                </p:cTn>
                              </p:par>
                              <p:par>
                                <p:cTn id="24" presetID="10" presetClass="entr" presetSubtype="0" fill="hold" grpId="1" nodeType="withEffect">
                                  <p:stCondLst>
                                    <p:cond delay="25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750"/>
                                        <p:tgtEl>
                                          <p:spTgt spid="36"/>
                                        </p:tgtEl>
                                      </p:cBhvr>
                                    </p:animEffect>
                                  </p:childTnLst>
                                </p:cTn>
                              </p:par>
                              <p:par>
                                <p:cTn id="27" presetID="10" presetClass="entr" presetSubtype="0" fill="hold" grpId="1" nodeType="withEffect">
                                  <p:stCondLst>
                                    <p:cond delay="175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750"/>
                                        <p:tgtEl>
                                          <p:spTgt spid="34"/>
                                        </p:tgtEl>
                                      </p:cBhvr>
                                    </p:animEffect>
                                  </p:childTnLst>
                                </p:cTn>
                              </p:par>
                              <p:par>
                                <p:cTn id="30" presetID="10" presetClass="entr" presetSubtype="0" fill="hold" grpId="1"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750"/>
                                        <p:tgtEl>
                                          <p:spTgt spid="14"/>
                                        </p:tgtEl>
                                      </p:cBhvr>
                                    </p:animEffect>
                                  </p:childTnLst>
                                </p:cTn>
                              </p:par>
                              <p:par>
                                <p:cTn id="33" presetID="10" presetClass="entr" presetSubtype="0" fill="hold" grpId="1" nodeType="withEffect">
                                  <p:stCondLst>
                                    <p:cond delay="75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750"/>
                                        <p:tgtEl>
                                          <p:spTgt spid="44"/>
                                        </p:tgtEl>
                                      </p:cBhvr>
                                    </p:animEffect>
                                  </p:childTnLst>
                                </p:cTn>
                              </p:par>
                              <p:par>
                                <p:cTn id="36" presetID="35" presetClass="path" presetSubtype="0" accel="45000" decel="55000" fill="hold" grpId="0" nodeType="withEffect">
                                  <p:stCondLst>
                                    <p:cond delay="300"/>
                                  </p:stCondLst>
                                  <p:childTnLst>
                                    <p:animMotion origin="layout" path="M 3.95833E-6 4.44444E-6 L -0.69571 0.00625 " pathEditMode="relative" rAng="0" ptsTypes="AA">
                                      <p:cBhvr>
                                        <p:cTn id="37" dur="51700" fill="hold"/>
                                        <p:tgtEl>
                                          <p:spTgt spid="36"/>
                                        </p:tgtEl>
                                        <p:attrNameLst>
                                          <p:attrName>ppt_x</p:attrName>
                                          <p:attrName>ppt_y</p:attrName>
                                        </p:attrNameLst>
                                      </p:cBhvr>
                                      <p:rCtr x="-34792" y="301"/>
                                    </p:animMotion>
                                  </p:childTnLst>
                                </p:cTn>
                              </p:par>
                              <p:par>
                                <p:cTn id="38" presetID="35" presetClass="path" presetSubtype="0" accel="45000" decel="55000" fill="hold" grpId="0" nodeType="withEffect">
                                  <p:stCondLst>
                                    <p:cond delay="2000"/>
                                  </p:stCondLst>
                                  <p:childTnLst>
                                    <p:animMotion origin="layout" path="M 4.16667E-6 -4.07407E-6 L -1.08724 0.00602 " pathEditMode="relative" rAng="0" ptsTypes="AA">
                                      <p:cBhvr>
                                        <p:cTn id="39" dur="50000" fill="hold"/>
                                        <p:tgtEl>
                                          <p:spTgt spid="34"/>
                                        </p:tgtEl>
                                        <p:attrNameLst>
                                          <p:attrName>ppt_x</p:attrName>
                                          <p:attrName>ppt_y</p:attrName>
                                        </p:attrNameLst>
                                      </p:cBhvr>
                                      <p:rCtr x="-54362" y="301"/>
                                    </p:animMotion>
                                  </p:childTnLst>
                                </p:cTn>
                              </p:par>
                              <p:par>
                                <p:cTn id="40" presetID="35" presetClass="path" presetSubtype="0" accel="45000" decel="55000" fill="hold" grpId="0" nodeType="withEffect">
                                  <p:stCondLst>
                                    <p:cond delay="500"/>
                                  </p:stCondLst>
                                  <p:childTnLst>
                                    <p:animMotion origin="layout" path="M 1.11022E-16 -4.81481E-6 L -0.79466 -0.00254 " pathEditMode="relative" rAng="0" ptsTypes="AA">
                                      <p:cBhvr>
                                        <p:cTn id="41" dur="51500" fill="hold"/>
                                        <p:tgtEl>
                                          <p:spTgt spid="14"/>
                                        </p:tgtEl>
                                        <p:attrNameLst>
                                          <p:attrName>ppt_x</p:attrName>
                                          <p:attrName>ppt_y</p:attrName>
                                        </p:attrNameLst>
                                      </p:cBhvr>
                                      <p:rCtr x="-39740" y="-139"/>
                                    </p:animMotion>
                                  </p:childTnLst>
                                </p:cTn>
                              </p:par>
                              <p:par>
                                <p:cTn id="42" presetID="35" presetClass="path" presetSubtype="0" accel="45000" decel="55000" fill="hold" grpId="0" nodeType="withEffect">
                                  <p:stCondLst>
                                    <p:cond delay="3000"/>
                                  </p:stCondLst>
                                  <p:childTnLst>
                                    <p:animMotion origin="layout" path="M 1.25E-6 -2.96296E-6 L -0.61198 0.00162 " pathEditMode="relative" rAng="0" ptsTypes="AA">
                                      <p:cBhvr>
                                        <p:cTn id="43" dur="49000" fill="hold"/>
                                        <p:tgtEl>
                                          <p:spTgt spid="44"/>
                                        </p:tgtEl>
                                        <p:attrNameLst>
                                          <p:attrName>ppt_x</p:attrName>
                                          <p:attrName>ppt_y</p:attrName>
                                        </p:attrNameLst>
                                      </p:cBhvr>
                                      <p:rCtr x="-30599" y="69"/>
                                    </p:animMotion>
                                  </p:childTnLst>
                                </p:cTn>
                              </p:par>
                              <p:par>
                                <p:cTn id="44" presetID="10" presetClass="exit" presetSubtype="0" fill="hold" grpId="2" nodeType="withEffect">
                                  <p:stCondLst>
                                    <p:cond delay="14200"/>
                                  </p:stCondLst>
                                  <p:childTnLst>
                                    <p:animEffect transition="out" filter="fade">
                                      <p:cBhvr>
                                        <p:cTn id="45" dur="7500"/>
                                        <p:tgtEl>
                                          <p:spTgt spid="36"/>
                                        </p:tgtEl>
                                      </p:cBhvr>
                                    </p:animEffect>
                                    <p:set>
                                      <p:cBhvr>
                                        <p:cTn id="46" dur="1" fill="hold">
                                          <p:stCondLst>
                                            <p:cond delay="7499"/>
                                          </p:stCondLst>
                                        </p:cTn>
                                        <p:tgtEl>
                                          <p:spTgt spid="36"/>
                                        </p:tgtEl>
                                        <p:attrNameLst>
                                          <p:attrName>style.visibility</p:attrName>
                                        </p:attrNameLst>
                                      </p:cBhvr>
                                      <p:to>
                                        <p:strVal val="hidden"/>
                                      </p:to>
                                    </p:set>
                                  </p:childTnLst>
                                </p:cTn>
                              </p:par>
                              <p:par>
                                <p:cTn id="47" presetID="10" presetClass="exit" presetSubtype="0" fill="hold" grpId="2" nodeType="withEffect">
                                  <p:stCondLst>
                                    <p:cond delay="22400"/>
                                  </p:stCondLst>
                                  <p:childTnLst>
                                    <p:animEffect transition="out" filter="fade">
                                      <p:cBhvr>
                                        <p:cTn id="48" dur="6750"/>
                                        <p:tgtEl>
                                          <p:spTgt spid="34"/>
                                        </p:tgtEl>
                                      </p:cBhvr>
                                    </p:animEffect>
                                    <p:set>
                                      <p:cBhvr>
                                        <p:cTn id="49" dur="1" fill="hold">
                                          <p:stCondLst>
                                            <p:cond delay="6749"/>
                                          </p:stCondLst>
                                        </p:cTn>
                                        <p:tgtEl>
                                          <p:spTgt spid="34"/>
                                        </p:tgtEl>
                                        <p:attrNameLst>
                                          <p:attrName>style.visibility</p:attrName>
                                        </p:attrNameLst>
                                      </p:cBhvr>
                                      <p:to>
                                        <p:strVal val="hidden"/>
                                      </p:to>
                                    </p:set>
                                  </p:childTnLst>
                                </p:cTn>
                              </p:par>
                              <p:par>
                                <p:cTn id="50" presetID="10" presetClass="exit" presetSubtype="0" fill="hold" grpId="2" nodeType="withEffect">
                                  <p:stCondLst>
                                    <p:cond delay="19400"/>
                                  </p:stCondLst>
                                  <p:childTnLst>
                                    <p:animEffect transition="out" filter="fade">
                                      <p:cBhvr>
                                        <p:cTn id="51" dur="5000"/>
                                        <p:tgtEl>
                                          <p:spTgt spid="14"/>
                                        </p:tgtEl>
                                      </p:cBhvr>
                                    </p:animEffect>
                                    <p:set>
                                      <p:cBhvr>
                                        <p:cTn id="52" dur="1" fill="hold">
                                          <p:stCondLst>
                                            <p:cond delay="4999"/>
                                          </p:stCondLst>
                                        </p:cTn>
                                        <p:tgtEl>
                                          <p:spTgt spid="14"/>
                                        </p:tgtEl>
                                        <p:attrNameLst>
                                          <p:attrName>style.visibility</p:attrName>
                                        </p:attrNameLst>
                                      </p:cBhvr>
                                      <p:to>
                                        <p:strVal val="hidden"/>
                                      </p:to>
                                    </p:set>
                                  </p:childTnLst>
                                </p:cTn>
                              </p:par>
                              <p:par>
                                <p:cTn id="53" presetID="10" presetClass="exit" presetSubtype="0" fill="hold" grpId="2" nodeType="withEffect">
                                  <p:stCondLst>
                                    <p:cond delay="12400"/>
                                  </p:stCondLst>
                                  <p:childTnLst>
                                    <p:animEffect transition="out" filter="fade">
                                      <p:cBhvr>
                                        <p:cTn id="54" dur="5000"/>
                                        <p:tgtEl>
                                          <p:spTgt spid="44"/>
                                        </p:tgtEl>
                                      </p:cBhvr>
                                    </p:animEffect>
                                    <p:set>
                                      <p:cBhvr>
                                        <p:cTn id="55" dur="1" fill="hold">
                                          <p:stCondLst>
                                            <p:cond delay="4999"/>
                                          </p:stCondLst>
                                        </p:cTn>
                                        <p:tgtEl>
                                          <p:spTgt spid="44"/>
                                        </p:tgtEl>
                                        <p:attrNameLst>
                                          <p:attrName>style.visibility</p:attrName>
                                        </p:attrNameLst>
                                      </p:cBhvr>
                                      <p:to>
                                        <p:strVal val="hidden"/>
                                      </p:to>
                                    </p:set>
                                  </p:childTnLst>
                                </p:cTn>
                              </p:par>
                              <p:par>
                                <p:cTn id="56" presetID="10" presetClass="entr" presetSubtype="0" fill="hold" grpId="1" nodeType="withEffect">
                                  <p:stCondLst>
                                    <p:cond delay="5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750"/>
                                        <p:tgtEl>
                                          <p:spTgt spid="37"/>
                                        </p:tgtEl>
                                      </p:cBhvr>
                                    </p:animEffect>
                                  </p:childTnLst>
                                </p:cTn>
                              </p:par>
                              <p:par>
                                <p:cTn id="59" presetID="35" presetClass="path" presetSubtype="0" accel="45000" decel="55000" fill="hold" grpId="0" nodeType="withEffect">
                                  <p:stCondLst>
                                    <p:cond delay="500"/>
                                  </p:stCondLst>
                                  <p:childTnLst>
                                    <p:animMotion origin="layout" path="M 8.33333E-7 -4.44444E-6 L -0.32617 0.00116 " pathEditMode="relative" rAng="0" ptsTypes="AA">
                                      <p:cBhvr>
                                        <p:cTn id="60" dur="51500" fill="hold"/>
                                        <p:tgtEl>
                                          <p:spTgt spid="37"/>
                                        </p:tgtEl>
                                        <p:attrNameLst>
                                          <p:attrName>ppt_x</p:attrName>
                                          <p:attrName>ppt_y</p:attrName>
                                        </p:attrNameLst>
                                      </p:cBhvr>
                                      <p:rCtr x="-16315" y="46"/>
                                    </p:animMotion>
                                  </p:childTnLst>
                                </p:cTn>
                              </p:par>
                              <p:par>
                                <p:cTn id="61" presetID="10" presetClass="exit" presetSubtype="0" fill="hold" grpId="2" nodeType="withEffect">
                                  <p:stCondLst>
                                    <p:cond delay="39700"/>
                                  </p:stCondLst>
                                  <p:childTnLst>
                                    <p:animEffect transition="out" filter="fade">
                                      <p:cBhvr>
                                        <p:cTn id="62" dur="9400"/>
                                        <p:tgtEl>
                                          <p:spTgt spid="37"/>
                                        </p:tgtEl>
                                      </p:cBhvr>
                                    </p:animEffect>
                                    <p:set>
                                      <p:cBhvr>
                                        <p:cTn id="63" dur="1" fill="hold">
                                          <p:stCondLst>
                                            <p:cond delay="9399"/>
                                          </p:stCondLst>
                                        </p:cTn>
                                        <p:tgtEl>
                                          <p:spTgt spid="37"/>
                                        </p:tgtEl>
                                        <p:attrNameLst>
                                          <p:attrName>style.visibility</p:attrName>
                                        </p:attrNameLst>
                                      </p:cBhvr>
                                      <p:to>
                                        <p:strVal val="hidden"/>
                                      </p:to>
                                    </p:set>
                                  </p:childTnLst>
                                </p:cTn>
                              </p:par>
                              <p:par>
                                <p:cTn id="64" presetID="10" presetClass="entr" presetSubtype="0" fill="hold" grpId="1" nodeType="withEffect">
                                  <p:stCondLst>
                                    <p:cond delay="10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750"/>
                                        <p:tgtEl>
                                          <p:spTgt spid="35"/>
                                        </p:tgtEl>
                                      </p:cBhvr>
                                    </p:animEffect>
                                  </p:childTnLst>
                                </p:cTn>
                              </p:par>
                              <p:par>
                                <p:cTn id="67" presetID="35" presetClass="path" presetSubtype="0" accel="45000" decel="55000" fill="hold" grpId="0" nodeType="withEffect">
                                  <p:stCondLst>
                                    <p:cond delay="300"/>
                                  </p:stCondLst>
                                  <p:childTnLst>
                                    <p:animMotion origin="layout" path="M -4.16667E-6 7.40741E-7 L -0.6957 0.00625 " pathEditMode="relative" rAng="0" ptsTypes="AA">
                                      <p:cBhvr>
                                        <p:cTn id="68" dur="51700" fill="hold"/>
                                        <p:tgtEl>
                                          <p:spTgt spid="35"/>
                                        </p:tgtEl>
                                        <p:attrNameLst>
                                          <p:attrName>ppt_x</p:attrName>
                                          <p:attrName>ppt_y</p:attrName>
                                        </p:attrNameLst>
                                      </p:cBhvr>
                                      <p:rCtr x="-34792" y="301"/>
                                    </p:animMotion>
                                  </p:childTnLst>
                                </p:cTn>
                              </p:par>
                              <p:par>
                                <p:cTn id="69" presetID="10" presetClass="exit" presetSubtype="0" fill="hold" grpId="2" nodeType="withEffect">
                                  <p:stCondLst>
                                    <p:cond delay="35700"/>
                                  </p:stCondLst>
                                  <p:childTnLst>
                                    <p:animEffect transition="out" filter="fade">
                                      <p:cBhvr>
                                        <p:cTn id="70" dur="7500"/>
                                        <p:tgtEl>
                                          <p:spTgt spid="35"/>
                                        </p:tgtEl>
                                      </p:cBhvr>
                                    </p:animEffect>
                                    <p:set>
                                      <p:cBhvr>
                                        <p:cTn id="71" dur="1" fill="hold">
                                          <p:stCondLst>
                                            <p:cond delay="7499"/>
                                          </p:stCondLst>
                                        </p:cTn>
                                        <p:tgtEl>
                                          <p:spTgt spid="35"/>
                                        </p:tgtEl>
                                        <p:attrNameLst>
                                          <p:attrName>style.visibility</p:attrName>
                                        </p:attrNameLst>
                                      </p:cBhvr>
                                      <p:to>
                                        <p:strVal val="hidden"/>
                                      </p:to>
                                    </p:set>
                                  </p:childTnLst>
                                </p:cTn>
                              </p:par>
                              <p:par>
                                <p:cTn id="72" presetID="10" presetClass="entr" presetSubtype="0" fill="hold" nodeType="withEffect">
                                  <p:stCondLst>
                                    <p:cond delay="50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42" presetClass="path" presetSubtype="0" decel="100000" fill="hold" nodeType="withEffect">
                                  <p:stCondLst>
                                    <p:cond delay="500"/>
                                  </p:stCondLst>
                                  <p:childTnLst>
                                    <p:animMotion origin="layout" path="M -1.875E-6 4.81481E-6 L -0.06341 4.81481E-6 " pathEditMode="relative" rAng="0" ptsTypes="AA">
                                      <p:cBhvr>
                                        <p:cTn id="76" dur="1250" spd="-100000" fill="hold"/>
                                        <p:tgtEl>
                                          <p:spTgt spid="38"/>
                                        </p:tgtEl>
                                        <p:attrNameLst>
                                          <p:attrName>ppt_x</p:attrName>
                                          <p:attrName>ppt_y</p:attrName>
                                        </p:attrNameLst>
                                      </p:cBhvr>
                                      <p:rCtr x="-3177" y="0"/>
                                    </p:animMotion>
                                  </p:childTnLst>
                                </p:cTn>
                              </p:par>
                              <p:par>
                                <p:cTn id="77" presetID="10" presetClass="entr" presetSubtype="0" fill="hold" grpId="0" nodeType="withEffect">
                                  <p:stCondLst>
                                    <p:cond delay="50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par>
                                <p:cTn id="80" presetID="42" presetClass="path" presetSubtype="0" decel="100000" fill="hold" grpId="1" nodeType="withEffect">
                                  <p:stCondLst>
                                    <p:cond delay="500"/>
                                  </p:stCondLst>
                                  <p:childTnLst>
                                    <p:animMotion origin="layout" path="M 1.45833E-6 2.96296E-6 L -0.16185 2.96296E-6 " pathEditMode="relative" rAng="0" ptsTypes="AA">
                                      <p:cBhvr>
                                        <p:cTn id="81" dur="1250" spd="-100000" fill="hold"/>
                                        <p:tgtEl>
                                          <p:spTgt spid="43"/>
                                        </p:tgtEl>
                                        <p:attrNameLst>
                                          <p:attrName>ppt_x</p:attrName>
                                          <p:attrName>ppt_y</p:attrName>
                                        </p:attrNameLst>
                                      </p:cBhvr>
                                      <p:rCtr x="-8099" y="0"/>
                                    </p:animMotion>
                                  </p:childTnLst>
                                </p:cTn>
                              </p:par>
                              <p:par>
                                <p:cTn id="82" presetID="63" presetClass="path" presetSubtype="0" decel="100000" fill="hold" grpId="2" nodeType="withEffect">
                                  <p:stCondLst>
                                    <p:cond delay="1750"/>
                                  </p:stCondLst>
                                  <p:childTnLst>
                                    <p:animMotion origin="layout" path="M 1.45833E-6 2.96296E-6 L 0.06276 2.96296E-6 " pathEditMode="relative" rAng="0" ptsTypes="AA">
                                      <p:cBhvr>
                                        <p:cTn id="83" dur="50000" fill="hold"/>
                                        <p:tgtEl>
                                          <p:spTgt spid="43"/>
                                        </p:tgtEl>
                                        <p:attrNameLst>
                                          <p:attrName>ppt_x</p:attrName>
                                          <p:attrName>ppt_y</p:attrName>
                                        </p:attrNameLst>
                                      </p:cBhvr>
                                      <p:rCtr x="3138" y="0"/>
                                    </p:animMotion>
                                  </p:childTnLst>
                                </p:cTn>
                              </p:par>
                              <p:par>
                                <p:cTn id="84" presetID="10" presetClass="entr" presetSubtype="0" fill="hold" grpId="0" nodeType="withEffect">
                                  <p:stCondLst>
                                    <p:cond delay="5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42" presetClass="path" presetSubtype="0" decel="100000" fill="hold" grpId="1" nodeType="withEffect">
                                  <p:stCondLst>
                                    <p:cond delay="500"/>
                                  </p:stCondLst>
                                  <p:childTnLst>
                                    <p:animMotion origin="layout" path="M 2.5E-6 2.96296E-6 L -0.16185 2.96296E-6 " pathEditMode="relative" rAng="0" ptsTypes="AA">
                                      <p:cBhvr>
                                        <p:cTn id="88" dur="1250" spd="-100000" fill="hold"/>
                                        <p:tgtEl>
                                          <p:spTgt spid="42"/>
                                        </p:tgtEl>
                                        <p:attrNameLst>
                                          <p:attrName>ppt_x</p:attrName>
                                          <p:attrName>ppt_y</p:attrName>
                                        </p:attrNameLst>
                                      </p:cBhvr>
                                      <p:rCtr x="-8099" y="0"/>
                                    </p:animMotion>
                                  </p:childTnLst>
                                </p:cTn>
                              </p:par>
                              <p:par>
                                <p:cTn id="89" presetID="63" presetClass="path" presetSubtype="0" decel="100000" fill="hold" grpId="2" nodeType="withEffect">
                                  <p:stCondLst>
                                    <p:cond delay="2000"/>
                                  </p:stCondLst>
                                  <p:childTnLst>
                                    <p:animMotion origin="layout" path="M 2.5E-6 2.96296E-6 L 0.03802 2.96296E-6 " pathEditMode="relative" rAng="0" ptsTypes="AA">
                                      <p:cBhvr>
                                        <p:cTn id="90" dur="50000" fill="hold"/>
                                        <p:tgtEl>
                                          <p:spTgt spid="42"/>
                                        </p:tgtEl>
                                        <p:attrNameLst>
                                          <p:attrName>ppt_x</p:attrName>
                                          <p:attrName>ppt_y</p:attrName>
                                        </p:attrNameLst>
                                      </p:cBhvr>
                                      <p:rCtr x="1901" y="0"/>
                                    </p:animMotion>
                                  </p:childTnLst>
                                </p:cTn>
                              </p:par>
                              <p:par>
                                <p:cTn id="91" presetID="10" presetClass="entr" presetSubtype="0" fill="hold" nodeType="withEffect">
                                  <p:stCondLst>
                                    <p:cond delay="100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500"/>
                                        <p:tgtEl>
                                          <p:spTgt spid="45"/>
                                        </p:tgtEl>
                                      </p:cBhvr>
                                    </p:animEffect>
                                  </p:childTnLst>
                                </p:cTn>
                              </p:par>
                              <p:par>
                                <p:cTn id="94" presetID="42" presetClass="path" presetSubtype="0" decel="100000" fill="hold" nodeType="withEffect">
                                  <p:stCondLst>
                                    <p:cond delay="1000"/>
                                  </p:stCondLst>
                                  <p:childTnLst>
                                    <p:animMotion origin="layout" path="M 2.5E-6 -3.7037E-6 L -0.06341 -3.7037E-6 " pathEditMode="relative" rAng="0" ptsTypes="AA">
                                      <p:cBhvr>
                                        <p:cTn id="95" dur="1250" spd="-100000" fill="hold"/>
                                        <p:tgtEl>
                                          <p:spTgt spid="45"/>
                                        </p:tgtEl>
                                        <p:attrNameLst>
                                          <p:attrName>ppt_x</p:attrName>
                                          <p:attrName>ppt_y</p:attrName>
                                        </p:attrNameLst>
                                      </p:cBhvr>
                                      <p:rCtr x="-3177" y="0"/>
                                    </p:animMotion>
                                  </p:childTnLst>
                                </p:cTn>
                              </p:par>
                              <p:par>
                                <p:cTn id="96" presetID="10" presetClass="entr" presetSubtype="0" fill="hold" grpId="0" nodeType="withEffect">
                                  <p:stCondLst>
                                    <p:cond delay="100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42" presetClass="path" presetSubtype="0" decel="100000" fill="hold" grpId="1" nodeType="withEffect">
                                  <p:stCondLst>
                                    <p:cond delay="1000"/>
                                  </p:stCondLst>
                                  <p:childTnLst>
                                    <p:animMotion origin="layout" path="M -4.16667E-7 3.7037E-6 L -0.16185 3.7037E-6 " pathEditMode="relative" rAng="0" ptsTypes="AA">
                                      <p:cBhvr>
                                        <p:cTn id="100" dur="1250" spd="-100000" fill="hold"/>
                                        <p:tgtEl>
                                          <p:spTgt spid="50"/>
                                        </p:tgtEl>
                                        <p:attrNameLst>
                                          <p:attrName>ppt_x</p:attrName>
                                          <p:attrName>ppt_y</p:attrName>
                                        </p:attrNameLst>
                                      </p:cBhvr>
                                      <p:rCtr x="-8099" y="0"/>
                                    </p:animMotion>
                                  </p:childTnLst>
                                </p:cTn>
                              </p:par>
                              <p:par>
                                <p:cTn id="101" presetID="63" presetClass="path" presetSubtype="0" decel="100000" fill="hold" grpId="2" nodeType="withEffect">
                                  <p:stCondLst>
                                    <p:cond delay="2250"/>
                                  </p:stCondLst>
                                  <p:childTnLst>
                                    <p:animMotion origin="layout" path="M -4.16667E-7 3.7037E-6 L 0.08672 3.7037E-6 " pathEditMode="relative" rAng="0" ptsTypes="AA">
                                      <p:cBhvr>
                                        <p:cTn id="102" dur="49750" fill="hold"/>
                                        <p:tgtEl>
                                          <p:spTgt spid="50"/>
                                        </p:tgtEl>
                                        <p:attrNameLst>
                                          <p:attrName>ppt_x</p:attrName>
                                          <p:attrName>ppt_y</p:attrName>
                                        </p:attrNameLst>
                                      </p:cBhvr>
                                      <p:rCtr x="4336" y="0"/>
                                    </p:animMotion>
                                  </p:childTnLst>
                                </p:cTn>
                              </p:par>
                              <p:par>
                                <p:cTn id="103" presetID="10" presetClass="entr" presetSubtype="0" fill="hold" grpId="0" nodeType="withEffect">
                                  <p:stCondLst>
                                    <p:cond delay="100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500"/>
                                        <p:tgtEl>
                                          <p:spTgt spid="49"/>
                                        </p:tgtEl>
                                      </p:cBhvr>
                                    </p:animEffect>
                                  </p:childTnLst>
                                </p:cTn>
                              </p:par>
                              <p:par>
                                <p:cTn id="106" presetID="42" presetClass="path" presetSubtype="0" decel="100000" fill="hold" grpId="1" nodeType="withEffect">
                                  <p:stCondLst>
                                    <p:cond delay="1000"/>
                                  </p:stCondLst>
                                  <p:childTnLst>
                                    <p:animMotion origin="layout" path="M 2.08333E-6 -3.33333E-6 L -0.16185 -3.33333E-6 " pathEditMode="relative" rAng="0" ptsTypes="AA">
                                      <p:cBhvr>
                                        <p:cTn id="107" dur="1250" spd="-100000" fill="hold"/>
                                        <p:tgtEl>
                                          <p:spTgt spid="49"/>
                                        </p:tgtEl>
                                        <p:attrNameLst>
                                          <p:attrName>ppt_x</p:attrName>
                                          <p:attrName>ppt_y</p:attrName>
                                        </p:attrNameLst>
                                      </p:cBhvr>
                                      <p:rCtr x="-8099" y="0"/>
                                    </p:animMotion>
                                  </p:childTnLst>
                                </p:cTn>
                              </p:par>
                              <p:par>
                                <p:cTn id="108" presetID="63" presetClass="path" presetSubtype="0" decel="100000" fill="hold" grpId="2" nodeType="withEffect">
                                  <p:stCondLst>
                                    <p:cond delay="2250"/>
                                  </p:stCondLst>
                                  <p:childTnLst>
                                    <p:animMotion origin="layout" path="M 2.08333E-6 -3.33333E-6 L 0.05013 -3.33333E-6 " pathEditMode="relative" rAng="0" ptsTypes="AA">
                                      <p:cBhvr>
                                        <p:cTn id="109" dur="49750" fill="hold"/>
                                        <p:tgtEl>
                                          <p:spTgt spid="49"/>
                                        </p:tgtEl>
                                        <p:attrNameLst>
                                          <p:attrName>ppt_x</p:attrName>
                                          <p:attrName>ppt_y</p:attrName>
                                        </p:attrNameLst>
                                      </p:cBhvr>
                                      <p:rCtr x="2500" y="0"/>
                                    </p:animMotion>
                                  </p:childTnLst>
                                </p:cTn>
                              </p:par>
                              <p:par>
                                <p:cTn id="110" presetID="10" presetClass="entr" presetSubtype="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750"/>
                                        <p:tgtEl>
                                          <p:spTgt spid="33"/>
                                        </p:tgtEl>
                                      </p:cBhvr>
                                    </p:animEffect>
                                  </p:childTnLst>
                                </p:cTn>
                              </p:par>
                              <p:par>
                                <p:cTn id="113" presetID="35" presetClass="path" presetSubtype="0" accel="45000" decel="55000" fill="hold" grpId="0" nodeType="withEffect">
                                  <p:stCondLst>
                                    <p:cond delay="300"/>
                                  </p:stCondLst>
                                  <p:childTnLst>
                                    <p:animMotion origin="layout" path="M -0.07773 0.00069 L -0.4681 0.00393 " pathEditMode="relative" rAng="0" ptsTypes="AA">
                                      <p:cBhvr>
                                        <p:cTn id="114" dur="51700" fill="hold"/>
                                        <p:tgtEl>
                                          <p:spTgt spid="33"/>
                                        </p:tgtEl>
                                        <p:attrNameLst>
                                          <p:attrName>ppt_x</p:attrName>
                                          <p:attrName>ppt_y</p:attrName>
                                        </p:attrNameLst>
                                      </p:cBhvr>
                                      <p:rCtr x="-19518" y="162"/>
                                    </p:animMotion>
                                  </p:childTnLst>
                                </p:cTn>
                              </p:par>
                              <p:par>
                                <p:cTn id="115" presetID="10" presetClass="exit" presetSubtype="0" fill="hold" grpId="2" nodeType="withEffect">
                                  <p:stCondLst>
                                    <p:cond delay="30700"/>
                                  </p:stCondLst>
                                  <p:childTnLst>
                                    <p:animEffect transition="out" filter="fade">
                                      <p:cBhvr>
                                        <p:cTn id="116" dur="9300"/>
                                        <p:tgtEl>
                                          <p:spTgt spid="33"/>
                                        </p:tgtEl>
                                      </p:cBhvr>
                                    </p:animEffect>
                                    <p:set>
                                      <p:cBhvr>
                                        <p:cTn id="117" dur="1" fill="hold">
                                          <p:stCondLst>
                                            <p:cond delay="92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42" grpId="0" animBg="1"/>
      <p:bldP spid="42" grpId="1" animBg="1"/>
      <p:bldP spid="42" grpId="2" animBg="1"/>
      <p:bldP spid="43" grpId="0" animBg="1"/>
      <p:bldP spid="43" grpId="1" animBg="1"/>
      <p:bldP spid="43" grpId="2" animBg="1"/>
      <p:bldP spid="44" grpId="0" animBg="1"/>
      <p:bldP spid="44" grpId="1" animBg="1"/>
      <p:bldP spid="44" grpId="2" animBg="1"/>
      <p:bldP spid="49" grpId="0" animBg="1"/>
      <p:bldP spid="49" grpId="1" animBg="1"/>
      <p:bldP spid="49" grpId="2" animBg="1"/>
      <p:bldP spid="50" grpId="0" animBg="1"/>
      <p:bldP spid="50" grpId="1" animBg="1"/>
      <p:bldP spid="50" grpId="2" animBg="1"/>
      <p:bldP spid="56" grpId="0" animBg="1"/>
      <p:bldP spid="56" grpId="1" animBg="1"/>
      <p:bldP spid="56" grpId="2" animBg="1"/>
      <p:bldP spid="57" grpId="0" animBg="1"/>
      <p:bldP spid="57" grpId="1" animBg="1"/>
      <p:bldP spid="57" grpId="2" animBg="1"/>
    </p:bldLst>
  </p:timing>
  <p:extLst>
    <p:ext uri="{DCECCB84-F9BA-43D5-87BE-67443E8EF086}">
      <p15:sldGuideLst xmlns:p15="http://schemas.microsoft.com/office/powerpoint/2012/main">
        <p15:guide id="2" orient="horz" pos="2672">
          <p15:clr>
            <a:srgbClr val="5ACBF0"/>
          </p15:clr>
        </p15:guide>
        <p15:guide id="3" pos="3355">
          <p15:clr>
            <a:srgbClr val="5ACBF0"/>
          </p15:clr>
        </p15:guide>
        <p15:guide id="5" orient="horz" pos="1776">
          <p15:clr>
            <a:srgbClr val="FBAE40"/>
          </p15:clr>
        </p15:guide>
        <p15:guide id="6" orient="horz" pos="2160">
          <p15:clr>
            <a:srgbClr val="5ACBF0"/>
          </p15:clr>
        </p15:guide>
        <p15:guide id="7" pos="299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AB2679-6F3E-A1F6-FEF9-C5FD2E0BB58D}"/>
              </a:ext>
            </a:extLst>
          </p:cNvPr>
          <p:cNvSpPr/>
          <p:nvPr userDrawn="1"/>
        </p:nvSpPr>
        <p:spPr bwMode="auto">
          <a:xfrm flipH="1">
            <a:off x="-1" y="-3061"/>
            <a:ext cx="18428677" cy="6858000"/>
          </a:xfrm>
          <a:prstGeom prst="rect">
            <a:avLst/>
          </a:prstGeom>
          <a:gradFill flip="none" rotWithShape="1">
            <a:gsLst>
              <a:gs pos="95000">
                <a:schemeClr val="tx2"/>
              </a:gs>
              <a:gs pos="0">
                <a:srgbClr val="C03BC4"/>
              </a:gs>
              <a:gs pos="50000">
                <a:schemeClr val="accent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600" err="1">
              <a:solidFill>
                <a:srgbClr val="FFFFFF"/>
              </a:solidFill>
              <a:cs typeface="Segoe UI" pitchFamily="34" charset="0"/>
            </a:endParaRP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1874520"/>
            <a:ext cx="4167887" cy="1231106"/>
          </a:xfrm>
        </p:spPr>
        <p:txBody>
          <a:bodyPr wrap="square" anchor="t" anchorCtr="0">
            <a:spAutoFit/>
          </a:bodyPr>
          <a:lstStyle>
            <a:lvl1pPr>
              <a:defRPr sz="4000" b="1" i="0">
                <a:solidFill>
                  <a:schemeClr val="bg2"/>
                </a:solidFill>
                <a:latin typeface="+mj-lt"/>
                <a:cs typeface="Segoe UI Semibold" panose="020B0502040204020203" pitchFamily="34" charset="0"/>
              </a:defRPr>
            </a:lvl1pPr>
          </a:lstStyle>
          <a:p>
            <a:r>
              <a:rPr lang="en-US"/>
              <a:t>Event name or presentation title </a:t>
            </a:r>
          </a:p>
        </p:txBody>
      </p:sp>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mn-lt"/>
                <a:cs typeface="Segoe UI" panose="020B0502040204020203" pitchFamily="34" charset="0"/>
              </a:defRPr>
            </a:lvl1pPr>
          </a:lstStyle>
          <a:p>
            <a:pPr lvl="0"/>
            <a:r>
              <a:rPr lang="en-US"/>
              <a:t>Speaker name or subtitle</a:t>
            </a:r>
          </a:p>
        </p:txBody>
      </p:sp>
      <p:pic>
        <p:nvPicPr>
          <p:cNvPr id="8" name="Picture 7" descr="Microsoft Teams Logo">
            <a:extLst>
              <a:ext uri="{FF2B5EF4-FFF2-40B4-BE49-F238E27FC236}">
                <a16:creationId xmlns:a16="http://schemas.microsoft.com/office/drawing/2014/main" id="{C0743949-6684-8F55-533F-22F09A273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36434"/>
          <a:stretch/>
        </p:blipFill>
        <p:spPr>
          <a:xfrm>
            <a:off x="298039" y="305421"/>
            <a:ext cx="1690781" cy="866473"/>
          </a:xfrm>
          <a:prstGeom prst="rect">
            <a:avLst/>
          </a:prstGeom>
        </p:spPr>
      </p:pic>
      <p:sp>
        <p:nvSpPr>
          <p:cNvPr id="14" name="Freeform: Shape 13">
            <a:extLst>
              <a:ext uri="{FF2B5EF4-FFF2-40B4-BE49-F238E27FC236}">
                <a16:creationId xmlns:a16="http://schemas.microsoft.com/office/drawing/2014/main" id="{6E1324CD-FDA1-13B2-5845-03F7E26793F6}"/>
              </a:ext>
            </a:extLst>
          </p:cNvPr>
          <p:cNvSpPr/>
          <p:nvPr userDrawn="1"/>
        </p:nvSpPr>
        <p:spPr>
          <a:xfrm>
            <a:off x="9268518" y="659204"/>
            <a:ext cx="820074" cy="732449"/>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chemeClr val="accent1">
                    <a:lumMod val="5000"/>
                    <a:lumOff val="95000"/>
                  </a:schemeClr>
                </a:gs>
                <a:gs pos="43000">
                  <a:srgbClr val="8DE971"/>
                </a:gs>
                <a:gs pos="100000">
                  <a:srgbClr val="00B0F0"/>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Freeform: Shape 32">
            <a:extLst>
              <a:ext uri="{FF2B5EF4-FFF2-40B4-BE49-F238E27FC236}">
                <a16:creationId xmlns:a16="http://schemas.microsoft.com/office/drawing/2014/main" id="{702FF737-4C12-A2D6-9D78-25F329B9302B}"/>
              </a:ext>
            </a:extLst>
          </p:cNvPr>
          <p:cNvSpPr/>
          <p:nvPr userDrawn="1"/>
        </p:nvSpPr>
        <p:spPr>
          <a:xfrm>
            <a:off x="14536550" y="2955938"/>
            <a:ext cx="1896057" cy="169346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4" name="Freeform: Shape 33">
            <a:extLst>
              <a:ext uri="{FF2B5EF4-FFF2-40B4-BE49-F238E27FC236}">
                <a16:creationId xmlns:a16="http://schemas.microsoft.com/office/drawing/2014/main" id="{42AB2AF3-293A-E5E7-ECA2-B9CA48236D3A}"/>
              </a:ext>
            </a:extLst>
          </p:cNvPr>
          <p:cNvSpPr/>
          <p:nvPr userDrawn="1"/>
        </p:nvSpPr>
        <p:spPr>
          <a:xfrm>
            <a:off x="9474704" y="3849228"/>
            <a:ext cx="560348" cy="500475"/>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chemeClr val="accent1">
                    <a:lumMod val="5000"/>
                    <a:lumOff val="95000"/>
                  </a:schemeClr>
                </a:gs>
                <a:gs pos="42000">
                  <a:srgbClr val="FFB900"/>
                </a:gs>
                <a:gs pos="100000">
                  <a:srgbClr val="FFB3BB"/>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Freeform: Shape 34">
            <a:extLst>
              <a:ext uri="{FF2B5EF4-FFF2-40B4-BE49-F238E27FC236}">
                <a16:creationId xmlns:a16="http://schemas.microsoft.com/office/drawing/2014/main" id="{2EC760EA-E519-BC43-BBD9-191E5023AE8B}"/>
              </a:ext>
            </a:extLst>
          </p:cNvPr>
          <p:cNvSpPr/>
          <p:nvPr userDrawn="1"/>
        </p:nvSpPr>
        <p:spPr>
          <a:xfrm>
            <a:off x="9599701" y="4146754"/>
            <a:ext cx="1896057" cy="169346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6" name="Freeform: Shape 35">
            <a:extLst>
              <a:ext uri="{FF2B5EF4-FFF2-40B4-BE49-F238E27FC236}">
                <a16:creationId xmlns:a16="http://schemas.microsoft.com/office/drawing/2014/main" id="{BC8997C5-3850-E321-3FF6-C63DD2363D81}"/>
              </a:ext>
            </a:extLst>
          </p:cNvPr>
          <p:cNvSpPr/>
          <p:nvPr userDrawn="1"/>
        </p:nvSpPr>
        <p:spPr>
          <a:xfrm>
            <a:off x="6217391" y="5016833"/>
            <a:ext cx="1316871" cy="117616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chemeClr val="accent1">
                    <a:lumMod val="5000"/>
                    <a:lumOff val="95000"/>
                  </a:schemeClr>
                </a:gs>
                <a:gs pos="42000">
                  <a:srgbClr val="FFB900"/>
                </a:gs>
                <a:gs pos="100000">
                  <a:srgbClr val="FFB3BB"/>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reeform: Shape 36">
            <a:extLst>
              <a:ext uri="{FF2B5EF4-FFF2-40B4-BE49-F238E27FC236}">
                <a16:creationId xmlns:a16="http://schemas.microsoft.com/office/drawing/2014/main" id="{40C68D58-1A80-5221-6B33-E101AB8C2843}"/>
              </a:ext>
            </a:extLst>
          </p:cNvPr>
          <p:cNvSpPr/>
          <p:nvPr userDrawn="1"/>
        </p:nvSpPr>
        <p:spPr>
          <a:xfrm>
            <a:off x="9777802" y="1646433"/>
            <a:ext cx="3139245" cy="2803816"/>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8" name="Group 37">
            <a:extLst>
              <a:ext uri="{FF2B5EF4-FFF2-40B4-BE49-F238E27FC236}">
                <a16:creationId xmlns:a16="http://schemas.microsoft.com/office/drawing/2014/main" id="{AF6F362E-3C73-A168-D7D0-9391E6F7BFC7}"/>
              </a:ext>
            </a:extLst>
          </p:cNvPr>
          <p:cNvGrpSpPr/>
          <p:nvPr userDrawn="1"/>
        </p:nvGrpSpPr>
        <p:grpSpPr>
          <a:xfrm rot="14413224" flipV="1">
            <a:off x="9041498" y="1225944"/>
            <a:ext cx="1757799" cy="1350360"/>
            <a:chOff x="10153785" y="391645"/>
            <a:chExt cx="1757799" cy="1350360"/>
          </a:xfrm>
        </p:grpSpPr>
        <p:sp>
          <p:nvSpPr>
            <p:cNvPr id="39" name="Freeform: Shape 38">
              <a:extLst>
                <a:ext uri="{FF2B5EF4-FFF2-40B4-BE49-F238E27FC236}">
                  <a16:creationId xmlns:a16="http://schemas.microsoft.com/office/drawing/2014/main" id="{2AE667A3-08E9-E314-CAF4-FB40E52BDC04}"/>
                </a:ext>
              </a:extLst>
            </p:cNvPr>
            <p:cNvSpPr/>
            <p:nvPr/>
          </p:nvSpPr>
          <p:spPr>
            <a:xfrm>
              <a:off x="10153785" y="391645"/>
              <a:ext cx="1757799" cy="1350360"/>
            </a:xfrm>
            <a:custGeom>
              <a:avLst/>
              <a:gdLst>
                <a:gd name="connsiteX0" fmla="*/ 361482 w 1757799"/>
                <a:gd name="connsiteY0" fmla="*/ 0 h 1350360"/>
                <a:gd name="connsiteX1" fmla="*/ 840077 w 1757799"/>
                <a:gd name="connsiteY1" fmla="*/ 0 h 1350360"/>
                <a:gd name="connsiteX2" fmla="*/ 945924 w 1757799"/>
                <a:gd name="connsiteY2" fmla="*/ 61027 h 1350360"/>
                <a:gd name="connsiteX3" fmla="*/ 1185225 w 1757799"/>
                <a:gd name="connsiteY3" fmla="*/ 475557 h 1350360"/>
                <a:gd name="connsiteX4" fmla="*/ 1201557 w 1757799"/>
                <a:gd name="connsiteY4" fmla="*/ 536586 h 1350360"/>
                <a:gd name="connsiteX5" fmla="*/ 1189117 w 1757799"/>
                <a:gd name="connsiteY5" fmla="*/ 583070 h 1350360"/>
                <a:gd name="connsiteX6" fmla="*/ 1499351 w 1757799"/>
                <a:gd name="connsiteY6" fmla="*/ 583070 h 1350360"/>
                <a:gd name="connsiteX7" fmla="*/ 1575029 w 1757799"/>
                <a:gd name="connsiteY7" fmla="*/ 626703 h 1350360"/>
                <a:gd name="connsiteX8" fmla="*/ 1746123 w 1757799"/>
                <a:gd name="connsiteY8" fmla="*/ 923081 h 1350360"/>
                <a:gd name="connsiteX9" fmla="*/ 1746123 w 1757799"/>
                <a:gd name="connsiteY9" fmla="*/ 1010348 h 1350360"/>
                <a:gd name="connsiteX10" fmla="*/ 1575029 w 1757799"/>
                <a:gd name="connsiteY10" fmla="*/ 1306726 h 1350360"/>
                <a:gd name="connsiteX11" fmla="*/ 1499351 w 1757799"/>
                <a:gd name="connsiteY11" fmla="*/ 1350360 h 1350360"/>
                <a:gd name="connsiteX12" fmla="*/ 1157169 w 1757799"/>
                <a:gd name="connsiteY12" fmla="*/ 1350360 h 1350360"/>
                <a:gd name="connsiteX13" fmla="*/ 1081489 w 1757799"/>
                <a:gd name="connsiteY13" fmla="*/ 1306726 h 1350360"/>
                <a:gd name="connsiteX14" fmla="*/ 924024 w 1757799"/>
                <a:gd name="connsiteY14" fmla="*/ 1033953 h 1350360"/>
                <a:gd name="connsiteX15" fmla="*/ 901073 w 1757799"/>
                <a:gd name="connsiteY15" fmla="*/ 1056808 h 1350360"/>
                <a:gd name="connsiteX16" fmla="*/ 840077 w 1757799"/>
                <a:gd name="connsiteY16" fmla="*/ 1073174 h 1350360"/>
                <a:gd name="connsiteX17" fmla="*/ 361482 w 1757799"/>
                <a:gd name="connsiteY17" fmla="*/ 1073174 h 1350360"/>
                <a:gd name="connsiteX18" fmla="*/ 255632 w 1757799"/>
                <a:gd name="connsiteY18" fmla="*/ 1012144 h 1350360"/>
                <a:gd name="connsiteX19" fmla="*/ 16334 w 1757799"/>
                <a:gd name="connsiteY19" fmla="*/ 597614 h 1350360"/>
                <a:gd name="connsiteX20" fmla="*/ 16334 w 1757799"/>
                <a:gd name="connsiteY20" fmla="*/ 475557 h 1350360"/>
                <a:gd name="connsiteX21" fmla="*/ 255632 w 1757799"/>
                <a:gd name="connsiteY21" fmla="*/ 61027 h 1350360"/>
                <a:gd name="connsiteX22" fmla="*/ 361482 w 1757799"/>
                <a:gd name="connsiteY22" fmla="*/ 0 h 13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57799" h="1350360">
                  <a:moveTo>
                    <a:pt x="361482" y="0"/>
                  </a:moveTo>
                  <a:lnTo>
                    <a:pt x="840077" y="0"/>
                  </a:lnTo>
                  <a:cubicBezTo>
                    <a:pt x="883885" y="0"/>
                    <a:pt x="924148" y="23297"/>
                    <a:pt x="945924" y="61027"/>
                  </a:cubicBezTo>
                  <a:lnTo>
                    <a:pt x="1185225" y="475557"/>
                  </a:lnTo>
                  <a:cubicBezTo>
                    <a:pt x="1196113" y="494424"/>
                    <a:pt x="1201557" y="515505"/>
                    <a:pt x="1201557" y="536586"/>
                  </a:cubicBezTo>
                  <a:lnTo>
                    <a:pt x="1189117" y="583070"/>
                  </a:lnTo>
                  <a:lnTo>
                    <a:pt x="1499351" y="583070"/>
                  </a:lnTo>
                  <a:cubicBezTo>
                    <a:pt x="1530673" y="583070"/>
                    <a:pt x="1559460" y="599727"/>
                    <a:pt x="1575029" y="626703"/>
                  </a:cubicBezTo>
                  <a:lnTo>
                    <a:pt x="1746123" y="923081"/>
                  </a:lnTo>
                  <a:cubicBezTo>
                    <a:pt x="1761692" y="950058"/>
                    <a:pt x="1761692" y="983372"/>
                    <a:pt x="1746123" y="1010348"/>
                  </a:cubicBezTo>
                  <a:lnTo>
                    <a:pt x="1575029" y="1306726"/>
                  </a:lnTo>
                  <a:cubicBezTo>
                    <a:pt x="1559279" y="1333702"/>
                    <a:pt x="1530492" y="1350360"/>
                    <a:pt x="1499351" y="1350360"/>
                  </a:cubicBezTo>
                  <a:lnTo>
                    <a:pt x="1157169" y="1350360"/>
                  </a:lnTo>
                  <a:cubicBezTo>
                    <a:pt x="1125846" y="1350360"/>
                    <a:pt x="1097058" y="1333702"/>
                    <a:pt x="1081489" y="1306726"/>
                  </a:cubicBezTo>
                  <a:lnTo>
                    <a:pt x="924024" y="1033953"/>
                  </a:lnTo>
                  <a:lnTo>
                    <a:pt x="901073" y="1056808"/>
                  </a:lnTo>
                  <a:cubicBezTo>
                    <a:pt x="882809" y="1067349"/>
                    <a:pt x="861855" y="1073174"/>
                    <a:pt x="840077" y="1073174"/>
                  </a:cubicBezTo>
                  <a:lnTo>
                    <a:pt x="361482" y="1073174"/>
                  </a:lnTo>
                  <a:cubicBezTo>
                    <a:pt x="317671" y="1073174"/>
                    <a:pt x="277408" y="1049874"/>
                    <a:pt x="255632" y="1012144"/>
                  </a:cubicBezTo>
                  <a:lnTo>
                    <a:pt x="16334" y="597614"/>
                  </a:lnTo>
                  <a:cubicBezTo>
                    <a:pt x="-5445" y="559884"/>
                    <a:pt x="-5445" y="513290"/>
                    <a:pt x="16334" y="475557"/>
                  </a:cubicBezTo>
                  <a:lnTo>
                    <a:pt x="255632" y="61027"/>
                  </a:lnTo>
                  <a:cubicBezTo>
                    <a:pt x="277663" y="23297"/>
                    <a:pt x="317927" y="0"/>
                    <a:pt x="361482" y="0"/>
                  </a:cubicBezTo>
                  <a:close/>
                </a:path>
              </a:pathLst>
            </a:custGeom>
            <a:solidFill>
              <a:schemeClr val="bg1"/>
            </a:solidFill>
            <a:ln w="19050" cap="flat">
              <a:gradFill flip="none" rotWithShape="1">
                <a:gsLst>
                  <a:gs pos="0">
                    <a:schemeClr val="accent1">
                      <a:lumMod val="5000"/>
                      <a:lumOff val="95000"/>
                    </a:schemeClr>
                  </a:gs>
                  <a:gs pos="42000">
                    <a:srgbClr val="49C5B1"/>
                  </a:gs>
                  <a:gs pos="100000">
                    <a:srgbClr val="00B0F0"/>
                  </a:gs>
                </a:gsLst>
                <a:lin ang="15600000" scaled="0"/>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Shape 39">
              <a:extLst>
                <a:ext uri="{FF2B5EF4-FFF2-40B4-BE49-F238E27FC236}">
                  <a16:creationId xmlns:a16="http://schemas.microsoft.com/office/drawing/2014/main" id="{AEE6C5AB-223B-8E27-EA38-9872CB20920F}"/>
                </a:ext>
              </a:extLst>
            </p:cNvPr>
            <p:cNvSpPr/>
            <p:nvPr/>
          </p:nvSpPr>
          <p:spPr>
            <a:xfrm>
              <a:off x="10287115" y="510368"/>
              <a:ext cx="936960" cy="836848"/>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0078D4"/>
                </a:gs>
                <a:gs pos="100000">
                  <a:srgbClr val="8DC8E8"/>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Freeform: Shape 40">
              <a:extLst>
                <a:ext uri="{FF2B5EF4-FFF2-40B4-BE49-F238E27FC236}">
                  <a16:creationId xmlns:a16="http://schemas.microsoft.com/office/drawing/2014/main" id="{5C7D6BA9-B50F-6FD4-AAF4-5BA3DAA0E8C6}"/>
                </a:ext>
              </a:extLst>
            </p:cNvPr>
            <p:cNvSpPr/>
            <p:nvPr/>
          </p:nvSpPr>
          <p:spPr>
            <a:xfrm>
              <a:off x="11178521" y="1092103"/>
              <a:ext cx="596284" cy="532572"/>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8DC8E8"/>
                </a:gs>
                <a:gs pos="100000">
                  <a:srgbClr val="0078D4"/>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2" name="Rectangle 41">
            <a:extLst>
              <a:ext uri="{FF2B5EF4-FFF2-40B4-BE49-F238E27FC236}">
                <a16:creationId xmlns:a16="http://schemas.microsoft.com/office/drawing/2014/main" id="{9C85CFEF-7F53-FF2E-AF11-850E7EBB4AD8}"/>
              </a:ext>
            </a:extLst>
          </p:cNvPr>
          <p:cNvSpPr/>
          <p:nvPr userDrawn="1"/>
        </p:nvSpPr>
        <p:spPr bwMode="auto">
          <a:xfrm>
            <a:off x="7948141" y="2400633"/>
            <a:ext cx="2963017" cy="1295417"/>
          </a:xfrm>
          <a:prstGeom prst="rect">
            <a:avLst/>
          </a:prstGeom>
          <a:gradFill flip="none" rotWithShape="1">
            <a:gsLst>
              <a:gs pos="74000">
                <a:srgbClr val="8DC8E8"/>
              </a:gs>
              <a:gs pos="0">
                <a:srgbClr val="83C8E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3" name="Freeform: Shape 42">
            <a:extLst>
              <a:ext uri="{FF2B5EF4-FFF2-40B4-BE49-F238E27FC236}">
                <a16:creationId xmlns:a16="http://schemas.microsoft.com/office/drawing/2014/main" id="{A603E39E-2BC6-63DF-4A64-8B00E13DB34C}"/>
              </a:ext>
            </a:extLst>
          </p:cNvPr>
          <p:cNvSpPr/>
          <p:nvPr userDrawn="1"/>
        </p:nvSpPr>
        <p:spPr>
          <a:xfrm>
            <a:off x="9854725" y="2397962"/>
            <a:ext cx="1454289" cy="1298897"/>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19050" cap="flat">
            <a:noFill/>
            <a:prstDash val="solid"/>
            <a:miter/>
          </a:ln>
          <a:effectLst>
            <a:outerShdw blurRad="88900" dist="50800" dir="8100000" algn="t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4" name="Freeform: Shape 43">
            <a:extLst>
              <a:ext uri="{FF2B5EF4-FFF2-40B4-BE49-F238E27FC236}">
                <a16:creationId xmlns:a16="http://schemas.microsoft.com/office/drawing/2014/main" id="{CC03F0E6-6664-5DF8-0892-079568D4AA81}"/>
              </a:ext>
            </a:extLst>
          </p:cNvPr>
          <p:cNvSpPr/>
          <p:nvPr userDrawn="1"/>
        </p:nvSpPr>
        <p:spPr>
          <a:xfrm>
            <a:off x="4932647" y="2303919"/>
            <a:ext cx="1075629" cy="960699"/>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chemeClr val="accent4">
              <a:alpha val="10000"/>
            </a:scheme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45" name="Group 44">
            <a:extLst>
              <a:ext uri="{FF2B5EF4-FFF2-40B4-BE49-F238E27FC236}">
                <a16:creationId xmlns:a16="http://schemas.microsoft.com/office/drawing/2014/main" id="{9682B01F-E9C8-540E-3FFE-F41E881E0A76}"/>
              </a:ext>
            </a:extLst>
          </p:cNvPr>
          <p:cNvGrpSpPr/>
          <p:nvPr userDrawn="1"/>
        </p:nvGrpSpPr>
        <p:grpSpPr>
          <a:xfrm>
            <a:off x="6403441" y="2172752"/>
            <a:ext cx="2292111" cy="1566372"/>
            <a:chOff x="7010847" y="2172752"/>
            <a:chExt cx="2292111" cy="1566372"/>
          </a:xfrm>
        </p:grpSpPr>
        <p:sp>
          <p:nvSpPr>
            <p:cNvPr id="46" name="Freeform: Shape 45">
              <a:extLst>
                <a:ext uri="{FF2B5EF4-FFF2-40B4-BE49-F238E27FC236}">
                  <a16:creationId xmlns:a16="http://schemas.microsoft.com/office/drawing/2014/main" id="{DD712B07-94BC-E455-EB6C-621585F4264C}"/>
                </a:ext>
              </a:extLst>
            </p:cNvPr>
            <p:cNvSpPr/>
            <p:nvPr/>
          </p:nvSpPr>
          <p:spPr>
            <a:xfrm>
              <a:off x="7010847" y="2172752"/>
              <a:ext cx="2292111" cy="1566372"/>
            </a:xfrm>
            <a:custGeom>
              <a:avLst/>
              <a:gdLst>
                <a:gd name="connsiteX0" fmla="*/ 311250 w 2292111"/>
                <a:gd name="connsiteY0" fmla="*/ 0 h 1566372"/>
                <a:gd name="connsiteX1" fmla="*/ 723339 w 2292111"/>
                <a:gd name="connsiteY1" fmla="*/ 0 h 1566372"/>
                <a:gd name="connsiteX2" fmla="*/ 814477 w 2292111"/>
                <a:gd name="connsiteY2" fmla="*/ 52546 h 1566372"/>
                <a:gd name="connsiteX3" fmla="*/ 986173 w 2292111"/>
                <a:gd name="connsiteY3" fmla="*/ 349968 h 1566372"/>
                <a:gd name="connsiteX4" fmla="*/ 1050749 w 2292111"/>
                <a:gd name="connsiteY4" fmla="*/ 238104 h 1566372"/>
                <a:gd name="connsiteX5" fmla="*/ 1189658 w 2292111"/>
                <a:gd name="connsiteY5" fmla="*/ 158017 h 1566372"/>
                <a:gd name="connsiteX6" fmla="*/ 1817732 w 2292111"/>
                <a:gd name="connsiteY6" fmla="*/ 158017 h 1566372"/>
                <a:gd name="connsiteX7" fmla="*/ 1956638 w 2292111"/>
                <a:gd name="connsiteY7" fmla="*/ 238104 h 1566372"/>
                <a:gd name="connsiteX8" fmla="*/ 2270679 w 2292111"/>
                <a:gd name="connsiteY8" fmla="*/ 782104 h 1566372"/>
                <a:gd name="connsiteX9" fmla="*/ 2270679 w 2292111"/>
                <a:gd name="connsiteY9" fmla="*/ 942282 h 1566372"/>
                <a:gd name="connsiteX10" fmla="*/ 1956638 w 2292111"/>
                <a:gd name="connsiteY10" fmla="*/ 1486281 h 1566372"/>
                <a:gd name="connsiteX11" fmla="*/ 1817732 w 2292111"/>
                <a:gd name="connsiteY11" fmla="*/ 1566372 h 1566372"/>
                <a:gd name="connsiteX12" fmla="*/ 1189658 w 2292111"/>
                <a:gd name="connsiteY12" fmla="*/ 1566372 h 1566372"/>
                <a:gd name="connsiteX13" fmla="*/ 1050749 w 2292111"/>
                <a:gd name="connsiteY13" fmla="*/ 1486281 h 1566372"/>
                <a:gd name="connsiteX14" fmla="*/ 1002018 w 2292111"/>
                <a:gd name="connsiteY14" fmla="*/ 1401866 h 1566372"/>
                <a:gd name="connsiteX15" fmla="*/ 1001216 w 2292111"/>
                <a:gd name="connsiteY15" fmla="*/ 1402668 h 1566372"/>
                <a:gd name="connsiteX16" fmla="*/ 966074 w 2292111"/>
                <a:gd name="connsiteY16" fmla="*/ 1412096 h 1566372"/>
                <a:gd name="connsiteX17" fmla="*/ 690401 w 2292111"/>
                <a:gd name="connsiteY17" fmla="*/ 1412110 h 1566372"/>
                <a:gd name="connsiteX18" fmla="*/ 629479 w 2292111"/>
                <a:gd name="connsiteY18" fmla="*/ 1376890 h 1566372"/>
                <a:gd name="connsiteX19" fmla="*/ 491656 w 2292111"/>
                <a:gd name="connsiteY19" fmla="*/ 1138173 h 1566372"/>
                <a:gd name="connsiteX20" fmla="*/ 491615 w 2292111"/>
                <a:gd name="connsiteY20" fmla="*/ 1067804 h 1566372"/>
                <a:gd name="connsiteX21" fmla="*/ 574626 w 2292111"/>
                <a:gd name="connsiteY21" fmla="*/ 924043 h 1566372"/>
                <a:gd name="connsiteX22" fmla="*/ 311250 w 2292111"/>
                <a:gd name="connsiteY22" fmla="*/ 924043 h 1566372"/>
                <a:gd name="connsiteX23" fmla="*/ 220109 w 2292111"/>
                <a:gd name="connsiteY23" fmla="*/ 871495 h 1566372"/>
                <a:gd name="connsiteX24" fmla="*/ 14065 w 2292111"/>
                <a:gd name="connsiteY24" fmla="*/ 514568 h 1566372"/>
                <a:gd name="connsiteX25" fmla="*/ 14065 w 2292111"/>
                <a:gd name="connsiteY25" fmla="*/ 409473 h 1566372"/>
                <a:gd name="connsiteX26" fmla="*/ 220109 w 2292111"/>
                <a:gd name="connsiteY26" fmla="*/ 52546 h 1566372"/>
                <a:gd name="connsiteX27" fmla="*/ 311250 w 2292111"/>
                <a:gd name="connsiteY27" fmla="*/ 0 h 1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92111" h="1566372">
                  <a:moveTo>
                    <a:pt x="311250" y="0"/>
                  </a:moveTo>
                  <a:lnTo>
                    <a:pt x="723339" y="0"/>
                  </a:lnTo>
                  <a:cubicBezTo>
                    <a:pt x="761059" y="0"/>
                    <a:pt x="795727" y="20059"/>
                    <a:pt x="814477" y="52546"/>
                  </a:cubicBezTo>
                  <a:lnTo>
                    <a:pt x="986173" y="349968"/>
                  </a:lnTo>
                  <a:lnTo>
                    <a:pt x="1050749" y="238104"/>
                  </a:lnTo>
                  <a:cubicBezTo>
                    <a:pt x="1079661" y="188590"/>
                    <a:pt x="1132500" y="158017"/>
                    <a:pt x="1189658" y="158017"/>
                  </a:cubicBezTo>
                  <a:lnTo>
                    <a:pt x="1817732" y="158017"/>
                  </a:lnTo>
                  <a:cubicBezTo>
                    <a:pt x="1875222" y="158017"/>
                    <a:pt x="1928061" y="188590"/>
                    <a:pt x="1956638" y="238104"/>
                  </a:cubicBezTo>
                  <a:lnTo>
                    <a:pt x="2270679" y="782104"/>
                  </a:lnTo>
                  <a:cubicBezTo>
                    <a:pt x="2299256" y="831621"/>
                    <a:pt x="2299256" y="892767"/>
                    <a:pt x="2270679" y="942282"/>
                  </a:cubicBezTo>
                  <a:lnTo>
                    <a:pt x="1956638" y="1486281"/>
                  </a:lnTo>
                  <a:cubicBezTo>
                    <a:pt x="1927729" y="1535795"/>
                    <a:pt x="1874891" y="1566372"/>
                    <a:pt x="1817732" y="1566372"/>
                  </a:cubicBezTo>
                  <a:lnTo>
                    <a:pt x="1189658" y="1566372"/>
                  </a:lnTo>
                  <a:cubicBezTo>
                    <a:pt x="1132165" y="1566372"/>
                    <a:pt x="1079326" y="1535795"/>
                    <a:pt x="1050749" y="1486281"/>
                  </a:cubicBezTo>
                  <a:lnTo>
                    <a:pt x="1002018" y="1401866"/>
                  </a:lnTo>
                  <a:lnTo>
                    <a:pt x="1001216" y="1402668"/>
                  </a:lnTo>
                  <a:cubicBezTo>
                    <a:pt x="990701" y="1408739"/>
                    <a:pt x="978619" y="1412094"/>
                    <a:pt x="966074" y="1412096"/>
                  </a:cubicBezTo>
                  <a:lnTo>
                    <a:pt x="690401" y="1412110"/>
                  </a:lnTo>
                  <a:cubicBezTo>
                    <a:pt x="665237" y="1411989"/>
                    <a:pt x="642022" y="1398615"/>
                    <a:pt x="629479" y="1376890"/>
                  </a:cubicBezTo>
                  <a:lnTo>
                    <a:pt x="491656" y="1138173"/>
                  </a:lnTo>
                  <a:cubicBezTo>
                    <a:pt x="479041" y="1116323"/>
                    <a:pt x="479066" y="1089531"/>
                    <a:pt x="491615" y="1067804"/>
                  </a:cubicBezTo>
                  <a:lnTo>
                    <a:pt x="574626" y="924043"/>
                  </a:lnTo>
                  <a:lnTo>
                    <a:pt x="311250" y="924043"/>
                  </a:lnTo>
                  <a:cubicBezTo>
                    <a:pt x="273528" y="924043"/>
                    <a:pt x="238859" y="903982"/>
                    <a:pt x="220109" y="871495"/>
                  </a:cubicBezTo>
                  <a:lnTo>
                    <a:pt x="14065" y="514568"/>
                  </a:lnTo>
                  <a:cubicBezTo>
                    <a:pt x="-4688" y="482081"/>
                    <a:pt x="-4688" y="441962"/>
                    <a:pt x="14065" y="409473"/>
                  </a:cubicBezTo>
                  <a:lnTo>
                    <a:pt x="220109" y="52546"/>
                  </a:lnTo>
                  <a:cubicBezTo>
                    <a:pt x="239079" y="20059"/>
                    <a:pt x="273747" y="0"/>
                    <a:pt x="311250" y="0"/>
                  </a:cubicBezTo>
                  <a:close/>
                </a:path>
              </a:pathLst>
            </a:custGeom>
            <a:solidFill>
              <a:schemeClr val="bg1"/>
            </a:solidFill>
            <a:ln w="19050" cap="flat">
              <a:gradFill flip="none" rotWithShape="1">
                <a:gsLst>
                  <a:gs pos="0">
                    <a:schemeClr val="accent1">
                      <a:lumMod val="5000"/>
                      <a:lumOff val="95000"/>
                    </a:schemeClr>
                  </a:gs>
                  <a:gs pos="42000">
                    <a:srgbClr val="49C5B1"/>
                  </a:gs>
                  <a:gs pos="100000">
                    <a:srgbClr val="8DE971"/>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Freeform: Shape 46">
              <a:extLst>
                <a:ext uri="{FF2B5EF4-FFF2-40B4-BE49-F238E27FC236}">
                  <a16:creationId xmlns:a16="http://schemas.microsoft.com/office/drawing/2014/main" id="{181759DE-0FB7-24C6-38A2-C10C9CFBBEF7}"/>
                </a:ext>
              </a:extLst>
            </p:cNvPr>
            <p:cNvSpPr/>
            <p:nvPr/>
          </p:nvSpPr>
          <p:spPr>
            <a:xfrm>
              <a:off x="7127391" y="2271318"/>
              <a:ext cx="815067" cy="727978"/>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8DE971"/>
                </a:gs>
                <a:gs pos="100000">
                  <a:srgbClr val="0078D4"/>
                </a:gs>
              </a:gsLst>
              <a:lin ang="189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Freeform: Shape 47">
              <a:extLst>
                <a:ext uri="{FF2B5EF4-FFF2-40B4-BE49-F238E27FC236}">
                  <a16:creationId xmlns:a16="http://schemas.microsoft.com/office/drawing/2014/main" id="{EB86CE0C-D090-C8F6-FC93-6DEE68BA2D25}"/>
                </a:ext>
              </a:extLst>
            </p:cNvPr>
            <p:cNvSpPr/>
            <p:nvPr/>
          </p:nvSpPr>
          <p:spPr>
            <a:xfrm>
              <a:off x="7873143" y="2469533"/>
              <a:ext cx="1281679" cy="114473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49C5B1"/>
                </a:gs>
                <a:gs pos="100000">
                  <a:srgbClr val="8DE971"/>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Freeform: Shape 48">
              <a:extLst>
                <a:ext uri="{FF2B5EF4-FFF2-40B4-BE49-F238E27FC236}">
                  <a16:creationId xmlns:a16="http://schemas.microsoft.com/office/drawing/2014/main" id="{F2D6806B-5C4A-196A-B708-FEBB510C3D72}"/>
                </a:ext>
              </a:extLst>
            </p:cNvPr>
            <p:cNvSpPr/>
            <p:nvPr/>
          </p:nvSpPr>
          <p:spPr>
            <a:xfrm>
              <a:off x="7621037" y="3063341"/>
              <a:ext cx="474815" cy="424081"/>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69D6A3"/>
                </a:gs>
                <a:gs pos="100000">
                  <a:srgbClr val="8DC8E8">
                    <a:lumMod val="63000"/>
                  </a:srgbClr>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0" name="Rectangle 49">
            <a:extLst>
              <a:ext uri="{FF2B5EF4-FFF2-40B4-BE49-F238E27FC236}">
                <a16:creationId xmlns:a16="http://schemas.microsoft.com/office/drawing/2014/main" id="{D07F3ADA-8EDF-F28E-0C5B-01CFC664D479}"/>
              </a:ext>
            </a:extLst>
          </p:cNvPr>
          <p:cNvSpPr/>
          <p:nvPr userDrawn="1"/>
        </p:nvSpPr>
        <p:spPr bwMode="auto">
          <a:xfrm>
            <a:off x="3950967" y="845858"/>
            <a:ext cx="3375119" cy="1746352"/>
          </a:xfrm>
          <a:prstGeom prst="rect">
            <a:avLst/>
          </a:prstGeom>
          <a:gradFill flip="none" rotWithShape="1">
            <a:gsLst>
              <a:gs pos="84000">
                <a:srgbClr val="8DE971"/>
              </a:gs>
              <a:gs pos="0">
                <a:srgbClr val="83C8E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1" name="Freeform: Shape 50">
            <a:extLst>
              <a:ext uri="{FF2B5EF4-FFF2-40B4-BE49-F238E27FC236}">
                <a16:creationId xmlns:a16="http://schemas.microsoft.com/office/drawing/2014/main" id="{D8211711-091F-8A16-848E-B6885DD353F3}"/>
              </a:ext>
            </a:extLst>
          </p:cNvPr>
          <p:cNvSpPr/>
          <p:nvPr userDrawn="1"/>
        </p:nvSpPr>
        <p:spPr>
          <a:xfrm>
            <a:off x="5925080" y="846234"/>
            <a:ext cx="1960527" cy="1751045"/>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blipFill dpi="0" rotWithShape="1">
            <a:blip r:embed="rId4"/>
            <a:srcRect/>
            <a:tile tx="-628650" ty="190500" sx="20000" sy="20000" flip="none" algn="ctr"/>
          </a:blipFill>
          <a:ln w="19050" cap="flat">
            <a:noFill/>
            <a:prstDash val="solid"/>
            <a:miter/>
          </a:ln>
          <a:effectLst>
            <a:outerShdw blurRad="88900" dist="50800" dir="8100000" algn="t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nvGrpSpPr>
          <p:cNvPr id="52" name="Group 51">
            <a:extLst>
              <a:ext uri="{FF2B5EF4-FFF2-40B4-BE49-F238E27FC236}">
                <a16:creationId xmlns:a16="http://schemas.microsoft.com/office/drawing/2014/main" id="{011D6FAC-56BA-AD4F-E620-274A13FFAA2A}"/>
              </a:ext>
            </a:extLst>
          </p:cNvPr>
          <p:cNvGrpSpPr/>
          <p:nvPr userDrawn="1"/>
        </p:nvGrpSpPr>
        <p:grpSpPr>
          <a:xfrm>
            <a:off x="8266249" y="4185027"/>
            <a:ext cx="2336117" cy="2041356"/>
            <a:chOff x="9221783" y="4158570"/>
            <a:chExt cx="2336117" cy="2041356"/>
          </a:xfrm>
        </p:grpSpPr>
        <p:sp>
          <p:nvSpPr>
            <p:cNvPr id="53" name="Freeform: Shape 52">
              <a:extLst>
                <a:ext uri="{FF2B5EF4-FFF2-40B4-BE49-F238E27FC236}">
                  <a16:creationId xmlns:a16="http://schemas.microsoft.com/office/drawing/2014/main" id="{A46EF919-5164-EC46-4FF8-E0BF91EF3523}"/>
                </a:ext>
              </a:extLst>
            </p:cNvPr>
            <p:cNvSpPr/>
            <p:nvPr/>
          </p:nvSpPr>
          <p:spPr>
            <a:xfrm flipH="1">
              <a:off x="9221783" y="4158570"/>
              <a:ext cx="2336117" cy="2041356"/>
            </a:xfrm>
            <a:custGeom>
              <a:avLst/>
              <a:gdLst>
                <a:gd name="connsiteX0" fmla="*/ 799317 w 2336117"/>
                <a:gd name="connsiteY0" fmla="*/ 0 h 2041356"/>
                <a:gd name="connsiteX1" fmla="*/ 343943 w 2336117"/>
                <a:gd name="connsiteY1" fmla="*/ 0 h 2041356"/>
                <a:gd name="connsiteX2" fmla="*/ 243229 w 2336117"/>
                <a:gd name="connsiteY2" fmla="*/ 58066 h 2041356"/>
                <a:gd name="connsiteX3" fmla="*/ 15542 w 2336117"/>
                <a:gd name="connsiteY3" fmla="*/ 452484 h 2041356"/>
                <a:gd name="connsiteX4" fmla="*/ 15542 w 2336117"/>
                <a:gd name="connsiteY4" fmla="*/ 568618 h 2041356"/>
                <a:gd name="connsiteX5" fmla="*/ 243229 w 2336117"/>
                <a:gd name="connsiteY5" fmla="*/ 963035 h 2041356"/>
                <a:gd name="connsiteX6" fmla="*/ 343943 w 2336117"/>
                <a:gd name="connsiteY6" fmla="*/ 1021104 h 2041356"/>
                <a:gd name="connsiteX7" fmla="*/ 706013 w 2336117"/>
                <a:gd name="connsiteY7" fmla="*/ 1021104 h 2041356"/>
                <a:gd name="connsiteX8" fmla="*/ 617340 w 2336117"/>
                <a:gd name="connsiteY8" fmla="*/ 1174710 h 2041356"/>
                <a:gd name="connsiteX9" fmla="*/ 617340 w 2336117"/>
                <a:gd name="connsiteY9" fmla="*/ 1351713 h 2041356"/>
                <a:gd name="connsiteX10" fmla="*/ 964363 w 2336117"/>
                <a:gd name="connsiteY10" fmla="*/ 1952853 h 2041356"/>
                <a:gd name="connsiteX11" fmla="*/ 1117863 w 2336117"/>
                <a:gd name="connsiteY11" fmla="*/ 2041356 h 2041356"/>
                <a:gd name="connsiteX12" fmla="*/ 1811909 w 2336117"/>
                <a:gd name="connsiteY12" fmla="*/ 2041356 h 2041356"/>
                <a:gd name="connsiteX13" fmla="*/ 1965406 w 2336117"/>
                <a:gd name="connsiteY13" fmla="*/ 1952853 h 2041356"/>
                <a:gd name="connsiteX14" fmla="*/ 2312433 w 2336117"/>
                <a:gd name="connsiteY14" fmla="*/ 1351713 h 2041356"/>
                <a:gd name="connsiteX15" fmla="*/ 2312433 w 2336117"/>
                <a:gd name="connsiteY15" fmla="*/ 1174710 h 2041356"/>
                <a:gd name="connsiteX16" fmla="*/ 1965406 w 2336117"/>
                <a:gd name="connsiteY16" fmla="*/ 573570 h 2041356"/>
                <a:gd name="connsiteX17" fmla="*/ 1811909 w 2336117"/>
                <a:gd name="connsiteY17" fmla="*/ 485070 h 2041356"/>
                <a:gd name="connsiteX18" fmla="*/ 1136439 w 2336117"/>
                <a:gd name="connsiteY18" fmla="*/ 485070 h 2041356"/>
                <a:gd name="connsiteX19" fmla="*/ 1127718 w 2336117"/>
                <a:gd name="connsiteY19" fmla="*/ 452484 h 2041356"/>
                <a:gd name="connsiteX20" fmla="*/ 900028 w 2336117"/>
                <a:gd name="connsiteY20" fmla="*/ 58066 h 2041356"/>
                <a:gd name="connsiteX21" fmla="*/ 799317 w 2336117"/>
                <a:gd name="connsiteY21" fmla="*/ 0 h 204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36117" h="2041356">
                  <a:moveTo>
                    <a:pt x="799317" y="0"/>
                  </a:moveTo>
                  <a:lnTo>
                    <a:pt x="343943" y="0"/>
                  </a:lnTo>
                  <a:cubicBezTo>
                    <a:pt x="302501" y="0"/>
                    <a:pt x="264191" y="22167"/>
                    <a:pt x="243229" y="58066"/>
                  </a:cubicBezTo>
                  <a:lnTo>
                    <a:pt x="15542" y="452484"/>
                  </a:lnTo>
                  <a:cubicBezTo>
                    <a:pt x="-5181" y="488385"/>
                    <a:pt x="-5181" y="532718"/>
                    <a:pt x="15542" y="568618"/>
                  </a:cubicBezTo>
                  <a:lnTo>
                    <a:pt x="243229" y="963035"/>
                  </a:lnTo>
                  <a:cubicBezTo>
                    <a:pt x="263948" y="998935"/>
                    <a:pt x="302258" y="1021104"/>
                    <a:pt x="343943" y="1021104"/>
                  </a:cubicBezTo>
                  <a:lnTo>
                    <a:pt x="706013" y="1021104"/>
                  </a:lnTo>
                  <a:lnTo>
                    <a:pt x="617340" y="1174710"/>
                  </a:lnTo>
                  <a:cubicBezTo>
                    <a:pt x="585757" y="1229429"/>
                    <a:pt x="585757" y="1296998"/>
                    <a:pt x="617340" y="1351713"/>
                  </a:cubicBezTo>
                  <a:lnTo>
                    <a:pt x="964363" y="1952853"/>
                  </a:lnTo>
                  <a:cubicBezTo>
                    <a:pt x="995942" y="2007568"/>
                    <a:pt x="1054331" y="2041356"/>
                    <a:pt x="1117863" y="2041356"/>
                  </a:cubicBezTo>
                  <a:lnTo>
                    <a:pt x="1811909" y="2041356"/>
                  </a:lnTo>
                  <a:cubicBezTo>
                    <a:pt x="1875071" y="2041356"/>
                    <a:pt x="1933460" y="2007568"/>
                    <a:pt x="1965406" y="1952853"/>
                  </a:cubicBezTo>
                  <a:lnTo>
                    <a:pt x="2312433" y="1351713"/>
                  </a:lnTo>
                  <a:cubicBezTo>
                    <a:pt x="2344012" y="1296998"/>
                    <a:pt x="2344012" y="1229429"/>
                    <a:pt x="2312433" y="1174710"/>
                  </a:cubicBezTo>
                  <a:lnTo>
                    <a:pt x="1965406" y="573570"/>
                  </a:lnTo>
                  <a:cubicBezTo>
                    <a:pt x="1933827" y="518854"/>
                    <a:pt x="1875438" y="485070"/>
                    <a:pt x="1811909" y="485070"/>
                  </a:cubicBezTo>
                  <a:lnTo>
                    <a:pt x="1136439" y="485070"/>
                  </a:lnTo>
                  <a:lnTo>
                    <a:pt x="1127718" y="452484"/>
                  </a:lnTo>
                  <a:lnTo>
                    <a:pt x="900028" y="58066"/>
                  </a:lnTo>
                  <a:cubicBezTo>
                    <a:pt x="879309" y="22167"/>
                    <a:pt x="840999" y="0"/>
                    <a:pt x="799317" y="0"/>
                  </a:cubicBezTo>
                  <a:close/>
                </a:path>
              </a:pathLst>
            </a:custGeom>
            <a:solidFill>
              <a:schemeClr val="bg1"/>
            </a:solidFill>
            <a:ln w="19050" cap="flat">
              <a:gradFill flip="none" rotWithShape="1">
                <a:gsLst>
                  <a:gs pos="0">
                    <a:schemeClr val="accent1">
                      <a:lumMod val="5000"/>
                      <a:lumOff val="95000"/>
                    </a:schemeClr>
                  </a:gs>
                  <a:gs pos="42000">
                    <a:srgbClr val="FFB3BB"/>
                  </a:gs>
                  <a:gs pos="100000">
                    <a:srgbClr val="FFB900"/>
                  </a:gs>
                </a:gsLst>
                <a:lin ang="1080000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Freeform: Shape 53">
              <a:extLst>
                <a:ext uri="{FF2B5EF4-FFF2-40B4-BE49-F238E27FC236}">
                  <a16:creationId xmlns:a16="http://schemas.microsoft.com/office/drawing/2014/main" id="{7A781A84-B515-6084-FF20-6273144605D8}"/>
                </a:ext>
              </a:extLst>
            </p:cNvPr>
            <p:cNvSpPr/>
            <p:nvPr/>
          </p:nvSpPr>
          <p:spPr>
            <a:xfrm>
              <a:off x="9402160" y="4812223"/>
              <a:ext cx="1392776" cy="1243956"/>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FFB3BB"/>
                </a:gs>
                <a:gs pos="100000">
                  <a:srgbClr val="C03BC4"/>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Freeform: Shape 54">
              <a:extLst>
                <a:ext uri="{FF2B5EF4-FFF2-40B4-BE49-F238E27FC236}">
                  <a16:creationId xmlns:a16="http://schemas.microsoft.com/office/drawing/2014/main" id="{BE345B61-BD59-9635-61EB-08D7598F8514}"/>
                </a:ext>
              </a:extLst>
            </p:cNvPr>
            <p:cNvSpPr/>
            <p:nvPr/>
          </p:nvSpPr>
          <p:spPr>
            <a:xfrm>
              <a:off x="10584870" y="4301683"/>
              <a:ext cx="814410" cy="727390"/>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FFB900"/>
                </a:gs>
                <a:gs pos="89000">
                  <a:srgbClr val="D59ED7"/>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6" name="Rectangle: Top Corners Rounded 55">
            <a:extLst>
              <a:ext uri="{FF2B5EF4-FFF2-40B4-BE49-F238E27FC236}">
                <a16:creationId xmlns:a16="http://schemas.microsoft.com/office/drawing/2014/main" id="{40B89B59-E4FA-0168-CCE9-99C035EFFB67}"/>
              </a:ext>
            </a:extLst>
          </p:cNvPr>
          <p:cNvSpPr/>
          <p:nvPr userDrawn="1"/>
        </p:nvSpPr>
        <p:spPr bwMode="auto">
          <a:xfrm>
            <a:off x="4105829" y="4290215"/>
            <a:ext cx="4184123" cy="1406543"/>
          </a:xfrm>
          <a:prstGeom prst="round2SameRect">
            <a:avLst>
              <a:gd name="adj1" fmla="val 11791"/>
              <a:gd name="adj2" fmla="val 9210"/>
            </a:avLst>
          </a:prstGeom>
          <a:gradFill flip="none" rotWithShape="1">
            <a:gsLst>
              <a:gs pos="86000">
                <a:srgbClr val="FFB900"/>
              </a:gs>
              <a:gs pos="0">
                <a:srgbClr val="C03BC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7" name="Freeform: Shape 56">
            <a:extLst>
              <a:ext uri="{FF2B5EF4-FFF2-40B4-BE49-F238E27FC236}">
                <a16:creationId xmlns:a16="http://schemas.microsoft.com/office/drawing/2014/main" id="{720CC80A-01B3-2076-1D9E-8702A3CAC1FB}"/>
              </a:ext>
            </a:extLst>
          </p:cNvPr>
          <p:cNvSpPr/>
          <p:nvPr userDrawn="1"/>
        </p:nvSpPr>
        <p:spPr>
          <a:xfrm>
            <a:off x="7104753" y="4290518"/>
            <a:ext cx="1579044" cy="141032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blipFill dpi="0" rotWithShape="1">
            <a:blip r:embed="rId5"/>
            <a:srcRect/>
            <a:stretch>
              <a:fillRect l="-38224" t="-13126" r="-48406" b="-34896"/>
            </a:stretch>
          </a:blipFill>
          <a:ln w="19050" cap="flat">
            <a:noFill/>
            <a:prstDash val="solid"/>
            <a:miter/>
          </a:ln>
          <a:effectLst>
            <a:outerShdw blurRad="88900" dist="76200" dir="8100000" algn="t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472496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42" presetClass="path" presetSubtype="0" decel="100000" fill="hold" nodeType="withEffect">
                                  <p:stCondLst>
                                    <p:cond delay="0"/>
                                  </p:stCondLst>
                                  <p:childTnLst>
                                    <p:animMotion origin="layout" path="M -8.33333E-7 1.48148E-6 L -0.06341 1.48148E-6 " pathEditMode="relative" rAng="0" ptsTypes="AA">
                                      <p:cBhvr>
                                        <p:cTn id="9" dur="1250" spd="-100000" fill="hold"/>
                                        <p:tgtEl>
                                          <p:spTgt spid="45"/>
                                        </p:tgtEl>
                                        <p:attrNameLst>
                                          <p:attrName>ppt_x</p:attrName>
                                          <p:attrName>ppt_y</p:attrName>
                                        </p:attrNameLst>
                                      </p:cBhvr>
                                      <p:rCtr x="-3177" y="0"/>
                                    </p:animMotion>
                                  </p:childTnLst>
                                </p:cTn>
                              </p:par>
                              <p:par>
                                <p:cTn id="10" presetID="10"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42" presetClass="path" presetSubtype="0" decel="100000" fill="hold" grpId="1" nodeType="withEffect">
                                  <p:stCondLst>
                                    <p:cond delay="0"/>
                                  </p:stCondLst>
                                  <p:childTnLst>
                                    <p:animMotion origin="layout" path="M 3.95833E-6 4.07407E-6 L -0.16185 4.07407E-6 " pathEditMode="relative" rAng="0" ptsTypes="AA">
                                      <p:cBhvr>
                                        <p:cTn id="14" dur="1250" spd="-100000" fill="hold"/>
                                        <p:tgtEl>
                                          <p:spTgt spid="51"/>
                                        </p:tgtEl>
                                        <p:attrNameLst>
                                          <p:attrName>ppt_x</p:attrName>
                                          <p:attrName>ppt_y</p:attrName>
                                        </p:attrNameLst>
                                      </p:cBhvr>
                                      <p:rCtr x="-8099" y="0"/>
                                    </p:animMotion>
                                  </p:childTnLst>
                                </p:cTn>
                              </p:par>
                              <p:par>
                                <p:cTn id="15" presetID="63" presetClass="path" presetSubtype="0" decel="100000" fill="hold" grpId="2" nodeType="withEffect">
                                  <p:stCondLst>
                                    <p:cond delay="1100"/>
                                  </p:stCondLst>
                                  <p:childTnLst>
                                    <p:animMotion origin="layout" path="M 3.95833E-6 4.07407E-6 L 0.10117 4.07407E-6 " pathEditMode="relative" rAng="0" ptsTypes="AA">
                                      <p:cBhvr>
                                        <p:cTn id="16" dur="50250" fill="hold"/>
                                        <p:tgtEl>
                                          <p:spTgt spid="51"/>
                                        </p:tgtEl>
                                        <p:attrNameLst>
                                          <p:attrName>ppt_x</p:attrName>
                                          <p:attrName>ppt_y</p:attrName>
                                        </p:attrNameLst>
                                      </p:cBhvr>
                                      <p:rCtr x="5052" y="0"/>
                                    </p:animMotion>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42" presetClass="path" presetSubtype="0" decel="100000" fill="hold" grpId="1" nodeType="withEffect">
                                  <p:stCondLst>
                                    <p:cond delay="0"/>
                                  </p:stCondLst>
                                  <p:childTnLst>
                                    <p:animMotion origin="layout" path="M 3.95833E-6 4.07407E-6 L -0.16185 4.07407E-6 " pathEditMode="relative" rAng="0" ptsTypes="AA">
                                      <p:cBhvr>
                                        <p:cTn id="21" dur="1250" spd="-100000" fill="hold"/>
                                        <p:tgtEl>
                                          <p:spTgt spid="50"/>
                                        </p:tgtEl>
                                        <p:attrNameLst>
                                          <p:attrName>ppt_x</p:attrName>
                                          <p:attrName>ppt_y</p:attrName>
                                        </p:attrNameLst>
                                      </p:cBhvr>
                                      <p:rCtr x="-8099" y="0"/>
                                    </p:animMotion>
                                  </p:childTnLst>
                                </p:cTn>
                              </p:par>
                              <p:par>
                                <p:cTn id="22" presetID="63" presetClass="path" presetSubtype="0" decel="100000" fill="hold" grpId="2" nodeType="withEffect">
                                  <p:stCondLst>
                                    <p:cond delay="1300"/>
                                  </p:stCondLst>
                                  <p:childTnLst>
                                    <p:animMotion origin="layout" path="M 3.95833E-6 4.07407E-6 L 0.06562 4.07407E-6 " pathEditMode="relative" rAng="0" ptsTypes="AA">
                                      <p:cBhvr>
                                        <p:cTn id="23" dur="50250" fill="hold"/>
                                        <p:tgtEl>
                                          <p:spTgt spid="50"/>
                                        </p:tgtEl>
                                        <p:attrNameLst>
                                          <p:attrName>ppt_x</p:attrName>
                                          <p:attrName>ppt_y</p:attrName>
                                        </p:attrNameLst>
                                      </p:cBhvr>
                                      <p:rCtr x="3281" y="0"/>
                                    </p:animMotion>
                                  </p:childTnLst>
                                </p:cTn>
                              </p:par>
                              <p:par>
                                <p:cTn id="24" presetID="10" presetClass="entr" presetSubtype="0" fill="hold" grpId="1" nodeType="withEffect">
                                  <p:stCondLst>
                                    <p:cond delay="25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750"/>
                                        <p:tgtEl>
                                          <p:spTgt spid="36"/>
                                        </p:tgtEl>
                                      </p:cBhvr>
                                    </p:animEffect>
                                  </p:childTnLst>
                                </p:cTn>
                              </p:par>
                              <p:par>
                                <p:cTn id="27" presetID="10" presetClass="entr" presetSubtype="0" fill="hold" grpId="1" nodeType="withEffect">
                                  <p:stCondLst>
                                    <p:cond delay="175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750"/>
                                        <p:tgtEl>
                                          <p:spTgt spid="34"/>
                                        </p:tgtEl>
                                      </p:cBhvr>
                                    </p:animEffect>
                                  </p:childTnLst>
                                </p:cTn>
                              </p:par>
                              <p:par>
                                <p:cTn id="30" presetID="10" presetClass="entr" presetSubtype="0" fill="hold" grpId="1"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750"/>
                                        <p:tgtEl>
                                          <p:spTgt spid="14"/>
                                        </p:tgtEl>
                                      </p:cBhvr>
                                    </p:animEffect>
                                  </p:childTnLst>
                                </p:cTn>
                              </p:par>
                              <p:par>
                                <p:cTn id="33" presetID="10" presetClass="entr" presetSubtype="0" fill="hold" grpId="1" nodeType="withEffect">
                                  <p:stCondLst>
                                    <p:cond delay="75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750"/>
                                        <p:tgtEl>
                                          <p:spTgt spid="44"/>
                                        </p:tgtEl>
                                      </p:cBhvr>
                                    </p:animEffect>
                                  </p:childTnLst>
                                </p:cTn>
                              </p:par>
                              <p:par>
                                <p:cTn id="36" presetID="35" presetClass="path" presetSubtype="0" accel="45000" decel="55000" fill="hold" grpId="0" nodeType="withEffect">
                                  <p:stCondLst>
                                    <p:cond delay="300"/>
                                  </p:stCondLst>
                                  <p:childTnLst>
                                    <p:animMotion origin="layout" path="M -2.29167E-6 3.7037E-7 L -0.6957 0.00625 " pathEditMode="relative" rAng="0" ptsTypes="AA">
                                      <p:cBhvr>
                                        <p:cTn id="37" dur="51700" fill="hold"/>
                                        <p:tgtEl>
                                          <p:spTgt spid="36"/>
                                        </p:tgtEl>
                                        <p:attrNameLst>
                                          <p:attrName>ppt_x</p:attrName>
                                          <p:attrName>ppt_y</p:attrName>
                                        </p:attrNameLst>
                                      </p:cBhvr>
                                      <p:rCtr x="-34792" y="301"/>
                                    </p:animMotion>
                                  </p:childTnLst>
                                </p:cTn>
                              </p:par>
                              <p:par>
                                <p:cTn id="38" presetID="35" presetClass="path" presetSubtype="0" accel="45000" decel="55000" fill="hold" grpId="0" nodeType="withEffect">
                                  <p:stCondLst>
                                    <p:cond delay="2000"/>
                                  </p:stCondLst>
                                  <p:childTnLst>
                                    <p:animMotion origin="layout" path="M 0 4.81481E-6 L -1.08724 0.00601 " pathEditMode="relative" rAng="0" ptsTypes="AA">
                                      <p:cBhvr>
                                        <p:cTn id="39" dur="50000" fill="hold"/>
                                        <p:tgtEl>
                                          <p:spTgt spid="34"/>
                                        </p:tgtEl>
                                        <p:attrNameLst>
                                          <p:attrName>ppt_x</p:attrName>
                                          <p:attrName>ppt_y</p:attrName>
                                        </p:attrNameLst>
                                      </p:cBhvr>
                                      <p:rCtr x="-54362" y="301"/>
                                    </p:animMotion>
                                  </p:childTnLst>
                                </p:cTn>
                              </p:par>
                              <p:par>
                                <p:cTn id="40" presetID="35" presetClass="path" presetSubtype="0" accel="45000" decel="55000" fill="hold" grpId="0" nodeType="withEffect">
                                  <p:stCondLst>
                                    <p:cond delay="500"/>
                                  </p:stCondLst>
                                  <p:childTnLst>
                                    <p:animMotion origin="layout" path="M 1.11022E-16 2.96296E-6 L -0.79466 -0.00255 " pathEditMode="relative" rAng="0" ptsTypes="AA">
                                      <p:cBhvr>
                                        <p:cTn id="41" dur="51500" fill="hold"/>
                                        <p:tgtEl>
                                          <p:spTgt spid="14"/>
                                        </p:tgtEl>
                                        <p:attrNameLst>
                                          <p:attrName>ppt_x</p:attrName>
                                          <p:attrName>ppt_y</p:attrName>
                                        </p:attrNameLst>
                                      </p:cBhvr>
                                      <p:rCtr x="-39740" y="-139"/>
                                    </p:animMotion>
                                  </p:childTnLst>
                                </p:cTn>
                              </p:par>
                              <p:par>
                                <p:cTn id="42" presetID="35" presetClass="path" presetSubtype="0" accel="45000" decel="55000" fill="hold" grpId="0" nodeType="withEffect">
                                  <p:stCondLst>
                                    <p:cond delay="3000"/>
                                  </p:stCondLst>
                                  <p:childTnLst>
                                    <p:animMotion origin="layout" path="M 2.08333E-6 2.96296E-6 L -0.61198 0.00162 " pathEditMode="relative" rAng="0" ptsTypes="AA">
                                      <p:cBhvr>
                                        <p:cTn id="43" dur="49000" fill="hold"/>
                                        <p:tgtEl>
                                          <p:spTgt spid="44"/>
                                        </p:tgtEl>
                                        <p:attrNameLst>
                                          <p:attrName>ppt_x</p:attrName>
                                          <p:attrName>ppt_y</p:attrName>
                                        </p:attrNameLst>
                                      </p:cBhvr>
                                      <p:rCtr x="-30599" y="69"/>
                                    </p:animMotion>
                                  </p:childTnLst>
                                </p:cTn>
                              </p:par>
                              <p:par>
                                <p:cTn id="44" presetID="10" presetClass="exit" presetSubtype="0" fill="hold" grpId="2" nodeType="withEffect">
                                  <p:stCondLst>
                                    <p:cond delay="14200"/>
                                  </p:stCondLst>
                                  <p:childTnLst>
                                    <p:animEffect transition="out" filter="fade">
                                      <p:cBhvr>
                                        <p:cTn id="45" dur="7500"/>
                                        <p:tgtEl>
                                          <p:spTgt spid="36"/>
                                        </p:tgtEl>
                                      </p:cBhvr>
                                    </p:animEffect>
                                    <p:set>
                                      <p:cBhvr>
                                        <p:cTn id="46" dur="1" fill="hold">
                                          <p:stCondLst>
                                            <p:cond delay="7499"/>
                                          </p:stCondLst>
                                        </p:cTn>
                                        <p:tgtEl>
                                          <p:spTgt spid="36"/>
                                        </p:tgtEl>
                                        <p:attrNameLst>
                                          <p:attrName>style.visibility</p:attrName>
                                        </p:attrNameLst>
                                      </p:cBhvr>
                                      <p:to>
                                        <p:strVal val="hidden"/>
                                      </p:to>
                                    </p:set>
                                  </p:childTnLst>
                                </p:cTn>
                              </p:par>
                              <p:par>
                                <p:cTn id="47" presetID="10" presetClass="exit" presetSubtype="0" fill="hold" grpId="2" nodeType="withEffect">
                                  <p:stCondLst>
                                    <p:cond delay="22400"/>
                                  </p:stCondLst>
                                  <p:childTnLst>
                                    <p:animEffect transition="out" filter="fade">
                                      <p:cBhvr>
                                        <p:cTn id="48" dur="6750"/>
                                        <p:tgtEl>
                                          <p:spTgt spid="34"/>
                                        </p:tgtEl>
                                      </p:cBhvr>
                                    </p:animEffect>
                                    <p:set>
                                      <p:cBhvr>
                                        <p:cTn id="49" dur="1" fill="hold">
                                          <p:stCondLst>
                                            <p:cond delay="6749"/>
                                          </p:stCondLst>
                                        </p:cTn>
                                        <p:tgtEl>
                                          <p:spTgt spid="34"/>
                                        </p:tgtEl>
                                        <p:attrNameLst>
                                          <p:attrName>style.visibility</p:attrName>
                                        </p:attrNameLst>
                                      </p:cBhvr>
                                      <p:to>
                                        <p:strVal val="hidden"/>
                                      </p:to>
                                    </p:set>
                                  </p:childTnLst>
                                </p:cTn>
                              </p:par>
                              <p:par>
                                <p:cTn id="50" presetID="10" presetClass="exit" presetSubtype="0" fill="hold" grpId="2" nodeType="withEffect">
                                  <p:stCondLst>
                                    <p:cond delay="19400"/>
                                  </p:stCondLst>
                                  <p:childTnLst>
                                    <p:animEffect transition="out" filter="fade">
                                      <p:cBhvr>
                                        <p:cTn id="51" dur="5000"/>
                                        <p:tgtEl>
                                          <p:spTgt spid="14"/>
                                        </p:tgtEl>
                                      </p:cBhvr>
                                    </p:animEffect>
                                    <p:set>
                                      <p:cBhvr>
                                        <p:cTn id="52" dur="1" fill="hold">
                                          <p:stCondLst>
                                            <p:cond delay="4999"/>
                                          </p:stCondLst>
                                        </p:cTn>
                                        <p:tgtEl>
                                          <p:spTgt spid="14"/>
                                        </p:tgtEl>
                                        <p:attrNameLst>
                                          <p:attrName>style.visibility</p:attrName>
                                        </p:attrNameLst>
                                      </p:cBhvr>
                                      <p:to>
                                        <p:strVal val="hidden"/>
                                      </p:to>
                                    </p:set>
                                  </p:childTnLst>
                                </p:cTn>
                              </p:par>
                              <p:par>
                                <p:cTn id="53" presetID="10" presetClass="exit" presetSubtype="0" fill="hold" grpId="2" nodeType="withEffect">
                                  <p:stCondLst>
                                    <p:cond delay="12400"/>
                                  </p:stCondLst>
                                  <p:childTnLst>
                                    <p:animEffect transition="out" filter="fade">
                                      <p:cBhvr>
                                        <p:cTn id="54" dur="5000"/>
                                        <p:tgtEl>
                                          <p:spTgt spid="44"/>
                                        </p:tgtEl>
                                      </p:cBhvr>
                                    </p:animEffect>
                                    <p:set>
                                      <p:cBhvr>
                                        <p:cTn id="55" dur="1" fill="hold">
                                          <p:stCondLst>
                                            <p:cond delay="4999"/>
                                          </p:stCondLst>
                                        </p:cTn>
                                        <p:tgtEl>
                                          <p:spTgt spid="44"/>
                                        </p:tgtEl>
                                        <p:attrNameLst>
                                          <p:attrName>style.visibility</p:attrName>
                                        </p:attrNameLst>
                                      </p:cBhvr>
                                      <p:to>
                                        <p:strVal val="hidden"/>
                                      </p:to>
                                    </p:set>
                                  </p:childTnLst>
                                </p:cTn>
                              </p:par>
                              <p:par>
                                <p:cTn id="56" presetID="10" presetClass="entr" presetSubtype="0" fill="hold" grpId="1" nodeType="withEffect">
                                  <p:stCondLst>
                                    <p:cond delay="5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750"/>
                                        <p:tgtEl>
                                          <p:spTgt spid="37"/>
                                        </p:tgtEl>
                                      </p:cBhvr>
                                    </p:animEffect>
                                  </p:childTnLst>
                                </p:cTn>
                              </p:par>
                              <p:par>
                                <p:cTn id="59" presetID="35" presetClass="path" presetSubtype="0" accel="45000" decel="55000" fill="hold" grpId="0" nodeType="withEffect">
                                  <p:stCondLst>
                                    <p:cond delay="500"/>
                                  </p:stCondLst>
                                  <p:childTnLst>
                                    <p:animMotion origin="layout" path="M 8.33333E-7 -4.44444E-6 L -0.32617 0.00116 " pathEditMode="relative" rAng="0" ptsTypes="AA">
                                      <p:cBhvr>
                                        <p:cTn id="60" dur="51500" fill="hold"/>
                                        <p:tgtEl>
                                          <p:spTgt spid="37"/>
                                        </p:tgtEl>
                                        <p:attrNameLst>
                                          <p:attrName>ppt_x</p:attrName>
                                          <p:attrName>ppt_y</p:attrName>
                                        </p:attrNameLst>
                                      </p:cBhvr>
                                      <p:rCtr x="-16315" y="46"/>
                                    </p:animMotion>
                                  </p:childTnLst>
                                </p:cTn>
                              </p:par>
                              <p:par>
                                <p:cTn id="61" presetID="10" presetClass="exit" presetSubtype="0" fill="hold" grpId="2" nodeType="withEffect">
                                  <p:stCondLst>
                                    <p:cond delay="39700"/>
                                  </p:stCondLst>
                                  <p:childTnLst>
                                    <p:animEffect transition="out" filter="fade">
                                      <p:cBhvr>
                                        <p:cTn id="62" dur="9400"/>
                                        <p:tgtEl>
                                          <p:spTgt spid="37"/>
                                        </p:tgtEl>
                                      </p:cBhvr>
                                    </p:animEffect>
                                    <p:set>
                                      <p:cBhvr>
                                        <p:cTn id="63" dur="1" fill="hold">
                                          <p:stCondLst>
                                            <p:cond delay="9399"/>
                                          </p:stCondLst>
                                        </p:cTn>
                                        <p:tgtEl>
                                          <p:spTgt spid="37"/>
                                        </p:tgtEl>
                                        <p:attrNameLst>
                                          <p:attrName>style.visibility</p:attrName>
                                        </p:attrNameLst>
                                      </p:cBhvr>
                                      <p:to>
                                        <p:strVal val="hidden"/>
                                      </p:to>
                                    </p:set>
                                  </p:childTnLst>
                                </p:cTn>
                              </p:par>
                              <p:par>
                                <p:cTn id="64" presetID="10" presetClass="entr" presetSubtype="0" fill="hold" grpId="1" nodeType="withEffect">
                                  <p:stCondLst>
                                    <p:cond delay="10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750"/>
                                        <p:tgtEl>
                                          <p:spTgt spid="35"/>
                                        </p:tgtEl>
                                      </p:cBhvr>
                                    </p:animEffect>
                                  </p:childTnLst>
                                </p:cTn>
                              </p:par>
                              <p:par>
                                <p:cTn id="67" presetID="35" presetClass="path" presetSubtype="0" accel="45000" decel="55000" fill="hold" grpId="0" nodeType="withEffect">
                                  <p:stCondLst>
                                    <p:cond delay="300"/>
                                  </p:stCondLst>
                                  <p:childTnLst>
                                    <p:animMotion origin="layout" path="M -4.16667E-6 7.40741E-7 L -0.6957 0.00625 " pathEditMode="relative" rAng="0" ptsTypes="AA">
                                      <p:cBhvr>
                                        <p:cTn id="68" dur="51700" fill="hold"/>
                                        <p:tgtEl>
                                          <p:spTgt spid="35"/>
                                        </p:tgtEl>
                                        <p:attrNameLst>
                                          <p:attrName>ppt_x</p:attrName>
                                          <p:attrName>ppt_y</p:attrName>
                                        </p:attrNameLst>
                                      </p:cBhvr>
                                      <p:rCtr x="-34792" y="301"/>
                                    </p:animMotion>
                                  </p:childTnLst>
                                </p:cTn>
                              </p:par>
                              <p:par>
                                <p:cTn id="69" presetID="10" presetClass="exit" presetSubtype="0" fill="hold" grpId="2" nodeType="withEffect">
                                  <p:stCondLst>
                                    <p:cond delay="35700"/>
                                  </p:stCondLst>
                                  <p:childTnLst>
                                    <p:animEffect transition="out" filter="fade">
                                      <p:cBhvr>
                                        <p:cTn id="70" dur="7500"/>
                                        <p:tgtEl>
                                          <p:spTgt spid="35"/>
                                        </p:tgtEl>
                                      </p:cBhvr>
                                    </p:animEffect>
                                    <p:set>
                                      <p:cBhvr>
                                        <p:cTn id="71" dur="1" fill="hold">
                                          <p:stCondLst>
                                            <p:cond delay="7499"/>
                                          </p:stCondLst>
                                        </p:cTn>
                                        <p:tgtEl>
                                          <p:spTgt spid="35"/>
                                        </p:tgtEl>
                                        <p:attrNameLst>
                                          <p:attrName>style.visibility</p:attrName>
                                        </p:attrNameLst>
                                      </p:cBhvr>
                                      <p:to>
                                        <p:strVal val="hidden"/>
                                      </p:to>
                                    </p:set>
                                  </p:childTnLst>
                                </p:cTn>
                              </p:par>
                              <p:par>
                                <p:cTn id="72" presetID="10" presetClass="entr" presetSubtype="0" fill="hold" nodeType="withEffect">
                                  <p:stCondLst>
                                    <p:cond delay="50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42" presetClass="path" presetSubtype="0" decel="100000" fill="hold" nodeType="withEffect">
                                  <p:stCondLst>
                                    <p:cond delay="500"/>
                                  </p:stCondLst>
                                  <p:childTnLst>
                                    <p:animMotion origin="layout" path="M -8.33333E-7 1.48148E-6 L -0.06341 1.48148E-6 " pathEditMode="relative" rAng="0" ptsTypes="AA">
                                      <p:cBhvr>
                                        <p:cTn id="76" dur="1250" spd="-100000" fill="hold"/>
                                        <p:tgtEl>
                                          <p:spTgt spid="38"/>
                                        </p:tgtEl>
                                        <p:attrNameLst>
                                          <p:attrName>ppt_x</p:attrName>
                                          <p:attrName>ppt_y</p:attrName>
                                        </p:attrNameLst>
                                      </p:cBhvr>
                                      <p:rCtr x="-3177" y="0"/>
                                    </p:animMotion>
                                  </p:childTnLst>
                                </p:cTn>
                              </p:par>
                              <p:par>
                                <p:cTn id="77" presetID="10" presetClass="entr" presetSubtype="0" fill="hold" grpId="0" nodeType="withEffect">
                                  <p:stCondLst>
                                    <p:cond delay="50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par>
                                <p:cTn id="80" presetID="42" presetClass="path" presetSubtype="0" decel="100000" fill="hold" grpId="1" nodeType="withEffect">
                                  <p:stCondLst>
                                    <p:cond delay="500"/>
                                  </p:stCondLst>
                                  <p:childTnLst>
                                    <p:animMotion origin="layout" path="M 1.25E-6 -4.44444E-6 L -0.16185 -4.44444E-6 " pathEditMode="relative" rAng="0" ptsTypes="AA">
                                      <p:cBhvr>
                                        <p:cTn id="81" dur="1250" spd="-100000" fill="hold"/>
                                        <p:tgtEl>
                                          <p:spTgt spid="43"/>
                                        </p:tgtEl>
                                        <p:attrNameLst>
                                          <p:attrName>ppt_x</p:attrName>
                                          <p:attrName>ppt_y</p:attrName>
                                        </p:attrNameLst>
                                      </p:cBhvr>
                                      <p:rCtr x="-8099" y="0"/>
                                    </p:animMotion>
                                  </p:childTnLst>
                                </p:cTn>
                              </p:par>
                              <p:par>
                                <p:cTn id="82" presetID="63" presetClass="path" presetSubtype="0" decel="100000" fill="hold" grpId="2" nodeType="withEffect">
                                  <p:stCondLst>
                                    <p:cond delay="1750"/>
                                  </p:stCondLst>
                                  <p:childTnLst>
                                    <p:animMotion origin="layout" path="M 1.25E-6 -4.44444E-6 L 0.06276 -4.44444E-6 " pathEditMode="relative" rAng="0" ptsTypes="AA">
                                      <p:cBhvr>
                                        <p:cTn id="83" dur="50000" fill="hold"/>
                                        <p:tgtEl>
                                          <p:spTgt spid="43"/>
                                        </p:tgtEl>
                                        <p:attrNameLst>
                                          <p:attrName>ppt_x</p:attrName>
                                          <p:attrName>ppt_y</p:attrName>
                                        </p:attrNameLst>
                                      </p:cBhvr>
                                      <p:rCtr x="3255" y="0"/>
                                    </p:animMotion>
                                  </p:childTnLst>
                                </p:cTn>
                              </p:par>
                              <p:par>
                                <p:cTn id="84" presetID="10" presetClass="entr" presetSubtype="0" fill="hold" grpId="0" nodeType="withEffect">
                                  <p:stCondLst>
                                    <p:cond delay="5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42" presetClass="path" presetSubtype="0" decel="100000" fill="hold" grpId="1" nodeType="withEffect">
                                  <p:stCondLst>
                                    <p:cond delay="500"/>
                                  </p:stCondLst>
                                  <p:childTnLst>
                                    <p:animMotion origin="layout" path="M 1.25E-6 -4.44444E-6 L -0.16185 -4.44444E-6 " pathEditMode="relative" rAng="0" ptsTypes="AA">
                                      <p:cBhvr>
                                        <p:cTn id="88" dur="1250" spd="-100000" fill="hold"/>
                                        <p:tgtEl>
                                          <p:spTgt spid="42"/>
                                        </p:tgtEl>
                                        <p:attrNameLst>
                                          <p:attrName>ppt_x</p:attrName>
                                          <p:attrName>ppt_y</p:attrName>
                                        </p:attrNameLst>
                                      </p:cBhvr>
                                      <p:rCtr x="-8099" y="0"/>
                                    </p:animMotion>
                                  </p:childTnLst>
                                </p:cTn>
                              </p:par>
                              <p:par>
                                <p:cTn id="89" presetID="63" presetClass="path" presetSubtype="0" decel="100000" fill="hold" grpId="2" nodeType="withEffect">
                                  <p:stCondLst>
                                    <p:cond delay="2000"/>
                                  </p:stCondLst>
                                  <p:childTnLst>
                                    <p:animMotion origin="layout" path="M 1.25E-6 -4.44444E-6 L 0.03802 -4.44444E-6 " pathEditMode="relative" rAng="0" ptsTypes="AA">
                                      <p:cBhvr>
                                        <p:cTn id="90" dur="50000" fill="hold"/>
                                        <p:tgtEl>
                                          <p:spTgt spid="42"/>
                                        </p:tgtEl>
                                        <p:attrNameLst>
                                          <p:attrName>ppt_x</p:attrName>
                                          <p:attrName>ppt_y</p:attrName>
                                        </p:attrNameLst>
                                      </p:cBhvr>
                                      <p:rCtr x="1901" y="0"/>
                                    </p:animMotion>
                                  </p:childTnLst>
                                </p:cTn>
                              </p:par>
                              <p:par>
                                <p:cTn id="91" presetID="10" presetClass="entr" presetSubtype="0" fill="hold" nodeType="withEffect">
                                  <p:stCondLst>
                                    <p:cond delay="100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par>
                                <p:cTn id="94" presetID="42" presetClass="path" presetSubtype="0" decel="100000" fill="hold" nodeType="withEffect">
                                  <p:stCondLst>
                                    <p:cond delay="1000"/>
                                  </p:stCondLst>
                                  <p:childTnLst>
                                    <p:animMotion origin="layout" path="M 1.875E-6 2.22222E-6 L -0.06341 2.22222E-6 " pathEditMode="relative" rAng="0" ptsTypes="AA">
                                      <p:cBhvr>
                                        <p:cTn id="95" dur="1250" spd="-100000" fill="hold"/>
                                        <p:tgtEl>
                                          <p:spTgt spid="52"/>
                                        </p:tgtEl>
                                        <p:attrNameLst>
                                          <p:attrName>ppt_x</p:attrName>
                                          <p:attrName>ppt_y</p:attrName>
                                        </p:attrNameLst>
                                      </p:cBhvr>
                                      <p:rCtr x="-3177" y="0"/>
                                    </p:animMotion>
                                  </p:childTnLst>
                                </p:cTn>
                              </p:par>
                              <p:par>
                                <p:cTn id="96" presetID="10" presetClass="entr" presetSubtype="0" fill="hold" grpId="0" nodeType="withEffect">
                                  <p:stCondLst>
                                    <p:cond delay="100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par>
                                <p:cTn id="99" presetID="42" presetClass="path" presetSubtype="0" decel="100000" fill="hold" grpId="1" nodeType="withEffect">
                                  <p:stCondLst>
                                    <p:cond delay="1000"/>
                                  </p:stCondLst>
                                  <p:childTnLst>
                                    <p:animMotion origin="layout" path="M 4.16667E-6 -2.22222E-6 L -0.16185 -2.22222E-6 " pathEditMode="relative" rAng="0" ptsTypes="AA">
                                      <p:cBhvr>
                                        <p:cTn id="100" dur="1250" spd="-100000" fill="hold"/>
                                        <p:tgtEl>
                                          <p:spTgt spid="57"/>
                                        </p:tgtEl>
                                        <p:attrNameLst>
                                          <p:attrName>ppt_x</p:attrName>
                                          <p:attrName>ppt_y</p:attrName>
                                        </p:attrNameLst>
                                      </p:cBhvr>
                                      <p:rCtr x="-8099" y="0"/>
                                    </p:animMotion>
                                  </p:childTnLst>
                                </p:cTn>
                              </p:par>
                              <p:par>
                                <p:cTn id="101" presetID="63" presetClass="path" presetSubtype="0" decel="100000" fill="hold" grpId="2" nodeType="withEffect">
                                  <p:stCondLst>
                                    <p:cond delay="2250"/>
                                  </p:stCondLst>
                                  <p:childTnLst>
                                    <p:animMotion origin="layout" path="M 4.16667E-6 -2.22222E-6 L 0.08671 -2.22222E-6 " pathEditMode="relative" rAng="0" ptsTypes="AA">
                                      <p:cBhvr>
                                        <p:cTn id="102" dur="49750" fill="hold"/>
                                        <p:tgtEl>
                                          <p:spTgt spid="57"/>
                                        </p:tgtEl>
                                        <p:attrNameLst>
                                          <p:attrName>ppt_x</p:attrName>
                                          <p:attrName>ppt_y</p:attrName>
                                        </p:attrNameLst>
                                      </p:cBhvr>
                                      <p:rCtr x="4336" y="0"/>
                                    </p:animMotion>
                                  </p:childTnLst>
                                </p:cTn>
                              </p:par>
                              <p:par>
                                <p:cTn id="103" presetID="10" presetClass="entr" presetSubtype="0" fill="hold" grpId="0" nodeType="withEffect">
                                  <p:stCondLst>
                                    <p:cond delay="100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childTnLst>
                                </p:cTn>
                              </p:par>
                              <p:par>
                                <p:cTn id="106" presetID="42" presetClass="path" presetSubtype="0" decel="100000" fill="hold" grpId="1" nodeType="withEffect">
                                  <p:stCondLst>
                                    <p:cond delay="1000"/>
                                  </p:stCondLst>
                                  <p:childTnLst>
                                    <p:animMotion origin="layout" path="M -3.33333E-6 7.40741E-7 L -0.16185 7.40741E-7 " pathEditMode="relative" rAng="0" ptsTypes="AA">
                                      <p:cBhvr>
                                        <p:cTn id="107" dur="1250" spd="-100000" fill="hold"/>
                                        <p:tgtEl>
                                          <p:spTgt spid="56"/>
                                        </p:tgtEl>
                                        <p:attrNameLst>
                                          <p:attrName>ppt_x</p:attrName>
                                          <p:attrName>ppt_y</p:attrName>
                                        </p:attrNameLst>
                                      </p:cBhvr>
                                      <p:rCtr x="-8099" y="0"/>
                                    </p:animMotion>
                                  </p:childTnLst>
                                </p:cTn>
                              </p:par>
                              <p:par>
                                <p:cTn id="108" presetID="63" presetClass="path" presetSubtype="0" decel="100000" fill="hold" grpId="2" nodeType="withEffect">
                                  <p:stCondLst>
                                    <p:cond delay="2250"/>
                                  </p:stCondLst>
                                  <p:childTnLst>
                                    <p:animMotion origin="layout" path="M -3.33333E-6 7.40741E-7 L 0.05013 7.40741E-7 " pathEditMode="relative" rAng="0" ptsTypes="AA">
                                      <p:cBhvr>
                                        <p:cTn id="109" dur="49750" fill="hold"/>
                                        <p:tgtEl>
                                          <p:spTgt spid="56"/>
                                        </p:tgtEl>
                                        <p:attrNameLst>
                                          <p:attrName>ppt_x</p:attrName>
                                          <p:attrName>ppt_y</p:attrName>
                                        </p:attrNameLst>
                                      </p:cBhvr>
                                      <p:rCtr x="2500" y="0"/>
                                    </p:animMotion>
                                  </p:childTnLst>
                                </p:cTn>
                              </p:par>
                              <p:par>
                                <p:cTn id="110" presetID="10" presetClass="entr" presetSubtype="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750"/>
                                        <p:tgtEl>
                                          <p:spTgt spid="33"/>
                                        </p:tgtEl>
                                      </p:cBhvr>
                                    </p:animEffect>
                                  </p:childTnLst>
                                </p:cTn>
                              </p:par>
                              <p:par>
                                <p:cTn id="113" presetID="35" presetClass="path" presetSubtype="0" accel="45000" decel="55000" fill="hold" grpId="0" nodeType="withEffect">
                                  <p:stCondLst>
                                    <p:cond delay="300"/>
                                  </p:stCondLst>
                                  <p:childTnLst>
                                    <p:animMotion origin="layout" path="M -0.07773 0.00069 L -0.4681 0.00393 " pathEditMode="relative" rAng="0" ptsTypes="AA">
                                      <p:cBhvr>
                                        <p:cTn id="114" dur="51700" fill="hold"/>
                                        <p:tgtEl>
                                          <p:spTgt spid="33"/>
                                        </p:tgtEl>
                                        <p:attrNameLst>
                                          <p:attrName>ppt_x</p:attrName>
                                          <p:attrName>ppt_y</p:attrName>
                                        </p:attrNameLst>
                                      </p:cBhvr>
                                      <p:rCtr x="-19518" y="162"/>
                                    </p:animMotion>
                                  </p:childTnLst>
                                </p:cTn>
                              </p:par>
                              <p:par>
                                <p:cTn id="115" presetID="10" presetClass="exit" presetSubtype="0" fill="hold" grpId="2" nodeType="withEffect">
                                  <p:stCondLst>
                                    <p:cond delay="30700"/>
                                  </p:stCondLst>
                                  <p:childTnLst>
                                    <p:animEffect transition="out" filter="fade">
                                      <p:cBhvr>
                                        <p:cTn id="116" dur="9300"/>
                                        <p:tgtEl>
                                          <p:spTgt spid="33"/>
                                        </p:tgtEl>
                                      </p:cBhvr>
                                    </p:animEffect>
                                    <p:set>
                                      <p:cBhvr>
                                        <p:cTn id="117" dur="1" fill="hold">
                                          <p:stCondLst>
                                            <p:cond delay="92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42" grpId="0" animBg="1"/>
      <p:bldP spid="42" grpId="1" animBg="1"/>
      <p:bldP spid="42" grpId="2" animBg="1"/>
      <p:bldP spid="43" grpId="0" animBg="1"/>
      <p:bldP spid="43" grpId="1" animBg="1"/>
      <p:bldP spid="43" grpId="2" animBg="1"/>
      <p:bldP spid="44" grpId="0" animBg="1"/>
      <p:bldP spid="44" grpId="1" animBg="1"/>
      <p:bldP spid="44" grpId="2" animBg="1"/>
      <p:bldP spid="50" grpId="0" animBg="1"/>
      <p:bldP spid="50" grpId="1" animBg="1"/>
      <p:bldP spid="50" grpId="2" animBg="1"/>
      <p:bldP spid="51" grpId="0" animBg="1"/>
      <p:bldP spid="51" grpId="1" animBg="1"/>
      <p:bldP spid="51" grpId="2" animBg="1"/>
      <p:bldP spid="56" grpId="0" animBg="1"/>
      <p:bldP spid="56" grpId="1" animBg="1"/>
      <p:bldP spid="56" grpId="2" animBg="1"/>
      <p:bldP spid="57" grpId="0" animBg="1"/>
      <p:bldP spid="57" grpId="1" animBg="1"/>
      <p:bldP spid="57" grpId="2" animBg="1"/>
    </p:bldLst>
  </p:timing>
  <p:extLst>
    <p:ext uri="{DCECCB84-F9BA-43D5-87BE-67443E8EF086}">
      <p15:sldGuideLst xmlns:p15="http://schemas.microsoft.com/office/powerpoint/2012/main">
        <p15:guide id="2" orient="horz" pos="2672">
          <p15:clr>
            <a:srgbClr val="5ACBF0"/>
          </p15:clr>
        </p15:guide>
        <p15:guide id="3" pos="3355">
          <p15:clr>
            <a:srgbClr val="5ACBF0"/>
          </p15:clr>
        </p15:guide>
        <p15:guide id="5" orient="horz" pos="1776">
          <p15:clr>
            <a:srgbClr val="FBAE40"/>
          </p15:clr>
        </p15:guide>
        <p15:guide id="6" orient="horz" pos="2160">
          <p15:clr>
            <a:srgbClr val="5ACBF0"/>
          </p15:clr>
        </p15:guide>
        <p15:guide id="7"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770351-09F6-5F0D-0CFA-61AA9A3AD51C}"/>
              </a:ext>
              <a:ext uri="{C183D7F6-B498-43B3-948B-1728B52AA6E4}">
                <adec:decorative xmlns:adec="http://schemas.microsoft.com/office/drawing/2017/decorative" val="1"/>
              </a:ext>
            </a:extLst>
          </p:cNvPr>
          <p:cNvPicPr>
            <a:picLocks noChangeAspect="1"/>
          </p:cNvPicPr>
          <p:nvPr userDrawn="1"/>
        </p:nvPicPr>
        <p:blipFill rotWithShape="1">
          <a:blip r:embed="rId2"/>
          <a:srcRect b="337"/>
          <a:stretch/>
        </p:blipFill>
        <p:spPr>
          <a:xfrm>
            <a:off x="1" y="0"/>
            <a:ext cx="12191999" cy="6858000"/>
          </a:xfrm>
          <a:prstGeom prst="rect">
            <a:avLst/>
          </a:prstGeom>
        </p:spPr>
      </p:pic>
      <p:sp>
        <p:nvSpPr>
          <p:cNvPr id="4" name="Title 3">
            <a:extLst>
              <a:ext uri="{FF2B5EF4-FFF2-40B4-BE49-F238E27FC236}">
                <a16:creationId xmlns:a16="http://schemas.microsoft.com/office/drawing/2014/main" id="{1F0DBD17-ADC6-0101-7D69-94A393B55E6B}"/>
              </a:ext>
            </a:extLst>
          </p:cNvPr>
          <p:cNvSpPr>
            <a:spLocks noGrp="1"/>
          </p:cNvSpPr>
          <p:nvPr>
            <p:ph type="title" hasCustomPrompt="1"/>
          </p:nvPr>
        </p:nvSpPr>
        <p:spPr>
          <a:xfrm>
            <a:off x="588264" y="2313432"/>
            <a:ext cx="1573912" cy="387798"/>
          </a:xfrm>
        </p:spPr>
        <p:txBody>
          <a:bodyPr vert="horz" wrap="square" lIns="0" tIns="0" rIns="0" bIns="0" rtlCol="0" anchor="t">
            <a:spAutoFit/>
          </a:bodyPr>
          <a:lstStyle>
            <a:lvl1pPr algn="l" defTabSz="932742" rtl="0" eaLnBrk="1" latinLnBrk="0" hangingPunct="1">
              <a:lnSpc>
                <a:spcPct val="90000"/>
              </a:lnSpc>
              <a:spcBef>
                <a:spcPct val="0"/>
              </a:spcBef>
              <a:buNone/>
              <a:defRPr lang="en-US" sz="2800" b="0" i="0" kern="1200" cap="none" spc="-50" baseline="0" dirty="0">
                <a:ln w="3175">
                  <a:noFill/>
                </a:ln>
                <a:gradFill flip="none" rotWithShape="1">
                  <a:gsLst>
                    <a:gs pos="21000">
                      <a:srgbClr val="81E299"/>
                    </a:gs>
                    <a:gs pos="100000">
                      <a:srgbClr val="8DC8E8"/>
                    </a:gs>
                  </a:gsLst>
                  <a:lin ang="13500000" scaled="1"/>
                  <a:tileRect/>
                </a:gradFill>
                <a:effectLst/>
                <a:latin typeface="+mj-lt"/>
                <a:ea typeface="+mn-ea"/>
                <a:cs typeface="Segoe UI Semibold" panose="020B0502040204020203" pitchFamily="34" charset="0"/>
              </a:defRPr>
            </a:lvl1pPr>
          </a:lstStyle>
          <a:p>
            <a:pPr lvl="0"/>
            <a:r>
              <a:rPr lang="en-US"/>
              <a:t>Agenda</a:t>
            </a:r>
          </a:p>
        </p:txBody>
      </p:sp>
      <p:sp>
        <p:nvSpPr>
          <p:cNvPr id="2" name="Text Placeholder 3">
            <a:extLst>
              <a:ext uri="{FF2B5EF4-FFF2-40B4-BE49-F238E27FC236}">
                <a16:creationId xmlns:a16="http://schemas.microsoft.com/office/drawing/2014/main" id="{4B438B79-C780-F3C0-7FB6-479DB8C0A1E2}"/>
              </a:ext>
            </a:extLst>
          </p:cNvPr>
          <p:cNvSpPr>
            <a:spLocks noGrp="1"/>
          </p:cNvSpPr>
          <p:nvPr>
            <p:ph type="body" sz="quarter" idx="10"/>
          </p:nvPr>
        </p:nvSpPr>
        <p:spPr>
          <a:xfrm>
            <a:off x="4352545" y="2313432"/>
            <a:ext cx="7251192" cy="3573935"/>
          </a:xfrm>
        </p:spPr>
        <p:txBody>
          <a:bodyPr numCol="1" spcCol="457200">
            <a:noAutofit/>
          </a:bodyPr>
          <a:lstStyle>
            <a:lvl1pPr marL="228600" indent="-228600">
              <a:spcBef>
                <a:spcPts val="2000"/>
              </a:spcBef>
              <a:buClr>
                <a:schemeClr val="bg2"/>
              </a:buClr>
              <a:buSzPct val="90000"/>
              <a:buFont typeface="Wingdings" panose="05000000000000000000" pitchFamily="2" charset="2"/>
              <a:buChar char=""/>
              <a:defRPr sz="1600">
                <a:solidFill>
                  <a:schemeClr val="bg2"/>
                </a:solidFill>
                <a:latin typeface="+mn-lt"/>
              </a:defRPr>
            </a:lvl1pPr>
          </a:lstStyle>
          <a:p>
            <a:pPr lvl="0"/>
            <a:r>
              <a:rPr lang="en-US"/>
              <a:t>Click to edit Master text styles</a:t>
            </a:r>
          </a:p>
        </p:txBody>
      </p:sp>
      <p:cxnSp>
        <p:nvCxnSpPr>
          <p:cNvPr id="7" name="Straight Connector 6">
            <a:extLst>
              <a:ext uri="{FF2B5EF4-FFF2-40B4-BE49-F238E27FC236}">
                <a16:creationId xmlns:a16="http://schemas.microsoft.com/office/drawing/2014/main" id="{C1F9D142-DC0C-EF46-8E51-8FA9AFC81AA3}"/>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noFill/>
          <a:ln w="19050" cap="flat">
            <a:gradFill flip="none" rotWithShape="1">
              <a:gsLst>
                <a:gs pos="0">
                  <a:srgbClr val="8DE971"/>
                </a:gs>
                <a:gs pos="100000">
                  <a:srgbClr val="00B0F0"/>
                </a:gs>
              </a:gsLst>
              <a:lin ang="0" scaled="1"/>
              <a:tileRect/>
            </a:gradFill>
            <a:prstDash val="solid"/>
            <a:miter/>
          </a:ln>
          <a:effectLst>
            <a:innerShdw blurRad="127000">
              <a:prstClr val="black"/>
            </a:innerShdw>
          </a:effectLst>
        </p:spPr>
      </p:cxnSp>
      <p:cxnSp>
        <p:nvCxnSpPr>
          <p:cNvPr id="8" name="Straight Connector 7">
            <a:extLst>
              <a:ext uri="{FF2B5EF4-FFF2-40B4-BE49-F238E27FC236}">
                <a16:creationId xmlns:a16="http://schemas.microsoft.com/office/drawing/2014/main" id="{E9FE1E32-5383-2A25-67A3-A00A48C0A32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noFill/>
          <a:ln w="19050" cap="flat">
            <a:gradFill flip="none" rotWithShape="1">
              <a:gsLst>
                <a:gs pos="0">
                  <a:srgbClr val="5B5FC7">
                    <a:lumMod val="5000"/>
                    <a:lumOff val="95000"/>
                  </a:srgbClr>
                </a:gs>
                <a:gs pos="70000">
                  <a:srgbClr val="8DE971"/>
                </a:gs>
              </a:gsLst>
              <a:lin ang="0" scaled="1"/>
              <a:tileRect/>
            </a:gradFill>
            <a:prstDash val="solid"/>
            <a:miter/>
          </a:ln>
          <a:effectLst>
            <a:innerShdw blurRad="127000">
              <a:prstClr val="black"/>
            </a:innerShdw>
          </a:effectLst>
        </p:spPr>
      </p:cxnSp>
      <p:grpSp>
        <p:nvGrpSpPr>
          <p:cNvPr id="11" name="Group 10">
            <a:extLst>
              <a:ext uri="{FF2B5EF4-FFF2-40B4-BE49-F238E27FC236}">
                <a16:creationId xmlns:a16="http://schemas.microsoft.com/office/drawing/2014/main" id="{3F35D946-4C17-34DF-2050-B4D9E8E1929A}"/>
              </a:ext>
            </a:extLst>
          </p:cNvPr>
          <p:cNvGrpSpPr/>
          <p:nvPr userDrawn="1"/>
        </p:nvGrpSpPr>
        <p:grpSpPr>
          <a:xfrm>
            <a:off x="-348284" y="3973336"/>
            <a:ext cx="4264964" cy="3640286"/>
            <a:chOff x="-348284" y="3973336"/>
            <a:chExt cx="4264964" cy="3640286"/>
          </a:xfrm>
        </p:grpSpPr>
        <p:sp>
          <p:nvSpPr>
            <p:cNvPr id="12" name="Freeform: Shape 11">
              <a:extLst>
                <a:ext uri="{FF2B5EF4-FFF2-40B4-BE49-F238E27FC236}">
                  <a16:creationId xmlns:a16="http://schemas.microsoft.com/office/drawing/2014/main" id="{16F8EDE6-BFA6-66D8-8FAB-88C33F835EE9}"/>
                </a:ext>
              </a:extLst>
            </p:cNvPr>
            <p:cNvSpPr/>
            <p:nvPr/>
          </p:nvSpPr>
          <p:spPr>
            <a:xfrm>
              <a:off x="583307" y="4636417"/>
              <a:ext cx="3333373" cy="2977205"/>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solidFill>
              <a:srgbClr val="FFF8F3">
                <a:alpha val="5000"/>
              </a:srgbClr>
            </a:solidFill>
            <a:ln w="1905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Freeform: Shape 12">
              <a:extLst>
                <a:ext uri="{FF2B5EF4-FFF2-40B4-BE49-F238E27FC236}">
                  <a16:creationId xmlns:a16="http://schemas.microsoft.com/office/drawing/2014/main" id="{FBEB5E30-5761-42B1-E286-0340DDB592CA}"/>
                </a:ext>
              </a:extLst>
            </p:cNvPr>
            <p:cNvSpPr/>
            <p:nvPr/>
          </p:nvSpPr>
          <p:spPr>
            <a:xfrm>
              <a:off x="-348284" y="3973336"/>
              <a:ext cx="2359964" cy="2107801"/>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noFill/>
            <a:ln w="3175" cap="flat">
              <a:gradFill flip="none" rotWithShape="1">
                <a:gsLst>
                  <a:gs pos="0">
                    <a:srgbClr val="5B5FC7">
                      <a:lumMod val="5000"/>
                      <a:lumOff val="95000"/>
                    </a:srgbClr>
                  </a:gs>
                  <a:gs pos="43000">
                    <a:srgbClr val="8DE971"/>
                  </a:gs>
                  <a:gs pos="100000">
                    <a:srgbClr val="00B0F0"/>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14" name="Group 13">
              <a:extLst>
                <a:ext uri="{FF2B5EF4-FFF2-40B4-BE49-F238E27FC236}">
                  <a16:creationId xmlns:a16="http://schemas.microsoft.com/office/drawing/2014/main" id="{97632BB2-D4EE-421F-EF11-CD36796E1C9C}"/>
                </a:ext>
              </a:extLst>
            </p:cNvPr>
            <p:cNvGrpSpPr/>
            <p:nvPr/>
          </p:nvGrpSpPr>
          <p:grpSpPr>
            <a:xfrm>
              <a:off x="689987" y="5360320"/>
              <a:ext cx="2722706" cy="1860630"/>
              <a:chOff x="7010847" y="2172752"/>
              <a:chExt cx="2292111" cy="1566372"/>
            </a:xfrm>
          </p:grpSpPr>
          <p:sp>
            <p:nvSpPr>
              <p:cNvPr id="15" name="Freeform: Shape 14">
                <a:extLst>
                  <a:ext uri="{FF2B5EF4-FFF2-40B4-BE49-F238E27FC236}">
                    <a16:creationId xmlns:a16="http://schemas.microsoft.com/office/drawing/2014/main" id="{CD0A2DE0-75FE-04FA-956B-99B49F9B580F}"/>
                  </a:ext>
                </a:extLst>
              </p:cNvPr>
              <p:cNvSpPr/>
              <p:nvPr/>
            </p:nvSpPr>
            <p:spPr>
              <a:xfrm>
                <a:off x="7010847" y="2172752"/>
                <a:ext cx="2292111" cy="1566372"/>
              </a:xfrm>
              <a:custGeom>
                <a:avLst/>
                <a:gdLst>
                  <a:gd name="connsiteX0" fmla="*/ 311250 w 2292111"/>
                  <a:gd name="connsiteY0" fmla="*/ 0 h 1566372"/>
                  <a:gd name="connsiteX1" fmla="*/ 723339 w 2292111"/>
                  <a:gd name="connsiteY1" fmla="*/ 0 h 1566372"/>
                  <a:gd name="connsiteX2" fmla="*/ 814477 w 2292111"/>
                  <a:gd name="connsiteY2" fmla="*/ 52546 h 1566372"/>
                  <a:gd name="connsiteX3" fmla="*/ 986173 w 2292111"/>
                  <a:gd name="connsiteY3" fmla="*/ 349968 h 1566372"/>
                  <a:gd name="connsiteX4" fmla="*/ 1050749 w 2292111"/>
                  <a:gd name="connsiteY4" fmla="*/ 238104 h 1566372"/>
                  <a:gd name="connsiteX5" fmla="*/ 1189658 w 2292111"/>
                  <a:gd name="connsiteY5" fmla="*/ 158017 h 1566372"/>
                  <a:gd name="connsiteX6" fmla="*/ 1817732 w 2292111"/>
                  <a:gd name="connsiteY6" fmla="*/ 158017 h 1566372"/>
                  <a:gd name="connsiteX7" fmla="*/ 1956638 w 2292111"/>
                  <a:gd name="connsiteY7" fmla="*/ 238104 h 1566372"/>
                  <a:gd name="connsiteX8" fmla="*/ 2270679 w 2292111"/>
                  <a:gd name="connsiteY8" fmla="*/ 782104 h 1566372"/>
                  <a:gd name="connsiteX9" fmla="*/ 2270679 w 2292111"/>
                  <a:gd name="connsiteY9" fmla="*/ 942282 h 1566372"/>
                  <a:gd name="connsiteX10" fmla="*/ 1956638 w 2292111"/>
                  <a:gd name="connsiteY10" fmla="*/ 1486281 h 1566372"/>
                  <a:gd name="connsiteX11" fmla="*/ 1817732 w 2292111"/>
                  <a:gd name="connsiteY11" fmla="*/ 1566372 h 1566372"/>
                  <a:gd name="connsiteX12" fmla="*/ 1189658 w 2292111"/>
                  <a:gd name="connsiteY12" fmla="*/ 1566372 h 1566372"/>
                  <a:gd name="connsiteX13" fmla="*/ 1050749 w 2292111"/>
                  <a:gd name="connsiteY13" fmla="*/ 1486281 h 1566372"/>
                  <a:gd name="connsiteX14" fmla="*/ 1002018 w 2292111"/>
                  <a:gd name="connsiteY14" fmla="*/ 1401866 h 1566372"/>
                  <a:gd name="connsiteX15" fmla="*/ 1001216 w 2292111"/>
                  <a:gd name="connsiteY15" fmla="*/ 1402668 h 1566372"/>
                  <a:gd name="connsiteX16" fmla="*/ 966074 w 2292111"/>
                  <a:gd name="connsiteY16" fmla="*/ 1412096 h 1566372"/>
                  <a:gd name="connsiteX17" fmla="*/ 690401 w 2292111"/>
                  <a:gd name="connsiteY17" fmla="*/ 1412110 h 1566372"/>
                  <a:gd name="connsiteX18" fmla="*/ 629479 w 2292111"/>
                  <a:gd name="connsiteY18" fmla="*/ 1376890 h 1566372"/>
                  <a:gd name="connsiteX19" fmla="*/ 491656 w 2292111"/>
                  <a:gd name="connsiteY19" fmla="*/ 1138173 h 1566372"/>
                  <a:gd name="connsiteX20" fmla="*/ 491615 w 2292111"/>
                  <a:gd name="connsiteY20" fmla="*/ 1067804 h 1566372"/>
                  <a:gd name="connsiteX21" fmla="*/ 574626 w 2292111"/>
                  <a:gd name="connsiteY21" fmla="*/ 924043 h 1566372"/>
                  <a:gd name="connsiteX22" fmla="*/ 311250 w 2292111"/>
                  <a:gd name="connsiteY22" fmla="*/ 924043 h 1566372"/>
                  <a:gd name="connsiteX23" fmla="*/ 220109 w 2292111"/>
                  <a:gd name="connsiteY23" fmla="*/ 871495 h 1566372"/>
                  <a:gd name="connsiteX24" fmla="*/ 14065 w 2292111"/>
                  <a:gd name="connsiteY24" fmla="*/ 514568 h 1566372"/>
                  <a:gd name="connsiteX25" fmla="*/ 14065 w 2292111"/>
                  <a:gd name="connsiteY25" fmla="*/ 409473 h 1566372"/>
                  <a:gd name="connsiteX26" fmla="*/ 220109 w 2292111"/>
                  <a:gd name="connsiteY26" fmla="*/ 52546 h 1566372"/>
                  <a:gd name="connsiteX27" fmla="*/ 311250 w 2292111"/>
                  <a:gd name="connsiteY27" fmla="*/ 0 h 1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92111" h="1566372">
                    <a:moveTo>
                      <a:pt x="311250" y="0"/>
                    </a:moveTo>
                    <a:lnTo>
                      <a:pt x="723339" y="0"/>
                    </a:lnTo>
                    <a:cubicBezTo>
                      <a:pt x="761059" y="0"/>
                      <a:pt x="795727" y="20059"/>
                      <a:pt x="814477" y="52546"/>
                    </a:cubicBezTo>
                    <a:lnTo>
                      <a:pt x="986173" y="349968"/>
                    </a:lnTo>
                    <a:lnTo>
                      <a:pt x="1050749" y="238104"/>
                    </a:lnTo>
                    <a:cubicBezTo>
                      <a:pt x="1079661" y="188590"/>
                      <a:pt x="1132500" y="158017"/>
                      <a:pt x="1189658" y="158017"/>
                    </a:cubicBezTo>
                    <a:lnTo>
                      <a:pt x="1817732" y="158017"/>
                    </a:lnTo>
                    <a:cubicBezTo>
                      <a:pt x="1875222" y="158017"/>
                      <a:pt x="1928061" y="188590"/>
                      <a:pt x="1956638" y="238104"/>
                    </a:cubicBezTo>
                    <a:lnTo>
                      <a:pt x="2270679" y="782104"/>
                    </a:lnTo>
                    <a:cubicBezTo>
                      <a:pt x="2299256" y="831621"/>
                      <a:pt x="2299256" y="892767"/>
                      <a:pt x="2270679" y="942282"/>
                    </a:cubicBezTo>
                    <a:lnTo>
                      <a:pt x="1956638" y="1486281"/>
                    </a:lnTo>
                    <a:cubicBezTo>
                      <a:pt x="1927729" y="1535795"/>
                      <a:pt x="1874891" y="1566372"/>
                      <a:pt x="1817732" y="1566372"/>
                    </a:cubicBezTo>
                    <a:lnTo>
                      <a:pt x="1189658" y="1566372"/>
                    </a:lnTo>
                    <a:cubicBezTo>
                      <a:pt x="1132165" y="1566372"/>
                      <a:pt x="1079326" y="1535795"/>
                      <a:pt x="1050749" y="1486281"/>
                    </a:cubicBezTo>
                    <a:lnTo>
                      <a:pt x="1002018" y="1401866"/>
                    </a:lnTo>
                    <a:lnTo>
                      <a:pt x="1001216" y="1402668"/>
                    </a:lnTo>
                    <a:cubicBezTo>
                      <a:pt x="990701" y="1408739"/>
                      <a:pt x="978619" y="1412094"/>
                      <a:pt x="966074" y="1412096"/>
                    </a:cubicBezTo>
                    <a:lnTo>
                      <a:pt x="690401" y="1412110"/>
                    </a:lnTo>
                    <a:cubicBezTo>
                      <a:pt x="665237" y="1411989"/>
                      <a:pt x="642022" y="1398615"/>
                      <a:pt x="629479" y="1376890"/>
                    </a:cubicBezTo>
                    <a:lnTo>
                      <a:pt x="491656" y="1138173"/>
                    </a:lnTo>
                    <a:cubicBezTo>
                      <a:pt x="479041" y="1116323"/>
                      <a:pt x="479066" y="1089531"/>
                      <a:pt x="491615" y="1067804"/>
                    </a:cubicBezTo>
                    <a:lnTo>
                      <a:pt x="574626" y="924043"/>
                    </a:lnTo>
                    <a:lnTo>
                      <a:pt x="311250" y="924043"/>
                    </a:lnTo>
                    <a:cubicBezTo>
                      <a:pt x="273528" y="924043"/>
                      <a:pt x="238859" y="903982"/>
                      <a:pt x="220109" y="871495"/>
                    </a:cubicBezTo>
                    <a:lnTo>
                      <a:pt x="14065" y="514568"/>
                    </a:lnTo>
                    <a:cubicBezTo>
                      <a:pt x="-4688" y="482081"/>
                      <a:pt x="-4688" y="441962"/>
                      <a:pt x="14065" y="409473"/>
                    </a:cubicBezTo>
                    <a:lnTo>
                      <a:pt x="220109" y="52546"/>
                    </a:lnTo>
                    <a:cubicBezTo>
                      <a:pt x="239079" y="20059"/>
                      <a:pt x="273747" y="0"/>
                      <a:pt x="311250" y="0"/>
                    </a:cubicBezTo>
                    <a:close/>
                  </a:path>
                </a:pathLst>
              </a:custGeom>
              <a:solidFill>
                <a:srgbClr val="FFFFFF"/>
              </a:solidFill>
              <a:ln w="19050" cap="flat">
                <a:gradFill flip="none" rotWithShape="1">
                  <a:gsLst>
                    <a:gs pos="0">
                      <a:srgbClr val="5B5FC7">
                        <a:lumMod val="5000"/>
                        <a:lumOff val="95000"/>
                      </a:srgbClr>
                    </a:gs>
                    <a:gs pos="42000">
                      <a:srgbClr val="49C5B1"/>
                    </a:gs>
                    <a:gs pos="100000">
                      <a:srgbClr val="8DE971"/>
                    </a:gs>
                  </a:gsLst>
                  <a:lin ang="0" scaled="1"/>
                  <a:tileRect/>
                </a:gradFill>
                <a:prstDash val="solid"/>
                <a:miter/>
              </a:ln>
              <a:effectLst>
                <a:innerShdw blurRad="127000">
                  <a:prstClr val="black"/>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Freeform: Shape 15">
                <a:extLst>
                  <a:ext uri="{FF2B5EF4-FFF2-40B4-BE49-F238E27FC236}">
                    <a16:creationId xmlns:a16="http://schemas.microsoft.com/office/drawing/2014/main" id="{C4A25D31-2DE2-12F9-70F2-1E50C86FE129}"/>
                  </a:ext>
                </a:extLst>
              </p:cNvPr>
              <p:cNvSpPr/>
              <p:nvPr/>
            </p:nvSpPr>
            <p:spPr>
              <a:xfrm>
                <a:off x="7127391" y="2271318"/>
                <a:ext cx="815067" cy="727978"/>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8DE971"/>
                  </a:gs>
                  <a:gs pos="100000">
                    <a:srgbClr val="0078D4"/>
                  </a:gs>
                </a:gsLst>
                <a:lin ang="189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 name="Freeform: Shape 16">
                <a:extLst>
                  <a:ext uri="{FF2B5EF4-FFF2-40B4-BE49-F238E27FC236}">
                    <a16:creationId xmlns:a16="http://schemas.microsoft.com/office/drawing/2014/main" id="{C3B1CBC9-321F-73D1-F91B-77F6D93C0784}"/>
                  </a:ext>
                </a:extLst>
              </p:cNvPr>
              <p:cNvSpPr/>
              <p:nvPr/>
            </p:nvSpPr>
            <p:spPr>
              <a:xfrm>
                <a:off x="7873143" y="2469533"/>
                <a:ext cx="1281679" cy="1144733"/>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49C5B1"/>
                  </a:gs>
                  <a:gs pos="100000">
                    <a:srgbClr val="8DE971"/>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8" name="Freeform: Shape 17">
                <a:extLst>
                  <a:ext uri="{FF2B5EF4-FFF2-40B4-BE49-F238E27FC236}">
                    <a16:creationId xmlns:a16="http://schemas.microsoft.com/office/drawing/2014/main" id="{7C412F9C-5BC5-8C5E-0FBF-334F8A500994}"/>
                  </a:ext>
                </a:extLst>
              </p:cNvPr>
              <p:cNvSpPr/>
              <p:nvPr/>
            </p:nvSpPr>
            <p:spPr>
              <a:xfrm>
                <a:off x="7621037" y="3063341"/>
                <a:ext cx="474815" cy="424081"/>
              </a:xfrm>
              <a:custGeom>
                <a:avLst/>
                <a:gdLst>
                  <a:gd name="connsiteX0" fmla="*/ 315992 w 451961"/>
                  <a:gd name="connsiteY0" fmla="*/ 0 h 403669"/>
                  <a:gd name="connsiteX1" fmla="*/ 135970 w 451961"/>
                  <a:gd name="connsiteY1" fmla="*/ 0 h 403669"/>
                  <a:gd name="connsiteX2" fmla="*/ 96155 w 451961"/>
                  <a:gd name="connsiteY2" fmla="*/ 22955 h 403669"/>
                  <a:gd name="connsiteX3" fmla="*/ 6144 w 451961"/>
                  <a:gd name="connsiteY3" fmla="*/ 178879 h 403669"/>
                  <a:gd name="connsiteX4" fmla="*/ 6144 w 451961"/>
                  <a:gd name="connsiteY4" fmla="*/ 224790 h 403669"/>
                  <a:gd name="connsiteX5" fmla="*/ 96155 w 451961"/>
                  <a:gd name="connsiteY5" fmla="*/ 380714 h 403669"/>
                  <a:gd name="connsiteX6" fmla="*/ 135970 w 451961"/>
                  <a:gd name="connsiteY6" fmla="*/ 403670 h 403669"/>
                  <a:gd name="connsiteX7" fmla="*/ 315992 w 451961"/>
                  <a:gd name="connsiteY7" fmla="*/ 403670 h 403669"/>
                  <a:gd name="connsiteX8" fmla="*/ 355806 w 451961"/>
                  <a:gd name="connsiteY8" fmla="*/ 380714 h 403669"/>
                  <a:gd name="connsiteX9" fmla="*/ 445818 w 451961"/>
                  <a:gd name="connsiteY9" fmla="*/ 224790 h 403669"/>
                  <a:gd name="connsiteX10" fmla="*/ 445818 w 451961"/>
                  <a:gd name="connsiteY10" fmla="*/ 178879 h 403669"/>
                  <a:gd name="connsiteX11" fmla="*/ 355806 w 451961"/>
                  <a:gd name="connsiteY11" fmla="*/ 22955 h 403669"/>
                  <a:gd name="connsiteX12" fmla="*/ 315992 w 451961"/>
                  <a:gd name="connsiteY12" fmla="*/ 0 h 4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61" h="403669">
                    <a:moveTo>
                      <a:pt x="315992" y="0"/>
                    </a:moveTo>
                    <a:lnTo>
                      <a:pt x="135970" y="0"/>
                    </a:lnTo>
                    <a:cubicBezTo>
                      <a:pt x="119587" y="0"/>
                      <a:pt x="104442" y="8763"/>
                      <a:pt x="96155" y="22955"/>
                    </a:cubicBezTo>
                    <a:lnTo>
                      <a:pt x="6144" y="178879"/>
                    </a:lnTo>
                    <a:cubicBezTo>
                      <a:pt x="-2048" y="193072"/>
                      <a:pt x="-2048" y="210598"/>
                      <a:pt x="6144" y="224790"/>
                    </a:cubicBezTo>
                    <a:lnTo>
                      <a:pt x="96155" y="380714"/>
                    </a:lnTo>
                    <a:cubicBezTo>
                      <a:pt x="104346" y="394906"/>
                      <a:pt x="119491" y="403670"/>
                      <a:pt x="135970" y="403670"/>
                    </a:cubicBezTo>
                    <a:lnTo>
                      <a:pt x="315992" y="403670"/>
                    </a:lnTo>
                    <a:cubicBezTo>
                      <a:pt x="332375" y="403670"/>
                      <a:pt x="347520" y="394906"/>
                      <a:pt x="355806" y="380714"/>
                    </a:cubicBezTo>
                    <a:lnTo>
                      <a:pt x="445818" y="224790"/>
                    </a:lnTo>
                    <a:cubicBezTo>
                      <a:pt x="454009" y="210598"/>
                      <a:pt x="454009" y="193072"/>
                      <a:pt x="445818" y="178879"/>
                    </a:cubicBezTo>
                    <a:lnTo>
                      <a:pt x="355806" y="22955"/>
                    </a:lnTo>
                    <a:cubicBezTo>
                      <a:pt x="347615" y="8763"/>
                      <a:pt x="332470" y="0"/>
                      <a:pt x="315992" y="0"/>
                    </a:cubicBezTo>
                    <a:close/>
                  </a:path>
                </a:pathLst>
              </a:custGeom>
              <a:gradFill flip="none" rotWithShape="1">
                <a:gsLst>
                  <a:gs pos="0">
                    <a:srgbClr val="69D6A3"/>
                  </a:gs>
                  <a:gs pos="100000">
                    <a:srgbClr val="8DC8E8">
                      <a:lumMod val="63000"/>
                    </a:srgbClr>
                  </a:gs>
                </a:gsLst>
                <a:lin ang="2700000" scaled="1"/>
                <a:tileRect/>
              </a:gradFill>
              <a:ln w="19050" cap="flat">
                <a:noFill/>
                <a:prstDash val="solid"/>
                <a:miter/>
              </a:ln>
              <a:effectLst>
                <a:innerShdw blurRad="127000">
                  <a:prstClr val="black">
                    <a:alpha val="99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spTree>
    <p:extLst>
      <p:ext uri="{BB962C8B-B14F-4D97-AF65-F5344CB8AC3E}">
        <p14:creationId xmlns:p14="http://schemas.microsoft.com/office/powerpoint/2010/main" val="387453507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9173C2-F981-EECB-FBF9-58F72002191F}"/>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375F31C9-B56D-FAFD-F364-C9ED47CDE9D1}"/>
              </a:ext>
            </a:extLst>
          </p:cNvPr>
          <p:cNvSpPr>
            <a:spLocks noGrp="1"/>
          </p:cNvSpPr>
          <p:nvPr>
            <p:ph sz="quarter" idx="10"/>
          </p:nvPr>
        </p:nvSpPr>
        <p:spPr>
          <a:xfrm>
            <a:off x="584200" y="1435100"/>
            <a:ext cx="1102518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13249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content">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9173C2-F981-EECB-FBF9-58F72002191F}"/>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375F31C9-B56D-FAFD-F364-C9ED47CDE9D1}"/>
              </a:ext>
            </a:extLst>
          </p:cNvPr>
          <p:cNvSpPr>
            <a:spLocks noGrp="1"/>
          </p:cNvSpPr>
          <p:nvPr>
            <p:ph sz="quarter" idx="10"/>
          </p:nvPr>
        </p:nvSpPr>
        <p:spPr>
          <a:xfrm>
            <a:off x="584200" y="1716157"/>
            <a:ext cx="11025188" cy="45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AEF624E7-1F10-7DA7-A79E-5D9203C88A4C}"/>
              </a:ext>
            </a:extLst>
          </p:cNvPr>
          <p:cNvSpPr>
            <a:spLocks noGrp="1"/>
          </p:cNvSpPr>
          <p:nvPr>
            <p:ph type="body" sz="quarter" idx="11"/>
          </p:nvPr>
        </p:nvSpPr>
        <p:spPr>
          <a:xfrm>
            <a:off x="588963" y="939800"/>
            <a:ext cx="10231437" cy="276999"/>
          </a:xfrm>
        </p:spPr>
        <p:txBody>
          <a:bodyPr/>
          <a:lstStyle>
            <a:lvl1pPr>
              <a:defRPr sz="1800">
                <a:latin typeface="+mn-lt"/>
              </a:defRPr>
            </a:lvl1pPr>
          </a:lstStyle>
          <a:p>
            <a:pPr lvl="0"/>
            <a:r>
              <a:rPr lang="en-US"/>
              <a:t>Click to edit Master text styles</a:t>
            </a:r>
          </a:p>
        </p:txBody>
      </p:sp>
    </p:spTree>
    <p:extLst>
      <p:ext uri="{BB962C8B-B14F-4D97-AF65-F5344CB8AC3E}">
        <p14:creationId xmlns:p14="http://schemas.microsoft.com/office/powerpoint/2010/main" val="27432322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eyebrow, banner,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C3DE1E-D881-BBB5-7E33-7A4E32F65DB2}"/>
              </a:ext>
            </a:extLst>
          </p:cNvPr>
          <p:cNvSpPr>
            <a:spLocks noGrp="1"/>
          </p:cNvSpPr>
          <p:nvPr>
            <p:ph type="title"/>
          </p:nvPr>
        </p:nvSpPr>
        <p:spPr/>
        <p:txBody>
          <a:bodyPr/>
          <a:lstStyle/>
          <a:p>
            <a:r>
              <a:rPr lang="en-US"/>
              <a:t>Click to edit Master title style</a:t>
            </a:r>
          </a:p>
        </p:txBody>
      </p:sp>
      <p:sp>
        <p:nvSpPr>
          <p:cNvPr id="11" name="Gradient">
            <a:extLst>
              <a:ext uri="{FF2B5EF4-FFF2-40B4-BE49-F238E27FC236}">
                <a16:creationId xmlns:a16="http://schemas.microsoft.com/office/drawing/2014/main" id="{AFC9DA1E-A0EA-65A4-2EE1-39494C2325E6}"/>
              </a:ext>
              <a:ext uri="{C183D7F6-B498-43B3-948B-1728B52AA6E4}">
                <adec:decorative xmlns:adec="http://schemas.microsoft.com/office/drawing/2017/decorative" val="1"/>
              </a:ext>
            </a:extLst>
          </p:cNvPr>
          <p:cNvSpPr/>
          <p:nvPr userDrawn="1"/>
        </p:nvSpPr>
        <p:spPr bwMode="auto">
          <a:xfrm>
            <a:off x="0" y="1251024"/>
            <a:ext cx="12192000" cy="872358"/>
          </a:xfrm>
          <a:prstGeom prst="rect">
            <a:avLst/>
          </a:prstGeom>
          <a:gradFill>
            <a:gsLst>
              <a:gs pos="48000">
                <a:schemeClr val="bg1"/>
              </a:gs>
              <a:gs pos="98319">
                <a:schemeClr val="accent4"/>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 name="Text Placeholder 2">
            <a:extLst>
              <a:ext uri="{FF2B5EF4-FFF2-40B4-BE49-F238E27FC236}">
                <a16:creationId xmlns:a16="http://schemas.microsoft.com/office/drawing/2014/main" id="{D75459A5-AE1A-B957-FBE3-E535D1802E26}"/>
              </a:ext>
            </a:extLst>
          </p:cNvPr>
          <p:cNvSpPr>
            <a:spLocks noGrp="1"/>
          </p:cNvSpPr>
          <p:nvPr>
            <p:ph type="body" sz="quarter" idx="10"/>
          </p:nvPr>
        </p:nvSpPr>
        <p:spPr>
          <a:xfrm>
            <a:off x="588963" y="233970"/>
            <a:ext cx="10231437" cy="215444"/>
          </a:xfrm>
        </p:spPr>
        <p:txBody>
          <a:bodyPr/>
          <a:lstStyle>
            <a:lvl1pPr>
              <a:defRPr sz="1400" cap="all" baseline="0">
                <a:solidFill>
                  <a:schemeClr val="accent1"/>
                </a:solidFill>
                <a:latin typeface="+mj-lt"/>
              </a:defRPr>
            </a:lvl1pPr>
          </a:lstStyle>
          <a:p>
            <a:pPr lvl="0"/>
            <a:r>
              <a:rPr lang="en-US"/>
              <a:t>Click to edit Master text styles</a:t>
            </a:r>
          </a:p>
        </p:txBody>
      </p:sp>
      <p:sp>
        <p:nvSpPr>
          <p:cNvPr id="5" name="Intro text">
            <a:extLst>
              <a:ext uri="{FF2B5EF4-FFF2-40B4-BE49-F238E27FC236}">
                <a16:creationId xmlns:a16="http://schemas.microsoft.com/office/drawing/2014/main" id="{E8E4AABC-7CA0-824B-C175-70E4D29CDB96}"/>
              </a:ext>
            </a:extLst>
          </p:cNvPr>
          <p:cNvSpPr>
            <a:spLocks noGrp="1"/>
          </p:cNvSpPr>
          <p:nvPr>
            <p:ph type="body" sz="quarter" idx="11"/>
          </p:nvPr>
        </p:nvSpPr>
        <p:spPr>
          <a:xfrm>
            <a:off x="588963" y="1579481"/>
            <a:ext cx="11017250" cy="215444"/>
          </a:xfrm>
        </p:spPr>
        <p:txBody>
          <a:bodyPr anchor="ctr"/>
          <a:lstStyle>
            <a:lvl1pPr>
              <a:defRPr sz="1400">
                <a:solidFill>
                  <a:schemeClr val="tx1"/>
                </a:solidFill>
                <a:latin typeface="+mn-lt"/>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B47B992D-5B7D-3FBC-6D38-5085A0E104F2}"/>
              </a:ext>
            </a:extLst>
          </p:cNvPr>
          <p:cNvSpPr>
            <a:spLocks noGrp="1"/>
          </p:cNvSpPr>
          <p:nvPr>
            <p:ph sz="quarter" idx="12"/>
          </p:nvPr>
        </p:nvSpPr>
        <p:spPr>
          <a:xfrm>
            <a:off x="588963" y="2474913"/>
            <a:ext cx="11020425" cy="379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2060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1559">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 title and content - half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68C26-5B47-E9A0-19C2-33E53E1FDB4A}"/>
              </a:ext>
            </a:extLst>
          </p:cNvPr>
          <p:cNvSpPr>
            <a:spLocks noGrp="1"/>
          </p:cNvSpPr>
          <p:nvPr>
            <p:ph type="title" hasCustomPrompt="1"/>
          </p:nvPr>
        </p:nvSpPr>
        <p:spPr>
          <a:xfrm>
            <a:off x="588263" y="457200"/>
            <a:ext cx="4586987" cy="861774"/>
          </a:xfrm>
        </p:spPr>
        <p:txBody>
          <a:bodyPr/>
          <a:lstStyle>
            <a:lvl1pPr>
              <a:defRPr/>
            </a:lvl1pPr>
          </a:lstStyle>
          <a:p>
            <a:r>
              <a:rPr lang="en-US"/>
              <a:t>Click to edit Master </a:t>
            </a:r>
            <a:br>
              <a:rPr lang="en-US"/>
            </a:br>
            <a:r>
              <a:rPr lang="en-US"/>
              <a:t>title style</a:t>
            </a:r>
          </a:p>
        </p:txBody>
      </p:sp>
      <p:sp>
        <p:nvSpPr>
          <p:cNvPr id="4" name="Content Placeholder">
            <a:extLst>
              <a:ext uri="{FF2B5EF4-FFF2-40B4-BE49-F238E27FC236}">
                <a16:creationId xmlns:a16="http://schemas.microsoft.com/office/drawing/2014/main" id="{CFF0C5A8-9AA4-4DEA-A720-C9DBC45C4473}"/>
              </a:ext>
            </a:extLst>
          </p:cNvPr>
          <p:cNvSpPr>
            <a:spLocks noGrp="1"/>
          </p:cNvSpPr>
          <p:nvPr>
            <p:ph sz="quarter" idx="11"/>
          </p:nvPr>
        </p:nvSpPr>
        <p:spPr>
          <a:xfrm>
            <a:off x="584200" y="1865376"/>
            <a:ext cx="4591050" cy="1351139"/>
          </a:xfrm>
        </p:spPr>
        <p:txBody>
          <a:bodyPr/>
          <a:lstStyle>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9498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0FF0E-5EAE-6DBA-5C26-CA142DB1E52F}"/>
              </a:ext>
            </a:extLst>
          </p:cNvPr>
          <p:cNvSpPr>
            <a:spLocks noGrp="1"/>
          </p:cNvSpPr>
          <p:nvPr>
            <p:ph type="title"/>
          </p:nvPr>
        </p:nvSpPr>
        <p:spPr>
          <a:xfrm>
            <a:off x="588263" y="457200"/>
            <a:ext cx="4593337" cy="430887"/>
          </a:xfrm>
        </p:spPr>
        <p:txBody>
          <a:bodyPr/>
          <a:lstStyle/>
          <a:p>
            <a:r>
              <a:rPr lang="en-US"/>
              <a:t>Click to edit Master title style</a:t>
            </a:r>
          </a:p>
        </p:txBody>
      </p:sp>
      <p:sp>
        <p:nvSpPr>
          <p:cNvPr id="5" name="Content Placeholder 5">
            <a:extLst>
              <a:ext uri="{FF2B5EF4-FFF2-40B4-BE49-F238E27FC236}">
                <a16:creationId xmlns:a16="http://schemas.microsoft.com/office/drawing/2014/main" id="{7F9D2A44-B2BD-41E2-51F6-4EBB61D5C71E}"/>
              </a:ext>
            </a:extLst>
          </p:cNvPr>
          <p:cNvSpPr>
            <a:spLocks noGrp="1"/>
          </p:cNvSpPr>
          <p:nvPr>
            <p:ph sz="quarter" idx="10"/>
          </p:nvPr>
        </p:nvSpPr>
        <p:spPr>
          <a:xfrm>
            <a:off x="584201" y="1860550"/>
            <a:ext cx="4021487" cy="1455783"/>
          </a:xfrm>
        </p:spPr>
        <p:txBody>
          <a:bodyPr/>
          <a:lstStyle>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E25B54B3-551E-DD89-F9E5-BA62B0A8A42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8756016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C3DE1E-D881-BBB5-7E33-7A4E32F65D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66320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C3DE1E-D881-BBB5-7E33-7A4E32F65DB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0092D23-468F-E22B-6B65-A3E3CBD5EB30}"/>
              </a:ext>
            </a:extLst>
          </p:cNvPr>
          <p:cNvSpPr>
            <a:spLocks noGrp="1"/>
          </p:cNvSpPr>
          <p:nvPr>
            <p:ph type="body" sz="quarter" idx="10"/>
          </p:nvPr>
        </p:nvSpPr>
        <p:spPr>
          <a:xfrm>
            <a:off x="588963" y="939800"/>
            <a:ext cx="10231437" cy="276999"/>
          </a:xfrm>
        </p:spPr>
        <p:txBody>
          <a:bodyPr/>
          <a:lstStyle>
            <a:lvl1pPr>
              <a:defRPr sz="1800">
                <a:latin typeface="+mn-lt"/>
              </a:defRPr>
            </a:lvl1pPr>
          </a:lstStyle>
          <a:p>
            <a:pPr lvl="0"/>
            <a:r>
              <a:rPr lang="en-US"/>
              <a:t>Click to edit Master text styles</a:t>
            </a:r>
          </a:p>
        </p:txBody>
      </p:sp>
    </p:spTree>
    <p:extLst>
      <p:ext uri="{BB962C8B-B14F-4D97-AF65-F5344CB8AC3E}">
        <p14:creationId xmlns:p14="http://schemas.microsoft.com/office/powerpoint/2010/main" val="4953864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eyebrow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C3DE1E-D881-BBB5-7E33-7A4E32F65DB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0092D23-468F-E22B-6B65-A3E3CBD5EB30}"/>
              </a:ext>
            </a:extLst>
          </p:cNvPr>
          <p:cNvSpPr>
            <a:spLocks noGrp="1"/>
          </p:cNvSpPr>
          <p:nvPr>
            <p:ph type="body" sz="quarter" idx="10"/>
          </p:nvPr>
        </p:nvSpPr>
        <p:spPr>
          <a:xfrm>
            <a:off x="588963" y="233970"/>
            <a:ext cx="10231437" cy="215444"/>
          </a:xfrm>
        </p:spPr>
        <p:txBody>
          <a:bodyPr/>
          <a:lstStyle>
            <a:lvl1pPr>
              <a:defRPr sz="1400" cap="all" baseline="0">
                <a:latin typeface="+mj-lt"/>
              </a:defRPr>
            </a:lvl1pPr>
          </a:lstStyle>
          <a:p>
            <a:pPr lvl="0"/>
            <a:r>
              <a:rPr lang="en-US"/>
              <a:t>Click to edit Master text styles</a:t>
            </a:r>
          </a:p>
        </p:txBody>
      </p:sp>
    </p:spTree>
    <p:extLst>
      <p:ext uri="{BB962C8B-B14F-4D97-AF65-F5344CB8AC3E}">
        <p14:creationId xmlns:p14="http://schemas.microsoft.com/office/powerpoint/2010/main" val="4027126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solid fill">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88B18-B74D-058B-FE73-366E3193A4D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8C3DE1E-D881-BBB5-7E33-7A4E32F65DB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305479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only solid fill">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88B18-B74D-058B-FE73-366E3193A4D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8C3DE1E-D881-BBB5-7E33-7A4E32F65DB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 name="Text Placeholder 2">
            <a:extLst>
              <a:ext uri="{FF2B5EF4-FFF2-40B4-BE49-F238E27FC236}">
                <a16:creationId xmlns:a16="http://schemas.microsoft.com/office/drawing/2014/main" id="{9C30A808-B8F7-C34C-A508-F82DF7D418D7}"/>
              </a:ext>
            </a:extLst>
          </p:cNvPr>
          <p:cNvSpPr>
            <a:spLocks noGrp="1"/>
          </p:cNvSpPr>
          <p:nvPr>
            <p:ph type="body" sz="quarter" idx="10"/>
          </p:nvPr>
        </p:nvSpPr>
        <p:spPr>
          <a:xfrm>
            <a:off x="588963" y="939800"/>
            <a:ext cx="10231437" cy="307777"/>
          </a:xfrm>
        </p:spPr>
        <p:txBody>
          <a:bodyPr/>
          <a:lstStyle>
            <a:lvl1pPr marL="0" algn="l" defTabSz="914367" rtl="0" eaLnBrk="1" latinLnBrk="0" hangingPunct="1">
              <a:defRPr lang="en-US" sz="2000" kern="1200" spc="-51" dirty="0">
                <a:gradFill>
                  <a:gsLst>
                    <a:gs pos="0">
                      <a:srgbClr val="FFCF00"/>
                    </a:gs>
                    <a:gs pos="100000">
                      <a:srgbClr val="FFB3BB"/>
                    </a:gs>
                  </a:gsLst>
                  <a:lin ang="2700000" scaled="1"/>
                </a:gradFill>
                <a:latin typeface="+mn-lt"/>
                <a:ea typeface="+mn-ea"/>
                <a:cs typeface="Segoe Sans Display" pitchFamily="2" charset="0"/>
              </a:defRPr>
            </a:lvl1pPr>
          </a:lstStyle>
          <a:p>
            <a:pPr lvl="0"/>
            <a:r>
              <a:rPr lang="en-US"/>
              <a:t>Click to edit Master text styles</a:t>
            </a:r>
          </a:p>
        </p:txBody>
      </p:sp>
    </p:spTree>
    <p:extLst>
      <p:ext uri="{BB962C8B-B14F-4D97-AF65-F5344CB8AC3E}">
        <p14:creationId xmlns:p14="http://schemas.microsoft.com/office/powerpoint/2010/main" val="11364493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9EDF04-2B6B-ED5D-099B-F4BCACBD140F}"/>
              </a:ext>
            </a:extLst>
          </p:cNvPr>
          <p:cNvSpPr>
            <a:spLocks noGrp="1"/>
          </p:cNvSpPr>
          <p:nvPr>
            <p:ph type="title"/>
          </p:nvPr>
        </p:nvSpPr>
        <p:spPr/>
        <p:txBody>
          <a:bodyPr/>
          <a:lstStyle/>
          <a:p>
            <a:r>
              <a:rPr lang="en-US"/>
              <a:t>Click to edit Master title style</a:t>
            </a:r>
          </a:p>
        </p:txBody>
      </p:sp>
      <p:sp>
        <p:nvSpPr>
          <p:cNvPr id="8" name="Content Placeholder 1">
            <a:extLst>
              <a:ext uri="{FF2B5EF4-FFF2-40B4-BE49-F238E27FC236}">
                <a16:creationId xmlns:a16="http://schemas.microsoft.com/office/drawing/2014/main" id="{1A3A0625-D4EA-D528-E091-CCBC8EDE43BE}"/>
              </a:ext>
            </a:extLst>
          </p:cNvPr>
          <p:cNvSpPr>
            <a:spLocks noGrp="1"/>
          </p:cNvSpPr>
          <p:nvPr>
            <p:ph sz="quarter" idx="12"/>
          </p:nvPr>
        </p:nvSpPr>
        <p:spPr>
          <a:xfrm>
            <a:off x="584200"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B620B166-8753-6E50-CF5C-60A6E4FF65FF}"/>
              </a:ext>
            </a:extLst>
          </p:cNvPr>
          <p:cNvSpPr>
            <a:spLocks noGrp="1"/>
          </p:cNvSpPr>
          <p:nvPr>
            <p:ph sz="quarter" idx="13"/>
          </p:nvPr>
        </p:nvSpPr>
        <p:spPr>
          <a:xfrm>
            <a:off x="6388102"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0594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03651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Tree>
    <p:extLst>
      <p:ext uri="{BB962C8B-B14F-4D97-AF65-F5344CB8AC3E}">
        <p14:creationId xmlns:p14="http://schemas.microsoft.com/office/powerpoint/2010/main" val="3305120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8123F49-93E0-6565-D751-6118D59E7A6F}"/>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369630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1"/>
            <a:ext cx="12191998" cy="6857999"/>
          </a:xfrm>
          <a:prstGeom prst="rect">
            <a:avLst/>
          </a:prstGeom>
        </p:spPr>
      </p:pic>
      <p:sp>
        <p:nvSpPr>
          <p:cNvPr id="2" name="Rectangle 1">
            <a:extLst>
              <a:ext uri="{FF2B5EF4-FFF2-40B4-BE49-F238E27FC236}">
                <a16:creationId xmlns:a16="http://schemas.microsoft.com/office/drawing/2014/main" id="{D1865211-64D4-C70B-9C4D-A49F8FEDABB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80248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911239C-96A0-8D2F-7362-97B5CA6FDC5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59789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5CA8489-A6A1-F0B5-19F6-A9740E2EAD2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83942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
        <p:nvSpPr>
          <p:cNvPr id="2" name="Rectangle 1">
            <a:extLst>
              <a:ext uri="{FF2B5EF4-FFF2-40B4-BE49-F238E27FC236}">
                <a16:creationId xmlns:a16="http://schemas.microsoft.com/office/drawing/2014/main" id="{23690FFF-6441-3296-3242-C495BB3E7E7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6241179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0">
                <a:schemeClr val="accent4"/>
              </a:gs>
              <a:gs pos="100000">
                <a:schemeClr val="accent6"/>
              </a:gs>
              <a:gs pos="52000">
                <a:srgbClr val="8661C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8236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95698203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60589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059178470"/>
      </p:ext>
    </p:extLst>
  </p:cSld>
  <p:clrMapOvr>
    <a:masterClrMapping/>
  </p:clrMapOvr>
  <p:transition>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1588474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835014"/>
      </p:ext>
    </p:extLst>
  </p:cSld>
  <p:clrMapOvr>
    <a:masterClrMapping/>
  </p:clrMapOvr>
  <p:transition>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736326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64283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5/9/2025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rgbClr val="0978D4"/>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25703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38334-D6BB-48D0-D719-8B3A3569BB34}"/>
              </a:ext>
            </a:extLst>
          </p:cNvPr>
          <p:cNvSpPr>
            <a:spLocks noGrp="1"/>
          </p:cNvSpPr>
          <p:nvPr>
            <p:ph type="title"/>
          </p:nvPr>
        </p:nvSpPr>
        <p:spPr>
          <a:xfrm>
            <a:off x="588263" y="603102"/>
            <a:ext cx="11018520" cy="430887"/>
          </a:xfrm>
        </p:spPr>
        <p:txBody>
          <a:bodyPr/>
          <a:lstStyle>
            <a:lvl1pPr>
              <a:defRPr sz="2800"/>
            </a:lvl1pPr>
          </a:lstStyle>
          <a:p>
            <a:r>
              <a:rPr lang="en-US"/>
              <a:t>Click to edit Master title style</a:t>
            </a:r>
          </a:p>
        </p:txBody>
      </p:sp>
      <p:sp>
        <p:nvSpPr>
          <p:cNvPr id="6" name="Text Placeholder 5">
            <a:extLst>
              <a:ext uri="{FF2B5EF4-FFF2-40B4-BE49-F238E27FC236}">
                <a16:creationId xmlns:a16="http://schemas.microsoft.com/office/drawing/2014/main" id="{AD94EECB-7323-9E33-6EF6-300B8254FA24}"/>
              </a:ext>
            </a:extLst>
          </p:cNvPr>
          <p:cNvSpPr>
            <a:spLocks noGrp="1"/>
          </p:cNvSpPr>
          <p:nvPr>
            <p:ph type="body" sz="quarter" idx="10"/>
          </p:nvPr>
        </p:nvSpPr>
        <p:spPr>
          <a:xfrm>
            <a:off x="588262" y="1216908"/>
            <a:ext cx="11018519" cy="307777"/>
          </a:xfrm>
        </p:spPr>
        <p:txBody>
          <a:bodyPr/>
          <a:lstStyle>
            <a:lvl1pPr marL="0" indent="0">
              <a:buNone/>
              <a:defRPr sz="2000">
                <a:latin typeface="Segoe Pro Light" panose="020B0302040504020203" pitchFamily="34" charset="0"/>
              </a:defRPr>
            </a:lvl1pPr>
          </a:lstStyle>
          <a:p>
            <a:pPr lvl="0"/>
            <a:r>
              <a:rPr lang="en-US"/>
              <a:t>Click to edit Master text styles</a:t>
            </a:r>
          </a:p>
        </p:txBody>
      </p:sp>
    </p:spTree>
    <p:extLst>
      <p:ext uri="{BB962C8B-B14F-4D97-AF65-F5344CB8AC3E}">
        <p14:creationId xmlns:p14="http://schemas.microsoft.com/office/powerpoint/2010/main" val="147963576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38334-D6BB-48D0-D719-8B3A3569BB34}"/>
              </a:ext>
            </a:extLst>
          </p:cNvPr>
          <p:cNvSpPr>
            <a:spLocks noGrp="1"/>
          </p:cNvSpPr>
          <p:nvPr>
            <p:ph type="title"/>
          </p:nvPr>
        </p:nvSpPr>
        <p:spPr>
          <a:xfrm>
            <a:off x="588263" y="603102"/>
            <a:ext cx="11018520" cy="430887"/>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73440874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Highlights Title">
    <p:spTree>
      <p:nvGrpSpPr>
        <p:cNvPr id="1" name=""/>
        <p:cNvGrpSpPr/>
        <p:nvPr/>
      </p:nvGrpSpPr>
      <p:grpSpPr>
        <a:xfrm>
          <a:off x="0" y="0"/>
          <a:ext cx="0" cy="0"/>
          <a:chOff x="0" y="0"/>
          <a:chExt cx="0" cy="0"/>
        </a:xfrm>
      </p:grpSpPr>
      <p:sp>
        <p:nvSpPr>
          <p:cNvPr id="7" name="Rounded Rectangle" hidden="1">
            <a:extLst>
              <a:ext uri="{FF2B5EF4-FFF2-40B4-BE49-F238E27FC236}">
                <a16:creationId xmlns:a16="http://schemas.microsoft.com/office/drawing/2014/main" id="{DD949B60-9C4A-ADEB-0F1D-186941216830}"/>
              </a:ext>
            </a:extLst>
          </p:cNvPr>
          <p:cNvSpPr/>
          <p:nvPr userDrawn="1"/>
        </p:nvSpPr>
        <p:spPr bwMode="auto">
          <a:xfrm>
            <a:off x="8156392" y="2321713"/>
            <a:ext cx="3447345" cy="3249351"/>
          </a:xfrm>
          <a:prstGeom prst="roundRect">
            <a:avLst>
              <a:gd name="adj" fmla="val 0"/>
            </a:avLst>
          </a:prstGeom>
          <a:solidFill>
            <a:schemeClr val="bg2">
              <a:lumMod val="75000"/>
              <a:lumOff val="25000"/>
              <a:alpha val="50000"/>
            </a:schemeClr>
          </a:solidFill>
          <a:ln w="1587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a:p>
        </p:txBody>
      </p:sp>
      <p:sp>
        <p:nvSpPr>
          <p:cNvPr id="4" name="Rounded Rectangle" hidden="1">
            <a:extLst>
              <a:ext uri="{FF2B5EF4-FFF2-40B4-BE49-F238E27FC236}">
                <a16:creationId xmlns:a16="http://schemas.microsoft.com/office/drawing/2014/main" id="{58A1D930-BCB9-4668-ADE2-631AFEA437B4}"/>
              </a:ext>
            </a:extLst>
          </p:cNvPr>
          <p:cNvSpPr/>
          <p:nvPr userDrawn="1"/>
        </p:nvSpPr>
        <p:spPr bwMode="auto">
          <a:xfrm>
            <a:off x="4372326" y="2321714"/>
            <a:ext cx="3447345" cy="3249351"/>
          </a:xfrm>
          <a:prstGeom prst="roundRect">
            <a:avLst>
              <a:gd name="adj" fmla="val 0"/>
            </a:avLst>
          </a:prstGeom>
          <a:solidFill>
            <a:schemeClr val="bg2">
              <a:lumMod val="75000"/>
              <a:lumOff val="25000"/>
              <a:alpha val="50000"/>
            </a:schemeClr>
          </a:solidFill>
          <a:ln w="1587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a:p>
        </p:txBody>
      </p:sp>
      <p:sp>
        <p:nvSpPr>
          <p:cNvPr id="5" name="Rounded Rectangle" hidden="1">
            <a:extLst>
              <a:ext uri="{FF2B5EF4-FFF2-40B4-BE49-F238E27FC236}">
                <a16:creationId xmlns:a16="http://schemas.microsoft.com/office/drawing/2014/main" id="{B6F1DD47-3E30-5E2D-1722-671E3AA2D23C}"/>
              </a:ext>
            </a:extLst>
          </p:cNvPr>
          <p:cNvSpPr/>
          <p:nvPr/>
        </p:nvSpPr>
        <p:spPr bwMode="auto">
          <a:xfrm>
            <a:off x="588263" y="2321715"/>
            <a:ext cx="3447345" cy="3249351"/>
          </a:xfrm>
          <a:prstGeom prst="roundRect">
            <a:avLst>
              <a:gd name="adj" fmla="val 0"/>
            </a:avLst>
          </a:prstGeom>
          <a:solidFill>
            <a:schemeClr val="bg2">
              <a:lumMod val="75000"/>
              <a:lumOff val="25000"/>
              <a:alpha val="50000"/>
            </a:schemeClr>
          </a:solidFill>
          <a:ln w="1587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a:p>
        </p:txBody>
      </p:sp>
      <p:sp>
        <p:nvSpPr>
          <p:cNvPr id="8" name="Oval" hidden="1">
            <a:extLst>
              <a:ext uri="{FF2B5EF4-FFF2-40B4-BE49-F238E27FC236}">
                <a16:creationId xmlns:a16="http://schemas.microsoft.com/office/drawing/2014/main" id="{C199A838-AC22-016F-8A24-50E55A0BCF7E}"/>
              </a:ext>
            </a:extLst>
          </p:cNvPr>
          <p:cNvSpPr/>
          <p:nvPr/>
        </p:nvSpPr>
        <p:spPr bwMode="auto">
          <a:xfrm>
            <a:off x="1957172" y="2883045"/>
            <a:ext cx="755703" cy="755703"/>
          </a:xfrm>
          <a:prstGeom prst="ellipse">
            <a:avLst/>
          </a:prstGeom>
          <a:solidFill>
            <a:schemeClr val="bg2">
              <a:lumMod val="90000"/>
              <a:lumOff val="10000"/>
            </a:schemeClr>
          </a:solidFill>
          <a:ln w="19050">
            <a:solidFill>
              <a:schemeClr val="bg2">
                <a:lumMod val="25000"/>
                <a:lumOff val="75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3200" b="1">
                <a:ln w="3175">
                  <a:noFill/>
                </a:ln>
                <a:gradFill>
                  <a:gsLst>
                    <a:gs pos="17416">
                      <a:srgbClr val="FFFFFF"/>
                    </a:gs>
                    <a:gs pos="42135">
                      <a:srgbClr val="FFFFFF"/>
                    </a:gs>
                  </a:gsLst>
                  <a:path path="circle">
                    <a:fillToRect l="100000" b="100000"/>
                  </a:path>
                </a:gradFill>
                <a:latin typeface="+mj-lt"/>
                <a:cs typeface="Segoe UI" pitchFamily="34" charset="0"/>
              </a:rPr>
              <a:t>1</a:t>
            </a:r>
            <a:endParaRPr lang="en-CA" sz="3200" b="1">
              <a:ln w="3175">
                <a:noFill/>
              </a:ln>
              <a:gradFill>
                <a:gsLst>
                  <a:gs pos="17416">
                    <a:srgbClr val="FFFFFF"/>
                  </a:gs>
                  <a:gs pos="42135">
                    <a:srgbClr val="FFFFFF"/>
                  </a:gs>
                </a:gsLst>
                <a:path path="circle">
                  <a:fillToRect l="100000" b="100000"/>
                </a:path>
              </a:gradFill>
              <a:latin typeface="+mj-lt"/>
              <a:cs typeface="Segoe UI" pitchFamily="34" charset="0"/>
            </a:endParaRPr>
          </a:p>
        </p:txBody>
      </p:sp>
      <p:sp>
        <p:nvSpPr>
          <p:cNvPr id="20" name="Oval" hidden="1">
            <a:extLst>
              <a:ext uri="{FF2B5EF4-FFF2-40B4-BE49-F238E27FC236}">
                <a16:creationId xmlns:a16="http://schemas.microsoft.com/office/drawing/2014/main" id="{5FBC23B9-2AA4-FDC5-72AE-BB55B1C67F50}"/>
              </a:ext>
            </a:extLst>
          </p:cNvPr>
          <p:cNvSpPr/>
          <p:nvPr userDrawn="1"/>
        </p:nvSpPr>
        <p:spPr bwMode="auto">
          <a:xfrm>
            <a:off x="5718148" y="2878528"/>
            <a:ext cx="755703" cy="755703"/>
          </a:xfrm>
          <a:prstGeom prst="ellipse">
            <a:avLst/>
          </a:prstGeom>
          <a:solidFill>
            <a:schemeClr val="bg2">
              <a:lumMod val="90000"/>
              <a:lumOff val="10000"/>
            </a:schemeClr>
          </a:solidFill>
          <a:ln w="19050">
            <a:solidFill>
              <a:schemeClr val="bg2">
                <a:lumMod val="25000"/>
                <a:lumOff val="75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3200" b="1">
                <a:ln w="3175">
                  <a:noFill/>
                </a:ln>
                <a:gradFill>
                  <a:gsLst>
                    <a:gs pos="17416">
                      <a:srgbClr val="FFFFFF"/>
                    </a:gs>
                    <a:gs pos="42135">
                      <a:srgbClr val="FFFFFF"/>
                    </a:gs>
                  </a:gsLst>
                  <a:path path="circle">
                    <a:fillToRect l="100000" b="100000"/>
                  </a:path>
                </a:gradFill>
                <a:latin typeface="+mj-lt"/>
                <a:cs typeface="Segoe UI" pitchFamily="34" charset="0"/>
              </a:rPr>
              <a:t>2</a:t>
            </a:r>
            <a:endParaRPr lang="en-CA" sz="3200" b="1">
              <a:ln w="3175">
                <a:noFill/>
              </a:ln>
              <a:gradFill>
                <a:gsLst>
                  <a:gs pos="17416">
                    <a:srgbClr val="FFFFFF"/>
                  </a:gs>
                  <a:gs pos="42135">
                    <a:srgbClr val="FFFFFF"/>
                  </a:gs>
                </a:gsLst>
                <a:path path="circle">
                  <a:fillToRect l="100000" b="100000"/>
                </a:path>
              </a:gradFill>
              <a:latin typeface="+mj-lt"/>
              <a:cs typeface="Segoe UI" pitchFamily="34" charset="0"/>
            </a:endParaRPr>
          </a:p>
        </p:txBody>
      </p:sp>
      <p:sp>
        <p:nvSpPr>
          <p:cNvPr id="23" name="Oval" hidden="1">
            <a:extLst>
              <a:ext uri="{FF2B5EF4-FFF2-40B4-BE49-F238E27FC236}">
                <a16:creationId xmlns:a16="http://schemas.microsoft.com/office/drawing/2014/main" id="{A51107D1-832D-683E-04BA-944689F10965}"/>
              </a:ext>
            </a:extLst>
          </p:cNvPr>
          <p:cNvSpPr/>
          <p:nvPr userDrawn="1"/>
        </p:nvSpPr>
        <p:spPr bwMode="auto">
          <a:xfrm>
            <a:off x="9479124" y="2874011"/>
            <a:ext cx="755703" cy="755703"/>
          </a:xfrm>
          <a:prstGeom prst="ellipse">
            <a:avLst/>
          </a:prstGeom>
          <a:solidFill>
            <a:schemeClr val="bg2">
              <a:lumMod val="90000"/>
              <a:lumOff val="10000"/>
            </a:schemeClr>
          </a:solidFill>
          <a:ln w="19050">
            <a:solidFill>
              <a:schemeClr val="bg2">
                <a:lumMod val="25000"/>
                <a:lumOff val="75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3200" b="1">
                <a:ln w="3175">
                  <a:noFill/>
                </a:ln>
                <a:gradFill>
                  <a:gsLst>
                    <a:gs pos="17416">
                      <a:srgbClr val="FFFFFF"/>
                    </a:gs>
                    <a:gs pos="42135">
                      <a:srgbClr val="FFFFFF"/>
                    </a:gs>
                  </a:gsLst>
                  <a:path path="circle">
                    <a:fillToRect l="100000" b="100000"/>
                  </a:path>
                </a:gradFill>
                <a:latin typeface="+mj-lt"/>
                <a:cs typeface="Segoe UI" pitchFamily="34" charset="0"/>
              </a:rPr>
              <a:t>3</a:t>
            </a:r>
            <a:endParaRPr lang="en-CA" sz="3200" b="1">
              <a:ln w="3175">
                <a:noFill/>
              </a:ln>
              <a:gradFill>
                <a:gsLst>
                  <a:gs pos="17416">
                    <a:srgbClr val="FFFFFF"/>
                  </a:gs>
                  <a:gs pos="42135">
                    <a:srgbClr val="FFFFFF"/>
                  </a:gs>
                </a:gsLst>
                <a:path path="circle">
                  <a:fillToRect l="100000" b="100000"/>
                </a:path>
              </a:gradFill>
              <a:latin typeface="+mj-lt"/>
              <a:cs typeface="Segoe UI" pitchFamily="34" charset="0"/>
            </a:endParaRPr>
          </a:p>
        </p:txBody>
      </p:sp>
      <p:sp>
        <p:nvSpPr>
          <p:cNvPr id="2" name="Title 1">
            <a:extLst>
              <a:ext uri="{FF2B5EF4-FFF2-40B4-BE49-F238E27FC236}">
                <a16:creationId xmlns:a16="http://schemas.microsoft.com/office/drawing/2014/main" id="{06638334-D6BB-48D0-D719-8B3A3569BB34}"/>
              </a:ext>
            </a:extLst>
          </p:cNvPr>
          <p:cNvSpPr>
            <a:spLocks noGrp="1"/>
          </p:cNvSpPr>
          <p:nvPr>
            <p:ph type="title"/>
          </p:nvPr>
        </p:nvSpPr>
        <p:spPr>
          <a:xfrm>
            <a:off x="588263" y="1108786"/>
            <a:ext cx="11018520" cy="677108"/>
          </a:xfrm>
        </p:spPr>
        <p:txBody>
          <a:bodyPr/>
          <a:lstStyle>
            <a:lvl1pPr algn="ctr">
              <a:defRPr sz="4400"/>
            </a:lvl1pPr>
          </a:lstStyle>
          <a:p>
            <a:r>
              <a:rPr lang="en-US"/>
              <a:t>Click to edit Master title style</a:t>
            </a:r>
          </a:p>
        </p:txBody>
      </p:sp>
    </p:spTree>
    <p:extLst>
      <p:ext uri="{BB962C8B-B14F-4D97-AF65-F5344CB8AC3E}">
        <p14:creationId xmlns:p14="http://schemas.microsoft.com/office/powerpoint/2010/main" val="357286391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Highlights">
    <p:spTree>
      <p:nvGrpSpPr>
        <p:cNvPr id="1" name=""/>
        <p:cNvGrpSpPr/>
        <p:nvPr/>
      </p:nvGrpSpPr>
      <p:grpSpPr>
        <a:xfrm>
          <a:off x="0" y="0"/>
          <a:ext cx="0" cy="0"/>
          <a:chOff x="0" y="0"/>
          <a:chExt cx="0" cy="0"/>
        </a:xfrm>
      </p:grpSpPr>
      <p:sp>
        <p:nvSpPr>
          <p:cNvPr id="7" name="Rounded Rectangle" hidden="1">
            <a:extLst>
              <a:ext uri="{FF2B5EF4-FFF2-40B4-BE49-F238E27FC236}">
                <a16:creationId xmlns:a16="http://schemas.microsoft.com/office/drawing/2014/main" id="{DD949B60-9C4A-ADEB-0F1D-186941216830}"/>
              </a:ext>
            </a:extLst>
          </p:cNvPr>
          <p:cNvSpPr/>
          <p:nvPr userDrawn="1"/>
        </p:nvSpPr>
        <p:spPr bwMode="auto">
          <a:xfrm>
            <a:off x="8156392" y="2321713"/>
            <a:ext cx="3447345" cy="3249351"/>
          </a:xfrm>
          <a:prstGeom prst="roundRect">
            <a:avLst>
              <a:gd name="adj" fmla="val 0"/>
            </a:avLst>
          </a:prstGeom>
          <a:solidFill>
            <a:schemeClr val="bg2">
              <a:lumMod val="75000"/>
              <a:lumOff val="25000"/>
              <a:alpha val="50000"/>
            </a:schemeClr>
          </a:solidFill>
          <a:ln w="1587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a:p>
        </p:txBody>
      </p:sp>
      <p:sp>
        <p:nvSpPr>
          <p:cNvPr id="4" name="Rounded Rectangle" hidden="1">
            <a:extLst>
              <a:ext uri="{FF2B5EF4-FFF2-40B4-BE49-F238E27FC236}">
                <a16:creationId xmlns:a16="http://schemas.microsoft.com/office/drawing/2014/main" id="{58A1D930-BCB9-4668-ADE2-631AFEA437B4}"/>
              </a:ext>
            </a:extLst>
          </p:cNvPr>
          <p:cNvSpPr/>
          <p:nvPr userDrawn="1"/>
        </p:nvSpPr>
        <p:spPr bwMode="auto">
          <a:xfrm>
            <a:off x="4372326" y="2321714"/>
            <a:ext cx="3447345" cy="3249351"/>
          </a:xfrm>
          <a:prstGeom prst="roundRect">
            <a:avLst>
              <a:gd name="adj" fmla="val 0"/>
            </a:avLst>
          </a:prstGeom>
          <a:solidFill>
            <a:schemeClr val="bg2">
              <a:lumMod val="75000"/>
              <a:lumOff val="25000"/>
              <a:alpha val="50000"/>
            </a:schemeClr>
          </a:solidFill>
          <a:ln w="1587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a:p>
        </p:txBody>
      </p:sp>
      <p:sp>
        <p:nvSpPr>
          <p:cNvPr id="5" name="Rounded Rectangle" hidden="1">
            <a:extLst>
              <a:ext uri="{FF2B5EF4-FFF2-40B4-BE49-F238E27FC236}">
                <a16:creationId xmlns:a16="http://schemas.microsoft.com/office/drawing/2014/main" id="{B6F1DD47-3E30-5E2D-1722-671E3AA2D23C}"/>
              </a:ext>
            </a:extLst>
          </p:cNvPr>
          <p:cNvSpPr/>
          <p:nvPr/>
        </p:nvSpPr>
        <p:spPr bwMode="auto">
          <a:xfrm>
            <a:off x="588263" y="2321715"/>
            <a:ext cx="3447345" cy="3249351"/>
          </a:xfrm>
          <a:prstGeom prst="roundRect">
            <a:avLst>
              <a:gd name="adj" fmla="val 0"/>
            </a:avLst>
          </a:prstGeom>
          <a:solidFill>
            <a:schemeClr val="bg2">
              <a:lumMod val="75000"/>
              <a:lumOff val="25000"/>
              <a:alpha val="50000"/>
            </a:schemeClr>
          </a:solidFill>
          <a:ln w="1587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a:p>
        </p:txBody>
      </p:sp>
      <p:sp>
        <p:nvSpPr>
          <p:cNvPr id="8" name="Oval" hidden="1">
            <a:extLst>
              <a:ext uri="{FF2B5EF4-FFF2-40B4-BE49-F238E27FC236}">
                <a16:creationId xmlns:a16="http://schemas.microsoft.com/office/drawing/2014/main" id="{C199A838-AC22-016F-8A24-50E55A0BCF7E}"/>
              </a:ext>
            </a:extLst>
          </p:cNvPr>
          <p:cNvSpPr/>
          <p:nvPr/>
        </p:nvSpPr>
        <p:spPr bwMode="auto">
          <a:xfrm>
            <a:off x="1957172" y="2883045"/>
            <a:ext cx="755703" cy="755703"/>
          </a:xfrm>
          <a:prstGeom prst="ellipse">
            <a:avLst/>
          </a:prstGeom>
          <a:solidFill>
            <a:schemeClr val="bg2">
              <a:lumMod val="90000"/>
              <a:lumOff val="10000"/>
            </a:schemeClr>
          </a:solidFill>
          <a:ln w="19050">
            <a:solidFill>
              <a:schemeClr val="bg2">
                <a:lumMod val="25000"/>
                <a:lumOff val="75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3200" b="1">
                <a:ln w="3175">
                  <a:noFill/>
                </a:ln>
                <a:gradFill>
                  <a:gsLst>
                    <a:gs pos="17416">
                      <a:srgbClr val="FFFFFF"/>
                    </a:gs>
                    <a:gs pos="42135">
                      <a:srgbClr val="FFFFFF"/>
                    </a:gs>
                  </a:gsLst>
                  <a:path path="circle">
                    <a:fillToRect l="100000" b="100000"/>
                  </a:path>
                </a:gradFill>
                <a:latin typeface="+mj-lt"/>
                <a:cs typeface="Segoe UI" pitchFamily="34" charset="0"/>
              </a:rPr>
              <a:t>1</a:t>
            </a:r>
            <a:endParaRPr lang="en-CA" sz="3200" b="1">
              <a:ln w="3175">
                <a:noFill/>
              </a:ln>
              <a:gradFill>
                <a:gsLst>
                  <a:gs pos="17416">
                    <a:srgbClr val="FFFFFF"/>
                  </a:gs>
                  <a:gs pos="42135">
                    <a:srgbClr val="FFFFFF"/>
                  </a:gs>
                </a:gsLst>
                <a:path path="circle">
                  <a:fillToRect l="100000" b="100000"/>
                </a:path>
              </a:gradFill>
              <a:latin typeface="+mj-lt"/>
              <a:cs typeface="Segoe UI" pitchFamily="34" charset="0"/>
            </a:endParaRPr>
          </a:p>
        </p:txBody>
      </p:sp>
      <p:sp>
        <p:nvSpPr>
          <p:cNvPr id="20" name="Oval" hidden="1">
            <a:extLst>
              <a:ext uri="{FF2B5EF4-FFF2-40B4-BE49-F238E27FC236}">
                <a16:creationId xmlns:a16="http://schemas.microsoft.com/office/drawing/2014/main" id="{5FBC23B9-2AA4-FDC5-72AE-BB55B1C67F50}"/>
              </a:ext>
            </a:extLst>
          </p:cNvPr>
          <p:cNvSpPr/>
          <p:nvPr userDrawn="1"/>
        </p:nvSpPr>
        <p:spPr bwMode="auto">
          <a:xfrm>
            <a:off x="5718148" y="2878528"/>
            <a:ext cx="755703" cy="755703"/>
          </a:xfrm>
          <a:prstGeom prst="ellipse">
            <a:avLst/>
          </a:prstGeom>
          <a:solidFill>
            <a:schemeClr val="bg2">
              <a:lumMod val="90000"/>
              <a:lumOff val="10000"/>
            </a:schemeClr>
          </a:solidFill>
          <a:ln w="19050">
            <a:solidFill>
              <a:schemeClr val="bg2">
                <a:lumMod val="25000"/>
                <a:lumOff val="75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3200" b="1">
                <a:ln w="3175">
                  <a:noFill/>
                </a:ln>
                <a:gradFill>
                  <a:gsLst>
                    <a:gs pos="17416">
                      <a:srgbClr val="FFFFFF"/>
                    </a:gs>
                    <a:gs pos="42135">
                      <a:srgbClr val="FFFFFF"/>
                    </a:gs>
                  </a:gsLst>
                  <a:path path="circle">
                    <a:fillToRect l="100000" b="100000"/>
                  </a:path>
                </a:gradFill>
                <a:latin typeface="+mj-lt"/>
                <a:cs typeface="Segoe UI" pitchFamily="34" charset="0"/>
              </a:rPr>
              <a:t>2</a:t>
            </a:r>
            <a:endParaRPr lang="en-CA" sz="3200" b="1">
              <a:ln w="3175">
                <a:noFill/>
              </a:ln>
              <a:gradFill>
                <a:gsLst>
                  <a:gs pos="17416">
                    <a:srgbClr val="FFFFFF"/>
                  </a:gs>
                  <a:gs pos="42135">
                    <a:srgbClr val="FFFFFF"/>
                  </a:gs>
                </a:gsLst>
                <a:path path="circle">
                  <a:fillToRect l="100000" b="100000"/>
                </a:path>
              </a:gradFill>
              <a:latin typeface="+mj-lt"/>
              <a:cs typeface="Segoe UI" pitchFamily="34" charset="0"/>
            </a:endParaRPr>
          </a:p>
        </p:txBody>
      </p:sp>
      <p:sp>
        <p:nvSpPr>
          <p:cNvPr id="23" name="Oval" hidden="1">
            <a:extLst>
              <a:ext uri="{FF2B5EF4-FFF2-40B4-BE49-F238E27FC236}">
                <a16:creationId xmlns:a16="http://schemas.microsoft.com/office/drawing/2014/main" id="{A51107D1-832D-683E-04BA-944689F10965}"/>
              </a:ext>
            </a:extLst>
          </p:cNvPr>
          <p:cNvSpPr/>
          <p:nvPr userDrawn="1"/>
        </p:nvSpPr>
        <p:spPr bwMode="auto">
          <a:xfrm>
            <a:off x="9479124" y="2874011"/>
            <a:ext cx="755703" cy="755703"/>
          </a:xfrm>
          <a:prstGeom prst="ellipse">
            <a:avLst/>
          </a:prstGeom>
          <a:solidFill>
            <a:schemeClr val="bg2">
              <a:lumMod val="90000"/>
              <a:lumOff val="10000"/>
            </a:schemeClr>
          </a:solidFill>
          <a:ln w="19050">
            <a:solidFill>
              <a:schemeClr val="bg2">
                <a:lumMod val="25000"/>
                <a:lumOff val="75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3200" b="1">
                <a:ln w="3175">
                  <a:noFill/>
                </a:ln>
                <a:gradFill>
                  <a:gsLst>
                    <a:gs pos="17416">
                      <a:srgbClr val="FFFFFF"/>
                    </a:gs>
                    <a:gs pos="42135">
                      <a:srgbClr val="FFFFFF"/>
                    </a:gs>
                  </a:gsLst>
                  <a:path path="circle">
                    <a:fillToRect l="100000" b="100000"/>
                  </a:path>
                </a:gradFill>
                <a:latin typeface="+mj-lt"/>
                <a:cs typeface="Segoe UI" pitchFamily="34" charset="0"/>
              </a:rPr>
              <a:t>3</a:t>
            </a:r>
            <a:endParaRPr lang="en-CA" sz="3200" b="1">
              <a:ln w="3175">
                <a:noFill/>
              </a:ln>
              <a:gradFill>
                <a:gsLst>
                  <a:gs pos="17416">
                    <a:srgbClr val="FFFFFF"/>
                  </a:gs>
                  <a:gs pos="42135">
                    <a:srgbClr val="FFFFFF"/>
                  </a:gs>
                </a:gsLst>
                <a:path path="circle">
                  <a:fillToRect l="100000" b="100000"/>
                </a:path>
              </a:gradFill>
              <a:latin typeface="+mj-lt"/>
              <a:cs typeface="Segoe UI" pitchFamily="34" charset="0"/>
            </a:endParaRPr>
          </a:p>
        </p:txBody>
      </p:sp>
      <p:sp>
        <p:nvSpPr>
          <p:cNvPr id="6" name="Text Placeholder">
            <a:extLst>
              <a:ext uri="{FF2B5EF4-FFF2-40B4-BE49-F238E27FC236}">
                <a16:creationId xmlns:a16="http://schemas.microsoft.com/office/drawing/2014/main" id="{AD94EECB-7323-9E33-6EF6-300B8254FA24}"/>
              </a:ext>
            </a:extLst>
          </p:cNvPr>
          <p:cNvSpPr>
            <a:spLocks noGrp="1"/>
          </p:cNvSpPr>
          <p:nvPr>
            <p:ph type="body" sz="quarter" idx="10"/>
          </p:nvPr>
        </p:nvSpPr>
        <p:spPr>
          <a:xfrm>
            <a:off x="774882" y="4028440"/>
            <a:ext cx="3120282" cy="923330"/>
          </a:xfrm>
        </p:spPr>
        <p:txBody>
          <a:bodyPr wrap="square" tIns="91440" bIns="91440">
            <a:spAutoFit/>
          </a:bodyPr>
          <a:lstStyle>
            <a:lvl1pPr marL="0" indent="0" algn="ctr">
              <a:lnSpc>
                <a:spcPct val="100000"/>
              </a:lnSpc>
              <a:buNone/>
              <a:defRPr sz="2400">
                <a:latin typeface="Segoe Pro Light" panose="020B0302040504020203" pitchFamily="34" charset="0"/>
              </a:defRPr>
            </a:lvl1pPr>
          </a:lstStyle>
          <a:p>
            <a:pPr lvl="0"/>
            <a:r>
              <a:rPr lang="en-US"/>
              <a:t>Click to edit Master text styles</a:t>
            </a:r>
          </a:p>
        </p:txBody>
      </p:sp>
      <p:sp>
        <p:nvSpPr>
          <p:cNvPr id="18" name="Text Placeholder">
            <a:extLst>
              <a:ext uri="{FF2B5EF4-FFF2-40B4-BE49-F238E27FC236}">
                <a16:creationId xmlns:a16="http://schemas.microsoft.com/office/drawing/2014/main" id="{EA2B5FA4-D1D2-526F-C82F-0EA8445D19C1}"/>
              </a:ext>
            </a:extLst>
          </p:cNvPr>
          <p:cNvSpPr>
            <a:spLocks noGrp="1"/>
          </p:cNvSpPr>
          <p:nvPr>
            <p:ph type="body" sz="quarter" idx="11"/>
          </p:nvPr>
        </p:nvSpPr>
        <p:spPr>
          <a:xfrm>
            <a:off x="4535858" y="4023923"/>
            <a:ext cx="3120282" cy="923330"/>
          </a:xfrm>
        </p:spPr>
        <p:txBody>
          <a:bodyPr wrap="square" tIns="91440" bIns="91440">
            <a:spAutoFit/>
          </a:bodyPr>
          <a:lstStyle>
            <a:lvl1pPr marL="0" indent="0" algn="ctr">
              <a:lnSpc>
                <a:spcPct val="100000"/>
              </a:lnSpc>
              <a:buNone/>
              <a:defRPr sz="2400">
                <a:latin typeface="Segoe Pro Light" panose="020B0302040504020203" pitchFamily="34" charset="0"/>
              </a:defRPr>
            </a:lvl1pPr>
          </a:lstStyle>
          <a:p>
            <a:pPr lvl="0"/>
            <a:r>
              <a:rPr lang="en-US"/>
              <a:t>Click to edit Master text styles</a:t>
            </a:r>
          </a:p>
        </p:txBody>
      </p:sp>
      <p:sp>
        <p:nvSpPr>
          <p:cNvPr id="21" name="Text Placeholder">
            <a:extLst>
              <a:ext uri="{FF2B5EF4-FFF2-40B4-BE49-F238E27FC236}">
                <a16:creationId xmlns:a16="http://schemas.microsoft.com/office/drawing/2014/main" id="{7C2F0C31-45AA-E2CA-CE99-B356237D727B}"/>
              </a:ext>
            </a:extLst>
          </p:cNvPr>
          <p:cNvSpPr>
            <a:spLocks noGrp="1"/>
          </p:cNvSpPr>
          <p:nvPr>
            <p:ph type="body" sz="quarter" idx="12"/>
          </p:nvPr>
        </p:nvSpPr>
        <p:spPr>
          <a:xfrm>
            <a:off x="8296834" y="4019406"/>
            <a:ext cx="3120282" cy="923330"/>
          </a:xfrm>
        </p:spPr>
        <p:txBody>
          <a:bodyPr wrap="square" tIns="91440" bIns="91440">
            <a:spAutoFit/>
          </a:bodyPr>
          <a:lstStyle>
            <a:lvl1pPr marL="0" indent="0" algn="ctr">
              <a:lnSpc>
                <a:spcPct val="100000"/>
              </a:lnSpc>
              <a:buNone/>
              <a:defRPr sz="2400">
                <a:latin typeface="Segoe Pro Light" panose="020B0302040504020203"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06638334-D6BB-48D0-D719-8B3A3569BB34}"/>
              </a:ext>
            </a:extLst>
          </p:cNvPr>
          <p:cNvSpPr>
            <a:spLocks noGrp="1"/>
          </p:cNvSpPr>
          <p:nvPr>
            <p:ph type="title"/>
          </p:nvPr>
        </p:nvSpPr>
        <p:spPr>
          <a:xfrm>
            <a:off x="588263" y="1108786"/>
            <a:ext cx="11018520" cy="677108"/>
          </a:xfrm>
        </p:spPr>
        <p:txBody>
          <a:bodyPr/>
          <a:lstStyle>
            <a:lvl1pPr algn="ctr">
              <a:defRPr sz="4400"/>
            </a:lvl1pPr>
          </a:lstStyle>
          <a:p>
            <a:r>
              <a:rPr lang="en-US"/>
              <a:t>Click to edit Master title style</a:t>
            </a:r>
          </a:p>
        </p:txBody>
      </p:sp>
    </p:spTree>
    <p:extLst>
      <p:ext uri="{BB962C8B-B14F-4D97-AF65-F5344CB8AC3E}">
        <p14:creationId xmlns:p14="http://schemas.microsoft.com/office/powerpoint/2010/main" val="140577390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Highlights Boxes">
    <p:spTree>
      <p:nvGrpSpPr>
        <p:cNvPr id="1" name=""/>
        <p:cNvGrpSpPr/>
        <p:nvPr/>
      </p:nvGrpSpPr>
      <p:grpSpPr>
        <a:xfrm>
          <a:off x="0" y="0"/>
          <a:ext cx="0" cy="0"/>
          <a:chOff x="0" y="0"/>
          <a:chExt cx="0" cy="0"/>
        </a:xfrm>
      </p:grpSpPr>
      <p:sp>
        <p:nvSpPr>
          <p:cNvPr id="7" name="Rounded Rectangle">
            <a:extLst>
              <a:ext uri="{FF2B5EF4-FFF2-40B4-BE49-F238E27FC236}">
                <a16:creationId xmlns:a16="http://schemas.microsoft.com/office/drawing/2014/main" id="{DD949B60-9C4A-ADEB-0F1D-186941216830}"/>
              </a:ext>
            </a:extLst>
          </p:cNvPr>
          <p:cNvSpPr/>
          <p:nvPr userDrawn="1"/>
        </p:nvSpPr>
        <p:spPr bwMode="auto">
          <a:xfrm>
            <a:off x="8156392" y="2321713"/>
            <a:ext cx="3447345" cy="3249351"/>
          </a:xfrm>
          <a:prstGeom prst="roundRect">
            <a:avLst>
              <a:gd name="adj" fmla="val 0"/>
            </a:avLst>
          </a:prstGeom>
          <a:solidFill>
            <a:schemeClr val="bg2">
              <a:lumMod val="75000"/>
              <a:lumOff val="25000"/>
              <a:alpha val="50000"/>
            </a:schemeClr>
          </a:solidFill>
          <a:ln w="1587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a:p>
        </p:txBody>
      </p:sp>
      <p:sp>
        <p:nvSpPr>
          <p:cNvPr id="4" name="Rounded Rectangle">
            <a:extLst>
              <a:ext uri="{FF2B5EF4-FFF2-40B4-BE49-F238E27FC236}">
                <a16:creationId xmlns:a16="http://schemas.microsoft.com/office/drawing/2014/main" id="{58A1D930-BCB9-4668-ADE2-631AFEA437B4}"/>
              </a:ext>
            </a:extLst>
          </p:cNvPr>
          <p:cNvSpPr/>
          <p:nvPr userDrawn="1"/>
        </p:nvSpPr>
        <p:spPr bwMode="auto">
          <a:xfrm>
            <a:off x="4372326" y="2321714"/>
            <a:ext cx="3447345" cy="3249351"/>
          </a:xfrm>
          <a:prstGeom prst="roundRect">
            <a:avLst>
              <a:gd name="adj" fmla="val 0"/>
            </a:avLst>
          </a:prstGeom>
          <a:solidFill>
            <a:schemeClr val="bg2">
              <a:lumMod val="75000"/>
              <a:lumOff val="25000"/>
              <a:alpha val="50000"/>
            </a:schemeClr>
          </a:solidFill>
          <a:ln w="1587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a:p>
        </p:txBody>
      </p:sp>
      <p:sp>
        <p:nvSpPr>
          <p:cNvPr id="5" name="Rounded Rectangle">
            <a:extLst>
              <a:ext uri="{FF2B5EF4-FFF2-40B4-BE49-F238E27FC236}">
                <a16:creationId xmlns:a16="http://schemas.microsoft.com/office/drawing/2014/main" id="{B6F1DD47-3E30-5E2D-1722-671E3AA2D23C}"/>
              </a:ext>
            </a:extLst>
          </p:cNvPr>
          <p:cNvSpPr/>
          <p:nvPr/>
        </p:nvSpPr>
        <p:spPr bwMode="auto">
          <a:xfrm>
            <a:off x="588263" y="2321715"/>
            <a:ext cx="3447345" cy="3249351"/>
          </a:xfrm>
          <a:prstGeom prst="roundRect">
            <a:avLst>
              <a:gd name="adj" fmla="val 0"/>
            </a:avLst>
          </a:prstGeom>
          <a:solidFill>
            <a:schemeClr val="bg2">
              <a:lumMod val="75000"/>
              <a:lumOff val="25000"/>
              <a:alpha val="50000"/>
            </a:schemeClr>
          </a:solidFill>
          <a:ln w="1587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a:p>
        </p:txBody>
      </p:sp>
      <p:sp>
        <p:nvSpPr>
          <p:cNvPr id="6" name="Text Placeholder">
            <a:extLst>
              <a:ext uri="{FF2B5EF4-FFF2-40B4-BE49-F238E27FC236}">
                <a16:creationId xmlns:a16="http://schemas.microsoft.com/office/drawing/2014/main" id="{AD94EECB-7323-9E33-6EF6-300B8254FA24}"/>
              </a:ext>
            </a:extLst>
          </p:cNvPr>
          <p:cNvSpPr>
            <a:spLocks noGrp="1"/>
          </p:cNvSpPr>
          <p:nvPr>
            <p:ph type="body" sz="quarter" idx="10"/>
          </p:nvPr>
        </p:nvSpPr>
        <p:spPr>
          <a:xfrm>
            <a:off x="774882" y="4028440"/>
            <a:ext cx="3120282" cy="923330"/>
          </a:xfrm>
        </p:spPr>
        <p:txBody>
          <a:bodyPr wrap="square" tIns="91440" bIns="91440">
            <a:spAutoFit/>
          </a:bodyPr>
          <a:lstStyle>
            <a:lvl1pPr marL="0" indent="0" algn="ctr">
              <a:lnSpc>
                <a:spcPct val="100000"/>
              </a:lnSpc>
              <a:buNone/>
              <a:defRPr sz="2400">
                <a:latin typeface="Segoe Pro Light" panose="020B0302040504020203" pitchFamily="34" charset="0"/>
              </a:defRPr>
            </a:lvl1pPr>
          </a:lstStyle>
          <a:p>
            <a:pPr lvl="0"/>
            <a:r>
              <a:rPr lang="en-US"/>
              <a:t>Click to edit Master text styles</a:t>
            </a:r>
          </a:p>
        </p:txBody>
      </p:sp>
      <p:sp>
        <p:nvSpPr>
          <p:cNvPr id="8" name="Oval">
            <a:extLst>
              <a:ext uri="{FF2B5EF4-FFF2-40B4-BE49-F238E27FC236}">
                <a16:creationId xmlns:a16="http://schemas.microsoft.com/office/drawing/2014/main" id="{C199A838-AC22-016F-8A24-50E55A0BCF7E}"/>
              </a:ext>
            </a:extLst>
          </p:cNvPr>
          <p:cNvSpPr/>
          <p:nvPr/>
        </p:nvSpPr>
        <p:spPr bwMode="auto">
          <a:xfrm>
            <a:off x="1957172" y="2883045"/>
            <a:ext cx="755703" cy="755703"/>
          </a:xfrm>
          <a:prstGeom prst="ellipse">
            <a:avLst/>
          </a:prstGeom>
          <a:solidFill>
            <a:schemeClr val="bg2">
              <a:lumMod val="90000"/>
              <a:lumOff val="10000"/>
            </a:schemeClr>
          </a:solidFill>
          <a:ln w="19050">
            <a:solidFill>
              <a:schemeClr val="bg2">
                <a:lumMod val="25000"/>
                <a:lumOff val="75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3200" b="1">
                <a:ln w="3175">
                  <a:noFill/>
                </a:ln>
                <a:gradFill>
                  <a:gsLst>
                    <a:gs pos="17416">
                      <a:srgbClr val="FFFFFF"/>
                    </a:gs>
                    <a:gs pos="42135">
                      <a:srgbClr val="FFFFFF"/>
                    </a:gs>
                  </a:gsLst>
                  <a:path path="circle">
                    <a:fillToRect l="100000" b="100000"/>
                  </a:path>
                </a:gradFill>
                <a:latin typeface="+mj-lt"/>
                <a:cs typeface="Segoe UI" pitchFamily="34" charset="0"/>
              </a:rPr>
              <a:t>1</a:t>
            </a:r>
            <a:endParaRPr lang="en-CA" sz="3200" b="1">
              <a:ln w="3175">
                <a:noFill/>
              </a:ln>
              <a:gradFill>
                <a:gsLst>
                  <a:gs pos="17416">
                    <a:srgbClr val="FFFFFF"/>
                  </a:gs>
                  <a:gs pos="42135">
                    <a:srgbClr val="FFFFFF"/>
                  </a:gs>
                </a:gsLst>
                <a:path path="circle">
                  <a:fillToRect l="100000" b="100000"/>
                </a:path>
              </a:gradFill>
              <a:latin typeface="+mj-lt"/>
              <a:cs typeface="Segoe UI" pitchFamily="34" charset="0"/>
            </a:endParaRPr>
          </a:p>
        </p:txBody>
      </p:sp>
      <p:sp>
        <p:nvSpPr>
          <p:cNvPr id="18" name="Text Placeholder">
            <a:extLst>
              <a:ext uri="{FF2B5EF4-FFF2-40B4-BE49-F238E27FC236}">
                <a16:creationId xmlns:a16="http://schemas.microsoft.com/office/drawing/2014/main" id="{EA2B5FA4-D1D2-526F-C82F-0EA8445D19C1}"/>
              </a:ext>
            </a:extLst>
          </p:cNvPr>
          <p:cNvSpPr>
            <a:spLocks noGrp="1"/>
          </p:cNvSpPr>
          <p:nvPr>
            <p:ph type="body" sz="quarter" idx="11"/>
          </p:nvPr>
        </p:nvSpPr>
        <p:spPr>
          <a:xfrm>
            <a:off x="4535858" y="4023923"/>
            <a:ext cx="3120282" cy="923330"/>
          </a:xfrm>
        </p:spPr>
        <p:txBody>
          <a:bodyPr wrap="square" tIns="91440" bIns="91440">
            <a:spAutoFit/>
          </a:bodyPr>
          <a:lstStyle>
            <a:lvl1pPr marL="0" indent="0" algn="ctr">
              <a:lnSpc>
                <a:spcPct val="100000"/>
              </a:lnSpc>
              <a:buNone/>
              <a:defRPr sz="2400">
                <a:latin typeface="Segoe Pro Light" panose="020B0302040504020203" pitchFamily="34" charset="0"/>
              </a:defRPr>
            </a:lvl1pPr>
          </a:lstStyle>
          <a:p>
            <a:pPr lvl="0"/>
            <a:r>
              <a:rPr lang="en-US"/>
              <a:t>Click to edit Master text styles</a:t>
            </a:r>
          </a:p>
        </p:txBody>
      </p:sp>
      <p:sp>
        <p:nvSpPr>
          <p:cNvPr id="20" name="Oval">
            <a:extLst>
              <a:ext uri="{FF2B5EF4-FFF2-40B4-BE49-F238E27FC236}">
                <a16:creationId xmlns:a16="http://schemas.microsoft.com/office/drawing/2014/main" id="{5FBC23B9-2AA4-FDC5-72AE-BB55B1C67F50}"/>
              </a:ext>
            </a:extLst>
          </p:cNvPr>
          <p:cNvSpPr/>
          <p:nvPr userDrawn="1"/>
        </p:nvSpPr>
        <p:spPr bwMode="auto">
          <a:xfrm>
            <a:off x="5718148" y="2878528"/>
            <a:ext cx="755703" cy="755703"/>
          </a:xfrm>
          <a:prstGeom prst="ellipse">
            <a:avLst/>
          </a:prstGeom>
          <a:solidFill>
            <a:schemeClr val="bg2">
              <a:lumMod val="90000"/>
              <a:lumOff val="10000"/>
            </a:schemeClr>
          </a:solidFill>
          <a:ln w="19050">
            <a:solidFill>
              <a:schemeClr val="bg2">
                <a:lumMod val="25000"/>
                <a:lumOff val="75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3200" b="1">
                <a:ln w="3175">
                  <a:noFill/>
                </a:ln>
                <a:gradFill>
                  <a:gsLst>
                    <a:gs pos="17416">
                      <a:srgbClr val="FFFFFF"/>
                    </a:gs>
                    <a:gs pos="42135">
                      <a:srgbClr val="FFFFFF"/>
                    </a:gs>
                  </a:gsLst>
                  <a:path path="circle">
                    <a:fillToRect l="100000" b="100000"/>
                  </a:path>
                </a:gradFill>
                <a:latin typeface="+mj-lt"/>
                <a:cs typeface="Segoe UI" pitchFamily="34" charset="0"/>
              </a:rPr>
              <a:t>2</a:t>
            </a:r>
            <a:endParaRPr lang="en-CA" sz="3200" b="1">
              <a:ln w="3175">
                <a:noFill/>
              </a:ln>
              <a:gradFill>
                <a:gsLst>
                  <a:gs pos="17416">
                    <a:srgbClr val="FFFFFF"/>
                  </a:gs>
                  <a:gs pos="42135">
                    <a:srgbClr val="FFFFFF"/>
                  </a:gs>
                </a:gsLst>
                <a:path path="circle">
                  <a:fillToRect l="100000" b="100000"/>
                </a:path>
              </a:gradFill>
              <a:latin typeface="+mj-lt"/>
              <a:cs typeface="Segoe UI" pitchFamily="34" charset="0"/>
            </a:endParaRPr>
          </a:p>
        </p:txBody>
      </p:sp>
      <p:sp>
        <p:nvSpPr>
          <p:cNvPr id="21" name="Text Placeholder">
            <a:extLst>
              <a:ext uri="{FF2B5EF4-FFF2-40B4-BE49-F238E27FC236}">
                <a16:creationId xmlns:a16="http://schemas.microsoft.com/office/drawing/2014/main" id="{7C2F0C31-45AA-E2CA-CE99-B356237D727B}"/>
              </a:ext>
            </a:extLst>
          </p:cNvPr>
          <p:cNvSpPr>
            <a:spLocks noGrp="1"/>
          </p:cNvSpPr>
          <p:nvPr>
            <p:ph type="body" sz="quarter" idx="12"/>
          </p:nvPr>
        </p:nvSpPr>
        <p:spPr>
          <a:xfrm>
            <a:off x="8296834" y="4019406"/>
            <a:ext cx="3120282" cy="923330"/>
          </a:xfrm>
        </p:spPr>
        <p:txBody>
          <a:bodyPr wrap="square" tIns="91440" bIns="91440">
            <a:spAutoFit/>
          </a:bodyPr>
          <a:lstStyle>
            <a:lvl1pPr marL="0" indent="0" algn="ctr">
              <a:lnSpc>
                <a:spcPct val="100000"/>
              </a:lnSpc>
              <a:buNone/>
              <a:defRPr sz="2400">
                <a:latin typeface="Segoe Pro Light" panose="020B0302040504020203" pitchFamily="34" charset="0"/>
              </a:defRPr>
            </a:lvl1pPr>
          </a:lstStyle>
          <a:p>
            <a:pPr lvl="0"/>
            <a:r>
              <a:rPr lang="en-US"/>
              <a:t>Click to edit Master text styles</a:t>
            </a:r>
          </a:p>
        </p:txBody>
      </p:sp>
      <p:sp>
        <p:nvSpPr>
          <p:cNvPr id="23" name="Oval">
            <a:extLst>
              <a:ext uri="{FF2B5EF4-FFF2-40B4-BE49-F238E27FC236}">
                <a16:creationId xmlns:a16="http://schemas.microsoft.com/office/drawing/2014/main" id="{A51107D1-832D-683E-04BA-944689F10965}"/>
              </a:ext>
            </a:extLst>
          </p:cNvPr>
          <p:cNvSpPr/>
          <p:nvPr userDrawn="1"/>
        </p:nvSpPr>
        <p:spPr bwMode="auto">
          <a:xfrm>
            <a:off x="9479124" y="2874011"/>
            <a:ext cx="755703" cy="755703"/>
          </a:xfrm>
          <a:prstGeom prst="ellipse">
            <a:avLst/>
          </a:prstGeom>
          <a:solidFill>
            <a:schemeClr val="bg2">
              <a:lumMod val="90000"/>
              <a:lumOff val="10000"/>
            </a:schemeClr>
          </a:solidFill>
          <a:ln w="19050">
            <a:solidFill>
              <a:schemeClr val="bg2">
                <a:lumMod val="25000"/>
                <a:lumOff val="75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3200" b="1">
                <a:ln w="3175">
                  <a:noFill/>
                </a:ln>
                <a:gradFill>
                  <a:gsLst>
                    <a:gs pos="17416">
                      <a:srgbClr val="FFFFFF"/>
                    </a:gs>
                    <a:gs pos="42135">
                      <a:srgbClr val="FFFFFF"/>
                    </a:gs>
                  </a:gsLst>
                  <a:path path="circle">
                    <a:fillToRect l="100000" b="100000"/>
                  </a:path>
                </a:gradFill>
                <a:latin typeface="+mj-lt"/>
                <a:cs typeface="Segoe UI" pitchFamily="34" charset="0"/>
              </a:rPr>
              <a:t>3</a:t>
            </a:r>
            <a:endParaRPr lang="en-CA" sz="3200" b="1">
              <a:ln w="3175">
                <a:noFill/>
              </a:ln>
              <a:gradFill>
                <a:gsLst>
                  <a:gs pos="17416">
                    <a:srgbClr val="FFFFFF"/>
                  </a:gs>
                  <a:gs pos="42135">
                    <a:srgbClr val="FFFFFF"/>
                  </a:gs>
                </a:gsLst>
                <a:path path="circle">
                  <a:fillToRect l="100000" b="100000"/>
                </a:path>
              </a:gradFill>
              <a:latin typeface="+mj-lt"/>
              <a:cs typeface="Segoe UI" pitchFamily="34" charset="0"/>
            </a:endParaRPr>
          </a:p>
        </p:txBody>
      </p:sp>
      <p:sp>
        <p:nvSpPr>
          <p:cNvPr id="2" name="Title 1">
            <a:extLst>
              <a:ext uri="{FF2B5EF4-FFF2-40B4-BE49-F238E27FC236}">
                <a16:creationId xmlns:a16="http://schemas.microsoft.com/office/drawing/2014/main" id="{06638334-D6BB-48D0-D719-8B3A3569BB34}"/>
              </a:ext>
            </a:extLst>
          </p:cNvPr>
          <p:cNvSpPr>
            <a:spLocks noGrp="1"/>
          </p:cNvSpPr>
          <p:nvPr>
            <p:ph type="title"/>
          </p:nvPr>
        </p:nvSpPr>
        <p:spPr>
          <a:xfrm>
            <a:off x="588263" y="1108786"/>
            <a:ext cx="11018520" cy="677108"/>
          </a:xfrm>
        </p:spPr>
        <p:txBody>
          <a:bodyPr/>
          <a:lstStyle>
            <a:lvl1pPr algn="ctr">
              <a:defRPr sz="4400"/>
            </a:lvl1pPr>
          </a:lstStyle>
          <a:p>
            <a:r>
              <a:rPr lang="en-US"/>
              <a:t>Click to edit Master title style</a:t>
            </a:r>
          </a:p>
        </p:txBody>
      </p:sp>
    </p:spTree>
    <p:extLst>
      <p:ext uri="{BB962C8B-B14F-4D97-AF65-F5344CB8AC3E}">
        <p14:creationId xmlns:p14="http://schemas.microsoft.com/office/powerpoint/2010/main" val="199894732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38334-D6BB-48D0-D719-8B3A3569BB34}"/>
              </a:ext>
            </a:extLst>
          </p:cNvPr>
          <p:cNvSpPr>
            <a:spLocks noGrp="1"/>
          </p:cNvSpPr>
          <p:nvPr>
            <p:ph type="title" hasCustomPrompt="1"/>
          </p:nvPr>
        </p:nvSpPr>
        <p:spPr>
          <a:xfrm>
            <a:off x="588262" y="2148000"/>
            <a:ext cx="4154335" cy="1846659"/>
          </a:xfrm>
        </p:spPr>
        <p:txBody>
          <a:bodyPr>
            <a:spAutoFit/>
          </a:bodyPr>
          <a:lstStyle>
            <a:lvl1pPr>
              <a:defRPr sz="4000"/>
            </a:lvl1pPr>
          </a:lstStyle>
          <a:p>
            <a:r>
              <a:rPr lang="en-US"/>
              <a:t>Click to edit Master title </a:t>
            </a:r>
            <a:br>
              <a:rPr lang="en-US"/>
            </a:br>
            <a:r>
              <a:rPr lang="en-US"/>
              <a:t>style</a:t>
            </a:r>
          </a:p>
        </p:txBody>
      </p:sp>
      <p:sp>
        <p:nvSpPr>
          <p:cNvPr id="6" name="Text Placeholder 5">
            <a:extLst>
              <a:ext uri="{FF2B5EF4-FFF2-40B4-BE49-F238E27FC236}">
                <a16:creationId xmlns:a16="http://schemas.microsoft.com/office/drawing/2014/main" id="{AD94EECB-7323-9E33-6EF6-300B8254FA24}"/>
              </a:ext>
            </a:extLst>
          </p:cNvPr>
          <p:cNvSpPr>
            <a:spLocks noGrp="1"/>
          </p:cNvSpPr>
          <p:nvPr>
            <p:ph type="body" sz="quarter" idx="10"/>
          </p:nvPr>
        </p:nvSpPr>
        <p:spPr>
          <a:xfrm>
            <a:off x="588262" y="4383456"/>
            <a:ext cx="4154335" cy="276999"/>
          </a:xfrm>
        </p:spPr>
        <p:txBody>
          <a:bodyPr/>
          <a:lstStyle>
            <a:lvl1pPr marL="0" indent="0">
              <a:buNone/>
              <a:defRPr sz="1800">
                <a:latin typeface="Segoe Pro Light" panose="020B0302040504020203" pitchFamily="34" charset="0"/>
              </a:defRPr>
            </a:lvl1pPr>
          </a:lstStyle>
          <a:p>
            <a:pPr lvl="0"/>
            <a:r>
              <a:rPr lang="en-US"/>
              <a:t>Click to edit Master text styles</a:t>
            </a:r>
          </a:p>
        </p:txBody>
      </p:sp>
    </p:spTree>
    <p:extLst>
      <p:ext uri="{BB962C8B-B14F-4D97-AF65-F5344CB8AC3E}">
        <p14:creationId xmlns:p14="http://schemas.microsoft.com/office/powerpoint/2010/main" val="316211759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100290824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327675229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rgbClr val="0978D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108084788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sv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png"/><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2.sv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png"/><Relationship Id="rId2" Type="http://schemas.openxmlformats.org/officeDocument/2006/relationships/slideLayout" Target="../slideLayouts/slideLayout53.xml"/><Relationship Id="rId16"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image" Target="../media/image2.svg"/><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image" Target="../media/image1.png"/><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theme" Target="../theme/theme5.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34" Type="http://schemas.openxmlformats.org/officeDocument/2006/relationships/image" Target="../media/image2.svg"/><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image" Target="../media/image1.png"/><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image" Target="../media/image38.pn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image" Target="../media/image37.jpe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theme" Target="../theme/theme6.xml"/><Relationship Id="rId8"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image" Target="../media/image1.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heme" Target="../theme/theme7.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image" Target="../media/image2.sv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5504" r:id="rId1"/>
    <p:sldLayoutId id="2147485503" r:id="rId2"/>
    <p:sldLayoutId id="2147483650" r:id="rId3"/>
    <p:sldLayoutId id="2147485509" r:id="rId4"/>
    <p:sldLayoutId id="2147483652" r:id="rId5"/>
    <p:sldLayoutId id="2147483653" r:id="rId6"/>
    <p:sldLayoutId id="2147483654" r:id="rId7"/>
    <p:sldLayoutId id="2147483656" r:id="rId8"/>
    <p:sldLayoutId id="2147483657" r:id="rId9"/>
    <p:sldLayoutId id="2147485508" r:id="rId10"/>
    <p:sldLayoutId id="2147483655" r:id="rId11"/>
    <p:sldLayoutId id="2147485507" r:id="rId12"/>
    <p:sldLayoutId id="2147485505" r:id="rId13"/>
    <p:sldLayoutId id="2147485506" r:id="rId14"/>
    <p:sldLayoutId id="2147485510" r:id="rId15"/>
    <p:sldLayoutId id="2147485511" r:id="rId16"/>
    <p:sldLayoutId id="2147485512" r:id="rId17"/>
    <p:sldLayoutId id="2147485513" r:id="rId18"/>
    <p:sldLayoutId id="2147483915" r:id="rId19"/>
    <p:sldLayoutId id="2147483916" r:id="rId20"/>
    <p:sldLayoutId id="2147485548" r:id="rId21"/>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695509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3511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grpSp>
        <p:nvGrpSpPr>
          <p:cNvPr id="1063" name="Group 1062">
            <a:extLst>
              <a:ext uri="{FF2B5EF4-FFF2-40B4-BE49-F238E27FC236}">
                <a16:creationId xmlns:a16="http://schemas.microsoft.com/office/drawing/2014/main" id="{3C09DAC6-FF2C-BE95-7656-D50B71E54D19}"/>
              </a:ext>
            </a:extLst>
          </p:cNvPr>
          <p:cNvGrpSpPr/>
          <p:nvPr userDrawn="1"/>
        </p:nvGrpSpPr>
        <p:grpSpPr>
          <a:xfrm>
            <a:off x="12284419" y="0"/>
            <a:ext cx="1151787" cy="6858000"/>
            <a:chOff x="12284419" y="0"/>
            <a:chExt cx="1151787" cy="9148820"/>
          </a:xfrm>
        </p:grpSpPr>
        <p:grpSp>
          <p:nvGrpSpPr>
            <p:cNvPr id="1059" name="Group 1058">
              <a:extLst>
                <a:ext uri="{FF2B5EF4-FFF2-40B4-BE49-F238E27FC236}">
                  <a16:creationId xmlns:a16="http://schemas.microsoft.com/office/drawing/2014/main" id="{DA14F026-6B88-2DE3-7724-F8A30A01881E}"/>
                </a:ext>
              </a:extLst>
            </p:cNvPr>
            <p:cNvGrpSpPr/>
            <p:nvPr userDrawn="1"/>
          </p:nvGrpSpPr>
          <p:grpSpPr>
            <a:xfrm>
              <a:off x="12287924" y="4594589"/>
              <a:ext cx="1148282" cy="4554231"/>
              <a:chOff x="12286299" y="4581643"/>
              <a:chExt cx="1148282" cy="4554231"/>
            </a:xfrm>
          </p:grpSpPr>
          <p:sp>
            <p:nvSpPr>
              <p:cNvPr id="1031" name="Rectangle 1030">
                <a:extLst>
                  <a:ext uri="{FF2B5EF4-FFF2-40B4-BE49-F238E27FC236}">
                    <a16:creationId xmlns:a16="http://schemas.microsoft.com/office/drawing/2014/main" id="{77755619-334F-E376-C4D7-E78453CA409A}"/>
                  </a:ext>
                </a:extLst>
              </p:cNvPr>
              <p:cNvSpPr/>
              <p:nvPr userDrawn="1"/>
            </p:nvSpPr>
            <p:spPr bwMode="auto">
              <a:xfrm rot="5400000">
                <a:off x="12739099" y="5004161"/>
                <a:ext cx="1118000" cy="272964"/>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chemeClr val="tx1"/>
                    </a:solidFill>
                    <a:latin typeface="+mj-lt"/>
                    <a:ea typeface="Segoe UI" pitchFamily="34" charset="0"/>
                    <a:cs typeface="Segoe UI" pitchFamily="34" charset="0"/>
                  </a:rPr>
                  <a:t>Yellow</a:t>
                </a:r>
              </a:p>
              <a:p>
                <a:pPr algn="l" defTabSz="932472" fontAlgn="base">
                  <a:lnSpc>
                    <a:spcPct val="90000"/>
                  </a:lnSpc>
                  <a:spcBef>
                    <a:spcPct val="0"/>
                  </a:spcBef>
                  <a:spcAft>
                    <a:spcPct val="0"/>
                  </a:spcAft>
                </a:pPr>
                <a:r>
                  <a:rPr lang="en-US" sz="600">
                    <a:solidFill>
                      <a:schemeClr val="tx1"/>
                    </a:solidFill>
                    <a:ea typeface="Segoe UI" pitchFamily="34" charset="0"/>
                    <a:cs typeface="Segoe UI" pitchFamily="34" charset="0"/>
                  </a:rPr>
                  <a:t>FFB900</a:t>
                </a:r>
              </a:p>
            </p:txBody>
          </p:sp>
          <p:sp>
            <p:nvSpPr>
              <p:cNvPr id="1032" name="Rectangle 1031">
                <a:extLst>
                  <a:ext uri="{FF2B5EF4-FFF2-40B4-BE49-F238E27FC236}">
                    <a16:creationId xmlns:a16="http://schemas.microsoft.com/office/drawing/2014/main" id="{EF022541-AC41-17C4-DFE9-2F265CFD7BED}"/>
                  </a:ext>
                </a:extLst>
              </p:cNvPr>
              <p:cNvSpPr/>
              <p:nvPr userDrawn="1"/>
            </p:nvSpPr>
            <p:spPr bwMode="auto">
              <a:xfrm rot="5400000">
                <a:off x="12447327" y="5004161"/>
                <a:ext cx="1118000" cy="272964"/>
              </a:xfrm>
              <a:prstGeom prst="rect">
                <a:avLst/>
              </a:prstGeom>
              <a:gradFill flip="none" rotWithShape="1">
                <a:gsLst>
                  <a:gs pos="0">
                    <a:srgbClr val="FFB900"/>
                  </a:gs>
                  <a:gs pos="100000">
                    <a:srgbClr val="FFB3BB"/>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endParaRPr lang="en-US" sz="600">
                  <a:solidFill>
                    <a:srgbClr val="FFFFFF"/>
                  </a:solidFill>
                  <a:ea typeface="Segoe UI" pitchFamily="34" charset="0"/>
                  <a:cs typeface="Segoe UI" pitchFamily="34" charset="0"/>
                </a:endParaRPr>
              </a:p>
            </p:txBody>
          </p:sp>
          <p:sp>
            <p:nvSpPr>
              <p:cNvPr id="1033" name="Rectangle 1032">
                <a:extLst>
                  <a:ext uri="{FF2B5EF4-FFF2-40B4-BE49-F238E27FC236}">
                    <a16:creationId xmlns:a16="http://schemas.microsoft.com/office/drawing/2014/main" id="{A35A3EB3-FA4E-1E42-4997-546FA5609271}"/>
                  </a:ext>
                </a:extLst>
              </p:cNvPr>
              <p:cNvSpPr/>
              <p:nvPr userDrawn="1"/>
            </p:nvSpPr>
            <p:spPr bwMode="auto">
              <a:xfrm rot="5400000">
                <a:off x="12155554" y="5004161"/>
                <a:ext cx="1118000" cy="272964"/>
              </a:xfrm>
              <a:prstGeom prst="rect">
                <a:avLst/>
              </a:prstGeom>
              <a:solidFill>
                <a:srgbClr val="8DE97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chemeClr val="tx1"/>
                    </a:solidFill>
                    <a:latin typeface="+mj-lt"/>
                    <a:ea typeface="Segoe UI" pitchFamily="34" charset="0"/>
                    <a:cs typeface="Segoe UI" pitchFamily="34" charset="0"/>
                  </a:rPr>
                  <a:t>Green</a:t>
                </a:r>
              </a:p>
              <a:p>
                <a:pPr algn="l" defTabSz="932472" fontAlgn="base">
                  <a:lnSpc>
                    <a:spcPct val="90000"/>
                  </a:lnSpc>
                  <a:spcBef>
                    <a:spcPct val="0"/>
                  </a:spcBef>
                  <a:spcAft>
                    <a:spcPct val="0"/>
                  </a:spcAft>
                </a:pPr>
                <a:r>
                  <a:rPr lang="en-US" sz="600">
                    <a:solidFill>
                      <a:schemeClr val="tx1"/>
                    </a:solidFill>
                    <a:ea typeface="Segoe UI" pitchFamily="34" charset="0"/>
                    <a:cs typeface="Segoe UI" pitchFamily="34" charset="0"/>
                  </a:rPr>
                  <a:t>#8DE971</a:t>
                </a:r>
              </a:p>
            </p:txBody>
          </p:sp>
          <p:sp>
            <p:nvSpPr>
              <p:cNvPr id="1034" name="Rectangle 1033">
                <a:extLst>
                  <a:ext uri="{FF2B5EF4-FFF2-40B4-BE49-F238E27FC236}">
                    <a16:creationId xmlns:a16="http://schemas.microsoft.com/office/drawing/2014/main" id="{4ADB3F7A-87A6-EC27-1F9D-EED3B2BC657A}"/>
                  </a:ext>
                </a:extLst>
              </p:cNvPr>
              <p:cNvSpPr/>
              <p:nvPr userDrawn="1"/>
            </p:nvSpPr>
            <p:spPr bwMode="auto">
              <a:xfrm rot="5400000">
                <a:off x="11863781" y="5004161"/>
                <a:ext cx="1118000" cy="272964"/>
              </a:xfrm>
              <a:prstGeom prst="rect">
                <a:avLst/>
              </a:prstGeom>
              <a:gradFill flip="none" rotWithShape="1">
                <a:gsLst>
                  <a:gs pos="0">
                    <a:srgbClr val="8DE971"/>
                  </a:gs>
                  <a:gs pos="100000">
                    <a:srgbClr val="49C5B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endParaRPr lang="en-US" sz="600">
                  <a:solidFill>
                    <a:srgbClr val="FFFFFF"/>
                  </a:solidFill>
                  <a:ea typeface="Segoe UI" pitchFamily="34" charset="0"/>
                  <a:cs typeface="Segoe UI" pitchFamily="34" charset="0"/>
                </a:endParaRPr>
              </a:p>
            </p:txBody>
          </p:sp>
          <p:sp>
            <p:nvSpPr>
              <p:cNvPr id="1036" name="Rectangle 1035">
                <a:extLst>
                  <a:ext uri="{FF2B5EF4-FFF2-40B4-BE49-F238E27FC236}">
                    <a16:creationId xmlns:a16="http://schemas.microsoft.com/office/drawing/2014/main" id="{72738B9E-3936-36CC-1A1C-5EE59125D6C6}"/>
                  </a:ext>
                </a:extLst>
              </p:cNvPr>
              <p:cNvSpPr/>
              <p:nvPr userDrawn="1"/>
            </p:nvSpPr>
            <p:spPr bwMode="auto">
              <a:xfrm rot="5400000">
                <a:off x="12739099" y="6149572"/>
                <a:ext cx="1118000" cy="272964"/>
              </a:xfrm>
              <a:prstGeom prst="rect">
                <a:avLst/>
              </a:prstGeom>
              <a:solidFill>
                <a:srgbClr val="FFB3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chemeClr val="tx1"/>
                    </a:solidFill>
                    <a:latin typeface="+mj-lt"/>
                    <a:ea typeface="Segoe UI" pitchFamily="34" charset="0"/>
                    <a:cs typeface="Segoe UI" pitchFamily="34" charset="0"/>
                  </a:rPr>
                  <a:t>Light Red</a:t>
                </a:r>
              </a:p>
              <a:p>
                <a:pPr algn="l" defTabSz="932472" fontAlgn="base">
                  <a:lnSpc>
                    <a:spcPct val="90000"/>
                  </a:lnSpc>
                  <a:spcBef>
                    <a:spcPct val="0"/>
                  </a:spcBef>
                  <a:spcAft>
                    <a:spcPct val="0"/>
                  </a:spcAft>
                </a:pPr>
                <a:r>
                  <a:rPr lang="en-US" sz="600">
                    <a:solidFill>
                      <a:schemeClr val="tx1"/>
                    </a:solidFill>
                    <a:ea typeface="Segoe UI" pitchFamily="34" charset="0"/>
                    <a:cs typeface="Segoe UI" pitchFamily="34" charset="0"/>
                  </a:rPr>
                  <a:t>#FFB3BB</a:t>
                </a:r>
              </a:p>
            </p:txBody>
          </p:sp>
          <p:sp>
            <p:nvSpPr>
              <p:cNvPr id="1037" name="Rectangle 1036">
                <a:extLst>
                  <a:ext uri="{FF2B5EF4-FFF2-40B4-BE49-F238E27FC236}">
                    <a16:creationId xmlns:a16="http://schemas.microsoft.com/office/drawing/2014/main" id="{9DD89160-DA94-DB21-34C3-9B0A26DC202F}"/>
                  </a:ext>
                </a:extLst>
              </p:cNvPr>
              <p:cNvSpPr/>
              <p:nvPr userDrawn="1"/>
            </p:nvSpPr>
            <p:spPr bwMode="auto">
              <a:xfrm rot="5400000">
                <a:off x="12447327" y="6149572"/>
                <a:ext cx="1118000" cy="272964"/>
              </a:xfrm>
              <a:prstGeom prst="rect">
                <a:avLst/>
              </a:prstGeom>
              <a:gradFill flip="none" rotWithShape="1">
                <a:gsLst>
                  <a:gs pos="0">
                    <a:srgbClr val="FFB3BB"/>
                  </a:gs>
                  <a:gs pos="100000">
                    <a:srgbClr val="D59ED7"/>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endParaRPr lang="en-US" sz="600">
                  <a:solidFill>
                    <a:srgbClr val="FFFFFF"/>
                  </a:solidFill>
                  <a:ea typeface="Segoe UI" pitchFamily="34" charset="0"/>
                  <a:cs typeface="Segoe UI" pitchFamily="34" charset="0"/>
                </a:endParaRPr>
              </a:p>
            </p:txBody>
          </p:sp>
          <p:sp>
            <p:nvSpPr>
              <p:cNvPr id="1038" name="Rectangle 1037">
                <a:extLst>
                  <a:ext uri="{FF2B5EF4-FFF2-40B4-BE49-F238E27FC236}">
                    <a16:creationId xmlns:a16="http://schemas.microsoft.com/office/drawing/2014/main" id="{955D4B1B-D65A-5C3F-5E4A-84B8CDBD73B7}"/>
                  </a:ext>
                </a:extLst>
              </p:cNvPr>
              <p:cNvSpPr/>
              <p:nvPr userDrawn="1"/>
            </p:nvSpPr>
            <p:spPr bwMode="auto">
              <a:xfrm rot="5400000">
                <a:off x="12155554" y="6149572"/>
                <a:ext cx="1118000" cy="272964"/>
              </a:xfrm>
              <a:prstGeom prst="rect">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chemeClr val="tx1"/>
                    </a:solidFill>
                    <a:latin typeface="+mj-lt"/>
                    <a:ea typeface="Segoe UI" pitchFamily="34" charset="0"/>
                    <a:cs typeface="Segoe UI" pitchFamily="34" charset="0"/>
                  </a:rPr>
                  <a:t>Teal</a:t>
                </a:r>
              </a:p>
              <a:p>
                <a:pPr algn="l" defTabSz="932472" fontAlgn="base">
                  <a:lnSpc>
                    <a:spcPct val="90000"/>
                  </a:lnSpc>
                  <a:spcBef>
                    <a:spcPct val="0"/>
                  </a:spcBef>
                  <a:spcAft>
                    <a:spcPct val="0"/>
                  </a:spcAft>
                </a:pPr>
                <a:r>
                  <a:rPr lang="en-US" sz="600">
                    <a:solidFill>
                      <a:schemeClr val="tx1"/>
                    </a:solidFill>
                    <a:ea typeface="Segoe UI" pitchFamily="34" charset="0"/>
                    <a:cs typeface="Segoe UI" pitchFamily="34" charset="0"/>
                  </a:rPr>
                  <a:t>#49C5B1</a:t>
                </a:r>
              </a:p>
              <a:p>
                <a:pPr algn="l" defTabSz="932472" fontAlgn="base">
                  <a:lnSpc>
                    <a:spcPct val="90000"/>
                  </a:lnSpc>
                  <a:spcBef>
                    <a:spcPct val="0"/>
                  </a:spcBef>
                  <a:spcAft>
                    <a:spcPct val="0"/>
                  </a:spcAft>
                </a:pPr>
                <a:endParaRPr lang="en-US" sz="600">
                  <a:solidFill>
                    <a:srgbClr val="FFFFFF"/>
                  </a:solidFill>
                  <a:ea typeface="Segoe UI" pitchFamily="34" charset="0"/>
                  <a:cs typeface="Segoe UI" pitchFamily="34" charset="0"/>
                </a:endParaRPr>
              </a:p>
            </p:txBody>
          </p:sp>
          <p:sp>
            <p:nvSpPr>
              <p:cNvPr id="1039" name="Rectangle 1038">
                <a:extLst>
                  <a:ext uri="{FF2B5EF4-FFF2-40B4-BE49-F238E27FC236}">
                    <a16:creationId xmlns:a16="http://schemas.microsoft.com/office/drawing/2014/main" id="{760370DD-C5C3-82BE-24FC-C2151A8C01B4}"/>
                  </a:ext>
                </a:extLst>
              </p:cNvPr>
              <p:cNvSpPr/>
              <p:nvPr userDrawn="1"/>
            </p:nvSpPr>
            <p:spPr bwMode="auto">
              <a:xfrm rot="5400000">
                <a:off x="11863781" y="6149572"/>
                <a:ext cx="1118000" cy="272964"/>
              </a:xfrm>
              <a:prstGeom prst="rect">
                <a:avLst/>
              </a:prstGeom>
              <a:gradFill flip="none" rotWithShape="1">
                <a:gsLst>
                  <a:gs pos="0">
                    <a:srgbClr val="49C5B1"/>
                  </a:gs>
                  <a:gs pos="100000">
                    <a:srgbClr val="8DC8E8"/>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endParaRPr lang="en-US" sz="600">
                  <a:solidFill>
                    <a:srgbClr val="FFFFFF"/>
                  </a:solidFill>
                  <a:ea typeface="Segoe UI" pitchFamily="34" charset="0"/>
                  <a:cs typeface="Segoe UI" pitchFamily="34" charset="0"/>
                </a:endParaRPr>
              </a:p>
            </p:txBody>
          </p:sp>
          <p:sp>
            <p:nvSpPr>
              <p:cNvPr id="1041" name="Rectangle 1040">
                <a:extLst>
                  <a:ext uri="{FF2B5EF4-FFF2-40B4-BE49-F238E27FC236}">
                    <a16:creationId xmlns:a16="http://schemas.microsoft.com/office/drawing/2014/main" id="{4FB77119-9413-4FDE-AD51-200C7A867CB3}"/>
                  </a:ext>
                </a:extLst>
              </p:cNvPr>
              <p:cNvSpPr/>
              <p:nvPr userDrawn="1"/>
            </p:nvSpPr>
            <p:spPr bwMode="auto">
              <a:xfrm rot="5400000">
                <a:off x="12739099" y="7294982"/>
                <a:ext cx="1118000" cy="272964"/>
              </a:xfrm>
              <a:prstGeom prst="rect">
                <a:avLst/>
              </a:prstGeom>
              <a:solidFill>
                <a:srgbClr val="D59E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err="1">
                    <a:solidFill>
                      <a:schemeClr val="tx1"/>
                    </a:solidFill>
                    <a:latin typeface="+mj-lt"/>
                    <a:ea typeface="Segoe UI" pitchFamily="34" charset="0"/>
                    <a:cs typeface="Segoe UI" pitchFamily="34" charset="0"/>
                  </a:rPr>
                  <a:t>Ligh</a:t>
                </a:r>
                <a:r>
                  <a:rPr lang="en-US" sz="600">
                    <a:solidFill>
                      <a:schemeClr val="tx1"/>
                    </a:solidFill>
                    <a:latin typeface="+mj-lt"/>
                    <a:ea typeface="Segoe UI" pitchFamily="34" charset="0"/>
                    <a:cs typeface="Segoe UI" pitchFamily="34" charset="0"/>
                  </a:rPr>
                  <a:t> Magenta</a:t>
                </a:r>
              </a:p>
              <a:p>
                <a:pPr algn="l" defTabSz="932472" fontAlgn="base">
                  <a:lnSpc>
                    <a:spcPct val="90000"/>
                  </a:lnSpc>
                  <a:spcBef>
                    <a:spcPct val="0"/>
                  </a:spcBef>
                  <a:spcAft>
                    <a:spcPct val="0"/>
                  </a:spcAft>
                </a:pPr>
                <a:r>
                  <a:rPr lang="en-US" sz="600">
                    <a:solidFill>
                      <a:schemeClr val="tx1"/>
                    </a:solidFill>
                    <a:ea typeface="Segoe UI" pitchFamily="34" charset="0"/>
                    <a:cs typeface="Segoe UI" pitchFamily="34" charset="0"/>
                  </a:rPr>
                  <a:t>#D59ED7</a:t>
                </a:r>
              </a:p>
            </p:txBody>
          </p:sp>
          <p:sp>
            <p:nvSpPr>
              <p:cNvPr id="1042" name="Rectangle 1041">
                <a:extLst>
                  <a:ext uri="{FF2B5EF4-FFF2-40B4-BE49-F238E27FC236}">
                    <a16:creationId xmlns:a16="http://schemas.microsoft.com/office/drawing/2014/main" id="{F02D4CAF-BF9E-9BB6-9D0C-C13B700BBC0C}"/>
                  </a:ext>
                </a:extLst>
              </p:cNvPr>
              <p:cNvSpPr/>
              <p:nvPr userDrawn="1"/>
            </p:nvSpPr>
            <p:spPr bwMode="auto">
              <a:xfrm rot="5400000">
                <a:off x="12447327" y="7294982"/>
                <a:ext cx="1118000" cy="272964"/>
              </a:xfrm>
              <a:prstGeom prst="rect">
                <a:avLst/>
              </a:prstGeom>
              <a:gradFill flip="none" rotWithShape="1">
                <a:gsLst>
                  <a:gs pos="0">
                    <a:srgbClr val="D59ED7"/>
                  </a:gs>
                  <a:gs pos="100000">
                    <a:srgbClr val="C03BC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endParaRPr lang="en-US" sz="600" err="1">
                  <a:solidFill>
                    <a:srgbClr val="FFFFFF"/>
                  </a:solidFill>
                  <a:ea typeface="Segoe UI" pitchFamily="34" charset="0"/>
                  <a:cs typeface="Segoe UI" pitchFamily="34" charset="0"/>
                </a:endParaRPr>
              </a:p>
            </p:txBody>
          </p:sp>
          <p:sp>
            <p:nvSpPr>
              <p:cNvPr id="1043" name="Rectangle 1042">
                <a:extLst>
                  <a:ext uri="{FF2B5EF4-FFF2-40B4-BE49-F238E27FC236}">
                    <a16:creationId xmlns:a16="http://schemas.microsoft.com/office/drawing/2014/main" id="{E1A6D8B9-7007-0EA3-570E-1FBFCA0E9246}"/>
                  </a:ext>
                </a:extLst>
              </p:cNvPr>
              <p:cNvSpPr/>
              <p:nvPr userDrawn="1"/>
            </p:nvSpPr>
            <p:spPr bwMode="auto">
              <a:xfrm rot="5400000">
                <a:off x="12155554" y="7294982"/>
                <a:ext cx="1118000" cy="272964"/>
              </a:xfrm>
              <a:prstGeom prst="rect">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chemeClr val="tx1"/>
                    </a:solidFill>
                    <a:latin typeface="+mj-lt"/>
                    <a:ea typeface="Segoe UI" pitchFamily="34" charset="0"/>
                    <a:cs typeface="Segoe UI" pitchFamily="34" charset="0"/>
                  </a:rPr>
                  <a:t>Light Blue</a:t>
                </a:r>
              </a:p>
              <a:p>
                <a:pPr algn="l" defTabSz="932472" fontAlgn="base">
                  <a:lnSpc>
                    <a:spcPct val="90000"/>
                  </a:lnSpc>
                  <a:spcBef>
                    <a:spcPct val="0"/>
                  </a:spcBef>
                  <a:spcAft>
                    <a:spcPct val="0"/>
                  </a:spcAft>
                </a:pPr>
                <a:r>
                  <a:rPr lang="en-US" sz="600">
                    <a:solidFill>
                      <a:schemeClr val="tx1"/>
                    </a:solidFill>
                    <a:ea typeface="Segoe UI" pitchFamily="34" charset="0"/>
                    <a:cs typeface="Segoe UI" pitchFamily="34" charset="0"/>
                  </a:rPr>
                  <a:t>#8DC8E8</a:t>
                </a:r>
              </a:p>
            </p:txBody>
          </p:sp>
          <p:sp>
            <p:nvSpPr>
              <p:cNvPr id="1044" name="Rectangle 1043">
                <a:extLst>
                  <a:ext uri="{FF2B5EF4-FFF2-40B4-BE49-F238E27FC236}">
                    <a16:creationId xmlns:a16="http://schemas.microsoft.com/office/drawing/2014/main" id="{1AA3819D-AC47-23FC-4EE6-9DC05038CFE0}"/>
                  </a:ext>
                </a:extLst>
              </p:cNvPr>
              <p:cNvSpPr/>
              <p:nvPr userDrawn="1"/>
            </p:nvSpPr>
            <p:spPr bwMode="auto">
              <a:xfrm rot="5400000">
                <a:off x="11863781" y="7294982"/>
                <a:ext cx="1118000" cy="272964"/>
              </a:xfrm>
              <a:prstGeom prst="rect">
                <a:avLst/>
              </a:prstGeom>
              <a:gradFill flip="none" rotWithShape="1">
                <a:gsLst>
                  <a:gs pos="0">
                    <a:srgbClr val="8DC8E8"/>
                  </a:gs>
                  <a:gs pos="100000">
                    <a:srgbClr val="0078D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endParaRPr lang="en-US" sz="600" err="1">
                  <a:solidFill>
                    <a:srgbClr val="FFFFFF"/>
                  </a:solidFill>
                  <a:ea typeface="Segoe UI" pitchFamily="34" charset="0"/>
                  <a:cs typeface="Segoe UI" pitchFamily="34" charset="0"/>
                </a:endParaRPr>
              </a:p>
            </p:txBody>
          </p:sp>
          <p:sp>
            <p:nvSpPr>
              <p:cNvPr id="1046" name="Rectangle 1045">
                <a:extLst>
                  <a:ext uri="{FF2B5EF4-FFF2-40B4-BE49-F238E27FC236}">
                    <a16:creationId xmlns:a16="http://schemas.microsoft.com/office/drawing/2014/main" id="{A32D14FA-2BD4-6F8A-51CB-D27B316D6C46}"/>
                  </a:ext>
                </a:extLst>
              </p:cNvPr>
              <p:cNvSpPr/>
              <p:nvPr userDrawn="1"/>
            </p:nvSpPr>
            <p:spPr bwMode="auto">
              <a:xfrm rot="5400000">
                <a:off x="12739099" y="8440392"/>
                <a:ext cx="1118000" cy="272964"/>
              </a:xfrm>
              <a:prstGeom prst="rect">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rgbClr val="FFFFFF"/>
                    </a:solidFill>
                    <a:ea typeface="Segoe UI" pitchFamily="34" charset="0"/>
                    <a:cs typeface="Segoe UI" pitchFamily="34" charset="0"/>
                  </a:rPr>
                  <a:t>Magenta</a:t>
                </a:r>
              </a:p>
              <a:p>
                <a:pPr algn="l" defTabSz="932472" fontAlgn="base">
                  <a:lnSpc>
                    <a:spcPct val="90000"/>
                  </a:lnSpc>
                  <a:spcBef>
                    <a:spcPct val="0"/>
                  </a:spcBef>
                  <a:spcAft>
                    <a:spcPct val="0"/>
                  </a:spcAft>
                </a:pPr>
                <a:r>
                  <a:rPr lang="en-US" sz="600">
                    <a:solidFill>
                      <a:srgbClr val="FFFFFF"/>
                    </a:solidFill>
                    <a:ea typeface="Segoe UI" pitchFamily="34" charset="0"/>
                    <a:cs typeface="Segoe UI" pitchFamily="34" charset="0"/>
                  </a:rPr>
                  <a:t>#C03BC4</a:t>
                </a:r>
              </a:p>
            </p:txBody>
          </p:sp>
          <p:sp>
            <p:nvSpPr>
              <p:cNvPr id="1047" name="Rectangle 1046">
                <a:extLst>
                  <a:ext uri="{FF2B5EF4-FFF2-40B4-BE49-F238E27FC236}">
                    <a16:creationId xmlns:a16="http://schemas.microsoft.com/office/drawing/2014/main" id="{E19A6AA5-E2FB-7CCF-DC53-F78AE2C2E221}"/>
                  </a:ext>
                </a:extLst>
              </p:cNvPr>
              <p:cNvSpPr/>
              <p:nvPr userDrawn="1"/>
            </p:nvSpPr>
            <p:spPr bwMode="auto">
              <a:xfrm rot="5400000">
                <a:off x="12447327" y="8440392"/>
                <a:ext cx="1118000" cy="272964"/>
              </a:xfrm>
              <a:prstGeom prst="rect">
                <a:avLst/>
              </a:prstGeom>
              <a:gradFill flip="none" rotWithShape="1">
                <a:gsLst>
                  <a:gs pos="0">
                    <a:srgbClr val="C03BC4"/>
                  </a:gs>
                  <a:gs pos="100000">
                    <a:schemeClr val="accent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endParaRPr lang="en-US" sz="600" err="1">
                  <a:solidFill>
                    <a:srgbClr val="FFFFFF"/>
                  </a:solidFill>
                  <a:ea typeface="Segoe UI" pitchFamily="34" charset="0"/>
                  <a:cs typeface="Segoe UI" pitchFamily="34" charset="0"/>
                </a:endParaRPr>
              </a:p>
            </p:txBody>
          </p:sp>
          <p:sp>
            <p:nvSpPr>
              <p:cNvPr id="1048" name="Rectangle 1047">
                <a:extLst>
                  <a:ext uri="{FF2B5EF4-FFF2-40B4-BE49-F238E27FC236}">
                    <a16:creationId xmlns:a16="http://schemas.microsoft.com/office/drawing/2014/main" id="{4C62D0C4-F822-0169-FA8D-0FFE4875193D}"/>
                  </a:ext>
                </a:extLst>
              </p:cNvPr>
              <p:cNvSpPr/>
              <p:nvPr userDrawn="1"/>
            </p:nvSpPr>
            <p:spPr bwMode="auto">
              <a:xfrm rot="5400000">
                <a:off x="12155554" y="8440392"/>
                <a:ext cx="1118000" cy="272964"/>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rgbClr val="FFFFFF"/>
                    </a:solidFill>
                    <a:ea typeface="Segoe UI" pitchFamily="34" charset="0"/>
                    <a:cs typeface="Segoe UI" pitchFamily="34" charset="0"/>
                  </a:rPr>
                  <a:t>Blue</a:t>
                </a:r>
              </a:p>
              <a:p>
                <a:pPr algn="l" defTabSz="932472" fontAlgn="base">
                  <a:lnSpc>
                    <a:spcPct val="90000"/>
                  </a:lnSpc>
                  <a:spcBef>
                    <a:spcPct val="0"/>
                  </a:spcBef>
                  <a:spcAft>
                    <a:spcPct val="0"/>
                  </a:spcAft>
                </a:pPr>
                <a:r>
                  <a:rPr lang="en-US" sz="600">
                    <a:solidFill>
                      <a:srgbClr val="FFFFFF"/>
                    </a:solidFill>
                    <a:ea typeface="Segoe UI" pitchFamily="34" charset="0"/>
                    <a:cs typeface="Segoe UI" pitchFamily="34" charset="0"/>
                  </a:rPr>
                  <a:t>#0078D4</a:t>
                </a:r>
              </a:p>
              <a:p>
                <a:pPr algn="l" defTabSz="932472" fontAlgn="base">
                  <a:lnSpc>
                    <a:spcPct val="90000"/>
                  </a:lnSpc>
                  <a:spcBef>
                    <a:spcPct val="0"/>
                  </a:spcBef>
                  <a:spcAft>
                    <a:spcPct val="0"/>
                  </a:spcAft>
                </a:pPr>
                <a:endParaRPr lang="en-US" sz="600" err="1">
                  <a:solidFill>
                    <a:srgbClr val="FFFFFF"/>
                  </a:solidFill>
                  <a:ea typeface="Segoe UI" pitchFamily="34" charset="0"/>
                  <a:cs typeface="Segoe UI" pitchFamily="34" charset="0"/>
                </a:endParaRPr>
              </a:p>
            </p:txBody>
          </p:sp>
          <p:sp>
            <p:nvSpPr>
              <p:cNvPr id="1049" name="Rectangle 1048">
                <a:extLst>
                  <a:ext uri="{FF2B5EF4-FFF2-40B4-BE49-F238E27FC236}">
                    <a16:creationId xmlns:a16="http://schemas.microsoft.com/office/drawing/2014/main" id="{F942079C-E447-1F5A-94C3-127A2AE81BEA}"/>
                  </a:ext>
                </a:extLst>
              </p:cNvPr>
              <p:cNvSpPr/>
              <p:nvPr userDrawn="1"/>
            </p:nvSpPr>
            <p:spPr bwMode="auto">
              <a:xfrm rot="5400000">
                <a:off x="11863781" y="8440392"/>
                <a:ext cx="1118000" cy="272964"/>
              </a:xfrm>
              <a:prstGeom prst="rect">
                <a:avLst/>
              </a:prstGeom>
              <a:gradFill flip="none" rotWithShape="1">
                <a:gsLst>
                  <a:gs pos="0">
                    <a:srgbClr val="0078D4"/>
                  </a:gs>
                  <a:gs pos="100000">
                    <a:schemeClr val="accent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endParaRPr lang="en-US" sz="600" err="1">
                  <a:solidFill>
                    <a:srgbClr val="FFFFFF"/>
                  </a:solidFill>
                  <a:ea typeface="Segoe UI" pitchFamily="34" charset="0"/>
                  <a:cs typeface="Segoe UI" pitchFamily="34" charset="0"/>
                </a:endParaRPr>
              </a:p>
            </p:txBody>
          </p:sp>
        </p:grpSp>
        <p:grpSp>
          <p:nvGrpSpPr>
            <p:cNvPr id="1060" name="Group 1059">
              <a:extLst>
                <a:ext uri="{FF2B5EF4-FFF2-40B4-BE49-F238E27FC236}">
                  <a16:creationId xmlns:a16="http://schemas.microsoft.com/office/drawing/2014/main" id="{E3A47988-F90B-7E0B-07E4-6F4002EF4FF6}"/>
                </a:ext>
              </a:extLst>
            </p:cNvPr>
            <p:cNvGrpSpPr/>
            <p:nvPr userDrawn="1"/>
          </p:nvGrpSpPr>
          <p:grpSpPr>
            <a:xfrm>
              <a:off x="12284419" y="0"/>
              <a:ext cx="850611" cy="4554232"/>
              <a:chOff x="12583971" y="0"/>
              <a:chExt cx="850611" cy="4554232"/>
            </a:xfrm>
          </p:grpSpPr>
          <p:sp>
            <p:nvSpPr>
              <p:cNvPr id="53" name="Rectangle 52">
                <a:extLst>
                  <a:ext uri="{FF2B5EF4-FFF2-40B4-BE49-F238E27FC236}">
                    <a16:creationId xmlns:a16="http://schemas.microsoft.com/office/drawing/2014/main" id="{A81DD4E2-8E80-7B84-9624-12B76D31C20B}"/>
                  </a:ext>
                </a:extLst>
              </p:cNvPr>
              <p:cNvSpPr/>
              <p:nvPr userDrawn="1"/>
            </p:nvSpPr>
            <p:spPr bwMode="auto">
              <a:xfrm rot="5400000">
                <a:off x="12739099" y="3858750"/>
                <a:ext cx="1118000" cy="27296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chemeClr val="bg1"/>
                    </a:solidFill>
                    <a:latin typeface="+mj-lt"/>
                    <a:ea typeface="Segoe UI" pitchFamily="34" charset="0"/>
                    <a:cs typeface="Segoe UI" pitchFamily="34" charset="0"/>
                  </a:rPr>
                  <a:t>Teams Dark Purple</a:t>
                </a:r>
              </a:p>
              <a:p>
                <a:pPr algn="l" defTabSz="932472" fontAlgn="base">
                  <a:lnSpc>
                    <a:spcPct val="90000"/>
                  </a:lnSpc>
                  <a:spcBef>
                    <a:spcPct val="0"/>
                  </a:spcBef>
                  <a:spcAft>
                    <a:spcPct val="0"/>
                  </a:spcAft>
                </a:pPr>
                <a:r>
                  <a:rPr lang="en-US" sz="600">
                    <a:solidFill>
                      <a:schemeClr val="bg1"/>
                    </a:solidFill>
                    <a:ea typeface="Segoe UI" pitchFamily="34" charset="0"/>
                    <a:cs typeface="Segoe UI" pitchFamily="34" charset="0"/>
                  </a:rPr>
                  <a:t>#444791</a:t>
                </a:r>
              </a:p>
            </p:txBody>
          </p:sp>
          <p:sp>
            <p:nvSpPr>
              <p:cNvPr id="54" name="Rectangle 53">
                <a:extLst>
                  <a:ext uri="{FF2B5EF4-FFF2-40B4-BE49-F238E27FC236}">
                    <a16:creationId xmlns:a16="http://schemas.microsoft.com/office/drawing/2014/main" id="{7C19CD7F-4BBE-716C-99EB-94695CCED9AD}"/>
                  </a:ext>
                </a:extLst>
              </p:cNvPr>
              <p:cNvSpPr/>
              <p:nvPr userDrawn="1"/>
            </p:nvSpPr>
            <p:spPr bwMode="auto">
              <a:xfrm rot="5400000">
                <a:off x="11874621" y="3286045"/>
                <a:ext cx="2263411" cy="272964"/>
              </a:xfrm>
              <a:prstGeom prst="rect">
                <a:avLst/>
              </a:prstGeom>
              <a:gradFill flip="none" rotWithShape="1">
                <a:gsLst>
                  <a:gs pos="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endParaRPr lang="en-US" sz="600" err="1">
                  <a:solidFill>
                    <a:srgbClr val="FFFFFF"/>
                  </a:soli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A74EAA1E-7AD7-9D25-3C47-CDE81F98E4ED}"/>
                  </a:ext>
                </a:extLst>
              </p:cNvPr>
              <p:cNvSpPr/>
              <p:nvPr userDrawn="1"/>
            </p:nvSpPr>
            <p:spPr bwMode="auto">
              <a:xfrm rot="5400000">
                <a:off x="12739099" y="2713339"/>
                <a:ext cx="1118000" cy="27296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chemeClr val="tx1"/>
                    </a:solidFill>
                    <a:latin typeface="+mj-lt"/>
                    <a:ea typeface="Segoe UI" pitchFamily="34" charset="0"/>
                    <a:cs typeface="Segoe UI" pitchFamily="34" charset="0"/>
                  </a:rPr>
                  <a:t>Teams Light Purple</a:t>
                </a:r>
              </a:p>
              <a:p>
                <a:pPr algn="l" defTabSz="932472" fontAlgn="base">
                  <a:lnSpc>
                    <a:spcPct val="90000"/>
                  </a:lnSpc>
                  <a:spcBef>
                    <a:spcPct val="0"/>
                  </a:spcBef>
                  <a:spcAft>
                    <a:spcPct val="0"/>
                  </a:spcAft>
                </a:pPr>
                <a:r>
                  <a:rPr lang="en-US" sz="600">
                    <a:solidFill>
                      <a:schemeClr val="tx1"/>
                    </a:solidFill>
                    <a:ea typeface="Segoe UI" pitchFamily="34" charset="0"/>
                    <a:cs typeface="Segoe UI" pitchFamily="34" charset="0"/>
                  </a:rPr>
                  <a:t>#9299F7</a:t>
                </a:r>
              </a:p>
            </p:txBody>
          </p:sp>
          <p:sp>
            <p:nvSpPr>
              <p:cNvPr id="1025" name="Rectangle 1024">
                <a:extLst>
                  <a:ext uri="{FF2B5EF4-FFF2-40B4-BE49-F238E27FC236}">
                    <a16:creationId xmlns:a16="http://schemas.microsoft.com/office/drawing/2014/main" id="{4D2932BC-C479-DA78-5273-61C550217FC7}"/>
                  </a:ext>
                </a:extLst>
              </p:cNvPr>
              <p:cNvSpPr/>
              <p:nvPr userDrawn="1"/>
            </p:nvSpPr>
            <p:spPr bwMode="auto">
              <a:xfrm rot="5400000">
                <a:off x="12166395" y="995223"/>
                <a:ext cx="2263409" cy="2729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rgbClr val="FFFFFF"/>
                    </a:solidFill>
                    <a:latin typeface="+mj-lt"/>
                    <a:ea typeface="Segoe UI" pitchFamily="34" charset="0"/>
                    <a:cs typeface="Segoe UI" pitchFamily="34" charset="0"/>
                  </a:rPr>
                  <a:t>Teams Primary Purple</a:t>
                </a:r>
              </a:p>
              <a:p>
                <a:pPr algn="l" defTabSz="932472" fontAlgn="base">
                  <a:lnSpc>
                    <a:spcPct val="90000"/>
                  </a:lnSpc>
                  <a:spcBef>
                    <a:spcPct val="0"/>
                  </a:spcBef>
                  <a:spcAft>
                    <a:spcPct val="0"/>
                  </a:spcAft>
                </a:pPr>
                <a:r>
                  <a:rPr lang="en-US" sz="600">
                    <a:solidFill>
                      <a:srgbClr val="FFFFFF"/>
                    </a:solidFill>
                    <a:ea typeface="Segoe UI" pitchFamily="34" charset="0"/>
                    <a:cs typeface="Segoe UI" pitchFamily="34" charset="0"/>
                  </a:rPr>
                  <a:t>#5B5Fc7</a:t>
                </a:r>
              </a:p>
            </p:txBody>
          </p:sp>
          <p:sp>
            <p:nvSpPr>
              <p:cNvPr id="1027" name="Rectangle 1026">
                <a:extLst>
                  <a:ext uri="{FF2B5EF4-FFF2-40B4-BE49-F238E27FC236}">
                    <a16:creationId xmlns:a16="http://schemas.microsoft.com/office/drawing/2014/main" id="{A23795C6-EFC5-3FA3-BFF3-498CFB35AB38}"/>
                  </a:ext>
                </a:extLst>
              </p:cNvPr>
              <p:cNvSpPr/>
              <p:nvPr userDrawn="1"/>
            </p:nvSpPr>
            <p:spPr bwMode="auto">
              <a:xfrm rot="5400000">
                <a:off x="11874621" y="995224"/>
                <a:ext cx="2263411" cy="272964"/>
              </a:xfrm>
              <a:prstGeom prst="rect">
                <a:avLst/>
              </a:prstGeom>
              <a:gradFill flip="none" rotWithShape="1">
                <a:gsLst>
                  <a:gs pos="0">
                    <a:schemeClr val="accent1"/>
                  </a:gs>
                  <a:gs pos="100000">
                    <a:schemeClr val="accent3"/>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endParaRPr lang="en-US" sz="600" err="1">
                  <a:solidFill>
                    <a:srgbClr val="FFFFFF"/>
                  </a:solidFill>
                  <a:ea typeface="Segoe UI" pitchFamily="34" charset="0"/>
                  <a:cs typeface="Segoe UI" pitchFamily="34" charset="0"/>
                </a:endParaRPr>
              </a:p>
            </p:txBody>
          </p:sp>
          <p:sp>
            <p:nvSpPr>
              <p:cNvPr id="1054" name="Rectangle 1053">
                <a:extLst>
                  <a:ext uri="{FF2B5EF4-FFF2-40B4-BE49-F238E27FC236}">
                    <a16:creationId xmlns:a16="http://schemas.microsoft.com/office/drawing/2014/main" id="{80569A09-34A2-90F0-E895-AE08AFD8BCD1}"/>
                  </a:ext>
                </a:extLst>
              </p:cNvPr>
              <p:cNvSpPr/>
              <p:nvPr userDrawn="1"/>
            </p:nvSpPr>
            <p:spPr bwMode="auto">
              <a:xfrm rot="5400000">
                <a:off x="11588747" y="3286045"/>
                <a:ext cx="2263411" cy="272964"/>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r>
                  <a:rPr lang="en-US" sz="600">
                    <a:solidFill>
                      <a:srgbClr val="FFFFFF"/>
                    </a:solidFill>
                    <a:ea typeface="Segoe UI" pitchFamily="34" charset="0"/>
                    <a:cs typeface="Segoe UI" pitchFamily="34" charset="0"/>
                  </a:rPr>
                  <a:t>Pure Black</a:t>
                </a:r>
              </a:p>
              <a:p>
                <a:pPr lvl="0" defTabSz="932472" fontAlgn="base">
                  <a:lnSpc>
                    <a:spcPct val="90000"/>
                  </a:lnSpc>
                  <a:spcBef>
                    <a:spcPct val="0"/>
                  </a:spcBef>
                  <a:spcAft>
                    <a:spcPct val="0"/>
                  </a:spcAft>
                </a:pPr>
                <a:r>
                  <a:rPr lang="en-US" sz="600">
                    <a:solidFill>
                      <a:srgbClr val="FFFFFF"/>
                    </a:solidFill>
                    <a:ea typeface="Segoe UI" pitchFamily="34" charset="0"/>
                    <a:cs typeface="Segoe UI" pitchFamily="34" charset="0"/>
                  </a:rPr>
                  <a:t>#000000</a:t>
                </a:r>
              </a:p>
            </p:txBody>
          </p:sp>
          <p:sp>
            <p:nvSpPr>
              <p:cNvPr id="1055" name="Rectangle 1054">
                <a:extLst>
                  <a:ext uri="{FF2B5EF4-FFF2-40B4-BE49-F238E27FC236}">
                    <a16:creationId xmlns:a16="http://schemas.microsoft.com/office/drawing/2014/main" id="{FE9F5DBB-544D-55A0-A129-2695F96D2018}"/>
                  </a:ext>
                </a:extLst>
              </p:cNvPr>
              <p:cNvSpPr/>
              <p:nvPr userDrawn="1"/>
            </p:nvSpPr>
            <p:spPr bwMode="auto">
              <a:xfrm rot="5400000">
                <a:off x="11588747" y="995224"/>
                <a:ext cx="2263411" cy="272964"/>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l" defTabSz="932472" fontAlgn="base">
                  <a:lnSpc>
                    <a:spcPct val="90000"/>
                  </a:lnSpc>
                  <a:spcBef>
                    <a:spcPct val="0"/>
                  </a:spcBef>
                  <a:spcAft>
                    <a:spcPct val="0"/>
                  </a:spcAft>
                </a:pPr>
                <a:r>
                  <a:rPr lang="en-US" sz="600">
                    <a:solidFill>
                      <a:schemeClr val="tx1"/>
                    </a:solidFill>
                    <a:latin typeface="+mj-lt"/>
                    <a:ea typeface="Segoe UI" pitchFamily="34" charset="0"/>
                    <a:cs typeface="Segoe UI" pitchFamily="34" charset="0"/>
                  </a:rPr>
                  <a:t>Warm White</a:t>
                </a:r>
              </a:p>
              <a:p>
                <a:pPr algn="l" defTabSz="932472" fontAlgn="base">
                  <a:lnSpc>
                    <a:spcPct val="90000"/>
                  </a:lnSpc>
                  <a:spcBef>
                    <a:spcPct val="0"/>
                  </a:spcBef>
                  <a:spcAft>
                    <a:spcPct val="0"/>
                  </a:spcAft>
                </a:pPr>
                <a:r>
                  <a:rPr lang="en-US" sz="600">
                    <a:solidFill>
                      <a:schemeClr val="tx1"/>
                    </a:solidFill>
                    <a:ea typeface="Segoe UI" pitchFamily="34" charset="0"/>
                    <a:cs typeface="Segoe UI" pitchFamily="34" charset="0"/>
                  </a:rPr>
                  <a:t>#FFF8F3</a:t>
                </a:r>
              </a:p>
            </p:txBody>
          </p:sp>
        </p:grpSp>
      </p:grpSp>
      <p:sp>
        <p:nvSpPr>
          <p:cNvPr id="1062" name="TextBox 1061">
            <a:extLst>
              <a:ext uri="{FF2B5EF4-FFF2-40B4-BE49-F238E27FC236}">
                <a16:creationId xmlns:a16="http://schemas.microsoft.com/office/drawing/2014/main" id="{C497070B-8E11-C7FB-845D-D5F9783A41C0}"/>
              </a:ext>
            </a:extLst>
          </p:cNvPr>
          <p:cNvSpPr txBox="1"/>
          <p:nvPr userDrawn="1"/>
        </p:nvSpPr>
        <p:spPr>
          <a:xfrm>
            <a:off x="12284419" y="-184139"/>
            <a:ext cx="779059" cy="153888"/>
          </a:xfrm>
          <a:prstGeom prst="rect">
            <a:avLst/>
          </a:prstGeom>
          <a:noFill/>
        </p:spPr>
        <p:txBody>
          <a:bodyPr wrap="none" lIns="0" tIns="0" rIns="0" bIns="0">
            <a:spAutoFit/>
          </a:bodyPr>
          <a:lstStyle/>
          <a:p>
            <a:pPr algn="l"/>
            <a:r>
              <a:rPr lang="en-US" sz="1000">
                <a:solidFill>
                  <a:schemeClr val="bg1"/>
                </a:solidFill>
                <a:latin typeface="+mj-lt"/>
              </a:rPr>
              <a:t>MW 02.24 DE</a:t>
            </a:r>
          </a:p>
        </p:txBody>
      </p:sp>
    </p:spTree>
    <p:extLst>
      <p:ext uri="{BB962C8B-B14F-4D97-AF65-F5344CB8AC3E}">
        <p14:creationId xmlns:p14="http://schemas.microsoft.com/office/powerpoint/2010/main" val="75047832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Lst>
  <p:transition>
    <p:fade/>
  </p:transition>
  <p:hf sldNum="0" hdr="0" ftr="0" dt="0"/>
  <p:txStyles>
    <p:titleStyle>
      <a:lvl1pPr algn="l" defTabSz="932742" rtl="0" eaLnBrk="1" latinLnBrk="0" hangingPunct="1">
        <a:lnSpc>
          <a:spcPct val="100000"/>
        </a:lnSpc>
        <a:spcBef>
          <a:spcPct val="0"/>
        </a:spcBef>
        <a:buNone/>
        <a:defRPr lang="en-US" sz="2800" b="0" i="0" kern="1200" cap="none" spc="-50" baseline="0" dirty="0" smtClean="0">
          <a:ln w="3175">
            <a:noFill/>
          </a:ln>
          <a:solidFill>
            <a:schemeClr val="tx1"/>
          </a:solidFill>
          <a:effectLst/>
          <a:latin typeface="+mj-lt"/>
          <a:ea typeface="+mn-ea"/>
          <a:cs typeface="Segoe UI Semibold" panose="020B0502040204020203" pitchFamily="34" charset="0"/>
        </a:defRPr>
      </a:lvl1pPr>
    </p:titleStyle>
    <p:bodyStyle>
      <a:lvl1pPr marL="0" marR="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None/>
        <a:tabLst/>
        <a:defRPr sz="1600" b="0" i="0" kern="1200" spc="0" baseline="0">
          <a:solidFill>
            <a:schemeClr val="accent1"/>
          </a:solidFill>
          <a:latin typeface="+mj-lt"/>
          <a:ea typeface="+mn-ea"/>
          <a:cs typeface="Segoe UI" panose="020B05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b="0" i="0" kern="1200" spc="0" baseline="0">
          <a:solidFill>
            <a:schemeClr val="tx1"/>
          </a:solidFill>
          <a:latin typeface="+mn-lt"/>
          <a:ea typeface="+mn-ea"/>
          <a:cs typeface="Segoe UI" panose="020B0502040204020203" pitchFamily="34" charset="0"/>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Segoe UI" panose="020B0502040204020203" pitchFamily="34" charset="0"/>
        </a:defRPr>
      </a:lvl4pPr>
      <a:lvl5pPr marL="585216"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04">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49274" y="472440"/>
            <a:ext cx="11089218" cy="4572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49274" y="1638301"/>
            <a:ext cx="11093451"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549274" y="6341190"/>
            <a:ext cx="5480051" cy="246221"/>
          </a:xfrm>
          <a:prstGeom prst="rect">
            <a:avLst/>
          </a:prstGeom>
        </p:spPr>
        <p:txBody>
          <a:bodyPr vert="horz" wrap="square" lIns="0" tIns="45720" rIns="0" bIns="45720" rtlCol="0" anchor="ctr">
            <a:spAutoFit/>
          </a:bodyPr>
          <a:lstStyle>
            <a:lvl1pPr algn="l">
              <a:defRPr sz="1000">
                <a:solidFill>
                  <a:schemeClr val="tx1">
                    <a:lumMod val="50000"/>
                    <a:lumOff val="50000"/>
                  </a:schemeClr>
                </a:solidFill>
              </a:defRPr>
            </a:lvl1pPr>
          </a:lstStyle>
          <a:p>
            <a:pPr>
              <a:defRPr/>
            </a:pPr>
            <a:r>
              <a:rPr lang="en-US">
                <a:solidFill>
                  <a:prstClr val="black">
                    <a:lumMod val="50000"/>
                    <a:lumOff val="50000"/>
                  </a:prstClr>
                </a:solidFill>
              </a:rPr>
              <a:t>Modern Work Enablement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9904413" y="6331904"/>
            <a:ext cx="1734079" cy="246221"/>
          </a:xfrm>
          <a:prstGeom prst="rect">
            <a:avLst/>
          </a:prstGeom>
        </p:spPr>
        <p:txBody>
          <a:bodyPr vert="horz" wrap="square" lIns="0" tIns="45720" rIns="0" bIns="45720" rtlCol="0" anchor="ctr">
            <a:spAutoFit/>
          </a:bodyP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77380107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hdr="0" dt="0"/>
  <p:txStyles>
    <p:title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Segoe Sans Display" pitchFamily="2" charset="0"/>
          <a:ea typeface="+mn-ea"/>
          <a:cs typeface="Segoe Sans Display" pitchFamily="2"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Segoe Sans Display" pitchFamily="2" charset="0"/>
          <a:ea typeface="+mn-ea"/>
          <a:cs typeface="Segoe Sans Display" pitchFamily="2" charset="0"/>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6">
          <p15:clr>
            <a:srgbClr val="F26B43"/>
          </p15:clr>
        </p15:guide>
        <p15:guide id="3" pos="7334">
          <p15:clr>
            <a:srgbClr val="F26B43"/>
          </p15:clr>
        </p15:guide>
        <p15:guide id="4" orient="horz" pos="2160">
          <p15:clr>
            <a:srgbClr val="F26B43"/>
          </p15:clr>
        </p15:guide>
        <p15:guide id="5" orient="horz" pos="346">
          <p15:clr>
            <a:srgbClr val="F26B43"/>
          </p15:clr>
        </p15:guide>
        <p15:guide id="6" orient="horz" pos="3888">
          <p15:clr>
            <a:srgbClr val="F26B43"/>
          </p15:clr>
        </p15:guide>
        <p15:guide id="7" pos="3798">
          <p15:clr>
            <a:srgbClr val="5ACBF0"/>
          </p15:clr>
        </p15:guide>
        <p15:guide id="8" pos="2702">
          <p15:clr>
            <a:srgbClr val="5ACBF0"/>
          </p15:clr>
        </p15:guide>
        <p15:guide id="9" pos="2618">
          <p15:clr>
            <a:srgbClr val="5ACBF0"/>
          </p15:clr>
        </p15:guide>
        <p15:guide id="10" pos="1524">
          <p15:clr>
            <a:srgbClr val="5ACBF0"/>
          </p15:clr>
        </p15:guide>
        <p15:guide id="11" pos="1439">
          <p15:clr>
            <a:srgbClr val="5ACBF0"/>
          </p15:clr>
        </p15:guide>
        <p15:guide id="12" pos="3881">
          <p15:clr>
            <a:srgbClr val="5ACBF0"/>
          </p15:clr>
        </p15:guide>
        <p15:guide id="13" pos="4976">
          <p15:clr>
            <a:srgbClr val="5ACBF0"/>
          </p15:clr>
        </p15:guide>
        <p15:guide id="14" pos="5061">
          <p15:clr>
            <a:srgbClr val="5ACBF0"/>
          </p15:clr>
        </p15:guide>
        <p15:guide id="15" pos="6155">
          <p15:clr>
            <a:srgbClr val="5ACBF0"/>
          </p15:clr>
        </p15:guide>
        <p15:guide id="16" pos="6239">
          <p15:clr>
            <a:srgbClr val="5ACBF0"/>
          </p15:clr>
        </p15:guide>
        <p15:guide id="17" pos="2027">
          <p15:clr>
            <a:srgbClr val="FBAE40"/>
          </p15:clr>
        </p15:guide>
        <p15:guide id="18" pos="2114">
          <p15:clr>
            <a:srgbClr val="FBAE40"/>
          </p15:clr>
        </p15:guide>
        <p15:guide id="19" pos="5564">
          <p15:clr>
            <a:srgbClr val="FBAE40"/>
          </p15:clr>
        </p15:guide>
        <p15:guide id="20" pos="5652">
          <p15:clr>
            <a:srgbClr val="FBAE40"/>
          </p15:clr>
        </p15:guide>
        <p15:guide id="21" orient="horz" pos="947">
          <p15:clr>
            <a:srgbClr val="F26B43"/>
          </p15:clr>
        </p15:guide>
        <p15:guide id="22" orient="horz" pos="1032">
          <p15:clr>
            <a:srgbClr val="F26B43"/>
          </p15:clr>
        </p15:guide>
        <p15:guide id="23" orient="horz" pos="42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5515" r:id="rId1"/>
    <p:sldLayoutId id="2147485516" r:id="rId2"/>
    <p:sldLayoutId id="2147485517" r:id="rId3"/>
    <p:sldLayoutId id="2147485518" r:id="rId4"/>
    <p:sldLayoutId id="2147485519" r:id="rId5"/>
    <p:sldLayoutId id="2147485520" r:id="rId6"/>
    <p:sldLayoutId id="2147485521" r:id="rId7"/>
    <p:sldLayoutId id="2147485522" r:id="rId8"/>
    <p:sldLayoutId id="2147485523" r:id="rId9"/>
    <p:sldLayoutId id="2147485524" r:id="rId10"/>
    <p:sldLayoutId id="2147485525" r:id="rId11"/>
    <p:sldLayoutId id="2147485526" r:id="rId12"/>
    <p:sldLayoutId id="2147485527" r:id="rId13"/>
    <p:sldLayoutId id="2147485528" r:id="rId14"/>
    <p:sldLayoutId id="2147485529" r:id="rId15"/>
    <p:sldLayoutId id="2147485535" r:id="rId16"/>
    <p:sldLayoutId id="2147485537" r:id="rId17"/>
    <p:sldLayoutId id="2147485539" r:id="rId18"/>
    <p:sldLayoutId id="2147485540" r:id="rId19"/>
    <p:sldLayoutId id="2147485541" r:id="rId20"/>
    <p:sldLayoutId id="2147483730" r:id="rId21"/>
    <p:sldLayoutId id="2147483745" r:id="rId22"/>
    <p:sldLayoutId id="2147483754"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A446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0B2BF-88E4-0A03-93D4-8FE2FB2174DD}"/>
              </a:ext>
            </a:extLst>
          </p:cNvPr>
          <p:cNvPicPr>
            <a:picLocks noChangeAspect="1"/>
          </p:cNvPicPr>
          <p:nvPr userDrawn="1"/>
        </p:nvPicPr>
        <p:blipFill>
          <a:blip r:embed="rId31"/>
          <a:srcRect/>
          <a:stretch/>
        </p:blipFill>
        <p:spPr>
          <a:xfrm>
            <a:off x="0" y="0"/>
            <a:ext cx="12192000" cy="6858000"/>
          </a:xfrm>
          <a:prstGeom prst="rect">
            <a:avLst/>
          </a:prstGeom>
        </p:spPr>
      </p:pic>
      <p:pic>
        <p:nvPicPr>
          <p:cNvPr id="8" name="Picture 7" hidden="1">
            <a:extLst>
              <a:ext uri="{FF2B5EF4-FFF2-40B4-BE49-F238E27FC236}">
                <a16:creationId xmlns:a16="http://schemas.microsoft.com/office/drawing/2014/main" id="{AE2549B3-2C3D-189B-F80E-ED8F336795CD}"/>
              </a:ext>
            </a:extLst>
          </p:cNvPr>
          <p:cNvPicPr>
            <a:picLocks noChangeAspect="1"/>
          </p:cNvPicPr>
          <p:nvPr userDrawn="1"/>
        </p:nvPicPr>
        <p:blipFill>
          <a:blip r:embed="rId32"/>
          <a:stretch>
            <a:fillRect/>
          </a:stretch>
        </p:blipFill>
        <p:spPr>
          <a:xfrm>
            <a:off x="2821" y="0"/>
            <a:ext cx="12186358" cy="6858000"/>
          </a:xfrm>
          <a:prstGeom prst="rect">
            <a:avLst/>
          </a:prstGeom>
        </p:spPr>
      </p:pic>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15076699"/>
      </p:ext>
    </p:extLst>
  </p:cSld>
  <p:clrMap bg1="dk1" tx1="lt1" bg2="dk2" tx2="lt2" accent1="accent1" accent2="accent2" accent3="accent3" accent4="accent4" accent5="accent5" accent6="accent6" hlink="hlink" folHlink="folHlink"/>
  <p:sldLayoutIdLst>
    <p:sldLayoutId id="2147485474" r:id="rId1"/>
    <p:sldLayoutId id="2147485475" r:id="rId2"/>
    <p:sldLayoutId id="2147485476" r:id="rId3"/>
    <p:sldLayoutId id="2147485477" r:id="rId4"/>
    <p:sldLayoutId id="2147485478" r:id="rId5"/>
    <p:sldLayoutId id="2147485479" r:id="rId6"/>
    <p:sldLayoutId id="2147485480" r:id="rId7"/>
    <p:sldLayoutId id="2147485481" r:id="rId8"/>
    <p:sldLayoutId id="2147485482" r:id="rId9"/>
    <p:sldLayoutId id="2147485483" r:id="rId10"/>
    <p:sldLayoutId id="2147485484" r:id="rId11"/>
    <p:sldLayoutId id="2147485485" r:id="rId12"/>
    <p:sldLayoutId id="2147485486" r:id="rId13"/>
    <p:sldLayoutId id="2147485487" r:id="rId14"/>
    <p:sldLayoutId id="2147485488" r:id="rId15"/>
    <p:sldLayoutId id="2147485489" r:id="rId16"/>
    <p:sldLayoutId id="2147485490" r:id="rId17"/>
    <p:sldLayoutId id="2147485491" r:id="rId18"/>
    <p:sldLayoutId id="2147485492" r:id="rId19"/>
    <p:sldLayoutId id="2147485493" r:id="rId20"/>
    <p:sldLayoutId id="2147485494" r:id="rId21"/>
    <p:sldLayoutId id="2147485495" r:id="rId22"/>
    <p:sldLayoutId id="2147485496" r:id="rId23"/>
    <p:sldLayoutId id="2147485497" r:id="rId24"/>
    <p:sldLayoutId id="2147485498" r:id="rId25"/>
    <p:sldLayoutId id="2147485499" r:id="rId26"/>
    <p:sldLayoutId id="2147485500" r:id="rId27"/>
    <p:sldLayoutId id="2147485501" r:id="rId28"/>
    <p:sldLayoutId id="2147485502" r:id="rId29"/>
  </p:sldLayoutIdLst>
  <p:transition>
    <p:fade/>
  </p:transition>
  <p:hf sldNum="0" hd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A5A5A5"/>
          </p15:clr>
        </p15:guide>
        <p15:guide id="3">
          <p15:clr>
            <a:srgbClr val="A5A5A5"/>
          </p15:clr>
        </p15:guide>
        <p15:guide id="4" pos="7496">
          <p15:clr>
            <a:srgbClr val="A5A5A5"/>
          </p15:clr>
        </p15:guide>
        <p15:guide id="5" orient="horz">
          <p15:clr>
            <a:srgbClr val="A5A5A5"/>
          </p15:clr>
        </p15:guide>
        <p15:guide id="6" orient="horz" pos="4320">
          <p15:clr>
            <a:srgbClr val="A5A5A5"/>
          </p15:clr>
        </p15:guide>
        <p15:guide id="7" orient="horz" pos="184">
          <p15:clr>
            <a:srgbClr val="A5A5A5"/>
          </p15:clr>
        </p15:guide>
        <p15:guide id="8" orient="horz" pos="4136">
          <p15:clr>
            <a:srgbClr val="A5A5A5"/>
          </p15:clr>
        </p15:guide>
        <p15:guide id="9" orient="horz" pos="3952">
          <p15:clr>
            <a:srgbClr val="C35EA4"/>
          </p15:clr>
        </p15:guide>
        <p15:guide id="10" orient="horz" pos="365">
          <p15:clr>
            <a:srgbClr val="C35EA4"/>
          </p15:clr>
        </p15:guide>
        <p15:guide id="11" pos="7307">
          <p15:clr>
            <a:srgbClr val="C35EA4"/>
          </p15:clr>
        </p15:guide>
        <p15:guide id="12" pos="365">
          <p15:clr>
            <a:srgbClr val="C35EA4"/>
          </p15:clr>
        </p15:guide>
        <p15:guide id="13" pos="188">
          <p15:clr>
            <a:srgbClr val="A5A5A5"/>
          </p15:clr>
        </p15:guide>
        <p15:guide id="14" orient="horz" pos="4224">
          <p15:clr>
            <a:srgbClr val="A5A5A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8200212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5594"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70.jpe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92.xml"/><Relationship Id="rId6" Type="http://schemas.openxmlformats.org/officeDocument/2006/relationships/image" Target="../media/image60.svg"/><Relationship Id="rId11" Type="http://schemas.openxmlformats.org/officeDocument/2006/relationships/image" Target="../media/image68.jpeg"/><Relationship Id="rId5" Type="http://schemas.openxmlformats.org/officeDocument/2006/relationships/image" Target="../media/image59.png"/><Relationship Id="rId10" Type="http://schemas.openxmlformats.org/officeDocument/2006/relationships/image" Target="../media/image67.jpeg"/><Relationship Id="rId4" Type="http://schemas.openxmlformats.org/officeDocument/2006/relationships/image" Target="../media/image58.svg"/><Relationship Id="rId9" Type="http://schemas.openxmlformats.org/officeDocument/2006/relationships/image" Target="../media/image66.jpeg"/></Relationships>
</file>

<file path=ppt/slides/_rels/slide1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77.png"/><Relationship Id="rId4" Type="http://schemas.openxmlformats.org/officeDocument/2006/relationships/image" Target="../media/image75.svg"/><Relationship Id="rId9" Type="http://schemas.openxmlformats.org/officeDocument/2006/relationships/customXml" Target="../ink/ink1.xml"/></Relationships>
</file>

<file path=ppt/slides/_rels/slide16.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10.xml"/><Relationship Id="rId1" Type="http://schemas.openxmlformats.org/officeDocument/2006/relationships/slideLayout" Target="../slideLayouts/slideLayout134.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5" Type="http://schemas.openxmlformats.org/officeDocument/2006/relationships/image" Target="../media/image46.svg"/><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97.gif"/><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hyperlink" Target="https://www.microsoft.com/en-us/worklab/work-trend-index/will-ai-fix-wor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2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127.png"/><Relationship Id="rId5" Type="http://schemas.openxmlformats.org/officeDocument/2006/relationships/image" Target="../media/image126.sv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7.svg"/><Relationship Id="rId2" Type="http://schemas.openxmlformats.org/officeDocument/2006/relationships/image" Target="../media/image132.png"/><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5.svg"/><Relationship Id="rId4" Type="http://schemas.openxmlformats.org/officeDocument/2006/relationships/image" Target="../media/image134.png"/></Relationships>
</file>

<file path=ppt/slides/_rels/slide31.xml.rels><?xml version="1.0" encoding="UTF-8" standalone="yes"?>
<Relationships xmlns="http://schemas.openxmlformats.org/package/2006/relationships"><Relationship Id="rId3" Type="http://schemas.openxmlformats.org/officeDocument/2006/relationships/image" Target="../media/image139.svg"/><Relationship Id="rId7" Type="http://schemas.openxmlformats.org/officeDocument/2006/relationships/image" Target="../media/image143.svg"/><Relationship Id="rId2" Type="http://schemas.openxmlformats.org/officeDocument/2006/relationships/image" Target="../media/image138.png"/><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s>
</file>

<file path=ppt/slides/_rels/slide32.xml.rels><?xml version="1.0" encoding="UTF-8" standalone="yes"?>
<Relationships xmlns="http://schemas.openxmlformats.org/package/2006/relationships"><Relationship Id="rId3" Type="http://schemas.openxmlformats.org/officeDocument/2006/relationships/image" Target="../media/image145.svg"/><Relationship Id="rId7" Type="http://schemas.openxmlformats.org/officeDocument/2006/relationships/image" Target="../media/image149.svg"/><Relationship Id="rId2" Type="http://schemas.openxmlformats.org/officeDocument/2006/relationships/image" Target="../media/image144.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147.svg"/><Relationship Id="rId4" Type="http://schemas.openxmlformats.org/officeDocument/2006/relationships/image" Target="../media/image146.png"/></Relationships>
</file>

<file path=ppt/slides/_rels/slide33.xml.rels><?xml version="1.0" encoding="UTF-8" standalone="yes"?>
<Relationships xmlns="http://schemas.openxmlformats.org/package/2006/relationships"><Relationship Id="rId3" Type="http://schemas.openxmlformats.org/officeDocument/2006/relationships/image" Target="../media/image151.svg"/><Relationship Id="rId7" Type="http://schemas.openxmlformats.org/officeDocument/2006/relationships/image" Target="../media/image155.svg"/><Relationship Id="rId2" Type="http://schemas.openxmlformats.org/officeDocument/2006/relationships/image" Target="../media/image150.png"/><Relationship Id="rId1" Type="http://schemas.openxmlformats.org/officeDocument/2006/relationships/slideLayout" Target="../slideLayouts/slideLayout4.xml"/><Relationship Id="rId6" Type="http://schemas.openxmlformats.org/officeDocument/2006/relationships/image" Target="../media/image154.png"/><Relationship Id="rId5" Type="http://schemas.openxmlformats.org/officeDocument/2006/relationships/image" Target="../media/image153.svg"/><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157.png"/></Relationships>
</file>

<file path=ppt/slides/_rels/slide3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hyperlink" Target="https://aka.ms/M365CopilotCommun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6.xml"/><Relationship Id="rId1" Type="http://schemas.openxmlformats.org/officeDocument/2006/relationships/video" Target="https://www.youtube.com/embed/zwl-EHELi-s?feature=oembed" TargetMode="External"/><Relationship Id="rId4" Type="http://schemas.openxmlformats.org/officeDocument/2006/relationships/image" Target="../media/image160.jpeg"/></Relationships>
</file>

<file path=ppt/slides/_rels/slide48.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18" Type="http://schemas.openxmlformats.org/officeDocument/2006/relationships/image" Target="../media/image176.svg"/><Relationship Id="rId26" Type="http://schemas.openxmlformats.org/officeDocument/2006/relationships/image" Target="../media/image131.png"/><Relationship Id="rId3" Type="http://schemas.openxmlformats.org/officeDocument/2006/relationships/image" Target="../media/image161.png"/><Relationship Id="rId21" Type="http://schemas.openxmlformats.org/officeDocument/2006/relationships/image" Target="../media/image179.jpeg"/><Relationship Id="rId7" Type="http://schemas.openxmlformats.org/officeDocument/2006/relationships/image" Target="../media/image165.png"/><Relationship Id="rId12" Type="http://schemas.openxmlformats.org/officeDocument/2006/relationships/image" Target="../media/image170.svg"/><Relationship Id="rId17" Type="http://schemas.openxmlformats.org/officeDocument/2006/relationships/image" Target="../media/image175.png"/><Relationship Id="rId25" Type="http://schemas.openxmlformats.org/officeDocument/2006/relationships/image" Target="../media/image128.png"/><Relationship Id="rId2" Type="http://schemas.openxmlformats.org/officeDocument/2006/relationships/notesSlide" Target="../notesSlides/notesSlide25.xml"/><Relationship Id="rId16" Type="http://schemas.openxmlformats.org/officeDocument/2006/relationships/image" Target="../media/image174.png"/><Relationship Id="rId20" Type="http://schemas.openxmlformats.org/officeDocument/2006/relationships/image" Target="../media/image178.svg"/><Relationship Id="rId1" Type="http://schemas.openxmlformats.org/officeDocument/2006/relationships/slideLayout" Target="../slideLayouts/slideLayout49.xml"/><Relationship Id="rId6" Type="http://schemas.openxmlformats.org/officeDocument/2006/relationships/image" Target="../media/image164.png"/><Relationship Id="rId11" Type="http://schemas.openxmlformats.org/officeDocument/2006/relationships/image" Target="../media/image169.png"/><Relationship Id="rId24" Type="http://schemas.openxmlformats.org/officeDocument/2006/relationships/image" Target="../media/image127.png"/><Relationship Id="rId5" Type="http://schemas.openxmlformats.org/officeDocument/2006/relationships/image" Target="../media/image163.png"/><Relationship Id="rId15" Type="http://schemas.openxmlformats.org/officeDocument/2006/relationships/image" Target="../media/image173.png"/><Relationship Id="rId23" Type="http://schemas.openxmlformats.org/officeDocument/2006/relationships/image" Target="../media/image181.png"/><Relationship Id="rId10" Type="http://schemas.openxmlformats.org/officeDocument/2006/relationships/image" Target="../media/image168.png"/><Relationship Id="rId19" Type="http://schemas.openxmlformats.org/officeDocument/2006/relationships/image" Target="../media/image177.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 Id="rId22" Type="http://schemas.openxmlformats.org/officeDocument/2006/relationships/image" Target="../media/image180.png"/></Relationships>
</file>

<file path=ppt/slides/_rels/slide49.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sv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5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5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notesSlide" Target="../notesSlides/notesSlide29.xml"/><Relationship Id="rId16" Type="http://schemas.openxmlformats.org/officeDocument/2006/relationships/image" Target="../media/image207.png"/><Relationship Id="rId1" Type="http://schemas.openxmlformats.org/officeDocument/2006/relationships/slideLayout" Target="../slideLayouts/slideLayout13.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5" Type="http://schemas.openxmlformats.org/officeDocument/2006/relationships/image" Target="../media/image20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 Id="rId14" Type="http://schemas.openxmlformats.org/officeDocument/2006/relationships/image" Target="../media/image20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9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1758795"/>
            <a:ext cx="10468997" cy="2659190"/>
          </a:xfrm>
        </p:spPr>
        <p:txBody>
          <a:bodyPr/>
          <a:lstStyle/>
          <a:p>
            <a:r>
              <a:rPr lang="en-US" sz="4800" b="0">
                <a:latin typeface="Segoe UI"/>
                <a:cs typeface="Segoe UI"/>
              </a:rPr>
              <a:t>Copilot for All - Practical AI Agent Solutions and Scenarios From Corporate to the Frontline to Transform Your Business | MS33</a:t>
            </a:r>
            <a:endParaRPr lang="en-US" sz="4800">
              <a:latin typeface="Segoe UI"/>
              <a:cs typeface="Segoe UI"/>
            </a:endParaRP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573783"/>
            <a:ext cx="8193024" cy="830997"/>
          </a:xfrm>
        </p:spPr>
        <p:txBody>
          <a:bodyPr vert="horz" wrap="square" lIns="0" tIns="0" rIns="0" bIns="0" rtlCol="0" anchor="t">
            <a:spAutoFit/>
          </a:bodyPr>
          <a:lstStyle/>
          <a:p>
            <a:r>
              <a:rPr lang="en-US">
                <a:latin typeface="Segoe UI"/>
                <a:cs typeface="Segoe UI"/>
              </a:rPr>
              <a:t>Connie Welsh – Sr Dir Copilot, Teams and Modern Work Solution Sales</a:t>
            </a:r>
          </a:p>
          <a:p>
            <a:r>
              <a:rPr lang="en-US">
                <a:latin typeface="Segoe UI"/>
                <a:cs typeface="Segoe UI"/>
              </a:rPr>
              <a:t>Kensington Schmidt – Frontline Worker Global Blackbelt</a:t>
            </a:r>
          </a:p>
          <a:p>
            <a:r>
              <a:rPr lang="en-US">
                <a:latin typeface="Segoe UI"/>
                <a:cs typeface="Segoe UI"/>
              </a:rPr>
              <a:t>Sarath Rangu – M365 Global Blackbelt</a:t>
            </a:r>
            <a:endParaRPr lang="en-US"/>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vert="horz" wrap="square" lIns="0" tIns="0" rIns="0" bIns="0" rtlCol="0" anchor="t">
            <a:spAutoFit/>
          </a:bodyPr>
          <a:lstStyle/>
          <a:p>
            <a:r>
              <a:rPr lang="en-US">
                <a:latin typeface="Segoe UI"/>
                <a:cs typeface="Segoe UI"/>
              </a:rPr>
              <a:t>May 8, 2025</a:t>
            </a:r>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4E14-ACA2-E47A-2888-BC6A3004E83A}"/>
              </a:ext>
            </a:extLst>
          </p:cNvPr>
          <p:cNvSpPr>
            <a:spLocks noGrp="1"/>
          </p:cNvSpPr>
          <p:nvPr>
            <p:ph type="title"/>
          </p:nvPr>
        </p:nvSpPr>
        <p:spPr>
          <a:xfrm>
            <a:off x="588264" y="891251"/>
            <a:ext cx="2073914" cy="3016210"/>
          </a:xfrm>
        </p:spPr>
        <p:txBody>
          <a:bodyPr/>
          <a:lstStyle/>
          <a:p>
            <a:r>
              <a:rPr lang="en-US"/>
              <a:t>Everything you needed to know about agents you learned from Mad Men!</a:t>
            </a:r>
          </a:p>
        </p:txBody>
      </p:sp>
      <p:pic>
        <p:nvPicPr>
          <p:cNvPr id="5" name="Picture 2">
            <a:extLst>
              <a:ext uri="{FF2B5EF4-FFF2-40B4-BE49-F238E27FC236}">
                <a16:creationId xmlns:a16="http://schemas.microsoft.com/office/drawing/2014/main" id="{B9564C00-96C9-F5DA-1135-27336528F2D8}"/>
              </a:ext>
            </a:extLst>
          </p:cNvPr>
          <p:cNvPicPr>
            <a:picLocks noGrp="1" noChangeAspect="1" noChangeArrowheads="1"/>
          </p:cNvPicPr>
          <p:nvPr>
            <p:ph type="pic" sz="quarter" idx="11"/>
          </p:nvPr>
        </p:nvPicPr>
        <p:blipFill rotWithShape="1">
          <a:blip r:embed="rId2" cstate="print">
            <a:extLst>
              <a:ext uri="{28A0092B-C50C-407E-A947-70E740481C1C}">
                <a14:useLocalDpi xmlns:a14="http://schemas.microsoft.com/office/drawing/2010/main" val="0"/>
              </a:ext>
            </a:extLst>
          </a:blip>
          <a:srcRect l="-295" r="-1"/>
          <a:stretch/>
        </p:blipFill>
        <p:spPr bwMode="auto">
          <a:xfrm>
            <a:off x="3020992" y="0"/>
            <a:ext cx="91710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47230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3A79B8-AD88-6CDD-7E32-F8D7BB5D6300}"/>
              </a:ext>
            </a:extLst>
          </p:cNvPr>
          <p:cNvSpPr>
            <a:spLocks noGrp="1"/>
          </p:cNvSpPr>
          <p:nvPr>
            <p:ph type="title"/>
          </p:nvPr>
        </p:nvSpPr>
        <p:spPr>
          <a:xfrm>
            <a:off x="588263" y="588963"/>
            <a:ext cx="4158362" cy="2535236"/>
          </a:xfrm>
        </p:spPr>
        <p:txBody>
          <a:bodyPr wrap="square" anchor="b">
            <a:normAutofit/>
          </a:bodyPr>
          <a:lstStyle/>
          <a:p>
            <a:r>
              <a:rPr lang="en-US"/>
              <a:t>Refresh my memory?</a:t>
            </a:r>
          </a:p>
        </p:txBody>
      </p:sp>
      <p:sp>
        <p:nvSpPr>
          <p:cNvPr id="5" name="Content Placeholder 4">
            <a:extLst>
              <a:ext uri="{FF2B5EF4-FFF2-40B4-BE49-F238E27FC236}">
                <a16:creationId xmlns:a16="http://schemas.microsoft.com/office/drawing/2014/main" id="{C176A288-D55D-7159-1B70-D1624E4CB423}"/>
              </a:ext>
            </a:extLst>
          </p:cNvPr>
          <p:cNvSpPr>
            <a:spLocks noGrp="1"/>
          </p:cNvSpPr>
          <p:nvPr>
            <p:ph type="body" sz="quarter" idx="10"/>
          </p:nvPr>
        </p:nvSpPr>
        <p:spPr>
          <a:xfrm>
            <a:off x="584200" y="3535540"/>
            <a:ext cx="4162425" cy="2733497"/>
          </a:xfrm>
        </p:spPr>
        <p:txBody>
          <a:bodyPr wrap="square">
            <a:normAutofit fontScale="77500" lnSpcReduction="20000"/>
          </a:bodyPr>
          <a:lstStyle/>
          <a:p>
            <a:pPr marL="0" indent="0">
              <a:buNone/>
            </a:pPr>
            <a:r>
              <a:rPr lang="en-US"/>
              <a:t>Mad Men is a TV series set primarily in the 1960s and early 1970s, beginning at the fictional Sterling Cooper advertising agency on Madison Avenue in Manhattan, New York City. </a:t>
            </a:r>
          </a:p>
          <a:p>
            <a:pPr marL="0" indent="0">
              <a:buNone/>
            </a:pPr>
            <a:endParaRPr lang="en-US"/>
          </a:p>
          <a:p>
            <a:pPr marL="0" indent="0">
              <a:buNone/>
            </a:pPr>
            <a:r>
              <a:rPr lang="en-US"/>
              <a:t>Centered initially on Don Draper, an ad executive, and several of his coworkers.</a:t>
            </a:r>
          </a:p>
          <a:p>
            <a:pPr marL="0" indent="0">
              <a:buNone/>
            </a:pPr>
            <a:endParaRPr lang="en-US"/>
          </a:p>
          <a:p>
            <a:pPr marL="0" indent="0">
              <a:buNone/>
            </a:pPr>
            <a:r>
              <a:rPr lang="en-US"/>
              <a:t>One key coworker was Peggy… and she is the center of our story.</a:t>
            </a:r>
          </a:p>
        </p:txBody>
      </p:sp>
      <p:pic>
        <p:nvPicPr>
          <p:cNvPr id="2050" name="Picture 2" descr="Mad Men: Oral History of the AMC Show Pilot Facts - TV Guide">
            <a:extLst>
              <a:ext uri="{FF2B5EF4-FFF2-40B4-BE49-F238E27FC236}">
                <a16:creationId xmlns:a16="http://schemas.microsoft.com/office/drawing/2014/main" id="{EF5017EC-12BF-21E0-2895-9E5D06BE38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95" t="1" r="22154" b="-3"/>
          <a:stretch/>
        </p:blipFill>
        <p:spPr bwMode="auto">
          <a:xfrm>
            <a:off x="5334000" y="10"/>
            <a:ext cx="6858000" cy="6857990"/>
          </a:xfrm>
          <a:prstGeom prst="rect">
            <a:avLst/>
          </a:prstGeom>
          <a:solidFill>
            <a:srgbClr val="FFFFFF"/>
          </a:solidFill>
        </p:spPr>
      </p:pic>
      <p:sp>
        <p:nvSpPr>
          <p:cNvPr id="6" name="Rectangle 5">
            <a:extLst>
              <a:ext uri="{FF2B5EF4-FFF2-40B4-BE49-F238E27FC236}">
                <a16:creationId xmlns:a16="http://schemas.microsoft.com/office/drawing/2014/main" id="{65322AC1-2AAC-52FB-A331-154A0A0BF962}"/>
              </a:ext>
            </a:extLst>
          </p:cNvPr>
          <p:cNvSpPr/>
          <p:nvPr/>
        </p:nvSpPr>
        <p:spPr bwMode="auto">
          <a:xfrm>
            <a:off x="10132541" y="1087395"/>
            <a:ext cx="2059459" cy="2036804"/>
          </a:xfrm>
          <a:prstGeom prst="rect">
            <a:avLst/>
          </a:prstGeom>
          <a:noFill/>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55281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7F20D-6ADD-818C-A66A-F96EA3AA63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06EB5-6E83-3615-C70D-228363892BC0}"/>
              </a:ext>
            </a:extLst>
          </p:cNvPr>
          <p:cNvSpPr>
            <a:spLocks noGrp="1"/>
          </p:cNvSpPr>
          <p:nvPr>
            <p:ph type="title"/>
          </p:nvPr>
        </p:nvSpPr>
        <p:spPr/>
        <p:txBody>
          <a:bodyPr/>
          <a:lstStyle/>
          <a:p>
            <a:r>
              <a:rPr lang="en-US">
                <a:cs typeface="Segoe UI"/>
              </a:rPr>
              <a:t>Journey to the Frontier Firm through the lens of Peggy’s Journey on Mad Men</a:t>
            </a:r>
            <a:endParaRPr lang="en-US"/>
          </a:p>
        </p:txBody>
      </p:sp>
      <p:cxnSp>
        <p:nvCxnSpPr>
          <p:cNvPr id="23" name="Straight Connector 22">
            <a:extLst>
              <a:ext uri="{FF2B5EF4-FFF2-40B4-BE49-F238E27FC236}">
                <a16:creationId xmlns:a16="http://schemas.microsoft.com/office/drawing/2014/main" id="{1519EE1F-DDFD-8797-720C-23643A749ED8}"/>
              </a:ext>
              <a:ext uri="{C183D7F6-B498-43B3-948B-1728B52AA6E4}">
                <adec:decorative xmlns:adec="http://schemas.microsoft.com/office/drawing/2017/decorative" val="1"/>
              </a:ext>
            </a:extLst>
          </p:cNvPr>
          <p:cNvCxnSpPr>
            <a:cxnSpLocks/>
          </p:cNvCxnSpPr>
          <p:nvPr/>
        </p:nvCxnSpPr>
        <p:spPr>
          <a:xfrm>
            <a:off x="3874740" y="1476386"/>
            <a:ext cx="0" cy="459784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5EB854-9D01-B279-FD04-BFF0145DEC09}"/>
              </a:ext>
              <a:ext uri="{C183D7F6-B498-43B3-948B-1728B52AA6E4}">
                <adec:decorative xmlns:adec="http://schemas.microsoft.com/office/drawing/2017/decorative" val="1"/>
              </a:ext>
            </a:extLst>
          </p:cNvPr>
          <p:cNvCxnSpPr>
            <a:cxnSpLocks/>
          </p:cNvCxnSpPr>
          <p:nvPr/>
        </p:nvCxnSpPr>
        <p:spPr>
          <a:xfrm>
            <a:off x="7789624" y="1491300"/>
            <a:ext cx="0" cy="459784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B7B3B2F-2BD9-FCAA-ED77-5282DD1F69D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056" y="2412372"/>
            <a:ext cx="2247900" cy="600075"/>
          </a:xfrm>
          <a:prstGeom prst="rect">
            <a:avLst/>
          </a:prstGeom>
        </p:spPr>
      </p:pic>
      <p:pic>
        <p:nvPicPr>
          <p:cNvPr id="20" name="Graphic 19">
            <a:extLst>
              <a:ext uri="{FF2B5EF4-FFF2-40B4-BE49-F238E27FC236}">
                <a16:creationId xmlns:a16="http://schemas.microsoft.com/office/drawing/2014/main" id="{5991F165-B560-494C-7961-D520C343DC6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2178" y="2844614"/>
            <a:ext cx="2143125" cy="1371600"/>
          </a:xfrm>
          <a:prstGeom prst="rect">
            <a:avLst/>
          </a:prstGeom>
        </p:spPr>
      </p:pic>
      <p:pic>
        <p:nvPicPr>
          <p:cNvPr id="24" name="Graphic 23">
            <a:extLst>
              <a:ext uri="{FF2B5EF4-FFF2-40B4-BE49-F238E27FC236}">
                <a16:creationId xmlns:a16="http://schemas.microsoft.com/office/drawing/2014/main" id="{74977BE6-E131-8A0D-BB8B-76C9552D01B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7565" y="2844614"/>
            <a:ext cx="2914650" cy="1371600"/>
          </a:xfrm>
          <a:prstGeom prst="rect">
            <a:avLst/>
          </a:prstGeom>
        </p:spPr>
      </p:pic>
      <p:sp>
        <p:nvSpPr>
          <p:cNvPr id="10" name="Text Placeholder 2">
            <a:extLst>
              <a:ext uri="{FF2B5EF4-FFF2-40B4-BE49-F238E27FC236}">
                <a16:creationId xmlns:a16="http://schemas.microsoft.com/office/drawing/2014/main" id="{9B1EFEE9-6EB8-9F09-4D20-0583524253A1}"/>
              </a:ext>
            </a:extLst>
          </p:cNvPr>
          <p:cNvSpPr txBox="1">
            <a:spLocks/>
          </p:cNvSpPr>
          <p:nvPr/>
        </p:nvSpPr>
        <p:spPr>
          <a:xfrm>
            <a:off x="384398" y="1476386"/>
            <a:ext cx="3291840" cy="67710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Semibold"/>
                <a:ea typeface="+mn-ea"/>
                <a:cs typeface="Segoe UI Semilight"/>
              </a:rPr>
              <a:t>Phase 1</a:t>
            </a: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Human with assistant</a:t>
            </a:r>
          </a:p>
        </p:txBody>
      </p:sp>
      <p:sp>
        <p:nvSpPr>
          <p:cNvPr id="6" name="Text Placeholder 2">
            <a:extLst>
              <a:ext uri="{FF2B5EF4-FFF2-40B4-BE49-F238E27FC236}">
                <a16:creationId xmlns:a16="http://schemas.microsoft.com/office/drawing/2014/main" id="{E588C4F7-586C-3BCB-5926-2966B664BEB8}"/>
              </a:ext>
            </a:extLst>
          </p:cNvPr>
          <p:cNvSpPr txBox="1">
            <a:spLocks/>
          </p:cNvSpPr>
          <p:nvPr/>
        </p:nvSpPr>
        <p:spPr>
          <a:xfrm>
            <a:off x="219918" y="3403664"/>
            <a:ext cx="3581283" cy="307776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Every </a:t>
            </a:r>
            <a:r>
              <a:rPr lang="en-US">
                <a:solidFill>
                  <a:srgbClr val="FFFFFF"/>
                </a:solidFill>
                <a:latin typeface="Segoe Pro Light"/>
                <a:cs typeface="Segoe UI Semilight"/>
              </a:rPr>
              <a:t>Don</a:t>
            </a: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 has a Peggy that </a:t>
            </a:r>
            <a:b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b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helps them work better and faster.</a:t>
            </a: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a:endParaRP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lang="en-US">
                <a:solidFill>
                  <a:srgbClr val="FFFFFF"/>
                </a:solidFill>
              </a:rPr>
              <a:t>She’s smart. She’s capable. Don couldn’t live without her.</a:t>
            </a: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lang="en-US">
                <a:solidFill>
                  <a:srgbClr val="FFFFFF"/>
                </a:solidFill>
              </a:rPr>
              <a:t>She does a lot of the drudgery from paperwork to notes. She keeps Don on task.</a:t>
            </a: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p:txBody>
      </p:sp>
      <p:sp>
        <p:nvSpPr>
          <p:cNvPr id="12" name="Text Placeholder 2">
            <a:extLst>
              <a:ext uri="{FF2B5EF4-FFF2-40B4-BE49-F238E27FC236}">
                <a16:creationId xmlns:a16="http://schemas.microsoft.com/office/drawing/2014/main" id="{B6CDA9BD-CA13-DFCB-0781-38B365005CAF}"/>
              </a:ext>
            </a:extLst>
          </p:cNvPr>
          <p:cNvSpPr txBox="1">
            <a:spLocks/>
          </p:cNvSpPr>
          <p:nvPr/>
        </p:nvSpPr>
        <p:spPr>
          <a:xfrm>
            <a:off x="4167820" y="1476386"/>
            <a:ext cx="3291840" cy="67710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Semibold"/>
                <a:ea typeface="+mn-ea"/>
                <a:cs typeface="Segoe UI Semilight"/>
              </a:rPr>
              <a:t>Phase 2</a:t>
            </a: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Human-led agents</a:t>
            </a:r>
          </a:p>
        </p:txBody>
      </p:sp>
      <p:sp>
        <p:nvSpPr>
          <p:cNvPr id="7" name="Text Placeholder 4">
            <a:extLst>
              <a:ext uri="{FF2B5EF4-FFF2-40B4-BE49-F238E27FC236}">
                <a16:creationId xmlns:a16="http://schemas.microsoft.com/office/drawing/2014/main" id="{75BF7B50-659D-917D-D76F-5B245F5826A3}"/>
              </a:ext>
            </a:extLst>
          </p:cNvPr>
          <p:cNvSpPr txBox="1">
            <a:spLocks/>
          </p:cNvSpPr>
          <p:nvPr/>
        </p:nvSpPr>
        <p:spPr>
          <a:xfrm>
            <a:off x="4279047" y="4694255"/>
            <a:ext cx="3069387" cy="1600438"/>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0"/>
              </a:spcAft>
              <a:buClrTx/>
              <a:buSzPct val="90000"/>
              <a:buFont typeface="Arial" panose="020B0604020202020204" pitchFamily="34" charset="0"/>
              <a:buNone/>
              <a:tabLst/>
              <a:defRPr sz="2000" spc="0" baseline="0">
                <a:latin typeface="Segoe Pro Light" panose="020B0302040504020203" pitchFamily="34" charset="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Peggy joins the team as a copywriter. </a:t>
            </a: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lang="en-US">
                <a:solidFill>
                  <a:srgbClr val="FFFFFF"/>
                </a:solidFill>
                <a:latin typeface="Segoe Pro Light"/>
                <a:cs typeface="Segoe UI Semilight"/>
              </a:rPr>
              <a:t>She works on specific tasks at the direction of Don and helps build his pitches. </a:t>
            </a: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p:txBody>
      </p:sp>
      <p:sp>
        <p:nvSpPr>
          <p:cNvPr id="13" name="Text Placeholder 2">
            <a:extLst>
              <a:ext uri="{FF2B5EF4-FFF2-40B4-BE49-F238E27FC236}">
                <a16:creationId xmlns:a16="http://schemas.microsoft.com/office/drawing/2014/main" id="{9D3EF6E3-87E3-B9A6-4FAF-697968C3BAE9}"/>
              </a:ext>
            </a:extLst>
          </p:cNvPr>
          <p:cNvSpPr txBox="1">
            <a:spLocks/>
          </p:cNvSpPr>
          <p:nvPr/>
        </p:nvSpPr>
        <p:spPr>
          <a:xfrm>
            <a:off x="8298970" y="1476386"/>
            <a:ext cx="3291840" cy="67710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Semibold"/>
                <a:ea typeface="+mn-ea"/>
                <a:cs typeface="Segoe UI Semilight"/>
              </a:rPr>
              <a:t>Phase 3</a:t>
            </a: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Human-led, agent-operated</a:t>
            </a: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p:txBody>
      </p:sp>
      <p:sp>
        <p:nvSpPr>
          <p:cNvPr id="9" name="Text Placeholder 5">
            <a:extLst>
              <a:ext uri="{FF2B5EF4-FFF2-40B4-BE49-F238E27FC236}">
                <a16:creationId xmlns:a16="http://schemas.microsoft.com/office/drawing/2014/main" id="{46BBF6B8-1D26-0B87-072A-F85604DBE662}"/>
              </a:ext>
            </a:extLst>
          </p:cNvPr>
          <p:cNvSpPr txBox="1">
            <a:spLocks/>
          </p:cNvSpPr>
          <p:nvPr/>
        </p:nvSpPr>
        <p:spPr>
          <a:xfrm>
            <a:off x="8267470" y="4694255"/>
            <a:ext cx="3354840" cy="1908215"/>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0"/>
              </a:spcAft>
              <a:buClrTx/>
              <a:buSzPct val="90000"/>
              <a:buFont typeface="Arial" panose="020B0604020202020204" pitchFamily="34" charset="0"/>
              <a:buNone/>
              <a:tabLst/>
              <a:defRPr sz="2000" spc="0" baseline="0">
                <a:latin typeface="Segoe Pro Light" panose="020B0302040504020203" pitchFamily="34" charset="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Don sets a direction, but Peggy runs the entire business</a:t>
            </a:r>
            <a:r>
              <a:rPr kumimoji="0" lang="en-US" sz="2000" b="0" i="0" u="none" strike="noStrike" kern="1200" cap="none" spc="0" normalizeH="0" noProof="0">
                <a:ln>
                  <a:noFill/>
                </a:ln>
                <a:solidFill>
                  <a:srgbClr val="FFFFFF"/>
                </a:solidFill>
                <a:effectLst/>
                <a:uLnTx/>
                <a:uFillTx/>
                <a:latin typeface="Segoe Pro Light"/>
                <a:ea typeface="+mn-ea"/>
                <a:cs typeface="Segoe UI Semilight"/>
              </a:rPr>
              <a:t> processes and workflows, checking in as needed. </a:t>
            </a: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noProof="0">
                <a:ln>
                  <a:noFill/>
                </a:ln>
                <a:solidFill>
                  <a:srgbClr val="FFFFFF"/>
                </a:solidFill>
                <a:effectLst/>
                <a:uLnTx/>
                <a:uFillTx/>
                <a:latin typeface="Segoe Pro Light"/>
                <a:ea typeface="+mn-ea"/>
                <a:cs typeface="Segoe UI Semilight"/>
              </a:rPr>
              <a:t>She’s even got other Peggys to help.</a:t>
            </a: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p:txBody>
      </p:sp>
      <p:pic>
        <p:nvPicPr>
          <p:cNvPr id="3076" name="Picture 4" descr="Elisabeth Moss as Peggy Olson. | Time to Analyze Mad Men's Fabulously Retro Season 7 Pictures ...">
            <a:extLst>
              <a:ext uri="{FF2B5EF4-FFF2-40B4-BE49-F238E27FC236}">
                <a16:creationId xmlns:a16="http://schemas.microsoft.com/office/drawing/2014/main" id="{19ED990D-A76D-3B30-7488-3A39C0B8582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731" t="4659" r="59402" b="44247"/>
          <a:stretch/>
        </p:blipFill>
        <p:spPr bwMode="auto">
          <a:xfrm>
            <a:off x="2324241" y="2263956"/>
            <a:ext cx="1101731" cy="9912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d Men style: Peggy Olson">
            <a:extLst>
              <a:ext uri="{FF2B5EF4-FFF2-40B4-BE49-F238E27FC236}">
                <a16:creationId xmlns:a16="http://schemas.microsoft.com/office/drawing/2014/main" id="{46159042-D175-4FEF-A409-43318D2C790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84" t="3414" r="51931" b="54141"/>
          <a:stretch/>
        </p:blipFill>
        <p:spPr bwMode="auto">
          <a:xfrm>
            <a:off x="4655904" y="3530411"/>
            <a:ext cx="776672" cy="882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d Men style: Peggy Olson">
            <a:extLst>
              <a:ext uri="{FF2B5EF4-FFF2-40B4-BE49-F238E27FC236}">
                <a16:creationId xmlns:a16="http://schemas.microsoft.com/office/drawing/2014/main" id="{F9048184-FA2F-A8A4-E47D-9DA60DE2040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84" t="3414" r="51931" b="54141"/>
          <a:stretch/>
        </p:blipFill>
        <p:spPr bwMode="auto">
          <a:xfrm>
            <a:off x="5448751" y="3530410"/>
            <a:ext cx="776672" cy="882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ad Men style: Peggy Olson">
            <a:extLst>
              <a:ext uri="{FF2B5EF4-FFF2-40B4-BE49-F238E27FC236}">
                <a16:creationId xmlns:a16="http://schemas.microsoft.com/office/drawing/2014/main" id="{1CB3FDC3-6DDD-E992-1A1E-233D278704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84" t="3414" r="51931" b="54141"/>
          <a:stretch/>
        </p:blipFill>
        <p:spPr bwMode="auto">
          <a:xfrm>
            <a:off x="6260311" y="3530412"/>
            <a:ext cx="776672" cy="882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d Men Fashion Recap: The Birth of Badass Peggy">
            <a:extLst>
              <a:ext uri="{FF2B5EF4-FFF2-40B4-BE49-F238E27FC236}">
                <a16:creationId xmlns:a16="http://schemas.microsoft.com/office/drawing/2014/main" id="{6BE5CFBF-AAC0-2094-6A8C-4B44571B871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5904" t="10802" r="38262" b="38228"/>
          <a:stretch/>
        </p:blipFill>
        <p:spPr bwMode="auto">
          <a:xfrm>
            <a:off x="9143462" y="2631535"/>
            <a:ext cx="724297" cy="9519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Mad Men style: Peggy Olson">
            <a:extLst>
              <a:ext uri="{FF2B5EF4-FFF2-40B4-BE49-F238E27FC236}">
                <a16:creationId xmlns:a16="http://schemas.microsoft.com/office/drawing/2014/main" id="{DF80E147-8671-FDD1-A7D8-B0293A5AD9B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84" t="3414" r="51931" b="54141"/>
          <a:stretch/>
        </p:blipFill>
        <p:spPr bwMode="auto">
          <a:xfrm>
            <a:off x="9944890" y="2679165"/>
            <a:ext cx="776672" cy="8828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lisabeth Moss as Peggy Olson. | Time to Analyze Mad Men's Fabulously Retro Season 7 Pictures ...">
            <a:extLst>
              <a:ext uri="{FF2B5EF4-FFF2-40B4-BE49-F238E27FC236}">
                <a16:creationId xmlns:a16="http://schemas.microsoft.com/office/drawing/2014/main" id="{416C971B-C80D-B93D-C391-FFF62C0B23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731" t="4659" r="59402" b="44247"/>
          <a:stretch/>
        </p:blipFill>
        <p:spPr bwMode="auto">
          <a:xfrm>
            <a:off x="10790480" y="2595891"/>
            <a:ext cx="1101731" cy="9912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ad Men Fashion Recap: The Birth of Badass Peggy">
            <a:extLst>
              <a:ext uri="{FF2B5EF4-FFF2-40B4-BE49-F238E27FC236}">
                <a16:creationId xmlns:a16="http://schemas.microsoft.com/office/drawing/2014/main" id="{2A4B7BC8-7E82-29C7-D10B-48EF4AF0A08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5904" t="10802" r="38262" b="38228"/>
          <a:stretch/>
        </p:blipFill>
        <p:spPr bwMode="auto">
          <a:xfrm>
            <a:off x="9167863" y="3585542"/>
            <a:ext cx="724297" cy="9519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Mad Men style: Peggy Olson">
            <a:extLst>
              <a:ext uri="{FF2B5EF4-FFF2-40B4-BE49-F238E27FC236}">
                <a16:creationId xmlns:a16="http://schemas.microsoft.com/office/drawing/2014/main" id="{B5593FCE-7832-77D6-6F36-CDB0A9E6955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84" t="3414" r="51931" b="54141"/>
          <a:stretch/>
        </p:blipFill>
        <p:spPr bwMode="auto">
          <a:xfrm>
            <a:off x="9969686" y="3598652"/>
            <a:ext cx="776672" cy="8828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lisabeth Moss as Peggy Olson. | Time to Analyze Mad Men's Fabulously Retro Season 7 Pictures ...">
            <a:extLst>
              <a:ext uri="{FF2B5EF4-FFF2-40B4-BE49-F238E27FC236}">
                <a16:creationId xmlns:a16="http://schemas.microsoft.com/office/drawing/2014/main" id="{5E933455-52A4-F776-A56A-B966299C76D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731" t="4659" r="59402" b="44247"/>
          <a:stretch/>
        </p:blipFill>
        <p:spPr bwMode="auto">
          <a:xfrm>
            <a:off x="10766614" y="3624573"/>
            <a:ext cx="1101731" cy="99129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Jon Hamm as Don Draper. | Time to Analyze Mad Men's Fabulously Retro Season 7 Pictures ...">
            <a:extLst>
              <a:ext uri="{FF2B5EF4-FFF2-40B4-BE49-F238E27FC236}">
                <a16:creationId xmlns:a16="http://schemas.microsoft.com/office/drawing/2014/main" id="{6A077C26-2405-ADE8-19C7-89DBBB960E3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54" t="4961" r="34692" b="44651"/>
          <a:stretch/>
        </p:blipFill>
        <p:spPr bwMode="auto">
          <a:xfrm>
            <a:off x="803826" y="2215439"/>
            <a:ext cx="757959" cy="1091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Jon Hamm as Don Draper. | Time to Analyze Mad Men's Fabulously Retro Season 7 Pictures ...">
            <a:extLst>
              <a:ext uri="{FF2B5EF4-FFF2-40B4-BE49-F238E27FC236}">
                <a16:creationId xmlns:a16="http://schemas.microsoft.com/office/drawing/2014/main" id="{836A80D8-30A9-6EDF-472E-324EB13B5B8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54" t="4961" r="34692" b="44651"/>
          <a:stretch/>
        </p:blipFill>
        <p:spPr bwMode="auto">
          <a:xfrm>
            <a:off x="5467464" y="2366573"/>
            <a:ext cx="757959" cy="1091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Jon Hamm as Don Draper. | Time to Analyze Mad Men's Fabulously Retro Season 7 Pictures ...">
            <a:extLst>
              <a:ext uri="{FF2B5EF4-FFF2-40B4-BE49-F238E27FC236}">
                <a16:creationId xmlns:a16="http://schemas.microsoft.com/office/drawing/2014/main" id="{71DDE5D2-18E4-2279-28B1-32BADBFD69F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54" t="4961" r="34692" b="44651"/>
          <a:stretch/>
        </p:blipFill>
        <p:spPr bwMode="auto">
          <a:xfrm>
            <a:off x="8365247" y="2515241"/>
            <a:ext cx="757959" cy="1091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Jon Hamm as Don Draper. | Time to Analyze Mad Men's Fabulously Retro Season 7 Pictures ...">
            <a:extLst>
              <a:ext uri="{FF2B5EF4-FFF2-40B4-BE49-F238E27FC236}">
                <a16:creationId xmlns:a16="http://schemas.microsoft.com/office/drawing/2014/main" id="{2D5381FA-DA10-9FC0-60F8-81F6C1382409}"/>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54" t="4961" r="34692" b="44651"/>
          <a:stretch/>
        </p:blipFill>
        <p:spPr bwMode="auto">
          <a:xfrm>
            <a:off x="8351657" y="3602755"/>
            <a:ext cx="757959" cy="1091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ad Men Fashion Recap: The Birth of Badass Peggy">
            <a:extLst>
              <a:ext uri="{FF2B5EF4-FFF2-40B4-BE49-F238E27FC236}">
                <a16:creationId xmlns:a16="http://schemas.microsoft.com/office/drawing/2014/main" id="{9CAB29B5-3A9A-BEB1-D98B-FC505757D50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904" t="10802" r="38262" b="38228"/>
          <a:stretch/>
        </p:blipFill>
        <p:spPr bwMode="auto">
          <a:xfrm>
            <a:off x="3830703" y="652356"/>
            <a:ext cx="4293083" cy="564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75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500"/>
                                        <p:tgtEl>
                                          <p:spTgt spid="30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20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20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20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0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80"/>
                                        </p:tgtEl>
                                        <p:attrNameLst>
                                          <p:attrName>style.visibility</p:attrName>
                                        </p:attrNameLst>
                                      </p:cBhvr>
                                      <p:to>
                                        <p:strVal val="visible"/>
                                      </p:to>
                                    </p:set>
                                    <p:animEffect transition="in" filter="fade">
                                      <p:cBhvr>
                                        <p:cTn id="59" dur="500"/>
                                        <p:tgtEl>
                                          <p:spTgt spid="3080"/>
                                        </p:tgtEl>
                                      </p:cBhvr>
                                    </p:animEffect>
                                  </p:childTnLst>
                                </p:cTn>
                              </p:par>
                              <p:par>
                                <p:cTn id="60" presetID="10"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par>
                                <p:cTn id="63" presetID="10"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
                                            <p:txEl>
                                              <p:pRg st="0" end="0"/>
                                            </p:txEl>
                                          </p:spTgt>
                                        </p:tgtEl>
                                        <p:attrNameLst>
                                          <p:attrName>style.visibility</p:attrName>
                                        </p:attrNameLst>
                                      </p:cBhvr>
                                      <p:to>
                                        <p:strVal val="visible"/>
                                      </p:to>
                                    </p:set>
                                    <p:animEffect transition="in" filter="fade">
                                      <p:cBhvr>
                                        <p:cTn id="70" dur="2000"/>
                                        <p:tgtEl>
                                          <p:spTgt spid="7">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
                                            <p:txEl>
                                              <p:pRg st="1" end="1"/>
                                            </p:txEl>
                                          </p:spTgt>
                                        </p:tgtEl>
                                        <p:attrNameLst>
                                          <p:attrName>style.visibility</p:attrName>
                                        </p:attrNameLst>
                                      </p:cBhvr>
                                      <p:to>
                                        <p:strVal val="visible"/>
                                      </p:to>
                                    </p:set>
                                    <p:animEffect transition="in" filter="fade">
                                      <p:cBhvr>
                                        <p:cTn id="75" dur="2000"/>
                                        <p:tgtEl>
                                          <p:spTgt spid="7">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20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par>
                                <p:cTn id="93" presetID="10" presetClass="entr" presetSubtype="0"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6"/>
                                        </p:tgtEl>
                                      </p:cBhvr>
                                    </p:animEffect>
                                    <p:set>
                                      <p:cBhvr>
                                        <p:cTn id="105" dur="1" fill="hold">
                                          <p:stCondLst>
                                            <p:cond delay="499"/>
                                          </p:stCondLst>
                                        </p:cTn>
                                        <p:tgtEl>
                                          <p:spTgt spid="26"/>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fade">
                                      <p:cBhvr>
                                        <p:cTn id="110" dur="500"/>
                                        <p:tgtEl>
                                          <p:spTgt spid="8"/>
                                        </p:tgtEl>
                                      </p:cBhvr>
                                    </p:animEffect>
                                  </p:childTnLst>
                                </p:cTn>
                              </p:par>
                              <p:par>
                                <p:cTn id="111" presetID="10" presetClass="entr" presetSubtype="0" fill="hold"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fade">
                                      <p:cBhvr>
                                        <p:cTn id="118" dur="500"/>
                                        <p:tgtEl>
                                          <p:spTgt spid="11"/>
                                        </p:tgtEl>
                                      </p:cBhvr>
                                    </p:animEffect>
                                  </p:childTnLst>
                                </p:cTn>
                              </p:par>
                              <p:par>
                                <p:cTn id="119" presetID="10" presetClass="entr" presetSubtype="0" fill="hold" nodeType="with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fade">
                                      <p:cBhvr>
                                        <p:cTn id="121" dur="500"/>
                                        <p:tgtEl>
                                          <p:spTgt spid="1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animEffect transition="in" filter="fade">
                                      <p:cBhvr>
                                        <p:cTn id="126" dur="500"/>
                                        <p:tgtEl>
                                          <p:spTgt spid="14"/>
                                        </p:tgtEl>
                                      </p:cBhvr>
                                    </p:animEffect>
                                  </p:childTnLst>
                                </p:cTn>
                              </p:par>
                              <p:par>
                                <p:cTn id="127" presetID="10" presetClass="entr" presetSubtype="0" fill="hold" nodeType="withEffect">
                                  <p:stCondLst>
                                    <p:cond delay="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500"/>
                                        <p:tgtEl>
                                          <p:spTgt spid="1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
                                            <p:txEl>
                                              <p:pRg st="0" end="0"/>
                                            </p:txEl>
                                          </p:spTgt>
                                        </p:tgtEl>
                                        <p:attrNameLst>
                                          <p:attrName>style.visibility</p:attrName>
                                        </p:attrNameLst>
                                      </p:cBhvr>
                                      <p:to>
                                        <p:strVal val="visible"/>
                                      </p:to>
                                    </p:set>
                                    <p:animEffect transition="in" filter="fade">
                                      <p:cBhvr>
                                        <p:cTn id="134" dur="2000"/>
                                        <p:tgtEl>
                                          <p:spTgt spid="9">
                                            <p:txEl>
                                              <p:pRg st="0" end="0"/>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9">
                                            <p:txEl>
                                              <p:pRg st="1" end="1"/>
                                            </p:txEl>
                                          </p:spTgt>
                                        </p:tgtEl>
                                        <p:attrNameLst>
                                          <p:attrName>style.visibility</p:attrName>
                                        </p:attrNameLst>
                                      </p:cBhvr>
                                      <p:to>
                                        <p:strVal val="visible"/>
                                      </p:to>
                                    </p:set>
                                    <p:animEffect transition="in" filter="fade">
                                      <p:cBhvr>
                                        <p:cTn id="139"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P spid="12" grpId="0"/>
      <p:bldP spid="7" grpId="0" build="p"/>
      <p:bldP spid="13" grpId="0"/>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4EBAF-6991-3B1C-EB0B-F6BEF4C4C1C1}"/>
              </a:ext>
            </a:extLst>
          </p:cNvPr>
          <p:cNvSpPr>
            <a:spLocks noGrp="1"/>
          </p:cNvSpPr>
          <p:nvPr>
            <p:ph type="title"/>
          </p:nvPr>
        </p:nvSpPr>
        <p:spPr>
          <a:xfrm>
            <a:off x="588264" y="2321005"/>
            <a:ext cx="4127692" cy="2215991"/>
          </a:xfrm>
        </p:spPr>
        <p:txBody>
          <a:bodyPr/>
          <a:lstStyle/>
          <a:p>
            <a:r>
              <a:rPr lang="en-US"/>
              <a:t>The moral of the story?</a:t>
            </a:r>
            <a:br>
              <a:rPr lang="en-US"/>
            </a:br>
            <a:br>
              <a:rPr lang="en-US"/>
            </a:br>
            <a:endParaRPr lang="en-US"/>
          </a:p>
        </p:txBody>
      </p:sp>
      <p:pic>
        <p:nvPicPr>
          <p:cNvPr id="5122" name="Picture 2" descr="Battlestar Galactica - Rotten Tomatoes">
            <a:extLst>
              <a:ext uri="{FF2B5EF4-FFF2-40B4-BE49-F238E27FC236}">
                <a16:creationId xmlns:a16="http://schemas.microsoft.com/office/drawing/2014/main" id="{0C8A1265-5D32-1304-B660-D659B0678A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DD7EDEB-51FB-9132-BF08-AACCB624637B}"/>
              </a:ext>
            </a:extLst>
          </p:cNvPr>
          <p:cNvSpPr txBox="1"/>
          <p:nvPr/>
        </p:nvSpPr>
        <p:spPr>
          <a:xfrm>
            <a:off x="459700" y="3936831"/>
            <a:ext cx="6094070" cy="1200329"/>
          </a:xfrm>
          <a:prstGeom prst="rect">
            <a:avLst/>
          </a:prstGeom>
          <a:noFill/>
        </p:spPr>
        <p:txBody>
          <a:bodyPr wrap="square">
            <a:spAutoFit/>
          </a:bodyPr>
          <a:lstStyle/>
          <a:p>
            <a:r>
              <a:rPr lang="en-US"/>
              <a:t>All of this has happened before.</a:t>
            </a:r>
          </a:p>
          <a:p>
            <a:r>
              <a:rPr lang="en-US"/>
              <a:t>All of this will happen again…</a:t>
            </a:r>
            <a:br>
              <a:rPr lang="en-US"/>
            </a:br>
            <a:br>
              <a:rPr lang="en-US"/>
            </a:br>
            <a:r>
              <a:rPr lang="en-US"/>
              <a:t>Wait, wrong show…</a:t>
            </a:r>
          </a:p>
        </p:txBody>
      </p:sp>
    </p:spTree>
    <p:extLst>
      <p:ext uri="{BB962C8B-B14F-4D97-AF65-F5344CB8AC3E}">
        <p14:creationId xmlns:p14="http://schemas.microsoft.com/office/powerpoint/2010/main" val="79587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4592C17-8A2B-0E29-F7BF-E31ECE6587F7}"/>
              </a:ext>
            </a:extLst>
          </p:cNvPr>
          <p:cNvGrpSpPr/>
          <p:nvPr/>
        </p:nvGrpSpPr>
        <p:grpSpPr>
          <a:xfrm>
            <a:off x="6765965" y="2951197"/>
            <a:ext cx="3770614" cy="951412"/>
            <a:chOff x="2046424" y="4173790"/>
            <a:chExt cx="3657601" cy="951412"/>
          </a:xfrm>
        </p:grpSpPr>
        <p:cxnSp>
          <p:nvCxnSpPr>
            <p:cNvPr id="4" name="Straight Connector 3">
              <a:extLst>
                <a:ext uri="{FF2B5EF4-FFF2-40B4-BE49-F238E27FC236}">
                  <a16:creationId xmlns:a16="http://schemas.microsoft.com/office/drawing/2014/main" id="{E1BD5929-F760-10E5-68FE-8E060DDE5DAE}"/>
                </a:ext>
              </a:extLst>
            </p:cNvPr>
            <p:cNvCxnSpPr>
              <a:cxnSpLocks/>
            </p:cNvCxnSpPr>
            <p:nvPr/>
          </p:nvCxnSpPr>
          <p:spPr>
            <a:xfrm>
              <a:off x="2046424" y="4173790"/>
              <a:ext cx="3657601" cy="0"/>
            </a:xfrm>
            <a:prstGeom prst="line">
              <a:avLst/>
            </a:prstGeom>
            <a:solidFill>
              <a:schemeClr val="accent3"/>
            </a:solidFill>
            <a:ln w="12700" cap="rnd">
              <a:noFill/>
              <a:headEnd type="none" w="lg" len="sm"/>
              <a:tailEnd type="none" w="lg" len="sm"/>
            </a:ln>
            <a:effectLst>
              <a:glow rad="228600">
                <a:schemeClr val="tx1">
                  <a:alpha val="2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6809D0-A3C2-4608-901D-F6EA471B8E01}"/>
                </a:ext>
              </a:extLst>
            </p:cNvPr>
            <p:cNvCxnSpPr>
              <a:cxnSpLocks/>
            </p:cNvCxnSpPr>
            <p:nvPr/>
          </p:nvCxnSpPr>
          <p:spPr>
            <a:xfrm>
              <a:off x="2046424" y="5125202"/>
              <a:ext cx="3657601" cy="0"/>
            </a:xfrm>
            <a:prstGeom prst="line">
              <a:avLst/>
            </a:prstGeom>
            <a:solidFill>
              <a:schemeClr val="accent3"/>
            </a:solidFill>
            <a:ln w="12700" cap="rnd">
              <a:noFill/>
              <a:headEnd type="none" w="lg" len="sm"/>
              <a:tailEnd type="none" w="lg" len="sm"/>
            </a:ln>
            <a:effectLst>
              <a:glow rad="228600">
                <a:schemeClr val="tx1">
                  <a:alpha val="2000"/>
                </a:schemeClr>
              </a:glow>
            </a:effectLst>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C1CC932-A274-6C08-5993-5D7C0DB4CCC4}"/>
              </a:ext>
            </a:extLst>
          </p:cNvPr>
          <p:cNvGrpSpPr/>
          <p:nvPr/>
        </p:nvGrpSpPr>
        <p:grpSpPr>
          <a:xfrm>
            <a:off x="1686418" y="2951197"/>
            <a:ext cx="3770614" cy="951412"/>
            <a:chOff x="2046424" y="4173790"/>
            <a:chExt cx="3657601" cy="951412"/>
          </a:xfrm>
        </p:grpSpPr>
        <p:cxnSp>
          <p:nvCxnSpPr>
            <p:cNvPr id="8" name="Straight Connector 7">
              <a:extLst>
                <a:ext uri="{FF2B5EF4-FFF2-40B4-BE49-F238E27FC236}">
                  <a16:creationId xmlns:a16="http://schemas.microsoft.com/office/drawing/2014/main" id="{45A2F3C7-3842-BBE0-C503-16E6F66CF8D7}"/>
                </a:ext>
              </a:extLst>
            </p:cNvPr>
            <p:cNvCxnSpPr>
              <a:cxnSpLocks/>
            </p:cNvCxnSpPr>
            <p:nvPr/>
          </p:nvCxnSpPr>
          <p:spPr>
            <a:xfrm>
              <a:off x="2046424" y="4173790"/>
              <a:ext cx="3657601" cy="0"/>
            </a:xfrm>
            <a:prstGeom prst="line">
              <a:avLst/>
            </a:prstGeom>
            <a:solidFill>
              <a:schemeClr val="accent3"/>
            </a:solidFill>
            <a:ln w="12700" cap="rnd">
              <a:noFill/>
              <a:headEnd type="none" w="lg" len="sm"/>
              <a:tailEnd type="none" w="lg" len="sm"/>
            </a:ln>
            <a:effectLst>
              <a:glow rad="228600">
                <a:schemeClr val="tx1">
                  <a:alpha val="2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35F158C-66AC-0BF1-6FF9-49FED946823A}"/>
                </a:ext>
              </a:extLst>
            </p:cNvPr>
            <p:cNvCxnSpPr>
              <a:cxnSpLocks/>
            </p:cNvCxnSpPr>
            <p:nvPr/>
          </p:nvCxnSpPr>
          <p:spPr>
            <a:xfrm>
              <a:off x="2046424" y="5125202"/>
              <a:ext cx="3657601" cy="0"/>
            </a:xfrm>
            <a:prstGeom prst="line">
              <a:avLst/>
            </a:prstGeom>
            <a:solidFill>
              <a:schemeClr val="accent3"/>
            </a:solidFill>
            <a:ln w="12700" cap="rnd">
              <a:noFill/>
              <a:headEnd type="none" w="lg" len="sm"/>
              <a:tailEnd type="none" w="lg" len="sm"/>
            </a:ln>
            <a:effectLst>
              <a:glow rad="228600">
                <a:schemeClr val="tx1">
                  <a:alpha val="2000"/>
                </a:schemeClr>
              </a:glow>
            </a:effectLst>
          </p:spPr>
          <p:style>
            <a:lnRef idx="1">
              <a:schemeClr val="accent1"/>
            </a:lnRef>
            <a:fillRef idx="0">
              <a:schemeClr val="accent1"/>
            </a:fillRef>
            <a:effectRef idx="0">
              <a:schemeClr val="accent1"/>
            </a:effectRef>
            <a:fontRef idx="minor">
              <a:schemeClr val="tx1"/>
            </a:fontRef>
          </p:style>
        </p:cxnSp>
      </p:grpSp>
      <p:sp>
        <p:nvSpPr>
          <p:cNvPr id="12" name="Rectangle: Rounded Corners 11">
            <a:extLst>
              <a:ext uri="{FF2B5EF4-FFF2-40B4-BE49-F238E27FC236}">
                <a16:creationId xmlns:a16="http://schemas.microsoft.com/office/drawing/2014/main" id="{B521A5DB-0585-6302-F4A7-FB23446EFB8D}"/>
              </a:ext>
              <a:ext uri="{C183D7F6-B498-43B3-948B-1728B52AA6E4}">
                <adec:decorative xmlns:adec="http://schemas.microsoft.com/office/drawing/2017/decorative" val="1"/>
              </a:ext>
            </a:extLst>
          </p:cNvPr>
          <p:cNvSpPr/>
          <p:nvPr/>
        </p:nvSpPr>
        <p:spPr bwMode="auto">
          <a:xfrm>
            <a:off x="889323" y="658474"/>
            <a:ext cx="10476413" cy="4698456"/>
          </a:xfrm>
          <a:prstGeom prst="roundRect">
            <a:avLst>
              <a:gd name="adj" fmla="val 5361"/>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grpSp>
        <p:nvGrpSpPr>
          <p:cNvPr id="36" name="Group 35">
            <a:extLst>
              <a:ext uri="{FF2B5EF4-FFF2-40B4-BE49-F238E27FC236}">
                <a16:creationId xmlns:a16="http://schemas.microsoft.com/office/drawing/2014/main" id="{F21528AD-D1CF-0EF1-7A25-645AEAFE7909}"/>
              </a:ext>
            </a:extLst>
          </p:cNvPr>
          <p:cNvGrpSpPr/>
          <p:nvPr/>
        </p:nvGrpSpPr>
        <p:grpSpPr>
          <a:xfrm>
            <a:off x="1543474" y="915394"/>
            <a:ext cx="9359496" cy="4071606"/>
            <a:chOff x="1416252" y="2050691"/>
            <a:chExt cx="9359496" cy="4071606"/>
          </a:xfrm>
        </p:grpSpPr>
        <p:grpSp>
          <p:nvGrpSpPr>
            <p:cNvPr id="14" name="Group 13">
              <a:extLst>
                <a:ext uri="{FF2B5EF4-FFF2-40B4-BE49-F238E27FC236}">
                  <a16:creationId xmlns:a16="http://schemas.microsoft.com/office/drawing/2014/main" id="{13F51D9E-8E5E-68B9-1D71-D5A3BBB4406E}"/>
                </a:ext>
              </a:extLst>
            </p:cNvPr>
            <p:cNvGrpSpPr/>
            <p:nvPr/>
          </p:nvGrpSpPr>
          <p:grpSpPr>
            <a:xfrm>
              <a:off x="1416252" y="2050691"/>
              <a:ext cx="4422608" cy="4071606"/>
              <a:chOff x="1416252" y="2050691"/>
              <a:chExt cx="4422608" cy="4071606"/>
            </a:xfrm>
          </p:grpSpPr>
          <p:grpSp>
            <p:nvGrpSpPr>
              <p:cNvPr id="25" name="Group 24">
                <a:extLst>
                  <a:ext uri="{FF2B5EF4-FFF2-40B4-BE49-F238E27FC236}">
                    <a16:creationId xmlns:a16="http://schemas.microsoft.com/office/drawing/2014/main" id="{B3889459-8B29-ABE8-E108-160C8648DAD9}"/>
                  </a:ext>
                </a:extLst>
              </p:cNvPr>
              <p:cNvGrpSpPr/>
              <p:nvPr/>
            </p:nvGrpSpPr>
            <p:grpSpPr>
              <a:xfrm>
                <a:off x="1416252" y="2050691"/>
                <a:ext cx="4422608" cy="4071606"/>
                <a:chOff x="6856229" y="2070943"/>
                <a:chExt cx="3721409" cy="3721042"/>
              </a:xfrm>
            </p:grpSpPr>
            <p:sp>
              <p:nvSpPr>
                <p:cNvPr id="34" name="Rectangle: Rounded Corners 33">
                  <a:extLst>
                    <a:ext uri="{FF2B5EF4-FFF2-40B4-BE49-F238E27FC236}">
                      <a16:creationId xmlns:a16="http://schemas.microsoft.com/office/drawing/2014/main" id="{A823FD71-E33C-2CF3-FAB2-F5CC9FF13CE4}"/>
                    </a:ext>
                    <a:ext uri="{C183D7F6-B498-43B3-948B-1728B52AA6E4}">
                      <adec:decorative xmlns:adec="http://schemas.microsoft.com/office/drawing/2017/decorative" val="1"/>
                    </a:ext>
                  </a:extLst>
                </p:cNvPr>
                <p:cNvSpPr/>
                <p:nvPr/>
              </p:nvSpPr>
              <p:spPr bwMode="auto">
                <a:xfrm>
                  <a:off x="6856229" y="2070943"/>
                  <a:ext cx="3721409" cy="3721042"/>
                </a:xfrm>
                <a:prstGeom prst="roundRect">
                  <a:avLst>
                    <a:gd name="adj" fmla="val 3590"/>
                  </a:avLst>
                </a:prstGeom>
                <a:solidFill>
                  <a:srgbClr val="F5F5F5"/>
                </a:solidFill>
                <a:ln w="6350">
                  <a:solidFill>
                    <a:schemeClr val="bg1">
                      <a:lumMod val="85000"/>
                    </a:schemeClr>
                  </a:solid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5" name="Rectangle: Rounded Corners 34">
                  <a:extLst>
                    <a:ext uri="{FF2B5EF4-FFF2-40B4-BE49-F238E27FC236}">
                      <a16:creationId xmlns:a16="http://schemas.microsoft.com/office/drawing/2014/main" id="{84F22325-3D27-FB5B-699D-B14B80359549}"/>
                    </a:ext>
                    <a:ext uri="{C183D7F6-B498-43B3-948B-1728B52AA6E4}">
                      <adec:decorative xmlns:adec="http://schemas.microsoft.com/office/drawing/2017/decorative" val="1"/>
                    </a:ext>
                  </a:extLst>
                </p:cNvPr>
                <p:cNvSpPr/>
                <p:nvPr/>
              </p:nvSpPr>
              <p:spPr bwMode="auto">
                <a:xfrm>
                  <a:off x="6934915" y="2131566"/>
                  <a:ext cx="3289973" cy="3581741"/>
                </a:xfrm>
                <a:prstGeom prst="roundRect">
                  <a:avLst>
                    <a:gd name="adj" fmla="val 3590"/>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26" name="TextBox 25">
                <a:extLst>
                  <a:ext uri="{FF2B5EF4-FFF2-40B4-BE49-F238E27FC236}">
                    <a16:creationId xmlns:a16="http://schemas.microsoft.com/office/drawing/2014/main" id="{838333E9-2F39-07E9-1EC4-2C062CAF96E4}"/>
                  </a:ext>
                </a:extLst>
              </p:cNvPr>
              <p:cNvSpPr txBox="1"/>
              <p:nvPr/>
            </p:nvSpPr>
            <p:spPr>
              <a:xfrm>
                <a:off x="1995602" y="3255779"/>
                <a:ext cx="3318425"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Human augmentation</a:t>
                </a:r>
              </a:p>
            </p:txBody>
          </p:sp>
          <p:sp>
            <p:nvSpPr>
              <p:cNvPr id="27" name="TextBox 26">
                <a:extLst>
                  <a:ext uri="{FF2B5EF4-FFF2-40B4-BE49-F238E27FC236}">
                    <a16:creationId xmlns:a16="http://schemas.microsoft.com/office/drawing/2014/main" id="{48DA73A4-F445-17C7-D633-9534E107B35B}"/>
                  </a:ext>
                </a:extLst>
              </p:cNvPr>
              <p:cNvSpPr txBox="1"/>
              <p:nvPr/>
            </p:nvSpPr>
            <p:spPr>
              <a:xfrm>
                <a:off x="1995601" y="4182092"/>
                <a:ext cx="3318426"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Private, Personal Assistant</a:t>
                </a:r>
              </a:p>
            </p:txBody>
          </p:sp>
          <p:sp>
            <p:nvSpPr>
              <p:cNvPr id="28" name="TextBox 27">
                <a:extLst>
                  <a:ext uri="{FF2B5EF4-FFF2-40B4-BE49-F238E27FC236}">
                    <a16:creationId xmlns:a16="http://schemas.microsoft.com/office/drawing/2014/main" id="{569DB9AD-353C-E1A3-24DC-98989ECABDD1}"/>
                  </a:ext>
                </a:extLst>
              </p:cNvPr>
              <p:cNvSpPr txBox="1"/>
              <p:nvPr/>
            </p:nvSpPr>
            <p:spPr>
              <a:xfrm>
                <a:off x="1995601" y="5108407"/>
                <a:ext cx="3318426"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People 1:1 Copilots</a:t>
                </a:r>
              </a:p>
            </p:txBody>
          </p:sp>
          <p:grpSp>
            <p:nvGrpSpPr>
              <p:cNvPr id="29" name="Group 28">
                <a:extLst>
                  <a:ext uri="{FF2B5EF4-FFF2-40B4-BE49-F238E27FC236}">
                    <a16:creationId xmlns:a16="http://schemas.microsoft.com/office/drawing/2014/main" id="{410EDD15-8944-1CD5-D765-6BF5C6F19614}"/>
                  </a:ext>
                </a:extLst>
              </p:cNvPr>
              <p:cNvGrpSpPr/>
              <p:nvPr/>
            </p:nvGrpSpPr>
            <p:grpSpPr>
              <a:xfrm>
                <a:off x="2448832" y="2384823"/>
                <a:ext cx="2357448" cy="661904"/>
                <a:chOff x="2386518" y="1866344"/>
                <a:chExt cx="2357448" cy="661904"/>
              </a:xfrm>
            </p:grpSpPr>
            <p:sp>
              <p:nvSpPr>
                <p:cNvPr id="32" name="Rounded Rectangle 59">
                  <a:extLst>
                    <a:ext uri="{FF2B5EF4-FFF2-40B4-BE49-F238E27FC236}">
                      <a16:creationId xmlns:a16="http://schemas.microsoft.com/office/drawing/2014/main" id="{5E857C85-F7ED-D34F-B79D-7D18CA06844F}"/>
                    </a:ext>
                  </a:extLst>
                </p:cNvPr>
                <p:cNvSpPr/>
                <p:nvPr/>
              </p:nvSpPr>
              <p:spPr bwMode="auto">
                <a:xfrm>
                  <a:off x="2386518" y="1866344"/>
                  <a:ext cx="2357448" cy="661904"/>
                </a:xfrm>
                <a:prstGeom prst="roundRect">
                  <a:avLst>
                    <a:gd name="adj" fmla="val 50000"/>
                  </a:avLst>
                </a:prstGeom>
                <a:solidFill>
                  <a:srgbClr val="0078D4">
                    <a:alpha val="10000"/>
                  </a:srgb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Copilot</a:t>
                  </a:r>
                </a:p>
              </p:txBody>
            </p:sp>
            <p:pic>
              <p:nvPicPr>
                <p:cNvPr id="33" name="Picture 32" descr="A rainbow colored logo on a black background&#10;&#10;Description automatically generated">
                  <a:extLst>
                    <a:ext uri="{FF2B5EF4-FFF2-40B4-BE49-F238E27FC236}">
                      <a16:creationId xmlns:a16="http://schemas.microsoft.com/office/drawing/2014/main" id="{09DA1427-EE9E-169F-81AE-39B628E150ED}"/>
                    </a:ext>
                  </a:extLst>
                </p:cNvPr>
                <p:cNvPicPr>
                  <a:picLocks noChangeAspect="1"/>
                </p:cNvPicPr>
                <p:nvPr/>
              </p:nvPicPr>
              <p:blipFill>
                <a:blip r:embed="rId2"/>
                <a:stretch>
                  <a:fillRect/>
                </a:stretch>
              </p:blipFill>
              <p:spPr>
                <a:xfrm>
                  <a:off x="2806566" y="1980255"/>
                  <a:ext cx="434082" cy="434082"/>
                </a:xfrm>
                <a:prstGeom prst="rect">
                  <a:avLst/>
                </a:prstGeom>
              </p:spPr>
            </p:pic>
          </p:grpSp>
          <p:cxnSp>
            <p:nvCxnSpPr>
              <p:cNvPr id="30" name="Straight Connector 29">
                <a:extLst>
                  <a:ext uri="{FF2B5EF4-FFF2-40B4-BE49-F238E27FC236}">
                    <a16:creationId xmlns:a16="http://schemas.microsoft.com/office/drawing/2014/main" id="{F589B620-DF19-C92A-2E68-13734E24C274}"/>
                  </a:ext>
                  <a:ext uri="{C183D7F6-B498-43B3-948B-1728B52AA6E4}">
                    <adec:decorative xmlns:adec="http://schemas.microsoft.com/office/drawing/2017/decorative" val="1"/>
                  </a:ext>
                </a:extLst>
              </p:cNvPr>
              <p:cNvCxnSpPr>
                <a:cxnSpLocks/>
              </p:cNvCxnSpPr>
              <p:nvPr/>
            </p:nvCxnSpPr>
            <p:spPr>
              <a:xfrm>
                <a:off x="1953493" y="4042101"/>
                <a:ext cx="340264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2CCFC0-7D0B-162C-1918-AA767F5C9545}"/>
                  </a:ext>
                  <a:ext uri="{C183D7F6-B498-43B3-948B-1728B52AA6E4}">
                    <adec:decorative xmlns:adec="http://schemas.microsoft.com/office/drawing/2017/decorative" val="1"/>
                  </a:ext>
                </a:extLst>
              </p:cNvPr>
              <p:cNvCxnSpPr>
                <a:cxnSpLocks/>
              </p:cNvCxnSpPr>
              <p:nvPr/>
            </p:nvCxnSpPr>
            <p:spPr>
              <a:xfrm>
                <a:off x="1953493" y="4968414"/>
                <a:ext cx="340264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B84CFCD-222B-15C9-F46D-CE20531494FF}"/>
                </a:ext>
              </a:extLst>
            </p:cNvPr>
            <p:cNvGrpSpPr/>
            <p:nvPr/>
          </p:nvGrpSpPr>
          <p:grpSpPr>
            <a:xfrm>
              <a:off x="6353140" y="2050691"/>
              <a:ext cx="4422608" cy="4071606"/>
              <a:chOff x="6353140" y="2050691"/>
              <a:chExt cx="4422608" cy="4071606"/>
            </a:xfrm>
          </p:grpSpPr>
          <p:grpSp>
            <p:nvGrpSpPr>
              <p:cNvPr id="16" name="Group 15">
                <a:extLst>
                  <a:ext uri="{FF2B5EF4-FFF2-40B4-BE49-F238E27FC236}">
                    <a16:creationId xmlns:a16="http://schemas.microsoft.com/office/drawing/2014/main" id="{A924C732-8502-DFD8-B6FA-9620F97574CB}"/>
                  </a:ext>
                </a:extLst>
              </p:cNvPr>
              <p:cNvGrpSpPr/>
              <p:nvPr/>
            </p:nvGrpSpPr>
            <p:grpSpPr>
              <a:xfrm>
                <a:off x="6353140" y="2050691"/>
                <a:ext cx="4422608" cy="4071606"/>
                <a:chOff x="6856229" y="2070943"/>
                <a:chExt cx="3721409" cy="3721042"/>
              </a:xfrm>
            </p:grpSpPr>
            <p:sp>
              <p:nvSpPr>
                <p:cNvPr id="23" name="Rectangle: Rounded Corners 22">
                  <a:extLst>
                    <a:ext uri="{FF2B5EF4-FFF2-40B4-BE49-F238E27FC236}">
                      <a16:creationId xmlns:a16="http://schemas.microsoft.com/office/drawing/2014/main" id="{7326A125-1101-3500-C301-C618D0406740}"/>
                    </a:ext>
                    <a:ext uri="{C183D7F6-B498-43B3-948B-1728B52AA6E4}">
                      <adec:decorative xmlns:adec="http://schemas.microsoft.com/office/drawing/2017/decorative" val="1"/>
                    </a:ext>
                  </a:extLst>
                </p:cNvPr>
                <p:cNvSpPr/>
                <p:nvPr/>
              </p:nvSpPr>
              <p:spPr bwMode="auto">
                <a:xfrm>
                  <a:off x="6856229" y="2070943"/>
                  <a:ext cx="3721409" cy="3721042"/>
                </a:xfrm>
                <a:prstGeom prst="roundRect">
                  <a:avLst>
                    <a:gd name="adj" fmla="val 3590"/>
                  </a:avLst>
                </a:prstGeom>
                <a:solidFill>
                  <a:srgbClr val="F5F5F5"/>
                </a:solidFill>
                <a:ln w="6350">
                  <a:solidFill>
                    <a:schemeClr val="bg1">
                      <a:lumMod val="85000"/>
                    </a:schemeClr>
                  </a:solid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24" name="Rectangle: Rounded Corners 34">
                  <a:extLst>
                    <a:ext uri="{FF2B5EF4-FFF2-40B4-BE49-F238E27FC236}">
                      <a16:creationId xmlns:a16="http://schemas.microsoft.com/office/drawing/2014/main" id="{DDF5F131-1622-6E87-8B79-209936E7628E}"/>
                    </a:ext>
                    <a:ext uri="{C183D7F6-B498-43B3-948B-1728B52AA6E4}">
                      <adec:decorative xmlns:adec="http://schemas.microsoft.com/office/drawing/2017/decorative" val="1"/>
                    </a:ext>
                  </a:extLst>
                </p:cNvPr>
                <p:cNvSpPr/>
                <p:nvPr/>
              </p:nvSpPr>
              <p:spPr bwMode="auto">
                <a:xfrm>
                  <a:off x="6934915" y="2131566"/>
                  <a:ext cx="3582093" cy="3581741"/>
                </a:xfrm>
                <a:prstGeom prst="roundRect">
                  <a:avLst>
                    <a:gd name="adj" fmla="val 3590"/>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17" name="TextBox 16">
                <a:extLst>
                  <a:ext uri="{FF2B5EF4-FFF2-40B4-BE49-F238E27FC236}">
                    <a16:creationId xmlns:a16="http://schemas.microsoft.com/office/drawing/2014/main" id="{656034E1-DC54-A4AF-F454-2810B0E5FE87}"/>
                  </a:ext>
                </a:extLst>
              </p:cNvPr>
              <p:cNvSpPr txBox="1"/>
              <p:nvPr/>
            </p:nvSpPr>
            <p:spPr>
              <a:xfrm>
                <a:off x="6906083" y="3255779"/>
                <a:ext cx="3316722"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Connected to Copilot or autonomous</a:t>
                </a:r>
              </a:p>
            </p:txBody>
          </p:sp>
          <p:sp>
            <p:nvSpPr>
              <p:cNvPr id="18" name="TextBox 17">
                <a:extLst>
                  <a:ext uri="{FF2B5EF4-FFF2-40B4-BE49-F238E27FC236}">
                    <a16:creationId xmlns:a16="http://schemas.microsoft.com/office/drawing/2014/main" id="{79928C64-DC22-C8A5-8318-1181CD1F6620}"/>
                  </a:ext>
                </a:extLst>
              </p:cNvPr>
              <p:cNvSpPr txBox="1"/>
              <p:nvPr/>
            </p:nvSpPr>
            <p:spPr>
              <a:xfrm>
                <a:off x="6906083" y="4182094"/>
                <a:ext cx="3316722"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Automates tasks and processes</a:t>
                </a:r>
              </a:p>
            </p:txBody>
          </p:sp>
          <p:sp>
            <p:nvSpPr>
              <p:cNvPr id="19" name="TextBox 18">
                <a:extLst>
                  <a:ext uri="{FF2B5EF4-FFF2-40B4-BE49-F238E27FC236}">
                    <a16:creationId xmlns:a16="http://schemas.microsoft.com/office/drawing/2014/main" id="{58D15FD2-2618-B22F-70AB-2B98E72615DA}"/>
                  </a:ext>
                </a:extLst>
              </p:cNvPr>
              <p:cNvSpPr txBox="1"/>
              <p:nvPr/>
            </p:nvSpPr>
            <p:spPr>
              <a:xfrm>
                <a:off x="6898279" y="5108407"/>
                <a:ext cx="3332330"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People 1:N Agents</a:t>
                </a:r>
              </a:p>
            </p:txBody>
          </p:sp>
          <p:sp>
            <p:nvSpPr>
              <p:cNvPr id="20" name="Rounded Rectangle 59">
                <a:extLst>
                  <a:ext uri="{FF2B5EF4-FFF2-40B4-BE49-F238E27FC236}">
                    <a16:creationId xmlns:a16="http://schemas.microsoft.com/office/drawing/2014/main" id="{BAD36D17-9C6F-97F6-73D1-B9426F50E369}"/>
                  </a:ext>
                </a:extLst>
              </p:cNvPr>
              <p:cNvSpPr/>
              <p:nvPr/>
            </p:nvSpPr>
            <p:spPr bwMode="auto">
              <a:xfrm>
                <a:off x="7385720" y="2384823"/>
                <a:ext cx="2357448" cy="661904"/>
              </a:xfrm>
              <a:prstGeom prst="roundRect">
                <a:avLst>
                  <a:gd name="adj" fmla="val 50000"/>
                </a:avLst>
              </a:prstGeom>
              <a:solidFill>
                <a:srgbClr val="0078D4">
                  <a:alpha val="10000"/>
                </a:srgb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Agents</a:t>
                </a:r>
              </a:p>
            </p:txBody>
          </p:sp>
          <p:cxnSp>
            <p:nvCxnSpPr>
              <p:cNvPr id="21" name="Straight Connector 20">
                <a:extLst>
                  <a:ext uri="{FF2B5EF4-FFF2-40B4-BE49-F238E27FC236}">
                    <a16:creationId xmlns:a16="http://schemas.microsoft.com/office/drawing/2014/main" id="{3A673092-0CEC-6471-FCA3-D47E1DB4C428}"/>
                  </a:ext>
                  <a:ext uri="{C183D7F6-B498-43B3-948B-1728B52AA6E4}">
                    <adec:decorative xmlns:adec="http://schemas.microsoft.com/office/drawing/2017/decorative" val="1"/>
                  </a:ext>
                </a:extLst>
              </p:cNvPr>
              <p:cNvCxnSpPr>
                <a:cxnSpLocks/>
              </p:cNvCxnSpPr>
              <p:nvPr/>
            </p:nvCxnSpPr>
            <p:spPr>
              <a:xfrm>
                <a:off x="6863123" y="4042102"/>
                <a:ext cx="340264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CDA2B9F-B2DC-F44D-A1FA-624D12CFFA4D}"/>
                  </a:ext>
                  <a:ext uri="{C183D7F6-B498-43B3-948B-1728B52AA6E4}">
                    <adec:decorative xmlns:adec="http://schemas.microsoft.com/office/drawing/2017/decorative" val="1"/>
                  </a:ext>
                </a:extLst>
              </p:cNvPr>
              <p:cNvCxnSpPr>
                <a:cxnSpLocks/>
              </p:cNvCxnSpPr>
              <p:nvPr/>
            </p:nvCxnSpPr>
            <p:spPr>
              <a:xfrm>
                <a:off x="6863123" y="4968416"/>
                <a:ext cx="340264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38" name="Rectangle 37">
            <a:extLst>
              <a:ext uri="{FF2B5EF4-FFF2-40B4-BE49-F238E27FC236}">
                <a16:creationId xmlns:a16="http://schemas.microsoft.com/office/drawing/2014/main" id="{A53D18C3-13A1-6492-F129-AE3AB580851A}"/>
              </a:ext>
              <a:ext uri="{C183D7F6-B498-43B3-948B-1728B52AA6E4}">
                <adec:decorative xmlns:adec="http://schemas.microsoft.com/office/drawing/2017/decorative" val="1"/>
              </a:ext>
            </a:extLst>
          </p:cNvPr>
          <p:cNvSpPr/>
          <p:nvPr/>
        </p:nvSpPr>
        <p:spPr bwMode="auto">
          <a:xfrm>
            <a:off x="3917574" y="5558227"/>
            <a:ext cx="2111992" cy="5524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lumMod val="85000"/>
                    <a:lumOff val="15000"/>
                  </a:srgbClr>
                </a:solidFill>
                <a:effectLst/>
                <a:uLnTx/>
                <a:uFillTx/>
                <a:latin typeface="Segoe UI Semibold"/>
                <a:ea typeface="Segoe UI" pitchFamily="34" charset="0"/>
                <a:cs typeface="Segoe UI" pitchFamily="34" charset="0"/>
              </a:rPr>
              <a:t>Copilot Studio</a:t>
            </a:r>
          </a:p>
        </p:txBody>
      </p:sp>
      <p:pic>
        <p:nvPicPr>
          <p:cNvPr id="40" name="Picture 39">
            <a:extLst>
              <a:ext uri="{FF2B5EF4-FFF2-40B4-BE49-F238E27FC236}">
                <a16:creationId xmlns:a16="http://schemas.microsoft.com/office/drawing/2014/main" id="{10BCFCD4-4EDE-7DF1-043C-FA6361A4B8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9301" y="5533070"/>
            <a:ext cx="566109" cy="566109"/>
          </a:xfrm>
          <a:prstGeom prst="rect">
            <a:avLst/>
          </a:prstGeom>
        </p:spPr>
      </p:pic>
      <p:sp>
        <p:nvSpPr>
          <p:cNvPr id="42" name="TextBox 41">
            <a:extLst>
              <a:ext uri="{FF2B5EF4-FFF2-40B4-BE49-F238E27FC236}">
                <a16:creationId xmlns:a16="http://schemas.microsoft.com/office/drawing/2014/main" id="{FF4E05A7-262D-7B0A-DB69-074CDCCA4A94}"/>
              </a:ext>
            </a:extLst>
          </p:cNvPr>
          <p:cNvSpPr txBox="1"/>
          <p:nvPr/>
        </p:nvSpPr>
        <p:spPr>
          <a:xfrm>
            <a:off x="5412405" y="5511803"/>
            <a:ext cx="3316722"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Used to create or configure agents</a:t>
            </a:r>
          </a:p>
        </p:txBody>
      </p:sp>
      <p:grpSp>
        <p:nvGrpSpPr>
          <p:cNvPr id="48" name="Group 47" descr="plus">
            <a:extLst>
              <a:ext uri="{FF2B5EF4-FFF2-40B4-BE49-F238E27FC236}">
                <a16:creationId xmlns:a16="http://schemas.microsoft.com/office/drawing/2014/main" id="{EED2749E-E49A-4B6F-C5D2-1B269274AF7A}"/>
              </a:ext>
            </a:extLst>
          </p:cNvPr>
          <p:cNvGrpSpPr/>
          <p:nvPr/>
        </p:nvGrpSpPr>
        <p:grpSpPr>
          <a:xfrm>
            <a:off x="5855882" y="2694640"/>
            <a:ext cx="725698" cy="728484"/>
            <a:chOff x="5825526" y="4610749"/>
            <a:chExt cx="577656" cy="577652"/>
          </a:xfrm>
        </p:grpSpPr>
        <p:grpSp>
          <p:nvGrpSpPr>
            <p:cNvPr id="44" name="Group 43">
              <a:extLst>
                <a:ext uri="{FF2B5EF4-FFF2-40B4-BE49-F238E27FC236}">
                  <a16:creationId xmlns:a16="http://schemas.microsoft.com/office/drawing/2014/main" id="{5285F2B7-44B9-E5F9-FE32-49499517E245}"/>
                </a:ext>
                <a:ext uri="{C183D7F6-B498-43B3-948B-1728B52AA6E4}">
                  <adec:decorative xmlns:adec="http://schemas.microsoft.com/office/drawing/2017/decorative" val="1"/>
                </a:ext>
              </a:extLst>
            </p:cNvPr>
            <p:cNvGrpSpPr/>
            <p:nvPr/>
          </p:nvGrpSpPr>
          <p:grpSpPr>
            <a:xfrm>
              <a:off x="5825526" y="4610749"/>
              <a:ext cx="577656" cy="577652"/>
              <a:chOff x="3432246" y="1080760"/>
              <a:chExt cx="708680" cy="708680"/>
            </a:xfrm>
          </p:grpSpPr>
          <p:sp>
            <p:nvSpPr>
              <p:cNvPr id="46" name="Oval 45">
                <a:extLst>
                  <a:ext uri="{FF2B5EF4-FFF2-40B4-BE49-F238E27FC236}">
                    <a16:creationId xmlns:a16="http://schemas.microsoft.com/office/drawing/2014/main" id="{C4A6F722-5B16-DB1C-6465-FF1DB1721C1B}"/>
                  </a:ext>
                </a:extLst>
              </p:cNvPr>
              <p:cNvSpPr/>
              <p:nvPr/>
            </p:nvSpPr>
            <p:spPr bwMode="auto">
              <a:xfrm>
                <a:off x="3432246" y="1080760"/>
                <a:ext cx="708680" cy="708680"/>
              </a:xfrm>
              <a:prstGeom prst="ellipse">
                <a:avLst/>
              </a:prstGeom>
              <a:solidFill>
                <a:schemeClr val="bg1">
                  <a:alpha val="2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47" name="Oval 46">
                <a:extLst>
                  <a:ext uri="{FF2B5EF4-FFF2-40B4-BE49-F238E27FC236}">
                    <a16:creationId xmlns:a16="http://schemas.microsoft.com/office/drawing/2014/main" id="{EAAA1772-16A9-DCD8-17E5-BD24B8D1AE44}"/>
                  </a:ext>
                </a:extLst>
              </p:cNvPr>
              <p:cNvSpPr/>
              <p:nvPr/>
            </p:nvSpPr>
            <p:spPr bwMode="auto">
              <a:xfrm>
                <a:off x="3501044" y="1149558"/>
                <a:ext cx="571084" cy="571084"/>
              </a:xfrm>
              <a:prstGeom prst="ellipse">
                <a:avLst/>
              </a:prstGeom>
              <a:solidFill>
                <a:schemeClr val="bg1"/>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8661C5"/>
                  </a:solidFill>
                  <a:effectLst/>
                  <a:uLnTx/>
                  <a:uFillTx/>
                  <a:latin typeface="Segoe UI"/>
                  <a:ea typeface="+mn-ea"/>
                  <a:cs typeface="Segoe UI" pitchFamily="34" charset="0"/>
                </a:endParaRPr>
              </a:p>
            </p:txBody>
          </p:sp>
        </p:grpSp>
        <p:sp>
          <p:nvSpPr>
            <p:cNvPr id="45" name="Graphic 56" descr="Plus">
              <a:extLst>
                <a:ext uri="{FF2B5EF4-FFF2-40B4-BE49-F238E27FC236}">
                  <a16:creationId xmlns:a16="http://schemas.microsoft.com/office/drawing/2014/main" id="{EB3174B3-190A-25DC-301A-D827A5146F68}"/>
                </a:ext>
              </a:extLst>
            </p:cNvPr>
            <p:cNvSpPr/>
            <p:nvPr/>
          </p:nvSpPr>
          <p:spPr>
            <a:xfrm>
              <a:off x="5973162" y="4758385"/>
              <a:ext cx="282382" cy="282380"/>
            </a:xfrm>
            <a:custGeom>
              <a:avLst/>
              <a:gdLst>
                <a:gd name="connsiteX0" fmla="*/ 271578 w 271578"/>
                <a:gd name="connsiteY0" fmla="*/ 115421 h 271579"/>
                <a:gd name="connsiteX1" fmla="*/ 156158 w 271578"/>
                <a:gd name="connsiteY1" fmla="*/ 115421 h 271579"/>
                <a:gd name="connsiteX2" fmla="*/ 156158 w 271578"/>
                <a:gd name="connsiteY2" fmla="*/ 0 h 271579"/>
                <a:gd name="connsiteX3" fmla="*/ 115421 w 271578"/>
                <a:gd name="connsiteY3" fmla="*/ 0 h 271579"/>
                <a:gd name="connsiteX4" fmla="*/ 115421 w 271578"/>
                <a:gd name="connsiteY4" fmla="*/ 115421 h 271579"/>
                <a:gd name="connsiteX5" fmla="*/ 0 w 271578"/>
                <a:gd name="connsiteY5" fmla="*/ 115421 h 271579"/>
                <a:gd name="connsiteX6" fmla="*/ 0 w 271578"/>
                <a:gd name="connsiteY6" fmla="*/ 156158 h 271579"/>
                <a:gd name="connsiteX7" fmla="*/ 115421 w 271578"/>
                <a:gd name="connsiteY7" fmla="*/ 156158 h 271579"/>
                <a:gd name="connsiteX8" fmla="*/ 115421 w 271578"/>
                <a:gd name="connsiteY8" fmla="*/ 271579 h 271579"/>
                <a:gd name="connsiteX9" fmla="*/ 156158 w 271578"/>
                <a:gd name="connsiteY9" fmla="*/ 271579 h 271579"/>
                <a:gd name="connsiteX10" fmla="*/ 156158 w 271578"/>
                <a:gd name="connsiteY10" fmla="*/ 156158 h 271579"/>
                <a:gd name="connsiteX11" fmla="*/ 271578 w 271578"/>
                <a:gd name="connsiteY11" fmla="*/ 156158 h 27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578" h="271579">
                  <a:moveTo>
                    <a:pt x="271578" y="115421"/>
                  </a:moveTo>
                  <a:lnTo>
                    <a:pt x="156158" y="115421"/>
                  </a:lnTo>
                  <a:lnTo>
                    <a:pt x="156158" y="0"/>
                  </a:lnTo>
                  <a:lnTo>
                    <a:pt x="115421" y="0"/>
                  </a:lnTo>
                  <a:lnTo>
                    <a:pt x="115421" y="115421"/>
                  </a:lnTo>
                  <a:lnTo>
                    <a:pt x="0" y="115421"/>
                  </a:lnTo>
                  <a:lnTo>
                    <a:pt x="0" y="156158"/>
                  </a:lnTo>
                  <a:lnTo>
                    <a:pt x="115421" y="156158"/>
                  </a:lnTo>
                  <a:lnTo>
                    <a:pt x="115421" y="271579"/>
                  </a:lnTo>
                  <a:lnTo>
                    <a:pt x="156158" y="271579"/>
                  </a:lnTo>
                  <a:lnTo>
                    <a:pt x="156158" y="156158"/>
                  </a:lnTo>
                  <a:lnTo>
                    <a:pt x="271578" y="156158"/>
                  </a:lnTo>
                  <a:close/>
                </a:path>
              </a:pathLst>
            </a:custGeom>
            <a:gradFill flip="none" rotWithShape="1">
              <a:gsLst>
                <a:gs pos="48000">
                  <a:srgbClr val="8661C5"/>
                </a:gs>
                <a:gs pos="100000">
                  <a:srgbClr val="C73ECC"/>
                </a:gs>
                <a:gs pos="0">
                  <a:srgbClr val="3E76D4"/>
                </a:gs>
              </a:gsLst>
              <a:lin ang="18900000" scaled="1"/>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w="3175">
                  <a:noFill/>
                </a:ln>
                <a:solidFill>
                  <a:srgbClr val="FFFFFF"/>
                </a:solidFill>
                <a:effectLst/>
                <a:uLnTx/>
                <a:uFillTx/>
                <a:latin typeface="Segoe UI Semibold"/>
                <a:ea typeface="+mn-ea"/>
                <a:cs typeface="Segoe UI"/>
              </a:endParaRPr>
            </a:p>
          </p:txBody>
        </p:sp>
      </p:grpSp>
      <p:sp>
        <p:nvSpPr>
          <p:cNvPr id="50" name="Box">
            <a:extLst>
              <a:ext uri="{FF2B5EF4-FFF2-40B4-BE49-F238E27FC236}">
                <a16:creationId xmlns:a16="http://schemas.microsoft.com/office/drawing/2014/main" id="{260555A4-A6AF-B9BA-2AF2-4E52FB7AE167}"/>
              </a:ext>
            </a:extLst>
          </p:cNvPr>
          <p:cNvSpPr>
            <a:spLocks noChangeAspect="1"/>
          </p:cNvSpPr>
          <p:nvPr/>
        </p:nvSpPr>
        <p:spPr bwMode="auto">
          <a:xfrm>
            <a:off x="7652373" y="1336429"/>
            <a:ext cx="566596" cy="512551"/>
          </a:xfrm>
          <a:prstGeom prst="roundRect">
            <a:avLst>
              <a:gd name="adj" fmla="val 50000"/>
            </a:avLst>
          </a:prstGeom>
          <a:gradFill flip="none" rotWithShape="1">
            <a:gsLst>
              <a:gs pos="0">
                <a:srgbClr val="0A6BBA"/>
              </a:gs>
              <a:gs pos="80000">
                <a:srgbClr val="328985"/>
              </a:gs>
            </a:gsLst>
            <a:path path="circle">
              <a:fillToRect l="100000" t="100000"/>
            </a:path>
            <a:tileRect r="-100000" b="-100000"/>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52" name="Graphic 82">
            <a:extLst>
              <a:ext uri="{FF2B5EF4-FFF2-40B4-BE49-F238E27FC236}">
                <a16:creationId xmlns:a16="http://schemas.microsoft.com/office/drawing/2014/main" id="{8A436DAC-FED2-6CF2-A7BE-7AD157B55471}"/>
              </a:ext>
            </a:extLst>
          </p:cNvPr>
          <p:cNvSpPr>
            <a:spLocks noChangeAspect="1"/>
          </p:cNvSpPr>
          <p:nvPr/>
        </p:nvSpPr>
        <p:spPr>
          <a:xfrm>
            <a:off x="7833853" y="1440167"/>
            <a:ext cx="216763" cy="247824"/>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Tree>
    <p:extLst>
      <p:ext uri="{BB962C8B-B14F-4D97-AF65-F5344CB8AC3E}">
        <p14:creationId xmlns:p14="http://schemas.microsoft.com/office/powerpoint/2010/main" val="15377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419-BD91-36D1-1F3A-8F5F213AB57B}"/>
              </a:ext>
            </a:extLst>
          </p:cNvPr>
          <p:cNvSpPr>
            <a:spLocks noGrp="1"/>
          </p:cNvSpPr>
          <p:nvPr>
            <p:ph type="title"/>
          </p:nvPr>
        </p:nvSpPr>
        <p:spPr/>
        <p:txBody>
          <a:bodyPr/>
          <a:lstStyle/>
          <a:p>
            <a:r>
              <a:rPr lang="en-US"/>
              <a:t>Spectrum of agents</a:t>
            </a:r>
          </a:p>
        </p:txBody>
      </p:sp>
      <p:sp>
        <p:nvSpPr>
          <p:cNvPr id="3" name="Rectangle: Rounded Corners 2">
            <a:extLst>
              <a:ext uri="{FF2B5EF4-FFF2-40B4-BE49-F238E27FC236}">
                <a16:creationId xmlns:a16="http://schemas.microsoft.com/office/drawing/2014/main" id="{F6B39AC6-F968-260F-A4BF-F1396F78FB0F}"/>
              </a:ext>
              <a:ext uri="{C183D7F6-B498-43B3-948B-1728B52AA6E4}">
                <adec:decorative xmlns:adec="http://schemas.microsoft.com/office/drawing/2017/decorative" val="1"/>
              </a:ext>
            </a:extLst>
          </p:cNvPr>
          <p:cNvSpPr/>
          <p:nvPr/>
        </p:nvSpPr>
        <p:spPr bwMode="auto">
          <a:xfrm>
            <a:off x="318622" y="1530851"/>
            <a:ext cx="11554756" cy="4927039"/>
          </a:xfrm>
          <a:prstGeom prst="roundRect">
            <a:avLst>
              <a:gd name="adj" fmla="val 5361"/>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grpSp>
        <p:nvGrpSpPr>
          <p:cNvPr id="4" name="Group 3">
            <a:extLst>
              <a:ext uri="{FF2B5EF4-FFF2-40B4-BE49-F238E27FC236}">
                <a16:creationId xmlns:a16="http://schemas.microsoft.com/office/drawing/2014/main" id="{73429E33-FEC6-BA64-3183-B4568A053572}"/>
              </a:ext>
              <a:ext uri="{C183D7F6-B498-43B3-948B-1728B52AA6E4}">
                <adec:decorative xmlns:adec="http://schemas.microsoft.com/office/drawing/2017/decorative" val="1"/>
              </a:ext>
            </a:extLst>
          </p:cNvPr>
          <p:cNvGrpSpPr/>
          <p:nvPr/>
        </p:nvGrpSpPr>
        <p:grpSpPr>
          <a:xfrm>
            <a:off x="575220" y="1632305"/>
            <a:ext cx="11049399" cy="3790934"/>
            <a:chOff x="575220" y="1632305"/>
            <a:chExt cx="11049399" cy="3790934"/>
          </a:xfrm>
        </p:grpSpPr>
        <p:sp>
          <p:nvSpPr>
            <p:cNvPr id="5" name="Rectangle 4">
              <a:extLst>
                <a:ext uri="{FF2B5EF4-FFF2-40B4-BE49-F238E27FC236}">
                  <a16:creationId xmlns:a16="http://schemas.microsoft.com/office/drawing/2014/main" id="{25E3B55D-01F7-216E-54C8-F200B31E41F0}"/>
                </a:ext>
              </a:extLst>
            </p:cNvPr>
            <p:cNvSpPr/>
            <p:nvPr/>
          </p:nvSpPr>
          <p:spPr bwMode="auto">
            <a:xfrm>
              <a:off x="7770536" y="1632305"/>
              <a:ext cx="2307010" cy="1059821"/>
            </a:xfrm>
            <a:prstGeom prst="rect">
              <a:avLst/>
            </a:prstGeom>
            <a:solidFill>
              <a:srgbClr val="D1EA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C6039787-ABC6-3550-C475-949110DEC449}"/>
                </a:ext>
              </a:extLst>
            </p:cNvPr>
            <p:cNvSpPr/>
            <p:nvPr/>
          </p:nvSpPr>
          <p:spPr bwMode="auto">
            <a:xfrm>
              <a:off x="4941790" y="1871622"/>
              <a:ext cx="2308421" cy="903598"/>
            </a:xfrm>
            <a:prstGeom prst="rect">
              <a:avLst/>
            </a:prstGeom>
            <a:solidFill>
              <a:srgbClr val="D3D3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BA4F18F9-F1C9-790F-50CD-A2AA6AE38EB0}"/>
                </a:ext>
              </a:extLst>
            </p:cNvPr>
            <p:cNvSpPr/>
            <p:nvPr/>
          </p:nvSpPr>
          <p:spPr bwMode="auto">
            <a:xfrm>
              <a:off x="2112320" y="2137322"/>
              <a:ext cx="2308421" cy="844807"/>
            </a:xfrm>
            <a:prstGeom prst="rect">
              <a:avLst/>
            </a:prstGeom>
            <a:solidFill>
              <a:srgbClr val="F2CAE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12EFE39E-A5A0-AAA3-1090-72906B6A64BD}"/>
                </a:ext>
              </a:extLst>
            </p:cNvPr>
            <p:cNvSpPr/>
            <p:nvPr/>
          </p:nvSpPr>
          <p:spPr bwMode="auto">
            <a:xfrm>
              <a:off x="2112320" y="2692127"/>
              <a:ext cx="2308421" cy="2731112"/>
            </a:xfrm>
            <a:prstGeom prst="roundRect">
              <a:avLst>
                <a:gd name="adj" fmla="val 9338"/>
              </a:avLst>
            </a:prstGeom>
            <a:solidFill>
              <a:srgbClr val="F5D7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D22C1B83-1A05-D931-3C78-5A7274AEA23F}"/>
                </a:ext>
              </a:extLst>
            </p:cNvPr>
            <p:cNvSpPr/>
            <p:nvPr/>
          </p:nvSpPr>
          <p:spPr bwMode="auto">
            <a:xfrm>
              <a:off x="7772670" y="2692127"/>
              <a:ext cx="2307010" cy="2731112"/>
            </a:xfrm>
            <a:prstGeom prst="roundRect">
              <a:avLst>
                <a:gd name="adj" fmla="val 9338"/>
              </a:avLst>
            </a:prstGeom>
            <a:solidFill>
              <a:srgbClr val="D1EA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C1513CCB-CB19-E945-CA22-FDFDDF5CCC2F}"/>
                </a:ext>
              </a:extLst>
            </p:cNvPr>
            <p:cNvSpPr/>
            <p:nvPr/>
          </p:nvSpPr>
          <p:spPr bwMode="auto">
            <a:xfrm>
              <a:off x="4941790" y="2692127"/>
              <a:ext cx="2308421" cy="2731112"/>
            </a:xfrm>
            <a:prstGeom prst="roundRect">
              <a:avLst>
                <a:gd name="adj" fmla="val 9338"/>
              </a:avLst>
            </a:prstGeom>
            <a:solidFill>
              <a:srgbClr val="D3D3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A5FC3DEF-068C-8DE6-8022-5A88019E737D}"/>
                </a:ext>
              </a:extLst>
            </p:cNvPr>
            <p:cNvSpPr/>
            <p:nvPr/>
          </p:nvSpPr>
          <p:spPr bwMode="auto">
            <a:xfrm>
              <a:off x="575220" y="2509518"/>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grpSp>
          <p:nvGrpSpPr>
            <p:cNvPr id="12" name="Group 11">
              <a:extLst>
                <a:ext uri="{FF2B5EF4-FFF2-40B4-BE49-F238E27FC236}">
                  <a16:creationId xmlns:a16="http://schemas.microsoft.com/office/drawing/2014/main" id="{F6C4C317-A3AB-7825-C1E5-BBDCB8B39171}"/>
                </a:ext>
              </a:extLst>
            </p:cNvPr>
            <p:cNvGrpSpPr/>
            <p:nvPr/>
          </p:nvGrpSpPr>
          <p:grpSpPr>
            <a:xfrm>
              <a:off x="2770858" y="2275457"/>
              <a:ext cx="991344" cy="991341"/>
              <a:chOff x="2926231" y="2534689"/>
              <a:chExt cx="991344" cy="991341"/>
            </a:xfrm>
          </p:grpSpPr>
          <p:grpSp>
            <p:nvGrpSpPr>
              <p:cNvPr id="26" name="Group 25">
                <a:extLst>
                  <a:ext uri="{FF2B5EF4-FFF2-40B4-BE49-F238E27FC236}">
                    <a16:creationId xmlns:a16="http://schemas.microsoft.com/office/drawing/2014/main" id="{C0178B01-D420-F99A-BC7B-044E602ED140}"/>
                  </a:ext>
                </a:extLst>
              </p:cNvPr>
              <p:cNvGrpSpPr/>
              <p:nvPr/>
            </p:nvGrpSpPr>
            <p:grpSpPr>
              <a:xfrm>
                <a:off x="2926231" y="2534689"/>
                <a:ext cx="991344" cy="991341"/>
                <a:chOff x="3031090" y="2734209"/>
                <a:chExt cx="752625" cy="752623"/>
              </a:xfrm>
            </p:grpSpPr>
            <p:sp>
              <p:nvSpPr>
                <p:cNvPr id="28" name="Oval 27">
                  <a:extLst>
                    <a:ext uri="{FF2B5EF4-FFF2-40B4-BE49-F238E27FC236}">
                      <a16:creationId xmlns:a16="http://schemas.microsoft.com/office/drawing/2014/main" id="{80ABB8AC-893C-DCD9-EB92-3D12B9560BC1}"/>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6FD65A4F-CBFB-F03D-07AB-E520938BD3C4}"/>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27" name="Graphic 26" descr="Chat outline">
                <a:extLst>
                  <a:ext uri="{FF2B5EF4-FFF2-40B4-BE49-F238E27FC236}">
                    <a16:creationId xmlns:a16="http://schemas.microsoft.com/office/drawing/2014/main" id="{B2760E40-8AA1-1287-7729-925CAA50E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3588" y="2741063"/>
                <a:ext cx="591887" cy="591887"/>
              </a:xfrm>
              <a:prstGeom prst="rect">
                <a:avLst/>
              </a:prstGeom>
            </p:spPr>
          </p:pic>
        </p:grpSp>
        <p:grpSp>
          <p:nvGrpSpPr>
            <p:cNvPr id="13" name="Group 12">
              <a:extLst>
                <a:ext uri="{FF2B5EF4-FFF2-40B4-BE49-F238E27FC236}">
                  <a16:creationId xmlns:a16="http://schemas.microsoft.com/office/drawing/2014/main" id="{5B6F04E1-B90A-CEB6-8996-710C33938149}"/>
                </a:ext>
              </a:extLst>
            </p:cNvPr>
            <p:cNvGrpSpPr/>
            <p:nvPr/>
          </p:nvGrpSpPr>
          <p:grpSpPr>
            <a:xfrm>
              <a:off x="5600328" y="2260733"/>
              <a:ext cx="991344" cy="991341"/>
              <a:chOff x="5693247" y="2519965"/>
              <a:chExt cx="991344" cy="991341"/>
            </a:xfrm>
          </p:grpSpPr>
          <p:grpSp>
            <p:nvGrpSpPr>
              <p:cNvPr id="22" name="Group 21">
                <a:extLst>
                  <a:ext uri="{FF2B5EF4-FFF2-40B4-BE49-F238E27FC236}">
                    <a16:creationId xmlns:a16="http://schemas.microsoft.com/office/drawing/2014/main" id="{71CFA7F2-5BD7-F035-35DB-9260C95190CB}"/>
                  </a:ext>
                </a:extLst>
              </p:cNvPr>
              <p:cNvGrpSpPr/>
              <p:nvPr/>
            </p:nvGrpSpPr>
            <p:grpSpPr>
              <a:xfrm>
                <a:off x="5693247" y="2519965"/>
                <a:ext cx="991344" cy="991341"/>
                <a:chOff x="3031090" y="2734209"/>
                <a:chExt cx="752625" cy="752623"/>
              </a:xfrm>
            </p:grpSpPr>
            <p:sp>
              <p:nvSpPr>
                <p:cNvPr id="24" name="Oval 23">
                  <a:extLst>
                    <a:ext uri="{FF2B5EF4-FFF2-40B4-BE49-F238E27FC236}">
                      <a16:creationId xmlns:a16="http://schemas.microsoft.com/office/drawing/2014/main" id="{BFF83DDE-9408-26E2-CE0B-B6829CE435B8}"/>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0F6A9265-19CD-E2E5-E34F-CCD8FA28E697}"/>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23" name="Graphic 22" descr="Flowchart outline">
                <a:extLst>
                  <a:ext uri="{FF2B5EF4-FFF2-40B4-BE49-F238E27FC236}">
                    <a16:creationId xmlns:a16="http://schemas.microsoft.com/office/drawing/2014/main" id="{4CD833E0-DBF9-5CB0-BE88-B2AF1635DE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4768" y="2731859"/>
                <a:ext cx="552075" cy="552075"/>
              </a:xfrm>
              <a:prstGeom prst="rect">
                <a:avLst/>
              </a:prstGeom>
            </p:spPr>
          </p:pic>
        </p:grpSp>
        <p:grpSp>
          <p:nvGrpSpPr>
            <p:cNvPr id="14" name="Group 13">
              <a:extLst>
                <a:ext uri="{FF2B5EF4-FFF2-40B4-BE49-F238E27FC236}">
                  <a16:creationId xmlns:a16="http://schemas.microsoft.com/office/drawing/2014/main" id="{E0468EEE-F531-DD9B-2E61-225597111F1D}"/>
                </a:ext>
              </a:extLst>
            </p:cNvPr>
            <p:cNvGrpSpPr/>
            <p:nvPr/>
          </p:nvGrpSpPr>
          <p:grpSpPr>
            <a:xfrm>
              <a:off x="8428369" y="2259921"/>
              <a:ext cx="991344" cy="991341"/>
              <a:chOff x="8326586" y="2528545"/>
              <a:chExt cx="991344" cy="991341"/>
            </a:xfrm>
          </p:grpSpPr>
          <p:grpSp>
            <p:nvGrpSpPr>
              <p:cNvPr id="18" name="Group 17">
                <a:extLst>
                  <a:ext uri="{FF2B5EF4-FFF2-40B4-BE49-F238E27FC236}">
                    <a16:creationId xmlns:a16="http://schemas.microsoft.com/office/drawing/2014/main" id="{39D803EC-87AA-BDB2-EC9A-2213D4C3A872}"/>
                  </a:ext>
                </a:extLst>
              </p:cNvPr>
              <p:cNvGrpSpPr/>
              <p:nvPr/>
            </p:nvGrpSpPr>
            <p:grpSpPr>
              <a:xfrm>
                <a:off x="8326586" y="2528545"/>
                <a:ext cx="991344" cy="991341"/>
                <a:chOff x="3031090" y="2734209"/>
                <a:chExt cx="752625" cy="752623"/>
              </a:xfrm>
            </p:grpSpPr>
            <p:sp>
              <p:nvSpPr>
                <p:cNvPr id="20" name="Oval 19">
                  <a:extLst>
                    <a:ext uri="{FF2B5EF4-FFF2-40B4-BE49-F238E27FC236}">
                      <a16:creationId xmlns:a16="http://schemas.microsoft.com/office/drawing/2014/main" id="{4034850B-4484-4622-B88F-0942029C5455}"/>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Oval 20">
                  <a:extLst>
                    <a:ext uri="{FF2B5EF4-FFF2-40B4-BE49-F238E27FC236}">
                      <a16:creationId xmlns:a16="http://schemas.microsoft.com/office/drawing/2014/main" id="{D499621A-4744-3FDD-681B-91B68F1A51A0}"/>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9" name="Graphic 18" descr="Robot Hand outline">
                <a:extLst>
                  <a:ext uri="{FF2B5EF4-FFF2-40B4-BE49-F238E27FC236}">
                    <a16:creationId xmlns:a16="http://schemas.microsoft.com/office/drawing/2014/main" id="{1D9632A4-C0A2-08BF-996C-D4FAA93E8B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85864" y="2737513"/>
                <a:ext cx="549697" cy="549697"/>
              </a:xfrm>
              <a:prstGeom prst="rect">
                <a:avLst/>
              </a:prstGeom>
            </p:spPr>
          </p:pic>
        </p:grpSp>
        <p:sp>
          <p:nvSpPr>
            <p:cNvPr id="15" name="TextBox 14">
              <a:extLst>
                <a:ext uri="{FF2B5EF4-FFF2-40B4-BE49-F238E27FC236}">
                  <a16:creationId xmlns:a16="http://schemas.microsoft.com/office/drawing/2014/main" id="{2451EF1A-468C-5F61-76D8-00FBD39A79F0}"/>
                </a:ext>
              </a:extLst>
            </p:cNvPr>
            <p:cNvSpPr txBox="1"/>
            <p:nvPr/>
          </p:nvSpPr>
          <p:spPr>
            <a:xfrm>
              <a:off x="775462" y="2667505"/>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Simple</a:t>
              </a:r>
            </a:p>
          </p:txBody>
        </p:sp>
        <p:sp>
          <p:nvSpPr>
            <p:cNvPr id="16" name="TextBox 15">
              <a:extLst>
                <a:ext uri="{FF2B5EF4-FFF2-40B4-BE49-F238E27FC236}">
                  <a16:creationId xmlns:a16="http://schemas.microsoft.com/office/drawing/2014/main" id="{ECDAF920-957E-8D0A-D43D-06635038CE9A}"/>
                </a:ext>
              </a:extLst>
            </p:cNvPr>
            <p:cNvSpPr txBox="1"/>
            <p:nvPr/>
          </p:nvSpPr>
          <p:spPr>
            <a:xfrm>
              <a:off x="10183129" y="2667505"/>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Advanced</a:t>
              </a:r>
            </a:p>
          </p:txBody>
        </p:sp>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F36D49B5-B6F7-8D49-871F-C909E4AD4EE2}"/>
                    </a:ext>
                    <a:ext uri="{C183D7F6-B498-43B3-948B-1728B52AA6E4}">
                      <adec:decorative xmlns:adec="http://schemas.microsoft.com/office/drawing/2017/decorative" val="1"/>
                    </a:ext>
                  </a:extLst>
                </p14:cNvPr>
                <p14:cNvContentPartPr/>
                <p14:nvPr/>
              </p14:nvContentPartPr>
              <p14:xfrm>
                <a:off x="1663191" y="2538747"/>
                <a:ext cx="360" cy="360"/>
              </p14:xfrm>
            </p:contentPart>
          </mc:Choice>
          <mc:Fallback xmlns="">
            <p:pic>
              <p:nvPicPr>
                <p:cNvPr id="17" name="Ink 16">
                  <a:extLst>
                    <a:ext uri="{FF2B5EF4-FFF2-40B4-BE49-F238E27FC236}">
                      <a16:creationId xmlns:a16="http://schemas.microsoft.com/office/drawing/2014/main" id="{F36D49B5-B6F7-8D49-871F-C909E4AD4EE2}"/>
                    </a:ext>
                    <a:ext uri="{C183D7F6-B498-43B3-948B-1728B52AA6E4}">
                      <adec:decorative xmlns:adec="http://schemas.microsoft.com/office/drawing/2017/decorative" val="1"/>
                    </a:ext>
                  </a:extLst>
                </p:cNvPr>
                <p:cNvPicPr/>
                <p:nvPr/>
              </p:nvPicPr>
              <p:blipFill>
                <a:blip r:embed="rId10"/>
                <a:stretch>
                  <a:fillRect/>
                </a:stretch>
              </p:blipFill>
              <p:spPr>
                <a:xfrm>
                  <a:off x="1654191" y="2529747"/>
                  <a:ext cx="18000" cy="18000"/>
                </a:xfrm>
                <a:prstGeom prst="rect">
                  <a:avLst/>
                </a:prstGeom>
              </p:spPr>
            </p:pic>
          </mc:Fallback>
        </mc:AlternateContent>
      </p:grpSp>
      <p:sp>
        <p:nvSpPr>
          <p:cNvPr id="30" name="TextBox 29">
            <a:extLst>
              <a:ext uri="{FF2B5EF4-FFF2-40B4-BE49-F238E27FC236}">
                <a16:creationId xmlns:a16="http://schemas.microsoft.com/office/drawing/2014/main" id="{4C7D4942-61CD-F3D3-160A-2C4C3E9456AC}"/>
              </a:ext>
            </a:extLst>
          </p:cNvPr>
          <p:cNvSpPr txBox="1"/>
          <p:nvPr/>
        </p:nvSpPr>
        <p:spPr>
          <a:xfrm>
            <a:off x="2273554" y="3307683"/>
            <a:ext cx="1985952" cy="129266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D043A0"/>
                </a:solidFill>
                <a:effectLst/>
                <a:uLnTx/>
                <a:uFillTx/>
                <a:latin typeface="Segoe UI Semibold" panose="020B0702040204020203" pitchFamily="34" charset="0"/>
                <a:ea typeface="+mn-ea"/>
                <a:cs typeface="Segoe UI Semibold" panose="020B0702040204020203" pitchFamily="34" charset="0"/>
              </a:rPr>
              <a:t>Retrieval</a:t>
            </a:r>
            <a:endParaRPr kumimoji="0" lang="en-US" sz="1400" b="0" i="0" u="none" strike="noStrike" kern="1200" cap="none" spc="0" normalizeH="0" baseline="0" noProof="0">
              <a:ln>
                <a:noFill/>
              </a:ln>
              <a:solidFill>
                <a:srgbClr val="D043A0"/>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Segoe UI Semibold"/>
                <a:ea typeface="+mn-ea"/>
                <a:cs typeface="+mn-cs"/>
              </a:rPr>
              <a:t>Retrieve information </a:t>
            </a:r>
            <a:r>
              <a:rPr kumimoji="0" lang="en-US" sz="1300" b="0" i="0" u="none" strike="noStrike" kern="1200" cap="none" spc="0" normalizeH="0" baseline="0" noProof="0">
                <a:ln>
                  <a:noFill/>
                </a:ln>
                <a:solidFill>
                  <a:srgbClr val="000000"/>
                </a:solidFill>
                <a:effectLst/>
                <a:uLnTx/>
                <a:uFillTx/>
                <a:latin typeface="Segoe UI"/>
                <a:ea typeface="+mn-ea"/>
                <a:cs typeface="+mn-cs"/>
              </a:rPr>
              <a:t>from grounding data, reason, summarize, and answer user questions</a:t>
            </a:r>
            <a:endParaRPr kumimoji="0" lang="en-US" sz="1300" b="0" i="0" u="none" strike="noStrike" kern="1200" cap="none" spc="0" normalizeH="0" baseline="0" noProof="0">
              <a:ln>
                <a:noFill/>
              </a:ln>
              <a:solidFill>
                <a:srgbClr val="000000"/>
              </a:solidFill>
              <a:effectLst/>
              <a:uLnTx/>
              <a:uFillTx/>
              <a:latin typeface="Segoe UI"/>
              <a:ea typeface="+mn-ea"/>
              <a:cs typeface="Segoe UI"/>
            </a:endParaRPr>
          </a:p>
        </p:txBody>
      </p:sp>
      <p:sp>
        <p:nvSpPr>
          <p:cNvPr id="31" name="Rectangle: Rounded Corners 30">
            <a:extLst>
              <a:ext uri="{FF2B5EF4-FFF2-40B4-BE49-F238E27FC236}">
                <a16:creationId xmlns:a16="http://schemas.microsoft.com/office/drawing/2014/main" id="{EC6AB03A-3BE9-DF2E-825C-E92BA5046429}"/>
              </a:ext>
              <a:ext uri="{C183D7F6-B498-43B3-948B-1728B52AA6E4}">
                <adec:decorative xmlns:adec="http://schemas.microsoft.com/office/drawing/2017/decorative" val="0"/>
              </a:ext>
            </a:extLst>
          </p:cNvPr>
          <p:cNvSpPr/>
          <p:nvPr/>
        </p:nvSpPr>
        <p:spPr bwMode="auto">
          <a:xfrm>
            <a:off x="2494990" y="4920976"/>
            <a:ext cx="1538335" cy="291144"/>
          </a:xfrm>
          <a:prstGeom prst="roundRect">
            <a:avLst>
              <a:gd name="adj" fmla="val 31242"/>
            </a:avLst>
          </a:prstGeom>
          <a:solidFill>
            <a:schemeClr val="bg1">
              <a:alpha val="67000"/>
            </a:schemeClr>
          </a:solidFill>
          <a:ln w="25400" cap="flat">
            <a:solidFill>
              <a:schemeClr val="bg1"/>
            </a:solidFill>
            <a:prstDash val="solid"/>
            <a:miter/>
          </a:ln>
          <a:effectLst>
            <a:outerShdw blurRad="76200" sx="102000" sy="102000" algn="ctr" rotWithShape="0">
              <a:prstClr val="black">
                <a:alpha val="17000"/>
              </a:prstClr>
            </a:outerShdw>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w="3175">
                  <a:noFill/>
                </a:ln>
                <a:solidFill>
                  <a:srgbClr val="000000"/>
                </a:solidFill>
                <a:effectLst/>
                <a:uLnTx/>
                <a:uFillTx/>
                <a:latin typeface="Segoe UI Semibold"/>
                <a:ea typeface="+mn-ea"/>
                <a:cs typeface="Segoe UI" pitchFamily="34" charset="0"/>
              </a:rPr>
              <a:t>Generally available</a:t>
            </a:r>
          </a:p>
        </p:txBody>
      </p:sp>
      <p:sp>
        <p:nvSpPr>
          <p:cNvPr id="32" name="TextBox 31">
            <a:extLst>
              <a:ext uri="{FF2B5EF4-FFF2-40B4-BE49-F238E27FC236}">
                <a16:creationId xmlns:a16="http://schemas.microsoft.com/office/drawing/2014/main" id="{7C0C581F-BD8E-FD9E-071D-4719B08F079B}"/>
              </a:ext>
            </a:extLst>
          </p:cNvPr>
          <p:cNvSpPr txBox="1"/>
          <p:nvPr/>
        </p:nvSpPr>
        <p:spPr>
          <a:xfrm>
            <a:off x="5103024" y="3308572"/>
            <a:ext cx="1985952"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CCD"/>
                </a:solidFill>
                <a:effectLst/>
                <a:uLnTx/>
                <a:uFillTx/>
                <a:latin typeface="Segoe UI Semibold" panose="020B0702040204020203" pitchFamily="34" charset="0"/>
                <a:ea typeface="+mn-ea"/>
                <a:cs typeface="Segoe UI Semibold" panose="020B0702040204020203" pitchFamily="34" charset="0"/>
              </a:rPr>
              <a:t>Task</a:t>
            </a:r>
            <a:endParaRPr kumimoji="0" lang="en-US" sz="1400" b="0" i="0" u="none" strike="noStrike" kern="1200" cap="none" spc="0" normalizeH="0" baseline="0" noProof="0">
              <a:ln>
                <a:noFill/>
              </a:ln>
              <a:solidFill>
                <a:srgbClr val="595CCD"/>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Segoe UI Semibold"/>
                <a:ea typeface="+mn-ea"/>
                <a:cs typeface="+mn-cs"/>
              </a:rPr>
              <a:t>Take actions when asked</a:t>
            </a:r>
            <a:r>
              <a:rPr kumimoji="0" lang="en-US" sz="1300" b="0" i="0" u="none" strike="noStrike" kern="1200" cap="none" spc="0" normalizeH="0" baseline="0" noProof="0">
                <a:ln>
                  <a:noFill/>
                </a:ln>
                <a:solidFill>
                  <a:srgbClr val="000000"/>
                </a:solidFill>
                <a:effectLst/>
                <a:uLnTx/>
                <a:uFillTx/>
                <a:latin typeface="Segoe UI"/>
                <a:ea typeface="+mn-ea"/>
                <a:cs typeface="+mn-cs"/>
              </a:rPr>
              <a:t>, automate workflows, and replace repetitive tasks for users</a:t>
            </a:r>
          </a:p>
        </p:txBody>
      </p:sp>
      <p:sp>
        <p:nvSpPr>
          <p:cNvPr id="33" name="Rectangle: Rounded Corners 32">
            <a:extLst>
              <a:ext uri="{FF2B5EF4-FFF2-40B4-BE49-F238E27FC236}">
                <a16:creationId xmlns:a16="http://schemas.microsoft.com/office/drawing/2014/main" id="{8B90E94A-7352-64A6-2D22-36A3A3EDE213}"/>
              </a:ext>
              <a:ext uri="{C183D7F6-B498-43B3-948B-1728B52AA6E4}">
                <adec:decorative xmlns:adec="http://schemas.microsoft.com/office/drawing/2017/decorative" val="0"/>
              </a:ext>
            </a:extLst>
          </p:cNvPr>
          <p:cNvSpPr/>
          <p:nvPr/>
        </p:nvSpPr>
        <p:spPr bwMode="auto">
          <a:xfrm>
            <a:off x="5326832" y="4918180"/>
            <a:ext cx="1538335" cy="291144"/>
          </a:xfrm>
          <a:prstGeom prst="roundRect">
            <a:avLst>
              <a:gd name="adj" fmla="val 31242"/>
            </a:avLst>
          </a:prstGeom>
          <a:solidFill>
            <a:schemeClr val="bg1">
              <a:alpha val="67000"/>
            </a:schemeClr>
          </a:solidFill>
          <a:ln w="25400" cap="flat">
            <a:solidFill>
              <a:schemeClr val="bg1"/>
            </a:solidFill>
            <a:prstDash val="solid"/>
            <a:miter/>
          </a:ln>
          <a:effectLst>
            <a:outerShdw blurRad="76200" sx="102000" sy="102000" algn="ctr" rotWithShape="0">
              <a:prstClr val="black">
                <a:alpha val="17000"/>
              </a:prstClr>
            </a:outerShdw>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w="3175">
                  <a:noFill/>
                </a:ln>
                <a:solidFill>
                  <a:srgbClr val="000000"/>
                </a:solidFill>
                <a:effectLst/>
                <a:uLnTx/>
                <a:uFillTx/>
                <a:latin typeface="Segoe UI Semibold"/>
                <a:ea typeface="+mn-ea"/>
                <a:cs typeface="Segoe UI" pitchFamily="34" charset="0"/>
              </a:rPr>
              <a:t>Generally available</a:t>
            </a:r>
          </a:p>
        </p:txBody>
      </p:sp>
      <p:sp>
        <p:nvSpPr>
          <p:cNvPr id="34" name="TextBox 33">
            <a:extLst>
              <a:ext uri="{FF2B5EF4-FFF2-40B4-BE49-F238E27FC236}">
                <a16:creationId xmlns:a16="http://schemas.microsoft.com/office/drawing/2014/main" id="{3D17A551-A7A3-BCDC-FFB6-0E2BD96C8DA7}"/>
              </a:ext>
            </a:extLst>
          </p:cNvPr>
          <p:cNvSpPr txBox="1"/>
          <p:nvPr/>
        </p:nvSpPr>
        <p:spPr>
          <a:xfrm>
            <a:off x="7847816" y="3309923"/>
            <a:ext cx="2149624"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8ECF"/>
                </a:solidFill>
                <a:effectLst/>
                <a:uLnTx/>
                <a:uFillTx/>
                <a:latin typeface="Segoe UI Semibold" panose="020B0702040204020203" pitchFamily="34" charset="0"/>
                <a:ea typeface="+mn-ea"/>
                <a:cs typeface="Segoe UI Semibold" panose="020B0702040204020203" pitchFamily="34" charset="0"/>
              </a:rPr>
              <a:t>Autonomous</a:t>
            </a:r>
            <a:endParaRPr kumimoji="0" lang="en-US" sz="1400" b="0" i="0" u="none" strike="noStrike" kern="1200" cap="none" spc="0" normalizeH="0" baseline="0" noProof="0">
              <a:ln>
                <a:noFill/>
              </a:ln>
              <a:solidFill>
                <a:srgbClr val="0D8ECF"/>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Segoe UI Semibold"/>
                <a:ea typeface="+mn-ea"/>
                <a:cs typeface="+mn-cs"/>
              </a:rPr>
              <a:t>Operate independently,</a:t>
            </a:r>
            <a:r>
              <a:rPr kumimoji="0" lang="en-US" sz="1300" b="0" i="0" u="none" strike="noStrike" kern="1200" cap="none" spc="0" normalizeH="0" baseline="0" noProof="0">
                <a:ln>
                  <a:noFill/>
                </a:ln>
                <a:solidFill>
                  <a:srgbClr val="000000"/>
                </a:solidFill>
                <a:effectLst/>
                <a:uLnTx/>
                <a:uFillTx/>
                <a:latin typeface="Segoe UI"/>
                <a:ea typeface="+mn-ea"/>
                <a:cs typeface="+mn-cs"/>
              </a:rPr>
              <a:t> dynamically plan, orchestrate other agents, learn and escalate</a:t>
            </a:r>
          </a:p>
        </p:txBody>
      </p:sp>
      <p:sp>
        <p:nvSpPr>
          <p:cNvPr id="35" name="Rectangle: Rounded Corners 34">
            <a:extLst>
              <a:ext uri="{FF2B5EF4-FFF2-40B4-BE49-F238E27FC236}">
                <a16:creationId xmlns:a16="http://schemas.microsoft.com/office/drawing/2014/main" id="{18FCDB68-9BC2-6824-FD3E-D5700CB3A8E6}"/>
              </a:ext>
              <a:ext uri="{C183D7F6-B498-43B3-948B-1728B52AA6E4}">
                <adec:decorative xmlns:adec="http://schemas.microsoft.com/office/drawing/2017/decorative" val="0"/>
              </a:ext>
            </a:extLst>
          </p:cNvPr>
          <p:cNvSpPr/>
          <p:nvPr/>
        </p:nvSpPr>
        <p:spPr bwMode="auto">
          <a:xfrm>
            <a:off x="8536496" y="4922127"/>
            <a:ext cx="779359" cy="291144"/>
          </a:xfrm>
          <a:prstGeom prst="roundRect">
            <a:avLst>
              <a:gd name="adj" fmla="val 31242"/>
            </a:avLst>
          </a:prstGeom>
          <a:solidFill>
            <a:schemeClr val="bg1">
              <a:alpha val="67000"/>
            </a:schemeClr>
          </a:solidFill>
          <a:ln w="25400" cap="flat">
            <a:solidFill>
              <a:schemeClr val="bg1"/>
            </a:solidFill>
            <a:prstDash val="solid"/>
            <a:miter/>
          </a:ln>
          <a:effectLst>
            <a:outerShdw blurRad="76200" sx="102000" sy="102000" algn="ctr" rotWithShape="0">
              <a:prstClr val="black">
                <a:alpha val="17000"/>
              </a:prstClr>
            </a:outerShdw>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w="3175">
                  <a:noFill/>
                </a:ln>
                <a:solidFill>
                  <a:srgbClr val="000000"/>
                </a:solidFill>
                <a:effectLst/>
                <a:uLnTx/>
                <a:uFillTx/>
                <a:latin typeface="Segoe UI Semibold"/>
                <a:ea typeface="+mn-ea"/>
                <a:cs typeface="Segoe UI" pitchFamily="34" charset="0"/>
              </a:rPr>
              <a:t>Preview</a:t>
            </a:r>
          </a:p>
        </p:txBody>
      </p:sp>
      <p:grpSp>
        <p:nvGrpSpPr>
          <p:cNvPr id="36" name="Group 35" descr="Agents vary in levels of complexity and capabilities depending on your need, from core to advanced.">
            <a:extLst>
              <a:ext uri="{FF2B5EF4-FFF2-40B4-BE49-F238E27FC236}">
                <a16:creationId xmlns:a16="http://schemas.microsoft.com/office/drawing/2014/main" id="{C4B8BB57-D664-8B10-AF4B-433290754499}"/>
              </a:ext>
            </a:extLst>
          </p:cNvPr>
          <p:cNvGrpSpPr/>
          <p:nvPr/>
        </p:nvGrpSpPr>
        <p:grpSpPr>
          <a:xfrm>
            <a:off x="-1" y="5397200"/>
            <a:ext cx="12192000" cy="1066313"/>
            <a:chOff x="0" y="5836484"/>
            <a:chExt cx="12192000" cy="1066313"/>
          </a:xfrm>
        </p:grpSpPr>
        <p:sp>
          <p:nvSpPr>
            <p:cNvPr id="37" name="Rectangle 36">
              <a:extLst>
                <a:ext uri="{FF2B5EF4-FFF2-40B4-BE49-F238E27FC236}">
                  <a16:creationId xmlns:a16="http://schemas.microsoft.com/office/drawing/2014/main" id="{98948D99-C85C-AD88-DF1A-55737E8B8F92}"/>
                </a:ext>
              </a:extLst>
            </p:cNvPr>
            <p:cNvSpPr/>
            <p:nvPr/>
          </p:nvSpPr>
          <p:spPr bwMode="auto">
            <a:xfrm>
              <a:off x="0" y="5836484"/>
              <a:ext cx="12192000" cy="106631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100000">
                        <a:srgbClr val="2CC6C3"/>
                      </a:gs>
                      <a:gs pos="68000">
                        <a:srgbClr val="0078D4"/>
                      </a:gs>
                      <a:gs pos="32000">
                        <a:srgbClr val="C03BC4"/>
                      </a:gs>
                      <a:gs pos="0">
                        <a:srgbClr val="FF5C39"/>
                      </a:gs>
                    </a:gsLst>
                    <a:lin ang="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Agents vary in levels of complexity and capabilities depending on your need</a:t>
              </a:r>
              <a:endParaRPr kumimoji="0" lang="en-IN" sz="1800" b="0" i="0" u="none" strike="noStrike" kern="1200" cap="none" spc="0" normalizeH="0" baseline="0" noProof="0">
                <a:ln>
                  <a:noFill/>
                </a:ln>
                <a:gradFill>
                  <a:gsLst>
                    <a:gs pos="100000">
                      <a:srgbClr val="2CC6C3"/>
                    </a:gs>
                    <a:gs pos="68000">
                      <a:srgbClr val="0078D4"/>
                    </a:gs>
                    <a:gs pos="32000">
                      <a:srgbClr val="C03BC4"/>
                    </a:gs>
                    <a:gs pos="0">
                      <a:srgbClr val="FF5C39"/>
                    </a:gs>
                  </a:gsLst>
                  <a:lin ang="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cxnSp>
          <p:nvCxnSpPr>
            <p:cNvPr id="38" name="Straight Arrow Connector 37">
              <a:extLst>
                <a:ext uri="{FF2B5EF4-FFF2-40B4-BE49-F238E27FC236}">
                  <a16:creationId xmlns:a16="http://schemas.microsoft.com/office/drawing/2014/main" id="{59C5A443-AFB6-9FE1-3E6D-7FE6C3A8B057}"/>
                </a:ext>
              </a:extLst>
            </p:cNvPr>
            <p:cNvCxnSpPr>
              <a:cxnSpLocks/>
            </p:cNvCxnSpPr>
            <p:nvPr/>
          </p:nvCxnSpPr>
          <p:spPr>
            <a:xfrm>
              <a:off x="10223439" y="6371656"/>
              <a:ext cx="906549" cy="0"/>
            </a:xfrm>
            <a:prstGeom prst="straightConnector1">
              <a:avLst/>
            </a:prstGeom>
            <a:ln w="22225">
              <a:solidFill>
                <a:schemeClr val="accent6"/>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EE1433F9-A954-AC57-B967-F6E42916BBF6}"/>
                </a:ext>
              </a:extLst>
            </p:cNvPr>
            <p:cNvCxnSpPr>
              <a:cxnSpLocks/>
            </p:cNvCxnSpPr>
            <p:nvPr/>
          </p:nvCxnSpPr>
          <p:spPr>
            <a:xfrm flipH="1">
              <a:off x="1034688" y="6371656"/>
              <a:ext cx="906549" cy="0"/>
            </a:xfrm>
            <a:prstGeom prst="straightConnector1">
              <a:avLst/>
            </a:prstGeom>
            <a:ln w="22225">
              <a:solidFill>
                <a:srgbClr val="FF5C39"/>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830995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419-BD91-36D1-1F3A-8F5F213AB57B}"/>
              </a:ext>
            </a:extLst>
          </p:cNvPr>
          <p:cNvSpPr>
            <a:spLocks noGrp="1"/>
          </p:cNvSpPr>
          <p:nvPr>
            <p:ph type="title"/>
          </p:nvPr>
        </p:nvSpPr>
        <p:spPr/>
        <p:txBody>
          <a:bodyPr/>
          <a:lstStyle/>
          <a:p>
            <a:r>
              <a:rPr lang="en-US"/>
              <a:t>Explore a continuum of solutions</a:t>
            </a:r>
          </a:p>
        </p:txBody>
      </p:sp>
      <p:sp>
        <p:nvSpPr>
          <p:cNvPr id="39" name="Rectangle: Rounded Corners 38">
            <a:extLst>
              <a:ext uri="{FF2B5EF4-FFF2-40B4-BE49-F238E27FC236}">
                <a16:creationId xmlns:a16="http://schemas.microsoft.com/office/drawing/2014/main" id="{5C281578-C5F1-0EE1-577B-3783CC7902A4}"/>
              </a:ext>
              <a:ext uri="{C183D7F6-B498-43B3-948B-1728B52AA6E4}">
                <adec:decorative xmlns:adec="http://schemas.microsoft.com/office/drawing/2017/decorative" val="1"/>
              </a:ext>
            </a:extLst>
          </p:cNvPr>
          <p:cNvSpPr/>
          <p:nvPr/>
        </p:nvSpPr>
        <p:spPr bwMode="auto">
          <a:xfrm>
            <a:off x="274320" y="1300480"/>
            <a:ext cx="11643360" cy="5139690"/>
          </a:xfrm>
          <a:prstGeom prst="roundRect">
            <a:avLst>
              <a:gd name="adj" fmla="val 5361"/>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grpSp>
        <p:nvGrpSpPr>
          <p:cNvPr id="40" name="Group 39">
            <a:extLst>
              <a:ext uri="{FF2B5EF4-FFF2-40B4-BE49-F238E27FC236}">
                <a16:creationId xmlns:a16="http://schemas.microsoft.com/office/drawing/2014/main" id="{6B4493BC-9469-D2C1-9670-B9700DFE7B7E}"/>
              </a:ext>
              <a:ext uri="{C183D7F6-B498-43B3-948B-1728B52AA6E4}">
                <adec:decorative xmlns:adec="http://schemas.microsoft.com/office/drawing/2017/decorative" val="1"/>
              </a:ext>
            </a:extLst>
          </p:cNvPr>
          <p:cNvGrpSpPr/>
          <p:nvPr/>
        </p:nvGrpSpPr>
        <p:grpSpPr>
          <a:xfrm>
            <a:off x="591621" y="3228275"/>
            <a:ext cx="11049399" cy="1565289"/>
            <a:chOff x="591621" y="3228275"/>
            <a:chExt cx="11049399" cy="1565289"/>
          </a:xfrm>
        </p:grpSpPr>
        <p:sp>
          <p:nvSpPr>
            <p:cNvPr id="41" name="Rectangle: Rounded Corners 40">
              <a:extLst>
                <a:ext uri="{FF2B5EF4-FFF2-40B4-BE49-F238E27FC236}">
                  <a16:creationId xmlns:a16="http://schemas.microsoft.com/office/drawing/2014/main" id="{0E9EE382-82FD-8939-06AC-886DE697C580}"/>
                </a:ext>
              </a:extLst>
            </p:cNvPr>
            <p:cNvSpPr/>
            <p:nvPr/>
          </p:nvSpPr>
          <p:spPr bwMode="auto">
            <a:xfrm>
              <a:off x="591621" y="3711511"/>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grpSp>
          <p:nvGrpSpPr>
            <p:cNvPr id="42" name="Group 41">
              <a:extLst>
                <a:ext uri="{FF2B5EF4-FFF2-40B4-BE49-F238E27FC236}">
                  <a16:creationId xmlns:a16="http://schemas.microsoft.com/office/drawing/2014/main" id="{E9FE98E9-4481-92CD-19B1-DE3F4D920206}"/>
                </a:ext>
              </a:extLst>
            </p:cNvPr>
            <p:cNvGrpSpPr/>
            <p:nvPr/>
          </p:nvGrpSpPr>
          <p:grpSpPr>
            <a:xfrm>
              <a:off x="2787259" y="3477450"/>
              <a:ext cx="991344" cy="991341"/>
              <a:chOff x="2926231" y="2534689"/>
              <a:chExt cx="991344" cy="991341"/>
            </a:xfrm>
          </p:grpSpPr>
          <p:grpSp>
            <p:nvGrpSpPr>
              <p:cNvPr id="61" name="Group 60">
                <a:extLst>
                  <a:ext uri="{FF2B5EF4-FFF2-40B4-BE49-F238E27FC236}">
                    <a16:creationId xmlns:a16="http://schemas.microsoft.com/office/drawing/2014/main" id="{70508FEA-D5FA-7A60-268B-9035DAA61A38}"/>
                  </a:ext>
                </a:extLst>
              </p:cNvPr>
              <p:cNvGrpSpPr/>
              <p:nvPr/>
            </p:nvGrpSpPr>
            <p:grpSpPr>
              <a:xfrm>
                <a:off x="2926231" y="2534689"/>
                <a:ext cx="991344" cy="991341"/>
                <a:chOff x="3031090" y="2734209"/>
                <a:chExt cx="752625" cy="752623"/>
              </a:xfrm>
            </p:grpSpPr>
            <p:sp>
              <p:nvSpPr>
                <p:cNvPr id="63" name="Oval 62">
                  <a:extLst>
                    <a:ext uri="{FF2B5EF4-FFF2-40B4-BE49-F238E27FC236}">
                      <a16:creationId xmlns:a16="http://schemas.microsoft.com/office/drawing/2014/main" id="{2224899C-2190-BE13-928C-626B95131440}"/>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417AC966-C297-7444-3A51-B96E909CF0B8}"/>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62" name="Graphic 61" descr="Chat outline">
                <a:extLst>
                  <a:ext uri="{FF2B5EF4-FFF2-40B4-BE49-F238E27FC236}">
                    <a16:creationId xmlns:a16="http://schemas.microsoft.com/office/drawing/2014/main" id="{0FCD7F34-7B65-F4C5-C9EF-D8E650A23A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3588" y="2741063"/>
                <a:ext cx="591887" cy="591887"/>
              </a:xfrm>
              <a:prstGeom prst="rect">
                <a:avLst/>
              </a:prstGeom>
            </p:spPr>
          </p:pic>
        </p:grpSp>
        <p:grpSp>
          <p:nvGrpSpPr>
            <p:cNvPr id="43" name="Group 42">
              <a:extLst>
                <a:ext uri="{FF2B5EF4-FFF2-40B4-BE49-F238E27FC236}">
                  <a16:creationId xmlns:a16="http://schemas.microsoft.com/office/drawing/2014/main" id="{87791211-6F11-A79F-5D34-B8F8AA4C5D61}"/>
                </a:ext>
              </a:extLst>
            </p:cNvPr>
            <p:cNvGrpSpPr/>
            <p:nvPr/>
          </p:nvGrpSpPr>
          <p:grpSpPr>
            <a:xfrm>
              <a:off x="5616729" y="3462726"/>
              <a:ext cx="991344" cy="991341"/>
              <a:chOff x="5693247" y="2519965"/>
              <a:chExt cx="991344" cy="991341"/>
            </a:xfrm>
          </p:grpSpPr>
          <p:grpSp>
            <p:nvGrpSpPr>
              <p:cNvPr id="57" name="Group 56">
                <a:extLst>
                  <a:ext uri="{FF2B5EF4-FFF2-40B4-BE49-F238E27FC236}">
                    <a16:creationId xmlns:a16="http://schemas.microsoft.com/office/drawing/2014/main" id="{E822FE13-CF32-6A18-A906-5345305CA75C}"/>
                  </a:ext>
                </a:extLst>
              </p:cNvPr>
              <p:cNvGrpSpPr/>
              <p:nvPr/>
            </p:nvGrpSpPr>
            <p:grpSpPr>
              <a:xfrm>
                <a:off x="5693247" y="2519965"/>
                <a:ext cx="991344" cy="991341"/>
                <a:chOff x="3031090" y="2734209"/>
                <a:chExt cx="752625" cy="752623"/>
              </a:xfrm>
            </p:grpSpPr>
            <p:sp>
              <p:nvSpPr>
                <p:cNvPr id="59" name="Oval 58">
                  <a:extLst>
                    <a:ext uri="{FF2B5EF4-FFF2-40B4-BE49-F238E27FC236}">
                      <a16:creationId xmlns:a16="http://schemas.microsoft.com/office/drawing/2014/main" id="{9C396F2C-23CC-3B52-792A-C58F4376B931}"/>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649A386B-A1D5-4551-3C08-B5E0DF01B2A6}"/>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8" name="Graphic 57" descr="Flowchart outline">
                <a:extLst>
                  <a:ext uri="{FF2B5EF4-FFF2-40B4-BE49-F238E27FC236}">
                    <a16:creationId xmlns:a16="http://schemas.microsoft.com/office/drawing/2014/main" id="{2C7F78EE-AFB8-B219-FFD8-07FE3883F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4768" y="2731859"/>
                <a:ext cx="552075" cy="552075"/>
              </a:xfrm>
              <a:prstGeom prst="rect">
                <a:avLst/>
              </a:prstGeom>
            </p:spPr>
          </p:pic>
        </p:grpSp>
        <p:grpSp>
          <p:nvGrpSpPr>
            <p:cNvPr id="44" name="Group 43">
              <a:extLst>
                <a:ext uri="{FF2B5EF4-FFF2-40B4-BE49-F238E27FC236}">
                  <a16:creationId xmlns:a16="http://schemas.microsoft.com/office/drawing/2014/main" id="{58A9BD3F-4F53-2D58-136C-0B2477E8DB84}"/>
                </a:ext>
              </a:extLst>
            </p:cNvPr>
            <p:cNvGrpSpPr/>
            <p:nvPr/>
          </p:nvGrpSpPr>
          <p:grpSpPr>
            <a:xfrm>
              <a:off x="8444770" y="3461914"/>
              <a:ext cx="991344" cy="991341"/>
              <a:chOff x="8326586" y="2528545"/>
              <a:chExt cx="991344" cy="991341"/>
            </a:xfrm>
          </p:grpSpPr>
          <p:grpSp>
            <p:nvGrpSpPr>
              <p:cNvPr id="53" name="Group 52">
                <a:extLst>
                  <a:ext uri="{FF2B5EF4-FFF2-40B4-BE49-F238E27FC236}">
                    <a16:creationId xmlns:a16="http://schemas.microsoft.com/office/drawing/2014/main" id="{E277356A-5774-273E-EDA7-DA6634445C3F}"/>
                  </a:ext>
                </a:extLst>
              </p:cNvPr>
              <p:cNvGrpSpPr/>
              <p:nvPr/>
            </p:nvGrpSpPr>
            <p:grpSpPr>
              <a:xfrm>
                <a:off x="8326586" y="2528545"/>
                <a:ext cx="991344" cy="991341"/>
                <a:chOff x="3031090" y="2734209"/>
                <a:chExt cx="752625" cy="752623"/>
              </a:xfrm>
            </p:grpSpPr>
            <p:sp>
              <p:nvSpPr>
                <p:cNvPr id="55" name="Oval 54">
                  <a:extLst>
                    <a:ext uri="{FF2B5EF4-FFF2-40B4-BE49-F238E27FC236}">
                      <a16:creationId xmlns:a16="http://schemas.microsoft.com/office/drawing/2014/main" id="{EFEDB381-788C-2733-06CA-06CC8DDC8D12}"/>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8A9C63F9-84D1-3010-1D3D-24185D9742F6}"/>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4" name="Graphic 53" descr="Robot Hand outline">
                <a:extLst>
                  <a:ext uri="{FF2B5EF4-FFF2-40B4-BE49-F238E27FC236}">
                    <a16:creationId xmlns:a16="http://schemas.microsoft.com/office/drawing/2014/main" id="{6F2B9BCA-7207-500A-33A9-65A1D04AAF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85864" y="2737513"/>
                <a:ext cx="549697" cy="549697"/>
              </a:xfrm>
              <a:prstGeom prst="rect">
                <a:avLst/>
              </a:prstGeom>
            </p:spPr>
          </p:pic>
        </p:grpSp>
        <p:sp>
          <p:nvSpPr>
            <p:cNvPr id="45" name="TextBox 44">
              <a:extLst>
                <a:ext uri="{FF2B5EF4-FFF2-40B4-BE49-F238E27FC236}">
                  <a16:creationId xmlns:a16="http://schemas.microsoft.com/office/drawing/2014/main" id="{0ADA3ACA-DB80-2D37-F352-0C916C69A5C6}"/>
                </a:ext>
              </a:extLst>
            </p:cNvPr>
            <p:cNvSpPr txBox="1"/>
            <p:nvPr/>
          </p:nvSpPr>
          <p:spPr>
            <a:xfrm>
              <a:off x="771315" y="3869498"/>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Simple</a:t>
              </a:r>
            </a:p>
          </p:txBody>
        </p:sp>
        <p:sp>
          <p:nvSpPr>
            <p:cNvPr id="46" name="TextBox 45">
              <a:extLst>
                <a:ext uri="{FF2B5EF4-FFF2-40B4-BE49-F238E27FC236}">
                  <a16:creationId xmlns:a16="http://schemas.microsoft.com/office/drawing/2014/main" id="{CD4DE703-AB32-4382-7BB1-C3D5F8222DEB}"/>
                </a:ext>
              </a:extLst>
            </p:cNvPr>
            <p:cNvSpPr txBox="1"/>
            <p:nvPr/>
          </p:nvSpPr>
          <p:spPr>
            <a:xfrm>
              <a:off x="10224306" y="3869498"/>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Advanced</a:t>
              </a:r>
            </a:p>
          </p:txBody>
        </p:sp>
        <p:cxnSp>
          <p:nvCxnSpPr>
            <p:cNvPr id="47" name="Straight Connector 46">
              <a:extLst>
                <a:ext uri="{FF2B5EF4-FFF2-40B4-BE49-F238E27FC236}">
                  <a16:creationId xmlns:a16="http://schemas.microsoft.com/office/drawing/2014/main" id="{339D2AF3-664A-4C3A-F05A-7FE7095B3C61}"/>
                </a:ext>
              </a:extLst>
            </p:cNvPr>
            <p:cNvCxnSpPr>
              <a:cxnSpLocks/>
            </p:cNvCxnSpPr>
            <p:nvPr/>
          </p:nvCxnSpPr>
          <p:spPr>
            <a:xfrm>
              <a:off x="2082569" y="3228275"/>
              <a:ext cx="0" cy="483236"/>
            </a:xfrm>
            <a:prstGeom prst="line">
              <a:avLst/>
            </a:prstGeom>
            <a:ln w="19050">
              <a:solidFill>
                <a:srgbClr val="D043A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4600AC-CF10-9993-6C93-F584DACD86C7}"/>
                </a:ext>
              </a:extLst>
            </p:cNvPr>
            <p:cNvCxnSpPr>
              <a:cxnSpLocks/>
            </p:cNvCxnSpPr>
            <p:nvPr/>
          </p:nvCxnSpPr>
          <p:spPr>
            <a:xfrm>
              <a:off x="3778603" y="4234731"/>
              <a:ext cx="0" cy="558833"/>
            </a:xfrm>
            <a:prstGeom prst="line">
              <a:avLst/>
            </a:prstGeom>
            <a:ln w="19050">
              <a:solidFill>
                <a:srgbClr val="D043A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A2420D-6E34-3FF3-0B99-D7BF26CC6944}"/>
                </a:ext>
              </a:extLst>
            </p:cNvPr>
            <p:cNvCxnSpPr>
              <a:cxnSpLocks/>
            </p:cNvCxnSpPr>
            <p:nvPr/>
          </p:nvCxnSpPr>
          <p:spPr>
            <a:xfrm>
              <a:off x="5311515" y="3238697"/>
              <a:ext cx="0" cy="475160"/>
            </a:xfrm>
            <a:prstGeom prst="line">
              <a:avLst/>
            </a:prstGeom>
            <a:ln w="19050">
              <a:solidFill>
                <a:srgbClr val="595CC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0DB2E21-3414-00A3-B702-C56CDA56E412}"/>
                </a:ext>
              </a:extLst>
            </p:cNvPr>
            <p:cNvCxnSpPr>
              <a:cxnSpLocks/>
            </p:cNvCxnSpPr>
            <p:nvPr/>
          </p:nvCxnSpPr>
          <p:spPr>
            <a:xfrm>
              <a:off x="7110643" y="4234731"/>
              <a:ext cx="0" cy="558833"/>
            </a:xfrm>
            <a:prstGeom prst="line">
              <a:avLst/>
            </a:prstGeom>
            <a:ln w="19050">
              <a:solidFill>
                <a:srgbClr val="595CC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4C3B10B-409F-4E49-94FD-12672E35BC56}"/>
                </a:ext>
              </a:extLst>
            </p:cNvPr>
            <p:cNvCxnSpPr>
              <a:cxnSpLocks/>
            </p:cNvCxnSpPr>
            <p:nvPr/>
          </p:nvCxnSpPr>
          <p:spPr>
            <a:xfrm>
              <a:off x="8377338" y="3238697"/>
              <a:ext cx="0" cy="472814"/>
            </a:xfrm>
            <a:prstGeom prst="line">
              <a:avLst/>
            </a:prstGeom>
            <a:ln w="19050">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A496EEC-513F-8E07-37E7-D7C45A7723F0}"/>
                </a:ext>
              </a:extLst>
            </p:cNvPr>
            <p:cNvCxnSpPr>
              <a:cxnSpLocks/>
            </p:cNvCxnSpPr>
            <p:nvPr/>
          </p:nvCxnSpPr>
          <p:spPr>
            <a:xfrm>
              <a:off x="10418886" y="4234731"/>
              <a:ext cx="0" cy="558833"/>
            </a:xfrm>
            <a:prstGeom prst="line">
              <a:avLst/>
            </a:prstGeom>
            <a:ln w="19050">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04778BDC-FC1D-582E-0B12-61C62388A257}"/>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66" name="Rectangle: Rounded Corners 6">
              <a:extLst>
                <a:ext uri="{FF2B5EF4-FFF2-40B4-BE49-F238E27FC236}">
                  <a16:creationId xmlns:a16="http://schemas.microsoft.com/office/drawing/2014/main" id="{CF958539-2337-C265-424B-4F4C44B376FE}"/>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chemeClr val="bg1"/>
            </a:solidFill>
            <a:ln w="19050">
              <a:solidFill>
                <a:srgbClr val="0D8ECF"/>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7" name="Graphic 66">
              <a:extLst>
                <a:ext uri="{FF2B5EF4-FFF2-40B4-BE49-F238E27FC236}">
                  <a16:creationId xmlns:a16="http://schemas.microsoft.com/office/drawing/2014/main" id="{496AC16C-58E9-6CEC-9376-60C1B054C9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75910" y="3000148"/>
              <a:ext cx="117643" cy="141171"/>
            </a:xfrm>
            <a:prstGeom prst="rect">
              <a:avLst/>
            </a:prstGeom>
          </p:spPr>
        </p:pic>
        <p:pic>
          <p:nvPicPr>
            <p:cNvPr id="68" name="Graphic 67">
              <a:extLst>
                <a:ext uri="{FF2B5EF4-FFF2-40B4-BE49-F238E27FC236}">
                  <a16:creationId xmlns:a16="http://schemas.microsoft.com/office/drawing/2014/main" id="{43BD54B8-57B0-8DFD-0958-D708BAB9D7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6826" y="3000148"/>
              <a:ext cx="141171" cy="141171"/>
            </a:xfrm>
            <a:prstGeom prst="rect">
              <a:avLst/>
            </a:prstGeom>
          </p:spPr>
        </p:pic>
        <p:pic>
          <p:nvPicPr>
            <p:cNvPr id="69" name="Graphic 68">
              <a:extLst>
                <a:ext uri="{FF2B5EF4-FFF2-40B4-BE49-F238E27FC236}">
                  <a16:creationId xmlns:a16="http://schemas.microsoft.com/office/drawing/2014/main" id="{DC6B2D86-287F-1DD3-FB2F-2EE38D0F9C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66604" y="3009461"/>
              <a:ext cx="117643" cy="117643"/>
            </a:xfrm>
            <a:prstGeom prst="rect">
              <a:avLst/>
            </a:prstGeom>
          </p:spPr>
        </p:pic>
        <p:sp>
          <p:nvSpPr>
            <p:cNvPr id="70" name="Rectangle: Rounded Corners 6">
              <a:extLst>
                <a:ext uri="{FF2B5EF4-FFF2-40B4-BE49-F238E27FC236}">
                  <a16:creationId xmlns:a16="http://schemas.microsoft.com/office/drawing/2014/main" id="{86D4676F-9BC8-0D01-8511-AF66B4ECD489}"/>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chemeClr val="bg1"/>
            </a:solidFill>
            <a:ln w="19050">
              <a:solidFill>
                <a:srgbClr val="D043A0"/>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1" name="Graphic 70">
              <a:extLst>
                <a:ext uri="{FF2B5EF4-FFF2-40B4-BE49-F238E27FC236}">
                  <a16:creationId xmlns:a16="http://schemas.microsoft.com/office/drawing/2014/main" id="{7DB91318-B6DC-A62C-1ACD-84B6626B40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8295" y="2994824"/>
              <a:ext cx="117643" cy="141171"/>
            </a:xfrm>
            <a:prstGeom prst="rect">
              <a:avLst/>
            </a:prstGeom>
          </p:spPr>
        </p:pic>
        <p:pic>
          <p:nvPicPr>
            <p:cNvPr id="72" name="Graphic 71">
              <a:extLst>
                <a:ext uri="{FF2B5EF4-FFF2-40B4-BE49-F238E27FC236}">
                  <a16:creationId xmlns:a16="http://schemas.microsoft.com/office/drawing/2014/main" id="{2C97534A-B639-FFB5-D8B9-975354D2BA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39211" y="2994824"/>
              <a:ext cx="141171" cy="141171"/>
            </a:xfrm>
            <a:prstGeom prst="rect">
              <a:avLst/>
            </a:prstGeom>
          </p:spPr>
        </p:pic>
        <p:pic>
          <p:nvPicPr>
            <p:cNvPr id="73" name="Graphic 72">
              <a:extLst>
                <a:ext uri="{FF2B5EF4-FFF2-40B4-BE49-F238E27FC236}">
                  <a16:creationId xmlns:a16="http://schemas.microsoft.com/office/drawing/2014/main" id="{0712AFA8-8B89-9C08-A076-96F7162143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8989" y="3004137"/>
              <a:ext cx="117643" cy="117643"/>
            </a:xfrm>
            <a:prstGeom prst="rect">
              <a:avLst/>
            </a:prstGeom>
          </p:spPr>
        </p:pic>
        <p:sp>
          <p:nvSpPr>
            <p:cNvPr id="74" name="Rectangle: Rounded Corners 6">
              <a:extLst>
                <a:ext uri="{FF2B5EF4-FFF2-40B4-BE49-F238E27FC236}">
                  <a16:creationId xmlns:a16="http://schemas.microsoft.com/office/drawing/2014/main" id="{06DC2253-7AEE-0890-0FDF-E69F002AEE88}"/>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chemeClr val="bg1"/>
            </a:solidFill>
            <a:ln w="19050">
              <a:solidFill>
                <a:srgbClr val="D043A0"/>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5" name="Graphic 74">
              <a:extLst>
                <a:ext uri="{FF2B5EF4-FFF2-40B4-BE49-F238E27FC236}">
                  <a16:creationId xmlns:a16="http://schemas.microsoft.com/office/drawing/2014/main" id="{DF243D0F-FAB3-ED02-DDEF-18BE9451FC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2147" y="5446384"/>
              <a:ext cx="117643" cy="141171"/>
            </a:xfrm>
            <a:prstGeom prst="rect">
              <a:avLst/>
            </a:prstGeom>
          </p:spPr>
        </p:pic>
        <p:pic>
          <p:nvPicPr>
            <p:cNvPr id="76" name="Graphic 75">
              <a:extLst>
                <a:ext uri="{FF2B5EF4-FFF2-40B4-BE49-F238E27FC236}">
                  <a16:creationId xmlns:a16="http://schemas.microsoft.com/office/drawing/2014/main" id="{BA497294-D081-ED65-1FCC-CB3EBFFDB2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23063" y="5446384"/>
              <a:ext cx="141171" cy="141171"/>
            </a:xfrm>
            <a:prstGeom prst="rect">
              <a:avLst/>
            </a:prstGeom>
          </p:spPr>
        </p:pic>
        <p:pic>
          <p:nvPicPr>
            <p:cNvPr id="77" name="Graphic 76">
              <a:extLst>
                <a:ext uri="{FF2B5EF4-FFF2-40B4-BE49-F238E27FC236}">
                  <a16:creationId xmlns:a16="http://schemas.microsoft.com/office/drawing/2014/main" id="{0E0F7B1E-A370-0518-0F25-D0CB1FF7EB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32841" y="5455697"/>
              <a:ext cx="117643" cy="117643"/>
            </a:xfrm>
            <a:prstGeom prst="rect">
              <a:avLst/>
            </a:prstGeom>
          </p:spPr>
        </p:pic>
        <p:sp>
          <p:nvSpPr>
            <p:cNvPr id="78" name="Rectangle: Rounded Corners 6">
              <a:extLst>
                <a:ext uri="{FF2B5EF4-FFF2-40B4-BE49-F238E27FC236}">
                  <a16:creationId xmlns:a16="http://schemas.microsoft.com/office/drawing/2014/main" id="{F3F2838A-E18C-6A70-CB77-2C3C8182236D}"/>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chemeClr val="bg1"/>
            </a:solidFill>
            <a:ln w="19050">
              <a:solidFill>
                <a:srgbClr val="595CCD"/>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9" name="Graphic 78">
              <a:extLst>
                <a:ext uri="{FF2B5EF4-FFF2-40B4-BE49-F238E27FC236}">
                  <a16:creationId xmlns:a16="http://schemas.microsoft.com/office/drawing/2014/main" id="{A5036DB3-4EB8-CEFE-5CBB-AB7DBC95D0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36574" y="5442744"/>
              <a:ext cx="117643" cy="141171"/>
            </a:xfrm>
            <a:prstGeom prst="rect">
              <a:avLst/>
            </a:prstGeom>
          </p:spPr>
        </p:pic>
        <p:pic>
          <p:nvPicPr>
            <p:cNvPr id="80" name="Graphic 79">
              <a:extLst>
                <a:ext uri="{FF2B5EF4-FFF2-40B4-BE49-F238E27FC236}">
                  <a16:creationId xmlns:a16="http://schemas.microsoft.com/office/drawing/2014/main" id="{2A8606B8-7CA7-E561-068C-A2C506ECFD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17490" y="5442744"/>
              <a:ext cx="141171" cy="141171"/>
            </a:xfrm>
            <a:prstGeom prst="rect">
              <a:avLst/>
            </a:prstGeom>
          </p:spPr>
        </p:pic>
        <p:pic>
          <p:nvPicPr>
            <p:cNvPr id="81" name="Graphic 80">
              <a:extLst>
                <a:ext uri="{FF2B5EF4-FFF2-40B4-BE49-F238E27FC236}">
                  <a16:creationId xmlns:a16="http://schemas.microsoft.com/office/drawing/2014/main" id="{7F731DAE-3249-C52B-6114-1E9D062544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27268" y="5452057"/>
              <a:ext cx="117643" cy="117643"/>
            </a:xfrm>
            <a:prstGeom prst="rect">
              <a:avLst/>
            </a:prstGeom>
          </p:spPr>
        </p:pic>
        <p:sp>
          <p:nvSpPr>
            <p:cNvPr id="82" name="Rectangle: Rounded Corners 6">
              <a:extLst>
                <a:ext uri="{FF2B5EF4-FFF2-40B4-BE49-F238E27FC236}">
                  <a16:creationId xmlns:a16="http://schemas.microsoft.com/office/drawing/2014/main" id="{5A613CFD-A418-3FF1-B996-D64B4F3C7EF3}"/>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chemeClr val="bg1"/>
            </a:solidFill>
            <a:ln w="19050">
              <a:solidFill>
                <a:srgbClr val="595CCD"/>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3" name="Graphic 82">
              <a:extLst>
                <a:ext uri="{FF2B5EF4-FFF2-40B4-BE49-F238E27FC236}">
                  <a16:creationId xmlns:a16="http://schemas.microsoft.com/office/drawing/2014/main" id="{E311882C-5243-653B-E90C-BB7E876F13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14765" y="2997286"/>
              <a:ext cx="117643" cy="141171"/>
            </a:xfrm>
            <a:prstGeom prst="rect">
              <a:avLst/>
            </a:prstGeom>
          </p:spPr>
        </p:pic>
        <p:pic>
          <p:nvPicPr>
            <p:cNvPr id="84" name="Graphic 83">
              <a:extLst>
                <a:ext uri="{FF2B5EF4-FFF2-40B4-BE49-F238E27FC236}">
                  <a16:creationId xmlns:a16="http://schemas.microsoft.com/office/drawing/2014/main" id="{5C1D1F41-CC23-FD04-C7C6-2141D546C8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95681" y="2997286"/>
              <a:ext cx="141171" cy="141171"/>
            </a:xfrm>
            <a:prstGeom prst="rect">
              <a:avLst/>
            </a:prstGeom>
          </p:spPr>
        </p:pic>
        <p:pic>
          <p:nvPicPr>
            <p:cNvPr id="85" name="Graphic 84">
              <a:extLst>
                <a:ext uri="{FF2B5EF4-FFF2-40B4-BE49-F238E27FC236}">
                  <a16:creationId xmlns:a16="http://schemas.microsoft.com/office/drawing/2014/main" id="{67D0865E-FFBB-50F5-53BA-5E99AAF8B0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05459" y="3006599"/>
              <a:ext cx="117643" cy="117643"/>
            </a:xfrm>
            <a:prstGeom prst="rect">
              <a:avLst/>
            </a:prstGeom>
          </p:spPr>
        </p:pic>
        <p:sp>
          <p:nvSpPr>
            <p:cNvPr id="86" name="Rectangle: Rounded Corners 6">
              <a:extLst>
                <a:ext uri="{FF2B5EF4-FFF2-40B4-BE49-F238E27FC236}">
                  <a16:creationId xmlns:a16="http://schemas.microsoft.com/office/drawing/2014/main" id="{EDD73DC0-A23B-FFBF-F4A3-4B374403D8D2}"/>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chemeClr val="bg1"/>
            </a:solidFill>
            <a:ln w="19050">
              <a:solidFill>
                <a:srgbClr val="0D8ECF"/>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7" name="Graphic 86">
              <a:extLst>
                <a:ext uri="{FF2B5EF4-FFF2-40B4-BE49-F238E27FC236}">
                  <a16:creationId xmlns:a16="http://schemas.microsoft.com/office/drawing/2014/main" id="{ECAD37EC-72D9-677A-7D98-5BEE68E1E7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32073" y="5440641"/>
              <a:ext cx="117643" cy="141171"/>
            </a:xfrm>
            <a:prstGeom prst="rect">
              <a:avLst/>
            </a:prstGeom>
          </p:spPr>
        </p:pic>
        <p:pic>
          <p:nvPicPr>
            <p:cNvPr id="88" name="Graphic 87">
              <a:extLst>
                <a:ext uri="{FF2B5EF4-FFF2-40B4-BE49-F238E27FC236}">
                  <a16:creationId xmlns:a16="http://schemas.microsoft.com/office/drawing/2014/main" id="{9E9E0B85-E1E0-35F3-A35E-874520BA73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12989" y="5440641"/>
              <a:ext cx="141171" cy="141171"/>
            </a:xfrm>
            <a:prstGeom prst="rect">
              <a:avLst/>
            </a:prstGeom>
          </p:spPr>
        </p:pic>
        <p:pic>
          <p:nvPicPr>
            <p:cNvPr id="89" name="Graphic 88">
              <a:extLst>
                <a:ext uri="{FF2B5EF4-FFF2-40B4-BE49-F238E27FC236}">
                  <a16:creationId xmlns:a16="http://schemas.microsoft.com/office/drawing/2014/main" id="{0F656138-D260-2CE5-D65F-5B03D52EB7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22767" y="5449954"/>
              <a:ext cx="117643" cy="117643"/>
            </a:xfrm>
            <a:prstGeom prst="rect">
              <a:avLst/>
            </a:prstGeom>
          </p:spPr>
        </p:pic>
      </p:grpSp>
      <p:sp>
        <p:nvSpPr>
          <p:cNvPr id="90" name="TextBox 89">
            <a:extLst>
              <a:ext uri="{FF2B5EF4-FFF2-40B4-BE49-F238E27FC236}">
                <a16:creationId xmlns:a16="http://schemas.microsoft.com/office/drawing/2014/main" id="{728D5239-75E4-CB36-CCDC-4CE43719296D}"/>
              </a:ext>
            </a:extLst>
          </p:cNvPr>
          <p:cNvSpPr txBox="1"/>
          <p:nvPr/>
        </p:nvSpPr>
        <p:spPr>
          <a:xfrm>
            <a:off x="604582" y="2111875"/>
            <a:ext cx="197953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Sans Text Semibold" pitchFamily="2" charset="0"/>
              </a:rPr>
              <a:t>IT Helpdesk agent</a:t>
            </a:r>
          </a:p>
        </p:txBody>
      </p:sp>
      <p:sp>
        <p:nvSpPr>
          <p:cNvPr id="91" name="Title 1">
            <a:extLst>
              <a:ext uri="{FF2B5EF4-FFF2-40B4-BE49-F238E27FC236}">
                <a16:creationId xmlns:a16="http://schemas.microsoft.com/office/drawing/2014/main" id="{BBC591C9-3036-F8B1-9D68-8E5693ABFE28}"/>
              </a:ext>
            </a:extLst>
          </p:cNvPr>
          <p:cNvSpPr txBox="1">
            <a:spLocks/>
          </p:cNvSpPr>
          <p:nvPr/>
        </p:nvSpPr>
        <p:spPr>
          <a:xfrm>
            <a:off x="734689" y="243667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How do I </a:t>
            </a:r>
            <a:r>
              <a:rPr kumimoji="0" lang="en-US" sz="1050" b="0" i="0" u="none" strike="noStrike" kern="1200" cap="none" spc="0" normalizeH="0" baseline="0" noProof="0">
                <a:ln>
                  <a:noFill/>
                </a:ln>
                <a:solidFill>
                  <a:srgbClr val="000000"/>
                </a:solidFill>
                <a:effectLst/>
                <a:uLnTx/>
                <a:uFillTx/>
                <a:latin typeface="Segoe UI"/>
                <a:ea typeface="+mn-ea"/>
                <a:cs typeface="Segoe UI" pitchFamily="34" charset="0"/>
              </a:rPr>
              <a:t>connect to the corporate network</a:t>
            </a: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a:t>
            </a:r>
          </a:p>
        </p:txBody>
      </p:sp>
      <p:sp>
        <p:nvSpPr>
          <p:cNvPr id="92" name="TextBox 91">
            <a:extLst>
              <a:ext uri="{FF2B5EF4-FFF2-40B4-BE49-F238E27FC236}">
                <a16:creationId xmlns:a16="http://schemas.microsoft.com/office/drawing/2014/main" id="{7687A0A5-698B-7E3C-0C0A-FA1E7EF56ECD}"/>
              </a:ext>
            </a:extLst>
          </p:cNvPr>
          <p:cNvSpPr txBox="1"/>
          <p:nvPr/>
        </p:nvSpPr>
        <p:spPr>
          <a:xfrm>
            <a:off x="4161052"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Sans Text Semibold" pitchFamily="2" charset="0"/>
              </a:rPr>
              <a:t>Device Refresh agent</a:t>
            </a:r>
          </a:p>
        </p:txBody>
      </p:sp>
      <p:sp>
        <p:nvSpPr>
          <p:cNvPr id="93" name="Title 1">
            <a:extLst>
              <a:ext uri="{FF2B5EF4-FFF2-40B4-BE49-F238E27FC236}">
                <a16:creationId xmlns:a16="http://schemas.microsoft.com/office/drawing/2014/main" id="{54EEA209-124B-D171-6076-799C32485725}"/>
              </a:ext>
            </a:extLst>
          </p:cNvPr>
          <p:cNvSpPr txBox="1">
            <a:spLocks/>
          </p:cNvSpPr>
          <p:nvPr/>
        </p:nvSpPr>
        <p:spPr>
          <a:xfrm>
            <a:off x="4291159" y="2439138"/>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Request a new laptop and send approvals via IT Service tool.</a:t>
            </a:r>
          </a:p>
        </p:txBody>
      </p:sp>
      <p:sp>
        <p:nvSpPr>
          <p:cNvPr id="94" name="TextBox 93">
            <a:extLst>
              <a:ext uri="{FF2B5EF4-FFF2-40B4-BE49-F238E27FC236}">
                <a16:creationId xmlns:a16="http://schemas.microsoft.com/office/drawing/2014/main" id="{0AA695C6-2DAE-596D-F9BB-4AF37A83FDBF}"/>
              </a:ext>
            </a:extLst>
          </p:cNvPr>
          <p:cNvSpPr txBox="1"/>
          <p:nvPr/>
        </p:nvSpPr>
        <p:spPr>
          <a:xfrm>
            <a:off x="7622197"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Sans Text Semibold" pitchFamily="2" charset="0"/>
              </a:rPr>
              <a:t>Lead Gen agent</a:t>
            </a:r>
          </a:p>
        </p:txBody>
      </p:sp>
      <p:sp>
        <p:nvSpPr>
          <p:cNvPr id="95" name="Title 1">
            <a:extLst>
              <a:ext uri="{FF2B5EF4-FFF2-40B4-BE49-F238E27FC236}">
                <a16:creationId xmlns:a16="http://schemas.microsoft.com/office/drawing/2014/main" id="{1F549D80-79E1-5C96-D215-8D72AF55A382}"/>
              </a:ext>
            </a:extLst>
          </p:cNvPr>
          <p:cNvSpPr txBox="1">
            <a:spLocks/>
          </p:cNvSpPr>
          <p:nvPr/>
        </p:nvSpPr>
        <p:spPr>
          <a:xfrm>
            <a:off x="7752304" y="2442000"/>
            <a:ext cx="2438488"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The agent has identified and researched 15 new leads for you to review.</a:t>
            </a:r>
          </a:p>
        </p:txBody>
      </p:sp>
      <p:sp>
        <p:nvSpPr>
          <p:cNvPr id="96" name="TextBox 95">
            <a:extLst>
              <a:ext uri="{FF2B5EF4-FFF2-40B4-BE49-F238E27FC236}">
                <a16:creationId xmlns:a16="http://schemas.microsoft.com/office/drawing/2014/main" id="{6E1620D8-BF35-4CF8-513A-A2F7EEA4ADA5}"/>
              </a:ext>
            </a:extLst>
          </p:cNvPr>
          <p:cNvSpPr txBox="1"/>
          <p:nvPr/>
        </p:nvSpPr>
        <p:spPr>
          <a:xfrm>
            <a:off x="1688434"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Sans Text Semibold" pitchFamily="2" charset="0"/>
              </a:rPr>
              <a:t>Project Tracker agent</a:t>
            </a:r>
          </a:p>
        </p:txBody>
      </p:sp>
      <p:sp>
        <p:nvSpPr>
          <p:cNvPr id="97" name="Title 1">
            <a:extLst>
              <a:ext uri="{FF2B5EF4-FFF2-40B4-BE49-F238E27FC236}">
                <a16:creationId xmlns:a16="http://schemas.microsoft.com/office/drawing/2014/main" id="{F9FBE6A7-7104-887F-6A3B-4B01CC52173D}"/>
              </a:ext>
            </a:extLst>
          </p:cNvPr>
          <p:cNvSpPr txBox="1">
            <a:spLocks/>
          </p:cNvSpPr>
          <p:nvPr/>
        </p:nvSpPr>
        <p:spPr>
          <a:xfrm>
            <a:off x="1818541" y="488823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What is the status of phase 2 for project X and the remaining budget?</a:t>
            </a:r>
          </a:p>
        </p:txBody>
      </p:sp>
      <p:sp>
        <p:nvSpPr>
          <p:cNvPr id="98" name="TextBox 97">
            <a:extLst>
              <a:ext uri="{FF2B5EF4-FFF2-40B4-BE49-F238E27FC236}">
                <a16:creationId xmlns:a16="http://schemas.microsoft.com/office/drawing/2014/main" id="{FAF60B39-968E-0209-5D27-88B5E8A5C622}"/>
              </a:ext>
            </a:extLst>
          </p:cNvPr>
          <p:cNvSpPr txBox="1"/>
          <p:nvPr/>
        </p:nvSpPr>
        <p:spPr>
          <a:xfrm>
            <a:off x="4981937"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Sans Text Semibold" pitchFamily="2" charset="0"/>
              </a:rPr>
              <a:t>Budget Management agent</a:t>
            </a:r>
          </a:p>
        </p:txBody>
      </p:sp>
      <p:sp>
        <p:nvSpPr>
          <p:cNvPr id="99" name="Title 1">
            <a:extLst>
              <a:ext uri="{FF2B5EF4-FFF2-40B4-BE49-F238E27FC236}">
                <a16:creationId xmlns:a16="http://schemas.microsoft.com/office/drawing/2014/main" id="{52C9C163-A3C8-24E6-FC1E-D00539DAC5F2}"/>
              </a:ext>
            </a:extLst>
          </p:cNvPr>
          <p:cNvSpPr txBox="1">
            <a:spLocks/>
          </p:cNvSpPr>
          <p:nvPr/>
        </p:nvSpPr>
        <p:spPr>
          <a:xfrm>
            <a:off x="5112968" y="488459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Review outstanding open PO’s and begin financial planning.</a:t>
            </a:r>
          </a:p>
        </p:txBody>
      </p:sp>
      <p:sp>
        <p:nvSpPr>
          <p:cNvPr id="100" name="TextBox 99">
            <a:extLst>
              <a:ext uri="{FF2B5EF4-FFF2-40B4-BE49-F238E27FC236}">
                <a16:creationId xmlns:a16="http://schemas.microsoft.com/office/drawing/2014/main" id="{84D01B36-89CB-2C94-07D8-B8FBB3C4361C}"/>
              </a:ext>
            </a:extLst>
          </p:cNvPr>
          <p:cNvSpPr txBox="1"/>
          <p:nvPr/>
        </p:nvSpPr>
        <p:spPr>
          <a:xfrm>
            <a:off x="8378360" y="4557870"/>
            <a:ext cx="201945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Sans Text Semibold" pitchFamily="2" charset="0"/>
              </a:rPr>
              <a:t>Customer Support agent</a:t>
            </a:r>
          </a:p>
        </p:txBody>
      </p:sp>
      <p:sp>
        <p:nvSpPr>
          <p:cNvPr id="101" name="Title 1">
            <a:extLst>
              <a:ext uri="{FF2B5EF4-FFF2-40B4-BE49-F238E27FC236}">
                <a16:creationId xmlns:a16="http://schemas.microsoft.com/office/drawing/2014/main" id="{A6138932-852D-B83C-2230-356CE5235B34}"/>
              </a:ext>
            </a:extLst>
          </p:cNvPr>
          <p:cNvSpPr txBox="1">
            <a:spLocks/>
          </p:cNvSpPr>
          <p:nvPr/>
        </p:nvSpPr>
        <p:spPr>
          <a:xfrm>
            <a:off x="8508467" y="4882493"/>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The agent has identified new support issues and triaged to other agents.</a:t>
            </a:r>
          </a:p>
        </p:txBody>
      </p:sp>
    </p:spTree>
    <p:extLst>
      <p:ext uri="{BB962C8B-B14F-4D97-AF65-F5344CB8AC3E}">
        <p14:creationId xmlns:p14="http://schemas.microsoft.com/office/powerpoint/2010/main" val="65448265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84C1-8755-0CDF-812B-8DE51D3CCDBB}"/>
              </a:ext>
            </a:extLst>
          </p:cNvPr>
          <p:cNvSpPr>
            <a:spLocks noGrp="1"/>
          </p:cNvSpPr>
          <p:nvPr>
            <p:ph type="title"/>
          </p:nvPr>
        </p:nvSpPr>
        <p:spPr/>
        <p:txBody>
          <a:bodyPr/>
          <a:lstStyle/>
          <a:p>
            <a:r>
              <a:rPr lang="en-US">
                <a:latin typeface="Segoe UI"/>
                <a:cs typeface="Segoe UI"/>
              </a:rPr>
              <a:t>Agents in Microsoft 365</a:t>
            </a:r>
            <a:endParaRPr lang="en-US"/>
          </a:p>
        </p:txBody>
      </p:sp>
      <p:pic>
        <p:nvPicPr>
          <p:cNvPr id="4" name="Picture 3" descr="A screenshot of a computer&#10;&#10;AI-generated content may be incorrect.">
            <a:extLst>
              <a:ext uri="{FF2B5EF4-FFF2-40B4-BE49-F238E27FC236}">
                <a16:creationId xmlns:a16="http://schemas.microsoft.com/office/drawing/2014/main" id="{316F4D85-4595-F29D-2A70-9DC249D927DB}"/>
              </a:ext>
            </a:extLst>
          </p:cNvPr>
          <p:cNvPicPr>
            <a:picLocks noChangeAspect="1"/>
          </p:cNvPicPr>
          <p:nvPr/>
        </p:nvPicPr>
        <p:blipFill>
          <a:blip r:embed="rId2"/>
          <a:stretch>
            <a:fillRect/>
          </a:stretch>
        </p:blipFill>
        <p:spPr>
          <a:xfrm>
            <a:off x="181840" y="1738334"/>
            <a:ext cx="11836979" cy="3944172"/>
          </a:xfrm>
          <a:prstGeom prst="rect">
            <a:avLst/>
          </a:prstGeom>
        </p:spPr>
      </p:pic>
    </p:spTree>
    <p:extLst>
      <p:ext uri="{BB962C8B-B14F-4D97-AF65-F5344CB8AC3E}">
        <p14:creationId xmlns:p14="http://schemas.microsoft.com/office/powerpoint/2010/main" val="233467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A5983-3829-05DF-C569-6218BDAEA40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F7E6C57-E7B0-F2FE-1D88-F12CB8C9534F}"/>
              </a:ext>
            </a:extLst>
          </p:cNvPr>
          <p:cNvSpPr>
            <a:spLocks noGrp="1"/>
          </p:cNvSpPr>
          <p:nvPr>
            <p:ph type="title" idx="4294967295"/>
          </p:nvPr>
        </p:nvSpPr>
        <p:spPr>
          <a:xfrm>
            <a:off x="587375" y="617538"/>
            <a:ext cx="11017250" cy="615553"/>
          </a:xfrm>
        </p:spPr>
        <p:txBody>
          <a:bodyPr/>
          <a:lstStyle/>
          <a:p>
            <a:pPr algn="ctr">
              <a:defRPr/>
            </a:pPr>
            <a:r>
              <a:rPr lang="en-US" sz="4000" b="1">
                <a:latin typeface="Segoe UI Semibold" panose="020B0502040204020203" pitchFamily="34" charset="0"/>
                <a:cs typeface="Segoe UI Semibold" panose="020B0502040204020203" pitchFamily="34" charset="0"/>
              </a:rPr>
              <a:t>Our agents ecosystem</a:t>
            </a:r>
          </a:p>
        </p:txBody>
      </p:sp>
      <p:grpSp>
        <p:nvGrpSpPr>
          <p:cNvPr id="41" name="Group 40" descr="1st and 3rd party agents">
            <a:extLst>
              <a:ext uri="{FF2B5EF4-FFF2-40B4-BE49-F238E27FC236}">
                <a16:creationId xmlns:a16="http://schemas.microsoft.com/office/drawing/2014/main" id="{4BA4FA43-1B1E-22E6-A2E0-2A0CCD8BD507}"/>
              </a:ext>
            </a:extLst>
          </p:cNvPr>
          <p:cNvGrpSpPr/>
          <p:nvPr/>
        </p:nvGrpSpPr>
        <p:grpSpPr>
          <a:xfrm>
            <a:off x="344886" y="1908928"/>
            <a:ext cx="7953940" cy="3887353"/>
            <a:chOff x="344886" y="1710808"/>
            <a:chExt cx="7953940" cy="3887353"/>
          </a:xfrm>
        </p:grpSpPr>
        <p:grpSp>
          <p:nvGrpSpPr>
            <p:cNvPr id="38" name="Group 37">
              <a:extLst>
                <a:ext uri="{FF2B5EF4-FFF2-40B4-BE49-F238E27FC236}">
                  <a16:creationId xmlns:a16="http://schemas.microsoft.com/office/drawing/2014/main" id="{CFA068A1-9502-CB29-2CAB-86099B3C23A1}"/>
                </a:ext>
              </a:extLst>
            </p:cNvPr>
            <p:cNvGrpSpPr/>
            <p:nvPr/>
          </p:nvGrpSpPr>
          <p:grpSpPr>
            <a:xfrm>
              <a:off x="344886" y="1710809"/>
              <a:ext cx="4095819" cy="3887352"/>
              <a:chOff x="344886" y="1710809"/>
              <a:chExt cx="4095819" cy="3887352"/>
            </a:xfrm>
          </p:grpSpPr>
          <p:sp>
            <p:nvSpPr>
              <p:cNvPr id="3" name="Rectangle: Rounded Corners 2">
                <a:extLst>
                  <a:ext uri="{FF2B5EF4-FFF2-40B4-BE49-F238E27FC236}">
                    <a16:creationId xmlns:a16="http://schemas.microsoft.com/office/drawing/2014/main" id="{BBF37401-30A8-52B8-FEEC-907278655818}"/>
                  </a:ext>
                  <a:ext uri="{C183D7F6-B498-43B3-948B-1728B52AA6E4}">
                    <adec:decorative xmlns:adec="http://schemas.microsoft.com/office/drawing/2017/decorative" val="1"/>
                  </a:ext>
                </a:extLst>
              </p:cNvPr>
              <p:cNvSpPr>
                <a:spLocks/>
              </p:cNvSpPr>
              <p:nvPr/>
            </p:nvSpPr>
            <p:spPr>
              <a:xfrm rot="16200000" flipH="1">
                <a:off x="556248" y="1713703"/>
                <a:ext cx="3673096" cy="4095819"/>
              </a:xfrm>
              <a:prstGeom prst="roundRect">
                <a:avLst>
                  <a:gd name="adj" fmla="val 4765"/>
                </a:avLst>
              </a:prstGeom>
              <a:noFill/>
              <a:ln w="19050">
                <a:gradFill flip="none" rotWithShape="1">
                  <a:gsLst>
                    <a:gs pos="0">
                      <a:srgbClr val="49C5B1">
                        <a:alpha val="50000"/>
                      </a:srgbClr>
                    </a:gs>
                    <a:gs pos="100000">
                      <a:srgbClr val="8DC8E8">
                        <a:alpha val="50000"/>
                      </a:srgbClr>
                    </a:gs>
                  </a:gsLst>
                  <a:path path="circle">
                    <a:fillToRect l="100000" t="100000"/>
                  </a:path>
                  <a:tileRect r="-100000" b="-100000"/>
                </a:grad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79" name="TextBox 78">
                <a:extLst>
                  <a:ext uri="{FF2B5EF4-FFF2-40B4-BE49-F238E27FC236}">
                    <a16:creationId xmlns:a16="http://schemas.microsoft.com/office/drawing/2014/main" id="{BC42705B-1C7D-E688-5EA7-ECD5DE8C74B7}"/>
                  </a:ext>
                  <a:ext uri="{C183D7F6-B498-43B3-948B-1728B52AA6E4}">
                    <adec:decorative xmlns:adec="http://schemas.microsoft.com/office/drawing/2017/decorative" val="1"/>
                  </a:ext>
                </a:extLst>
              </p:cNvPr>
              <p:cNvSpPr txBox="1"/>
              <p:nvPr/>
            </p:nvSpPr>
            <p:spPr>
              <a:xfrm>
                <a:off x="3399271"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92" name="TextBox 91">
                <a:extLst>
                  <a:ext uri="{FF2B5EF4-FFF2-40B4-BE49-F238E27FC236}">
                    <a16:creationId xmlns:a16="http://schemas.microsoft.com/office/drawing/2014/main" id="{80452123-D2A5-6C10-627C-928E44015726}"/>
                  </a:ext>
                  <a:ext uri="{C183D7F6-B498-43B3-948B-1728B52AA6E4}">
                    <adec:decorative xmlns:adec="http://schemas.microsoft.com/office/drawing/2017/decorative" val="1"/>
                  </a:ext>
                </a:extLst>
              </p:cNvPr>
              <p:cNvSpPr txBox="1"/>
              <p:nvPr/>
            </p:nvSpPr>
            <p:spPr>
              <a:xfrm>
                <a:off x="2455880"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93" name="TextBox 92">
                <a:extLst>
                  <a:ext uri="{FF2B5EF4-FFF2-40B4-BE49-F238E27FC236}">
                    <a16:creationId xmlns:a16="http://schemas.microsoft.com/office/drawing/2014/main" id="{3981B81D-40E6-BC7E-3266-6400569C8C6B}"/>
                  </a:ext>
                  <a:ext uri="{C183D7F6-B498-43B3-948B-1728B52AA6E4}">
                    <adec:decorative xmlns:adec="http://schemas.microsoft.com/office/drawing/2017/decorative" val="1"/>
                  </a:ext>
                </a:extLst>
              </p:cNvPr>
              <p:cNvSpPr txBox="1"/>
              <p:nvPr/>
            </p:nvSpPr>
            <p:spPr>
              <a:xfrm>
                <a:off x="569100"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94" name="TextBox 93">
                <a:extLst>
                  <a:ext uri="{FF2B5EF4-FFF2-40B4-BE49-F238E27FC236}">
                    <a16:creationId xmlns:a16="http://schemas.microsoft.com/office/drawing/2014/main" id="{2E5404D8-EF4D-DCFC-7D59-70357C10373C}"/>
                  </a:ext>
                  <a:ext uri="{C183D7F6-B498-43B3-948B-1728B52AA6E4}">
                    <adec:decorative xmlns:adec="http://schemas.microsoft.com/office/drawing/2017/decorative" val="1"/>
                  </a:ext>
                </a:extLst>
              </p:cNvPr>
              <p:cNvSpPr txBox="1"/>
              <p:nvPr/>
            </p:nvSpPr>
            <p:spPr>
              <a:xfrm>
                <a:off x="1512490"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nvGrpSpPr>
              <p:cNvPr id="114" name="Group 113">
                <a:extLst>
                  <a:ext uri="{FF2B5EF4-FFF2-40B4-BE49-F238E27FC236}">
                    <a16:creationId xmlns:a16="http://schemas.microsoft.com/office/drawing/2014/main" id="{61555FF4-6C1B-1C0E-0EC1-982DD64A9F51}"/>
                  </a:ext>
                </a:extLst>
              </p:cNvPr>
              <p:cNvGrpSpPr/>
              <p:nvPr/>
            </p:nvGrpSpPr>
            <p:grpSpPr>
              <a:xfrm>
                <a:off x="569100" y="3065854"/>
                <a:ext cx="3644939" cy="587831"/>
                <a:chOff x="653326" y="3181747"/>
                <a:chExt cx="3644939" cy="555647"/>
              </a:xfrm>
              <a:solidFill>
                <a:srgbClr val="8DC8E8">
                  <a:alpha val="20000"/>
                </a:srgbClr>
              </a:solidFill>
            </p:grpSpPr>
            <p:sp>
              <p:nvSpPr>
                <p:cNvPr id="96" name="TextBox 95">
                  <a:extLst>
                    <a:ext uri="{FF2B5EF4-FFF2-40B4-BE49-F238E27FC236}">
                      <a16:creationId xmlns:a16="http://schemas.microsoft.com/office/drawing/2014/main" id="{4F4F78D9-F52B-AB83-5674-BF5161949ABE}"/>
                    </a:ext>
                    <a:ext uri="{C183D7F6-B498-43B3-948B-1728B52AA6E4}">
                      <adec:decorative xmlns:adec="http://schemas.microsoft.com/office/drawing/2017/decorative" val="1"/>
                    </a:ext>
                  </a:extLst>
                </p:cNvPr>
                <p:cNvSpPr txBox="1"/>
                <p:nvPr/>
              </p:nvSpPr>
              <p:spPr>
                <a:xfrm>
                  <a:off x="3483497" y="3181747"/>
                  <a:ext cx="814768" cy="555647"/>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97" name="TextBox 96">
                  <a:extLst>
                    <a:ext uri="{FF2B5EF4-FFF2-40B4-BE49-F238E27FC236}">
                      <a16:creationId xmlns:a16="http://schemas.microsoft.com/office/drawing/2014/main" id="{8E2B704E-CDCB-9E5C-7083-9541D0C32F34}"/>
                    </a:ext>
                    <a:ext uri="{C183D7F6-B498-43B3-948B-1728B52AA6E4}">
                      <adec:decorative xmlns:adec="http://schemas.microsoft.com/office/drawing/2017/decorative" val="1"/>
                    </a:ext>
                  </a:extLst>
                </p:cNvPr>
                <p:cNvSpPr txBox="1"/>
                <p:nvPr/>
              </p:nvSpPr>
              <p:spPr>
                <a:xfrm>
                  <a:off x="2540106" y="3181747"/>
                  <a:ext cx="814768" cy="555647"/>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98" name="TextBox 97">
                  <a:extLst>
                    <a:ext uri="{FF2B5EF4-FFF2-40B4-BE49-F238E27FC236}">
                      <a16:creationId xmlns:a16="http://schemas.microsoft.com/office/drawing/2014/main" id="{383E4D64-4613-1D59-B527-AD7EBADCB821}"/>
                    </a:ext>
                    <a:ext uri="{C183D7F6-B498-43B3-948B-1728B52AA6E4}">
                      <adec:decorative xmlns:adec="http://schemas.microsoft.com/office/drawing/2017/decorative" val="1"/>
                    </a:ext>
                  </a:extLst>
                </p:cNvPr>
                <p:cNvSpPr txBox="1"/>
                <p:nvPr/>
              </p:nvSpPr>
              <p:spPr>
                <a:xfrm>
                  <a:off x="653326" y="3181747"/>
                  <a:ext cx="814768" cy="555647"/>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99" name="TextBox 98">
                  <a:extLst>
                    <a:ext uri="{FF2B5EF4-FFF2-40B4-BE49-F238E27FC236}">
                      <a16:creationId xmlns:a16="http://schemas.microsoft.com/office/drawing/2014/main" id="{BCFDDD8E-DE59-C734-6D5F-11163871C343}"/>
                    </a:ext>
                    <a:ext uri="{C183D7F6-B498-43B3-948B-1728B52AA6E4}">
                      <adec:decorative xmlns:adec="http://schemas.microsoft.com/office/drawing/2017/decorative" val="1"/>
                    </a:ext>
                  </a:extLst>
                </p:cNvPr>
                <p:cNvSpPr txBox="1"/>
                <p:nvPr/>
              </p:nvSpPr>
              <p:spPr>
                <a:xfrm>
                  <a:off x="1596716" y="3181747"/>
                  <a:ext cx="814768" cy="555647"/>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sp>
            <p:nvSpPr>
              <p:cNvPr id="100" name="TextBox 99">
                <a:extLst>
                  <a:ext uri="{FF2B5EF4-FFF2-40B4-BE49-F238E27FC236}">
                    <a16:creationId xmlns:a16="http://schemas.microsoft.com/office/drawing/2014/main" id="{1588C7B2-2689-967E-FA87-A5CED905B545}"/>
                  </a:ext>
                  <a:ext uri="{C183D7F6-B498-43B3-948B-1728B52AA6E4}">
                    <adec:decorative xmlns:adec="http://schemas.microsoft.com/office/drawing/2017/decorative" val="1"/>
                  </a:ext>
                </a:extLst>
              </p:cNvPr>
              <p:cNvSpPr txBox="1"/>
              <p:nvPr/>
            </p:nvSpPr>
            <p:spPr>
              <a:xfrm>
                <a:off x="3399271"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01" name="TextBox 100">
                <a:extLst>
                  <a:ext uri="{FF2B5EF4-FFF2-40B4-BE49-F238E27FC236}">
                    <a16:creationId xmlns:a16="http://schemas.microsoft.com/office/drawing/2014/main" id="{610ECC7C-FE0B-8A99-077C-1BADCF9F7A02}"/>
                  </a:ext>
                  <a:ext uri="{C183D7F6-B498-43B3-948B-1728B52AA6E4}">
                    <adec:decorative xmlns:adec="http://schemas.microsoft.com/office/drawing/2017/decorative" val="1"/>
                  </a:ext>
                </a:extLst>
              </p:cNvPr>
              <p:cNvSpPr txBox="1"/>
              <p:nvPr/>
            </p:nvSpPr>
            <p:spPr>
              <a:xfrm>
                <a:off x="2455880"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02" name="TextBox 101">
                <a:extLst>
                  <a:ext uri="{FF2B5EF4-FFF2-40B4-BE49-F238E27FC236}">
                    <a16:creationId xmlns:a16="http://schemas.microsoft.com/office/drawing/2014/main" id="{E0D3D7F0-C27D-78D2-4E60-D2294142E98D}"/>
                  </a:ext>
                  <a:ext uri="{C183D7F6-B498-43B3-948B-1728B52AA6E4}">
                    <adec:decorative xmlns:adec="http://schemas.microsoft.com/office/drawing/2017/decorative" val="1"/>
                  </a:ext>
                </a:extLst>
              </p:cNvPr>
              <p:cNvSpPr txBox="1"/>
              <p:nvPr/>
            </p:nvSpPr>
            <p:spPr>
              <a:xfrm>
                <a:off x="569100"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03" name="TextBox 102">
                <a:extLst>
                  <a:ext uri="{FF2B5EF4-FFF2-40B4-BE49-F238E27FC236}">
                    <a16:creationId xmlns:a16="http://schemas.microsoft.com/office/drawing/2014/main" id="{5CADEFB9-B30B-B1C9-1352-B66FC9895F58}"/>
                  </a:ext>
                  <a:ext uri="{C183D7F6-B498-43B3-948B-1728B52AA6E4}">
                    <adec:decorative xmlns:adec="http://schemas.microsoft.com/office/drawing/2017/decorative" val="1"/>
                  </a:ext>
                </a:extLst>
              </p:cNvPr>
              <p:cNvSpPr txBox="1"/>
              <p:nvPr/>
            </p:nvSpPr>
            <p:spPr>
              <a:xfrm>
                <a:off x="1512490"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nvGrpSpPr>
              <p:cNvPr id="112" name="Group 111">
                <a:extLst>
                  <a:ext uri="{FF2B5EF4-FFF2-40B4-BE49-F238E27FC236}">
                    <a16:creationId xmlns:a16="http://schemas.microsoft.com/office/drawing/2014/main" id="{2E84C6C9-6DB9-CD0F-7944-E698A26664D4}"/>
                  </a:ext>
                </a:extLst>
              </p:cNvPr>
              <p:cNvGrpSpPr/>
              <p:nvPr/>
            </p:nvGrpSpPr>
            <p:grpSpPr>
              <a:xfrm>
                <a:off x="569100" y="4544152"/>
                <a:ext cx="3644939" cy="587831"/>
                <a:chOff x="653326" y="4464853"/>
                <a:chExt cx="3644939" cy="555647"/>
              </a:xfrm>
              <a:solidFill>
                <a:srgbClr val="8DC8E8">
                  <a:alpha val="20000"/>
                </a:srgbClr>
              </a:solidFill>
            </p:grpSpPr>
            <p:sp>
              <p:nvSpPr>
                <p:cNvPr id="104" name="TextBox 103">
                  <a:extLst>
                    <a:ext uri="{FF2B5EF4-FFF2-40B4-BE49-F238E27FC236}">
                      <a16:creationId xmlns:a16="http://schemas.microsoft.com/office/drawing/2014/main" id="{0EBABBD8-3FEC-57DF-B90F-950B3443CDB3}"/>
                    </a:ext>
                    <a:ext uri="{C183D7F6-B498-43B3-948B-1728B52AA6E4}">
                      <adec:decorative xmlns:adec="http://schemas.microsoft.com/office/drawing/2017/decorative" val="1"/>
                    </a:ext>
                  </a:extLst>
                </p:cNvPr>
                <p:cNvSpPr txBox="1"/>
                <p:nvPr/>
              </p:nvSpPr>
              <p:spPr>
                <a:xfrm>
                  <a:off x="3483497" y="4464853"/>
                  <a:ext cx="814768" cy="555647"/>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05" name="TextBox 104">
                  <a:extLst>
                    <a:ext uri="{FF2B5EF4-FFF2-40B4-BE49-F238E27FC236}">
                      <a16:creationId xmlns:a16="http://schemas.microsoft.com/office/drawing/2014/main" id="{430EDFE7-9976-C54E-D5B2-C7D7A6C1AA77}"/>
                    </a:ext>
                    <a:ext uri="{C183D7F6-B498-43B3-948B-1728B52AA6E4}">
                      <adec:decorative xmlns:adec="http://schemas.microsoft.com/office/drawing/2017/decorative" val="1"/>
                    </a:ext>
                  </a:extLst>
                </p:cNvPr>
                <p:cNvSpPr txBox="1"/>
                <p:nvPr/>
              </p:nvSpPr>
              <p:spPr>
                <a:xfrm>
                  <a:off x="2540106" y="4464853"/>
                  <a:ext cx="814768" cy="555647"/>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06" name="TextBox 105">
                  <a:extLst>
                    <a:ext uri="{FF2B5EF4-FFF2-40B4-BE49-F238E27FC236}">
                      <a16:creationId xmlns:a16="http://schemas.microsoft.com/office/drawing/2014/main" id="{52FE1BD1-B08D-F810-7ECF-B2DE225967FB}"/>
                    </a:ext>
                    <a:ext uri="{C183D7F6-B498-43B3-948B-1728B52AA6E4}">
                      <adec:decorative xmlns:adec="http://schemas.microsoft.com/office/drawing/2017/decorative" val="1"/>
                    </a:ext>
                  </a:extLst>
                </p:cNvPr>
                <p:cNvSpPr txBox="1"/>
                <p:nvPr/>
              </p:nvSpPr>
              <p:spPr>
                <a:xfrm>
                  <a:off x="653326" y="4464853"/>
                  <a:ext cx="814768" cy="555647"/>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07" name="TextBox 106">
                  <a:extLst>
                    <a:ext uri="{FF2B5EF4-FFF2-40B4-BE49-F238E27FC236}">
                      <a16:creationId xmlns:a16="http://schemas.microsoft.com/office/drawing/2014/main" id="{8D575A5C-9FFE-BE36-1165-CC5D512986FA}"/>
                    </a:ext>
                    <a:ext uri="{C183D7F6-B498-43B3-948B-1728B52AA6E4}">
                      <adec:decorative xmlns:adec="http://schemas.microsoft.com/office/drawing/2017/decorative" val="1"/>
                    </a:ext>
                  </a:extLst>
                </p:cNvPr>
                <p:cNvSpPr txBox="1"/>
                <p:nvPr/>
              </p:nvSpPr>
              <p:spPr>
                <a:xfrm>
                  <a:off x="1596716" y="4464853"/>
                  <a:ext cx="814768" cy="555647"/>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sp>
            <p:nvSpPr>
              <p:cNvPr id="119" name="TextBox 118">
                <a:extLst>
                  <a:ext uri="{FF2B5EF4-FFF2-40B4-BE49-F238E27FC236}">
                    <a16:creationId xmlns:a16="http://schemas.microsoft.com/office/drawing/2014/main" id="{13EAB7B0-DA43-886F-F50E-446E81E37180}"/>
                  </a:ext>
                </a:extLst>
              </p:cNvPr>
              <p:cNvSpPr txBox="1"/>
              <p:nvPr/>
            </p:nvSpPr>
            <p:spPr>
              <a:xfrm>
                <a:off x="569098" y="2517772"/>
                <a:ext cx="814769" cy="205697"/>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SharePoint</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agents</a:t>
                </a:r>
              </a:p>
            </p:txBody>
          </p:sp>
          <p:sp>
            <p:nvSpPr>
              <p:cNvPr id="126" name="TextBox 125">
                <a:extLst>
                  <a:ext uri="{FF2B5EF4-FFF2-40B4-BE49-F238E27FC236}">
                    <a16:creationId xmlns:a16="http://schemas.microsoft.com/office/drawing/2014/main" id="{EF8A9F75-9453-6D25-7211-FBF800B92842}"/>
                  </a:ext>
                </a:extLst>
              </p:cNvPr>
              <p:cNvSpPr txBox="1"/>
              <p:nvPr/>
            </p:nvSpPr>
            <p:spPr>
              <a:xfrm>
                <a:off x="1514714" y="2569068"/>
                <a:ext cx="812543" cy="103105"/>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Interpreter</a:t>
                </a:r>
              </a:p>
            </p:txBody>
          </p:sp>
          <p:sp>
            <p:nvSpPr>
              <p:cNvPr id="130" name="TextBox 129">
                <a:extLst>
                  <a:ext uri="{FF2B5EF4-FFF2-40B4-BE49-F238E27FC236}">
                    <a16:creationId xmlns:a16="http://schemas.microsoft.com/office/drawing/2014/main" id="{6F334EBC-7990-7584-C8E4-A72798B149E9}"/>
                  </a:ext>
                </a:extLst>
              </p:cNvPr>
              <p:cNvSpPr txBox="1"/>
              <p:nvPr/>
            </p:nvSpPr>
            <p:spPr>
              <a:xfrm>
                <a:off x="2455880" y="2569068"/>
                <a:ext cx="814769" cy="103105"/>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Facilitator</a:t>
                </a:r>
              </a:p>
            </p:txBody>
          </p:sp>
          <p:sp>
            <p:nvSpPr>
              <p:cNvPr id="133" name="TextBox 132">
                <a:extLst>
                  <a:ext uri="{FF2B5EF4-FFF2-40B4-BE49-F238E27FC236}">
                    <a16:creationId xmlns:a16="http://schemas.microsoft.com/office/drawing/2014/main" id="{74D23188-CBC2-B741-8162-2E9C7D045212}"/>
                  </a:ext>
                </a:extLst>
              </p:cNvPr>
              <p:cNvSpPr txBox="1"/>
              <p:nvPr/>
            </p:nvSpPr>
            <p:spPr>
              <a:xfrm>
                <a:off x="3395666" y="2518028"/>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Project</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Manager</a:t>
                </a:r>
              </a:p>
            </p:txBody>
          </p:sp>
          <p:sp>
            <p:nvSpPr>
              <p:cNvPr id="141" name="TextBox 140">
                <a:extLst>
                  <a:ext uri="{FF2B5EF4-FFF2-40B4-BE49-F238E27FC236}">
                    <a16:creationId xmlns:a16="http://schemas.microsoft.com/office/drawing/2014/main" id="{B2E795EF-F16D-80F9-8445-4694E468661E}"/>
                  </a:ext>
                </a:extLst>
              </p:cNvPr>
              <p:cNvSpPr txBox="1"/>
              <p:nvPr/>
            </p:nvSpPr>
            <p:spPr>
              <a:xfrm>
                <a:off x="569098" y="3308473"/>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Sales Agent</a:t>
                </a:r>
              </a:p>
            </p:txBody>
          </p:sp>
          <p:sp>
            <p:nvSpPr>
              <p:cNvPr id="143" name="TextBox 142">
                <a:extLst>
                  <a:ext uri="{FF2B5EF4-FFF2-40B4-BE49-F238E27FC236}">
                    <a16:creationId xmlns:a16="http://schemas.microsoft.com/office/drawing/2014/main" id="{627E48E5-D6B2-95C2-9C77-F23559606814}"/>
                  </a:ext>
                </a:extLst>
              </p:cNvPr>
              <p:cNvSpPr txBox="1"/>
              <p:nvPr/>
            </p:nvSpPr>
            <p:spPr>
              <a:xfrm>
                <a:off x="1512488" y="3308473"/>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Sales Chat</a:t>
                </a:r>
              </a:p>
            </p:txBody>
          </p:sp>
          <p:sp>
            <p:nvSpPr>
              <p:cNvPr id="146" name="TextBox 145">
                <a:extLst>
                  <a:ext uri="{FF2B5EF4-FFF2-40B4-BE49-F238E27FC236}">
                    <a16:creationId xmlns:a16="http://schemas.microsoft.com/office/drawing/2014/main" id="{1D805BE7-28C7-3512-61D9-B5429A2DEACA}"/>
                  </a:ext>
                </a:extLst>
              </p:cNvPr>
              <p:cNvSpPr txBox="1"/>
              <p:nvPr/>
            </p:nvSpPr>
            <p:spPr>
              <a:xfrm>
                <a:off x="1512488"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Sales Qualification</a:t>
                </a:r>
              </a:p>
            </p:txBody>
          </p:sp>
          <p:sp>
            <p:nvSpPr>
              <p:cNvPr id="149" name="TextBox 148">
                <a:extLst>
                  <a:ext uri="{FF2B5EF4-FFF2-40B4-BE49-F238E27FC236}">
                    <a16:creationId xmlns:a16="http://schemas.microsoft.com/office/drawing/2014/main" id="{3C8698E3-715F-555D-E651-241DA9381F30}"/>
                  </a:ext>
                </a:extLst>
              </p:cNvPr>
              <p:cNvSpPr txBox="1"/>
              <p:nvPr/>
            </p:nvSpPr>
            <p:spPr>
              <a:xfrm>
                <a:off x="2455879"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Supplier</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Comms</a:t>
                </a:r>
              </a:p>
            </p:txBody>
          </p:sp>
          <p:sp>
            <p:nvSpPr>
              <p:cNvPr id="151" name="TextBox 150">
                <a:extLst>
                  <a:ext uri="{FF2B5EF4-FFF2-40B4-BE49-F238E27FC236}">
                    <a16:creationId xmlns:a16="http://schemas.microsoft.com/office/drawing/2014/main" id="{B08C9AB6-4ED1-5690-BBBD-F9011DC484F4}"/>
                  </a:ext>
                </a:extLst>
              </p:cNvPr>
              <p:cNvSpPr txBox="1"/>
              <p:nvPr/>
            </p:nvSpPr>
            <p:spPr>
              <a:xfrm>
                <a:off x="3399270"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Account Reconciliation</a:t>
                </a:r>
              </a:p>
            </p:txBody>
          </p:sp>
          <p:sp>
            <p:nvSpPr>
              <p:cNvPr id="155" name="TextBox 154">
                <a:extLst>
                  <a:ext uri="{FF2B5EF4-FFF2-40B4-BE49-F238E27FC236}">
                    <a16:creationId xmlns:a16="http://schemas.microsoft.com/office/drawing/2014/main" id="{A9684AB8-6E72-DC77-9585-C39CEAEA640E}"/>
                  </a:ext>
                </a:extLst>
              </p:cNvPr>
              <p:cNvSpPr txBox="1"/>
              <p:nvPr/>
            </p:nvSpPr>
            <p:spPr>
              <a:xfrm>
                <a:off x="3391302"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Scheduling Operations</a:t>
                </a:r>
              </a:p>
            </p:txBody>
          </p:sp>
          <p:sp>
            <p:nvSpPr>
              <p:cNvPr id="157" name="TextBox 156">
                <a:extLst>
                  <a:ext uri="{FF2B5EF4-FFF2-40B4-BE49-F238E27FC236}">
                    <a16:creationId xmlns:a16="http://schemas.microsoft.com/office/drawing/2014/main" id="{D848FC35-C13C-F754-1883-9779A4FCC018}"/>
                  </a:ext>
                </a:extLst>
              </p:cNvPr>
              <p:cNvSpPr txBox="1"/>
              <p:nvPr/>
            </p:nvSpPr>
            <p:spPr>
              <a:xfrm>
                <a:off x="2458923"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Financial Reconciliation</a:t>
                </a:r>
              </a:p>
            </p:txBody>
          </p:sp>
          <p:sp>
            <p:nvSpPr>
              <p:cNvPr id="159" name="TextBox 158">
                <a:extLst>
                  <a:ext uri="{FF2B5EF4-FFF2-40B4-BE49-F238E27FC236}">
                    <a16:creationId xmlns:a16="http://schemas.microsoft.com/office/drawing/2014/main" id="{0E701DEA-42EF-3240-A891-4E34E419BAF7}"/>
                  </a:ext>
                </a:extLst>
              </p:cNvPr>
              <p:cNvSpPr txBox="1"/>
              <p:nvPr/>
            </p:nvSpPr>
            <p:spPr>
              <a:xfrm>
                <a:off x="1513171" y="4786771"/>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Sales Order</a:t>
                </a:r>
              </a:p>
            </p:txBody>
          </p:sp>
          <p:sp>
            <p:nvSpPr>
              <p:cNvPr id="161" name="TextBox 160">
                <a:extLst>
                  <a:ext uri="{FF2B5EF4-FFF2-40B4-BE49-F238E27FC236}">
                    <a16:creationId xmlns:a16="http://schemas.microsoft.com/office/drawing/2014/main" id="{D4725613-E7D2-5040-ED20-C2457208B3AF}"/>
                  </a:ext>
                </a:extLst>
              </p:cNvPr>
              <p:cNvSpPr txBox="1"/>
              <p:nvPr/>
            </p:nvSpPr>
            <p:spPr>
              <a:xfrm>
                <a:off x="569098"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Time &amp;</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Expense</a:t>
                </a:r>
              </a:p>
            </p:txBody>
          </p:sp>
          <p:sp>
            <p:nvSpPr>
              <p:cNvPr id="171" name="TextBox 170">
                <a:extLst>
                  <a:ext uri="{FF2B5EF4-FFF2-40B4-BE49-F238E27FC236}">
                    <a16:creationId xmlns:a16="http://schemas.microsoft.com/office/drawing/2014/main" id="{99EFC238-6C65-6290-87DD-59DC6590B3E1}"/>
                  </a:ext>
                </a:extLst>
              </p:cNvPr>
              <p:cNvSpPr txBox="1"/>
              <p:nvPr/>
            </p:nvSpPr>
            <p:spPr>
              <a:xfrm>
                <a:off x="2455879"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Employee Self Service</a:t>
                </a:r>
              </a:p>
            </p:txBody>
          </p:sp>
          <p:sp>
            <p:nvSpPr>
              <p:cNvPr id="174" name="TextBox 173">
                <a:extLst>
                  <a:ext uri="{FF2B5EF4-FFF2-40B4-BE49-F238E27FC236}">
                    <a16:creationId xmlns:a16="http://schemas.microsoft.com/office/drawing/2014/main" id="{03E0F2A4-BD0B-2ACD-08B7-7EA72EFA8FAB}"/>
                  </a:ext>
                </a:extLst>
              </p:cNvPr>
              <p:cNvSpPr txBox="1"/>
              <p:nvPr/>
            </p:nvSpPr>
            <p:spPr>
              <a:xfrm>
                <a:off x="3401772" y="3308473"/>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Security</a:t>
                </a:r>
              </a:p>
            </p:txBody>
          </p:sp>
          <p:sp>
            <p:nvSpPr>
              <p:cNvPr id="177" name="TextBox 176">
                <a:extLst>
                  <a:ext uri="{FF2B5EF4-FFF2-40B4-BE49-F238E27FC236}">
                    <a16:creationId xmlns:a16="http://schemas.microsoft.com/office/drawing/2014/main" id="{EC6A37B3-2DFE-27CD-6F66-3B781F1EFFFD}"/>
                  </a:ext>
                </a:extLst>
              </p:cNvPr>
              <p:cNvSpPr txBox="1"/>
              <p:nvPr/>
            </p:nvSpPr>
            <p:spPr>
              <a:xfrm>
                <a:off x="569049"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Copilot for Service</a:t>
                </a:r>
              </a:p>
            </p:txBody>
          </p:sp>
          <p:sp>
            <p:nvSpPr>
              <p:cNvPr id="393" name="TextBox 392">
                <a:extLst>
                  <a:ext uri="{FF2B5EF4-FFF2-40B4-BE49-F238E27FC236}">
                    <a16:creationId xmlns:a16="http://schemas.microsoft.com/office/drawing/2014/main" id="{67088F0D-2581-1EA3-B882-13276C36A4F5}"/>
                  </a:ext>
                </a:extLst>
              </p:cNvPr>
              <p:cNvSpPr txBox="1"/>
              <p:nvPr/>
            </p:nvSpPr>
            <p:spPr>
              <a:xfrm>
                <a:off x="1513126" y="5237504"/>
                <a:ext cx="1759339"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 more</a:t>
                </a:r>
              </a:p>
            </p:txBody>
          </p:sp>
          <p:sp>
            <p:nvSpPr>
              <p:cNvPr id="10" name="Rectangle: Rounded Corners 9">
                <a:extLst>
                  <a:ext uri="{FF2B5EF4-FFF2-40B4-BE49-F238E27FC236}">
                    <a16:creationId xmlns:a16="http://schemas.microsoft.com/office/drawing/2014/main" id="{F6B08185-7FB0-9991-1EC3-1ADFB9FB7E50}"/>
                  </a:ext>
                </a:extLst>
              </p:cNvPr>
              <p:cNvSpPr/>
              <p:nvPr/>
            </p:nvSpPr>
            <p:spPr bwMode="auto">
              <a:xfrm>
                <a:off x="1660123" y="1710809"/>
                <a:ext cx="1465344" cy="406361"/>
              </a:xfrm>
              <a:prstGeom prst="roundRect">
                <a:avLst>
                  <a:gd name="adj" fmla="val 33749"/>
                </a:avLst>
              </a:prstGeom>
              <a:gradFill flip="none" rotWithShape="1">
                <a:gsLst>
                  <a:gs pos="74000">
                    <a:srgbClr val="318581"/>
                  </a:gs>
                  <a:gs pos="5000">
                    <a:srgbClr val="1573A9"/>
                  </a:gs>
                </a:gsLst>
                <a:path path="circle">
                  <a:fillToRect l="100000" t="100000"/>
                </a:path>
                <a:tileRect r="-100000" b="-100000"/>
              </a:gradFill>
              <a:ln w="12700">
                <a:noFill/>
                <a:headEnd type="none" w="med" len="med"/>
                <a:tailEnd type="none" w="med" len="med"/>
              </a:ln>
              <a:effectLst>
                <a:outerShdw blurRad="279400" sx="101000" sy="101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1</a:t>
                </a:r>
                <a:r>
                  <a:rPr kumimoji="0" lang="en-US" sz="1800" b="0" i="0" u="none" strike="noStrike" kern="1200" cap="none" spc="0" normalizeH="0" baseline="30000" noProof="0">
                    <a:ln>
                      <a:noFill/>
                    </a:ln>
                    <a:solidFill>
                      <a:srgbClr val="FFFFFF"/>
                    </a:solidFill>
                    <a:effectLst/>
                    <a:uLnTx/>
                    <a:uFillTx/>
                    <a:latin typeface="Segoe UI Semibold"/>
                    <a:ea typeface="+mn-ea"/>
                    <a:cs typeface="Segoe UI" pitchFamily="34" charset="0"/>
                  </a:rPr>
                  <a:t>st</a:t>
                </a: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 party</a:t>
                </a:r>
              </a:p>
            </p:txBody>
          </p:sp>
        </p:grpSp>
        <p:grpSp>
          <p:nvGrpSpPr>
            <p:cNvPr id="39" name="Group 38">
              <a:extLst>
                <a:ext uri="{FF2B5EF4-FFF2-40B4-BE49-F238E27FC236}">
                  <a16:creationId xmlns:a16="http://schemas.microsoft.com/office/drawing/2014/main" id="{784D2973-6919-3C12-439A-1E57D76FC182}"/>
                </a:ext>
              </a:extLst>
            </p:cNvPr>
            <p:cNvGrpSpPr/>
            <p:nvPr/>
          </p:nvGrpSpPr>
          <p:grpSpPr>
            <a:xfrm>
              <a:off x="4723880" y="1710808"/>
              <a:ext cx="3574946" cy="3887351"/>
              <a:chOff x="4723880" y="1710808"/>
              <a:chExt cx="3574946" cy="3887351"/>
            </a:xfrm>
          </p:grpSpPr>
          <p:sp>
            <p:nvSpPr>
              <p:cNvPr id="7" name="Rectangle: Rounded Corners 6">
                <a:extLst>
                  <a:ext uri="{FF2B5EF4-FFF2-40B4-BE49-F238E27FC236}">
                    <a16:creationId xmlns:a16="http://schemas.microsoft.com/office/drawing/2014/main" id="{B12863D2-6A4C-5697-91DF-7FAF42AC6072}"/>
                  </a:ext>
                  <a:ext uri="{C183D7F6-B498-43B3-948B-1728B52AA6E4}">
                    <adec:decorative xmlns:adec="http://schemas.microsoft.com/office/drawing/2017/decorative" val="1"/>
                  </a:ext>
                </a:extLst>
              </p:cNvPr>
              <p:cNvSpPr>
                <a:spLocks/>
              </p:cNvSpPr>
              <p:nvPr/>
            </p:nvSpPr>
            <p:spPr>
              <a:xfrm rot="16200000" flipH="1">
                <a:off x="4674804" y="1974138"/>
                <a:ext cx="3673097" cy="3574946"/>
              </a:xfrm>
              <a:prstGeom prst="roundRect">
                <a:avLst>
                  <a:gd name="adj" fmla="val 5307"/>
                </a:avLst>
              </a:prstGeom>
              <a:noFill/>
              <a:ln w="19050">
                <a:gradFill flip="none" rotWithShape="1">
                  <a:gsLst>
                    <a:gs pos="0">
                      <a:srgbClr val="49C5B1">
                        <a:alpha val="50000"/>
                      </a:srgbClr>
                    </a:gs>
                    <a:gs pos="100000">
                      <a:srgbClr val="8DC8E8">
                        <a:alpha val="50000"/>
                      </a:srgbClr>
                    </a:gs>
                  </a:gsLst>
                  <a:path path="circle">
                    <a:fillToRect l="100000" t="100000"/>
                  </a:path>
                  <a:tileRect r="-100000" b="-100000"/>
                </a:grad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nvGrpSpPr>
              <p:cNvPr id="37" name="Group 36">
                <a:extLst>
                  <a:ext uri="{FF2B5EF4-FFF2-40B4-BE49-F238E27FC236}">
                    <a16:creationId xmlns:a16="http://schemas.microsoft.com/office/drawing/2014/main" id="{2F7213C8-AE20-5D95-45E5-8DAA808BD8D7}"/>
                  </a:ext>
                </a:extLst>
              </p:cNvPr>
              <p:cNvGrpSpPr/>
              <p:nvPr/>
            </p:nvGrpSpPr>
            <p:grpSpPr>
              <a:xfrm>
                <a:off x="4973904" y="4392834"/>
                <a:ext cx="3076863" cy="739149"/>
                <a:chOff x="4973904" y="4321730"/>
                <a:chExt cx="3076863" cy="739149"/>
              </a:xfrm>
            </p:grpSpPr>
            <p:grpSp>
              <p:nvGrpSpPr>
                <p:cNvPr id="32" name="Group 31">
                  <a:extLst>
                    <a:ext uri="{FF2B5EF4-FFF2-40B4-BE49-F238E27FC236}">
                      <a16:creationId xmlns:a16="http://schemas.microsoft.com/office/drawing/2014/main" id="{A36E1261-0CDC-2FE0-49E1-BE33507B7E09}"/>
                    </a:ext>
                  </a:extLst>
                </p:cNvPr>
                <p:cNvGrpSpPr/>
                <p:nvPr/>
              </p:nvGrpSpPr>
              <p:grpSpPr>
                <a:xfrm>
                  <a:off x="4973904" y="4321730"/>
                  <a:ext cx="1410492" cy="739149"/>
                  <a:chOff x="4973904" y="4345453"/>
                  <a:chExt cx="1410492" cy="739149"/>
                </a:xfrm>
              </p:grpSpPr>
              <p:sp>
                <p:nvSpPr>
                  <p:cNvPr id="33" name="TextBox 32">
                    <a:extLst>
                      <a:ext uri="{FF2B5EF4-FFF2-40B4-BE49-F238E27FC236}">
                        <a16:creationId xmlns:a16="http://schemas.microsoft.com/office/drawing/2014/main" id="{E32E51E2-56A4-9577-740E-58909F8749EF}"/>
                      </a:ext>
                      <a:ext uri="{C183D7F6-B498-43B3-948B-1728B52AA6E4}">
                        <adec:decorative xmlns:adec="http://schemas.microsoft.com/office/drawing/2017/decorative" val="1"/>
                      </a:ext>
                    </a:extLst>
                  </p:cNvPr>
                  <p:cNvSpPr txBox="1"/>
                  <p:nvPr/>
                </p:nvSpPr>
                <p:spPr>
                  <a:xfrm>
                    <a:off x="4973904" y="4345453"/>
                    <a:ext cx="1410492" cy="739149"/>
                  </a:xfrm>
                  <a:prstGeom prst="roundRect">
                    <a:avLst>
                      <a:gd name="adj" fmla="val 8517"/>
                    </a:avLst>
                  </a:prstGeom>
                  <a:solidFill>
                    <a:schemeClr val="tx1">
                      <a:alpha val="10000"/>
                    </a:schemeClr>
                  </a:solidFill>
                </p:spPr>
                <p:txBody>
                  <a:bodyPr wrap="square" lIns="97971" tIns="514351" rIns="97971" bIns="0" rtlCol="0" anchor="ctr">
                    <a:normAutofit fontScale="47500" lnSpcReduction="20000"/>
                  </a:bodyPr>
                  <a:lstStyle>
                    <a:defPPr>
                      <a:defRPr lang="en-US"/>
                    </a:defPPr>
                    <a:lvl1pPr algn="ctr" defTabSz="1740645" fontAlgn="base">
                      <a:spcBef>
                        <a:spcPct val="0"/>
                      </a:spcBef>
                      <a:spcAft>
                        <a:spcPct val="0"/>
                      </a:spcAft>
                      <a:defRPr sz="4000" b="1">
                        <a:gradFill>
                          <a:gsLst>
                            <a:gs pos="13761">
                              <a:srgbClr val="000000"/>
                            </a:gs>
                            <a:gs pos="32110">
                              <a:srgbClr val="000000"/>
                            </a:gs>
                          </a:gsLst>
                          <a:path path="circle">
                            <a:fillToRect l="100000" t="100000"/>
                          </a:path>
                        </a:gradFill>
                        <a:latin typeface="Segoe Sans Display Semibold"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gradFill>
                        <a:gsLst>
                          <a:gs pos="13761">
                            <a:srgbClr val="000000"/>
                          </a:gs>
                          <a:gs pos="32110">
                            <a:srgbClr val="000000"/>
                          </a:gs>
                        </a:gsLst>
                        <a:path path="circle">
                          <a:fillToRect l="100000" t="100000"/>
                        </a:path>
                      </a:gradFill>
                      <a:effectLst/>
                      <a:uLnTx/>
                      <a:uFillTx/>
                      <a:latin typeface="Segoe UI Variable Display Semib" pitchFamily="2" charset="0"/>
                      <a:ea typeface="+mn-ea"/>
                      <a:cs typeface="Segoe Sans Display Semibold" pitchFamily="2" charset="0"/>
                    </a:endParaRPr>
                  </a:p>
                </p:txBody>
              </p:sp>
              <p:pic>
                <p:nvPicPr>
                  <p:cNvPr id="18" name="Graphic 17" descr="ServiceNow">
                    <a:extLst>
                      <a:ext uri="{FF2B5EF4-FFF2-40B4-BE49-F238E27FC236}">
                        <a16:creationId xmlns:a16="http://schemas.microsoft.com/office/drawing/2014/main" id="{B280C8A8-6B39-4853-6F5E-6E46818C2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1715" y="4635112"/>
                    <a:ext cx="1054870" cy="159830"/>
                  </a:xfrm>
                  <a:prstGeom prst="rect">
                    <a:avLst/>
                  </a:prstGeom>
                </p:spPr>
              </p:pic>
            </p:grpSp>
            <p:grpSp>
              <p:nvGrpSpPr>
                <p:cNvPr id="31" name="Group 30">
                  <a:extLst>
                    <a:ext uri="{FF2B5EF4-FFF2-40B4-BE49-F238E27FC236}">
                      <a16:creationId xmlns:a16="http://schemas.microsoft.com/office/drawing/2014/main" id="{470EB392-D5D9-855C-8CBD-004BAD892558}"/>
                    </a:ext>
                  </a:extLst>
                </p:cNvPr>
                <p:cNvGrpSpPr/>
                <p:nvPr/>
              </p:nvGrpSpPr>
              <p:grpSpPr>
                <a:xfrm>
                  <a:off x="6640275" y="4321730"/>
                  <a:ext cx="1410492" cy="739149"/>
                  <a:chOff x="6640275" y="4388319"/>
                  <a:chExt cx="1410492" cy="739149"/>
                </a:xfrm>
              </p:grpSpPr>
              <p:sp>
                <p:nvSpPr>
                  <p:cNvPr id="36" name="TextBox 35">
                    <a:extLst>
                      <a:ext uri="{FF2B5EF4-FFF2-40B4-BE49-F238E27FC236}">
                        <a16:creationId xmlns:a16="http://schemas.microsoft.com/office/drawing/2014/main" id="{5CE19D25-08DD-9C7B-F734-34561A1D6A26}"/>
                      </a:ext>
                      <a:ext uri="{C183D7F6-B498-43B3-948B-1728B52AA6E4}">
                        <adec:decorative xmlns:adec="http://schemas.microsoft.com/office/drawing/2017/decorative" val="1"/>
                      </a:ext>
                    </a:extLst>
                  </p:cNvPr>
                  <p:cNvSpPr txBox="1"/>
                  <p:nvPr/>
                </p:nvSpPr>
                <p:spPr>
                  <a:xfrm>
                    <a:off x="6640275" y="4388319"/>
                    <a:ext cx="1410492" cy="739149"/>
                  </a:xfrm>
                  <a:prstGeom prst="roundRect">
                    <a:avLst>
                      <a:gd name="adj" fmla="val 8517"/>
                    </a:avLst>
                  </a:prstGeom>
                  <a:solidFill>
                    <a:schemeClr val="tx1">
                      <a:alpha val="10000"/>
                    </a:schemeClr>
                  </a:solidFill>
                </p:spPr>
                <p:txBody>
                  <a:bodyPr wrap="square" lIns="97971" tIns="514351" rIns="97971" bIns="0" rtlCol="0" anchor="ctr">
                    <a:normAutofit fontScale="47500" lnSpcReduction="20000"/>
                  </a:bodyPr>
                  <a:lstStyle>
                    <a:defPPr>
                      <a:defRPr lang="en-US"/>
                    </a:defPPr>
                    <a:lvl1pPr algn="ctr" defTabSz="1740645" fontAlgn="base">
                      <a:spcBef>
                        <a:spcPct val="0"/>
                      </a:spcBef>
                      <a:spcAft>
                        <a:spcPct val="0"/>
                      </a:spcAft>
                      <a:defRPr sz="4000" b="1">
                        <a:gradFill>
                          <a:gsLst>
                            <a:gs pos="13761">
                              <a:srgbClr val="000000"/>
                            </a:gs>
                            <a:gs pos="32110">
                              <a:srgbClr val="000000"/>
                            </a:gs>
                          </a:gsLst>
                          <a:path path="circle">
                            <a:fillToRect l="100000" t="100000"/>
                          </a:path>
                        </a:gradFill>
                        <a:latin typeface="Segoe Sans Display Semibold"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gradFill>
                        <a:gsLst>
                          <a:gs pos="13761">
                            <a:srgbClr val="000000"/>
                          </a:gs>
                          <a:gs pos="32110">
                            <a:srgbClr val="000000"/>
                          </a:gs>
                        </a:gsLst>
                        <a:path path="circle">
                          <a:fillToRect l="100000" t="100000"/>
                        </a:path>
                      </a:gradFill>
                      <a:effectLst/>
                      <a:uLnTx/>
                      <a:uFillTx/>
                      <a:latin typeface="Segoe UI Variable Display Semib" pitchFamily="2" charset="0"/>
                      <a:ea typeface="+mn-ea"/>
                      <a:cs typeface="Segoe Sans Display Semibold" pitchFamily="2" charset="0"/>
                    </a:endParaRPr>
                  </a:p>
                </p:txBody>
              </p:sp>
              <p:pic>
                <p:nvPicPr>
                  <p:cNvPr id="68" name="Picture 67" descr="A black background with white text&#10;&#10;AI-generated content may be incorrect.">
                    <a:extLst>
                      <a:ext uri="{FF2B5EF4-FFF2-40B4-BE49-F238E27FC236}">
                        <a16:creationId xmlns:a16="http://schemas.microsoft.com/office/drawing/2014/main" id="{F3C7055B-EA8D-A4B0-CE6E-D23D05D703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3039" y="4429223"/>
                    <a:ext cx="1244964" cy="657341"/>
                  </a:xfrm>
                  <a:prstGeom prst="rect">
                    <a:avLst/>
                  </a:prstGeom>
                  <a:effectLst>
                    <a:outerShdw blurRad="50800" dist="38100" dir="5400000" algn="t" rotWithShape="0">
                      <a:prstClr val="black">
                        <a:alpha val="20000"/>
                      </a:prstClr>
                    </a:outerShdw>
                  </a:effectLst>
                </p:spPr>
              </p:pic>
            </p:grpSp>
          </p:grpSp>
          <p:grpSp>
            <p:nvGrpSpPr>
              <p:cNvPr id="29" name="Group 28">
                <a:extLst>
                  <a:ext uri="{FF2B5EF4-FFF2-40B4-BE49-F238E27FC236}">
                    <a16:creationId xmlns:a16="http://schemas.microsoft.com/office/drawing/2014/main" id="{B506534D-992B-C8C7-4DA2-30F7AA131FD6}"/>
                  </a:ext>
                </a:extLst>
              </p:cNvPr>
              <p:cNvGrpSpPr/>
              <p:nvPr/>
            </p:nvGrpSpPr>
            <p:grpSpPr>
              <a:xfrm>
                <a:off x="4976660" y="2326705"/>
                <a:ext cx="3072142" cy="739149"/>
                <a:chOff x="4976660" y="2265745"/>
                <a:chExt cx="3072142" cy="739149"/>
              </a:xfrm>
            </p:grpSpPr>
            <p:sp>
              <p:nvSpPr>
                <p:cNvPr id="21" name="TextBox 20">
                  <a:extLst>
                    <a:ext uri="{FF2B5EF4-FFF2-40B4-BE49-F238E27FC236}">
                      <a16:creationId xmlns:a16="http://schemas.microsoft.com/office/drawing/2014/main" id="{A35C14ED-291C-0435-2F0A-893359BC5705}"/>
                    </a:ext>
                    <a:ext uri="{C183D7F6-B498-43B3-948B-1728B52AA6E4}">
                      <adec:decorative xmlns:adec="http://schemas.microsoft.com/office/drawing/2017/decorative" val="1"/>
                    </a:ext>
                  </a:extLst>
                </p:cNvPr>
                <p:cNvSpPr txBox="1"/>
                <p:nvPr/>
              </p:nvSpPr>
              <p:spPr>
                <a:xfrm>
                  <a:off x="4976660" y="2265745"/>
                  <a:ext cx="1410492" cy="739149"/>
                </a:xfrm>
                <a:prstGeom prst="roundRect">
                  <a:avLst>
                    <a:gd name="adj" fmla="val 8517"/>
                  </a:avLst>
                </a:prstGeom>
                <a:solidFill>
                  <a:schemeClr val="tx1">
                    <a:alpha val="10000"/>
                  </a:schemeClr>
                </a:solidFill>
              </p:spPr>
              <p:txBody>
                <a:bodyPr wrap="square" lIns="97971" tIns="514351" rIns="97971" bIns="0" rtlCol="0" anchor="ctr">
                  <a:normAutofit fontScale="47500" lnSpcReduction="20000"/>
                </a:bodyPr>
                <a:lstStyle>
                  <a:defPPr>
                    <a:defRPr lang="en-US"/>
                  </a:defPPr>
                  <a:lvl1pPr algn="ctr" defTabSz="1740645" fontAlgn="base">
                    <a:spcBef>
                      <a:spcPct val="0"/>
                    </a:spcBef>
                    <a:spcAft>
                      <a:spcPct val="0"/>
                    </a:spcAft>
                    <a:defRPr sz="4000" b="1">
                      <a:gradFill>
                        <a:gsLst>
                          <a:gs pos="13761">
                            <a:srgbClr val="000000"/>
                          </a:gs>
                          <a:gs pos="32110">
                            <a:srgbClr val="000000"/>
                          </a:gs>
                        </a:gsLst>
                        <a:path path="circle">
                          <a:fillToRect l="100000" t="100000"/>
                        </a:path>
                      </a:gradFill>
                      <a:latin typeface="Segoe Sans Display Semibold"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gradFill>
                      <a:gsLst>
                        <a:gs pos="13761">
                          <a:srgbClr val="000000"/>
                        </a:gs>
                        <a:gs pos="32110">
                          <a:srgbClr val="000000"/>
                        </a:gs>
                      </a:gsLst>
                      <a:path path="circle">
                        <a:fillToRect l="100000" t="100000"/>
                      </a:path>
                    </a:gradFill>
                    <a:effectLst/>
                    <a:uLnTx/>
                    <a:uFillTx/>
                    <a:latin typeface="Segoe UI Variable Display Semib" pitchFamily="2" charset="0"/>
                    <a:ea typeface="+mn-ea"/>
                    <a:cs typeface="Segoe Sans Display Semibold" pitchFamily="2" charset="0"/>
                  </a:endParaRPr>
                </a:p>
              </p:txBody>
            </p:sp>
            <p:pic>
              <p:nvPicPr>
                <p:cNvPr id="13" name="Graphic 12" descr="Adobe">
                  <a:extLst>
                    <a:ext uri="{FF2B5EF4-FFF2-40B4-BE49-F238E27FC236}">
                      <a16:creationId xmlns:a16="http://schemas.microsoft.com/office/drawing/2014/main" id="{558FAAE5-C7D9-FC79-3FCF-1363D1B691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5711" y="2510070"/>
                  <a:ext cx="952390" cy="250499"/>
                </a:xfrm>
                <a:prstGeom prst="rect">
                  <a:avLst/>
                </a:prstGeom>
                <a:effectLst>
                  <a:outerShdw blurRad="50800" dist="38100" dir="5400000" algn="t" rotWithShape="0">
                    <a:prstClr val="black">
                      <a:alpha val="20000"/>
                    </a:prstClr>
                  </a:outerShdw>
                </a:effectLst>
              </p:spPr>
            </p:pic>
            <p:sp>
              <p:nvSpPr>
                <p:cNvPr id="34" name="TextBox 33">
                  <a:extLst>
                    <a:ext uri="{FF2B5EF4-FFF2-40B4-BE49-F238E27FC236}">
                      <a16:creationId xmlns:a16="http://schemas.microsoft.com/office/drawing/2014/main" id="{62FA1828-6B9A-2989-FAF0-54CCC8F84FAE}"/>
                    </a:ext>
                    <a:ext uri="{C183D7F6-B498-43B3-948B-1728B52AA6E4}">
                      <adec:decorative xmlns:adec="http://schemas.microsoft.com/office/drawing/2017/decorative" val="1"/>
                    </a:ext>
                  </a:extLst>
                </p:cNvPr>
                <p:cNvSpPr txBox="1"/>
                <p:nvPr/>
              </p:nvSpPr>
              <p:spPr>
                <a:xfrm>
                  <a:off x="6638310" y="2265745"/>
                  <a:ext cx="1410492" cy="739149"/>
                </a:xfrm>
                <a:prstGeom prst="roundRect">
                  <a:avLst>
                    <a:gd name="adj" fmla="val 8517"/>
                  </a:avLst>
                </a:prstGeom>
                <a:solidFill>
                  <a:schemeClr val="tx1">
                    <a:alpha val="10000"/>
                  </a:schemeClr>
                </a:solidFill>
              </p:spPr>
              <p:txBody>
                <a:bodyPr wrap="square" lIns="97971" tIns="514351" rIns="97971" bIns="0" rtlCol="0" anchor="ctr">
                  <a:normAutofit fontScale="47500" lnSpcReduction="20000"/>
                </a:bodyPr>
                <a:lstStyle>
                  <a:defPPr>
                    <a:defRPr lang="en-US"/>
                  </a:defPPr>
                  <a:lvl1pPr algn="ctr" defTabSz="1740645" fontAlgn="base">
                    <a:spcBef>
                      <a:spcPct val="0"/>
                    </a:spcBef>
                    <a:spcAft>
                      <a:spcPct val="0"/>
                    </a:spcAft>
                    <a:defRPr sz="4000" b="1">
                      <a:gradFill>
                        <a:gsLst>
                          <a:gs pos="13761">
                            <a:srgbClr val="000000"/>
                          </a:gs>
                          <a:gs pos="32110">
                            <a:srgbClr val="000000"/>
                          </a:gs>
                        </a:gsLst>
                        <a:path path="circle">
                          <a:fillToRect l="100000" t="100000"/>
                        </a:path>
                      </a:gradFill>
                      <a:latin typeface="Segoe Sans Display Semibold"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gradFill>
                      <a:gsLst>
                        <a:gs pos="13761">
                          <a:srgbClr val="000000"/>
                        </a:gs>
                        <a:gs pos="32110">
                          <a:srgbClr val="000000"/>
                        </a:gs>
                      </a:gsLst>
                      <a:path path="circle">
                        <a:fillToRect l="100000" t="100000"/>
                      </a:path>
                    </a:gradFill>
                    <a:effectLst/>
                    <a:uLnTx/>
                    <a:uFillTx/>
                    <a:latin typeface="Segoe UI Variable Display Semib" pitchFamily="2" charset="0"/>
                    <a:ea typeface="+mn-ea"/>
                    <a:cs typeface="Segoe Sans Display Semibold" pitchFamily="2" charset="0"/>
                  </a:endParaRPr>
                </a:p>
              </p:txBody>
            </p:sp>
            <p:pic>
              <p:nvPicPr>
                <p:cNvPr id="72" name="Picture 71" descr="A white text on a black background&#10;&#10;AI-generated content may be incorrect.">
                  <a:extLst>
                    <a:ext uri="{FF2B5EF4-FFF2-40B4-BE49-F238E27FC236}">
                      <a16:creationId xmlns:a16="http://schemas.microsoft.com/office/drawing/2014/main" id="{DBA1C27B-30A7-2EA4-5301-AB4F847A50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2040" y="2502893"/>
                  <a:ext cx="1023033" cy="264852"/>
                </a:xfrm>
                <a:prstGeom prst="rect">
                  <a:avLst/>
                </a:prstGeom>
                <a:ln w="712" cap="flat">
                  <a:noFill/>
                  <a:prstDash val="solid"/>
                  <a:miter/>
                </a:ln>
                <a:effectLst>
                  <a:outerShdw blurRad="50800" dist="38100" dir="5400000" algn="t" rotWithShape="0">
                    <a:prstClr val="black">
                      <a:alpha val="20000"/>
                    </a:prstClr>
                  </a:outerShdw>
                </a:effectLst>
              </p:spPr>
            </p:pic>
          </p:grpSp>
          <p:grpSp>
            <p:nvGrpSpPr>
              <p:cNvPr id="28" name="Group 27">
                <a:extLst>
                  <a:ext uri="{FF2B5EF4-FFF2-40B4-BE49-F238E27FC236}">
                    <a16:creationId xmlns:a16="http://schemas.microsoft.com/office/drawing/2014/main" id="{007E052E-A040-6CC6-6FDD-3267E60B8B35}"/>
                  </a:ext>
                </a:extLst>
              </p:cNvPr>
              <p:cNvGrpSpPr/>
              <p:nvPr/>
            </p:nvGrpSpPr>
            <p:grpSpPr>
              <a:xfrm>
                <a:off x="4973904" y="3359769"/>
                <a:ext cx="3072142" cy="739149"/>
                <a:chOff x="4973904" y="3541749"/>
                <a:chExt cx="3072142" cy="739149"/>
              </a:xfrm>
            </p:grpSpPr>
            <p:sp>
              <p:nvSpPr>
                <p:cNvPr id="35" name="TextBox 34">
                  <a:extLst>
                    <a:ext uri="{FF2B5EF4-FFF2-40B4-BE49-F238E27FC236}">
                      <a16:creationId xmlns:a16="http://schemas.microsoft.com/office/drawing/2014/main" id="{36689836-5E3A-CF00-6223-41A38D45B60A}"/>
                    </a:ext>
                    <a:ext uri="{C183D7F6-B498-43B3-948B-1728B52AA6E4}">
                      <adec:decorative xmlns:adec="http://schemas.microsoft.com/office/drawing/2017/decorative" val="1"/>
                    </a:ext>
                  </a:extLst>
                </p:cNvPr>
                <p:cNvSpPr txBox="1"/>
                <p:nvPr/>
              </p:nvSpPr>
              <p:spPr>
                <a:xfrm>
                  <a:off x="6635554" y="3541749"/>
                  <a:ext cx="1410492" cy="739149"/>
                </a:xfrm>
                <a:prstGeom prst="roundRect">
                  <a:avLst>
                    <a:gd name="adj" fmla="val 8517"/>
                  </a:avLst>
                </a:prstGeom>
                <a:solidFill>
                  <a:schemeClr val="tx1">
                    <a:alpha val="10000"/>
                  </a:schemeClr>
                </a:solidFill>
              </p:spPr>
              <p:txBody>
                <a:bodyPr wrap="square" lIns="97971" tIns="514351" rIns="97971" bIns="0" rtlCol="0" anchor="ctr">
                  <a:normAutofit fontScale="47500" lnSpcReduction="20000"/>
                </a:bodyPr>
                <a:lstStyle>
                  <a:defPPr>
                    <a:defRPr lang="en-US"/>
                  </a:defPPr>
                  <a:lvl1pPr algn="ctr" defTabSz="1740645" fontAlgn="base">
                    <a:spcBef>
                      <a:spcPct val="0"/>
                    </a:spcBef>
                    <a:spcAft>
                      <a:spcPct val="0"/>
                    </a:spcAft>
                    <a:defRPr sz="4000" b="1">
                      <a:gradFill>
                        <a:gsLst>
                          <a:gs pos="13761">
                            <a:srgbClr val="000000"/>
                          </a:gs>
                          <a:gs pos="32110">
                            <a:srgbClr val="000000"/>
                          </a:gs>
                        </a:gsLst>
                        <a:path path="circle">
                          <a:fillToRect l="100000" t="100000"/>
                        </a:path>
                      </a:gradFill>
                      <a:latin typeface="Segoe Sans Display Semibold"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gradFill>
                      <a:gsLst>
                        <a:gs pos="13761">
                          <a:srgbClr val="000000"/>
                        </a:gs>
                        <a:gs pos="32110">
                          <a:srgbClr val="000000"/>
                        </a:gs>
                      </a:gsLst>
                      <a:path path="circle">
                        <a:fillToRect l="100000" t="100000"/>
                      </a:path>
                    </a:gradFill>
                    <a:effectLst/>
                    <a:uLnTx/>
                    <a:uFillTx/>
                    <a:latin typeface="Segoe UI Variable Display Semib" pitchFamily="2" charset="0"/>
                    <a:ea typeface="+mn-ea"/>
                    <a:cs typeface="Segoe Sans Display Semibold" pitchFamily="2" charset="0"/>
                  </a:endParaRPr>
                </a:p>
              </p:txBody>
            </p:sp>
            <p:pic>
              <p:nvPicPr>
                <p:cNvPr id="20" name="Graphic 19" descr="Workday">
                  <a:extLst>
                    <a:ext uri="{FF2B5EF4-FFF2-40B4-BE49-F238E27FC236}">
                      <a16:creationId xmlns:a16="http://schemas.microsoft.com/office/drawing/2014/main" id="{B3E96B83-05F5-9F66-5530-7EB50F0BBB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6244" y="3704645"/>
                  <a:ext cx="1029113" cy="413357"/>
                </a:xfrm>
                <a:prstGeom prst="rect">
                  <a:avLst/>
                </a:prstGeom>
                <a:effectLst>
                  <a:outerShdw blurRad="50800" dist="38100" dir="5400000" algn="t" rotWithShape="0">
                    <a:prstClr val="black">
                      <a:alpha val="20000"/>
                    </a:prstClr>
                  </a:outerShdw>
                </a:effectLst>
              </p:spPr>
            </p:pic>
            <p:sp>
              <p:nvSpPr>
                <p:cNvPr id="30" name="TextBox 29">
                  <a:extLst>
                    <a:ext uri="{FF2B5EF4-FFF2-40B4-BE49-F238E27FC236}">
                      <a16:creationId xmlns:a16="http://schemas.microsoft.com/office/drawing/2014/main" id="{0D860FD5-2CBB-9BCC-E6E5-EB8C7DD78456}"/>
                    </a:ext>
                    <a:ext uri="{C183D7F6-B498-43B3-948B-1728B52AA6E4}">
                      <adec:decorative xmlns:adec="http://schemas.microsoft.com/office/drawing/2017/decorative" val="1"/>
                    </a:ext>
                  </a:extLst>
                </p:cNvPr>
                <p:cNvSpPr txBox="1"/>
                <p:nvPr/>
              </p:nvSpPr>
              <p:spPr>
                <a:xfrm>
                  <a:off x="4973904" y="3541749"/>
                  <a:ext cx="1410492" cy="739149"/>
                </a:xfrm>
                <a:prstGeom prst="roundRect">
                  <a:avLst>
                    <a:gd name="adj" fmla="val 8517"/>
                  </a:avLst>
                </a:prstGeom>
                <a:solidFill>
                  <a:schemeClr val="tx1">
                    <a:alpha val="10000"/>
                  </a:schemeClr>
                </a:solidFill>
              </p:spPr>
              <p:txBody>
                <a:bodyPr wrap="square" lIns="97971" tIns="514351" rIns="97971" bIns="0" rtlCol="0" anchor="ctr">
                  <a:normAutofit fontScale="47500" lnSpcReduction="20000"/>
                </a:bodyPr>
                <a:lstStyle>
                  <a:defPPr>
                    <a:defRPr lang="en-US"/>
                  </a:defPPr>
                  <a:lvl1pPr algn="ctr" defTabSz="1740645" fontAlgn="base">
                    <a:spcBef>
                      <a:spcPct val="0"/>
                    </a:spcBef>
                    <a:spcAft>
                      <a:spcPct val="0"/>
                    </a:spcAft>
                    <a:defRPr sz="4000" b="1">
                      <a:gradFill>
                        <a:gsLst>
                          <a:gs pos="13761">
                            <a:srgbClr val="000000"/>
                          </a:gs>
                          <a:gs pos="32110">
                            <a:srgbClr val="000000"/>
                          </a:gs>
                        </a:gsLst>
                        <a:path path="circle">
                          <a:fillToRect l="100000" t="100000"/>
                        </a:path>
                      </a:gradFill>
                      <a:latin typeface="Segoe Sans Display Semibold"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gradFill>
                      <a:gsLst>
                        <a:gs pos="13761">
                          <a:srgbClr val="000000"/>
                        </a:gs>
                        <a:gs pos="32110">
                          <a:srgbClr val="000000"/>
                        </a:gs>
                      </a:gsLst>
                      <a:path path="circle">
                        <a:fillToRect l="100000" t="100000"/>
                      </a:path>
                    </a:gradFill>
                    <a:effectLst/>
                    <a:uLnTx/>
                    <a:uFillTx/>
                    <a:latin typeface="Segoe UI Variable Display Semib" pitchFamily="2" charset="0"/>
                    <a:ea typeface="+mn-ea"/>
                    <a:cs typeface="Segoe Sans Display Semibold" pitchFamily="2" charset="0"/>
                  </a:endParaRPr>
                </a:p>
              </p:txBody>
            </p:sp>
            <p:pic>
              <p:nvPicPr>
                <p:cNvPr id="74" name="Picture 73" descr="A black and white logo&#10;&#10;AI-generated content may be incorrect.">
                  <a:extLst>
                    <a:ext uri="{FF2B5EF4-FFF2-40B4-BE49-F238E27FC236}">
                      <a16:creationId xmlns:a16="http://schemas.microsoft.com/office/drawing/2014/main" id="{9E514943-D831-49A7-300F-B740CA415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74293" y="3712432"/>
                  <a:ext cx="809715" cy="397782"/>
                </a:xfrm>
                <a:prstGeom prst="rect">
                  <a:avLst/>
                </a:prstGeom>
                <a:effectLst>
                  <a:outerShdw blurRad="50800" dist="38100" dir="5400000" algn="t" rotWithShape="0">
                    <a:prstClr val="black">
                      <a:alpha val="20000"/>
                    </a:prstClr>
                  </a:outerShdw>
                </a:effectLst>
              </p:spPr>
            </p:pic>
          </p:grpSp>
          <p:sp>
            <p:nvSpPr>
              <p:cNvPr id="391" name="TextBox 390">
                <a:extLst>
                  <a:ext uri="{FF2B5EF4-FFF2-40B4-BE49-F238E27FC236}">
                    <a16:creationId xmlns:a16="http://schemas.microsoft.com/office/drawing/2014/main" id="{BF464877-24B9-6838-EE38-6A8F286936E5}"/>
                  </a:ext>
                </a:extLst>
              </p:cNvPr>
              <p:cNvSpPr txBox="1"/>
              <p:nvPr/>
            </p:nvSpPr>
            <p:spPr>
              <a:xfrm>
                <a:off x="5631684" y="5237504"/>
                <a:ext cx="1759339"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 more</a:t>
                </a:r>
              </a:p>
            </p:txBody>
          </p:sp>
          <p:sp>
            <p:nvSpPr>
              <p:cNvPr id="394" name="Rectangle: Rounded Corners 393">
                <a:extLst>
                  <a:ext uri="{FF2B5EF4-FFF2-40B4-BE49-F238E27FC236}">
                    <a16:creationId xmlns:a16="http://schemas.microsoft.com/office/drawing/2014/main" id="{7668F104-577F-ACA1-8BD7-397364A4623C}"/>
                  </a:ext>
                </a:extLst>
              </p:cNvPr>
              <p:cNvSpPr/>
              <p:nvPr/>
            </p:nvSpPr>
            <p:spPr bwMode="auto">
              <a:xfrm>
                <a:off x="5778681" y="1710808"/>
                <a:ext cx="1465344" cy="406361"/>
              </a:xfrm>
              <a:prstGeom prst="roundRect">
                <a:avLst>
                  <a:gd name="adj" fmla="val 31248"/>
                </a:avLst>
              </a:prstGeom>
              <a:gradFill>
                <a:gsLst>
                  <a:gs pos="74000">
                    <a:srgbClr val="318581"/>
                  </a:gs>
                  <a:gs pos="5000">
                    <a:srgbClr val="1573A9"/>
                  </a:gs>
                </a:gsLst>
                <a:path path="circle">
                  <a:fillToRect l="100000" t="100000"/>
                </a:path>
              </a:gradFill>
              <a:ln w="12700">
                <a:noFill/>
                <a:headEnd type="none" w="med" len="med"/>
                <a:tailEnd type="none" w="med" len="med"/>
              </a:ln>
              <a:effectLst>
                <a:outerShdw blurRad="279400" sx="101000" sy="101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45720" numCol="1" spcCol="0" rtlCol="0" fromWordArt="0" anchor="ctr" anchorCtr="0" forceAA="0" compatLnSpc="1">
                <a:prstTxWarp prst="textNoShape">
                  <a:avLst/>
                </a:prstTxWarp>
                <a:noAutofit/>
              </a:bodyPr>
              <a:lstStyle/>
              <a:p>
                <a:pPr algn="ctr" defTabSz="932472" fontAlgn="base">
                  <a:lnSpc>
                    <a:spcPct val="110000"/>
                  </a:lnSpc>
                  <a:spcBef>
                    <a:spcPct val="0"/>
                  </a:spcBef>
                  <a:spcAft>
                    <a:spcPct val="0"/>
                  </a:spcAft>
                </a:pPr>
                <a:r>
                  <a:rPr lang="en-US">
                    <a:solidFill>
                      <a:srgbClr val="FFFFFF"/>
                    </a:solidFill>
                    <a:latin typeface="Segoe UI Semibold"/>
                    <a:cs typeface="Segoe UI" pitchFamily="34" charset="0"/>
                  </a:rPr>
                  <a:t>3rd party</a:t>
                </a:r>
              </a:p>
            </p:txBody>
          </p:sp>
        </p:grpSp>
      </p:grpSp>
      <p:grpSp>
        <p:nvGrpSpPr>
          <p:cNvPr id="43" name="Group 42" descr="Cusom agents">
            <a:extLst>
              <a:ext uri="{FF2B5EF4-FFF2-40B4-BE49-F238E27FC236}">
                <a16:creationId xmlns:a16="http://schemas.microsoft.com/office/drawing/2014/main" id="{DC3AD260-77C0-F217-85A5-0D9C9D65F30A}"/>
              </a:ext>
            </a:extLst>
          </p:cNvPr>
          <p:cNvGrpSpPr/>
          <p:nvPr/>
        </p:nvGrpSpPr>
        <p:grpSpPr>
          <a:xfrm>
            <a:off x="8582008" y="1901126"/>
            <a:ext cx="14664072" cy="3895152"/>
            <a:chOff x="8582008" y="1703006"/>
            <a:chExt cx="14664072" cy="3895152"/>
          </a:xfrm>
        </p:grpSpPr>
        <p:grpSp>
          <p:nvGrpSpPr>
            <p:cNvPr id="40" name="Group 39">
              <a:extLst>
                <a:ext uri="{FF2B5EF4-FFF2-40B4-BE49-F238E27FC236}">
                  <a16:creationId xmlns:a16="http://schemas.microsoft.com/office/drawing/2014/main" id="{C193E455-CA68-EA15-302D-565751FED186}"/>
                </a:ext>
              </a:extLst>
            </p:cNvPr>
            <p:cNvGrpSpPr/>
            <p:nvPr/>
          </p:nvGrpSpPr>
          <p:grpSpPr>
            <a:xfrm>
              <a:off x="8582008" y="1925061"/>
              <a:ext cx="14664072" cy="3673097"/>
              <a:chOff x="8582008" y="1925061"/>
              <a:chExt cx="14664072" cy="3673097"/>
            </a:xfrm>
          </p:grpSpPr>
          <p:sp>
            <p:nvSpPr>
              <p:cNvPr id="8" name="Rectangle: Rounded Corners 7">
                <a:extLst>
                  <a:ext uri="{FF2B5EF4-FFF2-40B4-BE49-F238E27FC236}">
                    <a16:creationId xmlns:a16="http://schemas.microsoft.com/office/drawing/2014/main" id="{65E77F53-76E0-7E30-505C-CE2000E2269F}"/>
                  </a:ext>
                  <a:ext uri="{C183D7F6-B498-43B3-948B-1728B52AA6E4}">
                    <adec:decorative xmlns:adec="http://schemas.microsoft.com/office/drawing/2017/decorative" val="1"/>
                  </a:ext>
                </a:extLst>
              </p:cNvPr>
              <p:cNvSpPr>
                <a:spLocks/>
              </p:cNvSpPr>
              <p:nvPr/>
            </p:nvSpPr>
            <p:spPr>
              <a:xfrm rot="16200000" flipH="1">
                <a:off x="14077495" y="-3570426"/>
                <a:ext cx="3673097" cy="14664072"/>
              </a:xfrm>
              <a:prstGeom prst="roundRect">
                <a:avLst>
                  <a:gd name="adj" fmla="val 5357"/>
                </a:avLst>
              </a:prstGeom>
              <a:noFill/>
              <a:ln w="19050">
                <a:gradFill flip="none" rotWithShape="1">
                  <a:gsLst>
                    <a:gs pos="0">
                      <a:srgbClr val="49C5B1">
                        <a:alpha val="50000"/>
                      </a:srgbClr>
                    </a:gs>
                    <a:gs pos="100000">
                      <a:srgbClr val="8DC8E8">
                        <a:alpha val="50000"/>
                      </a:srgbClr>
                    </a:gs>
                  </a:gsLst>
                  <a:path path="circle">
                    <a:fillToRect l="100000" t="100000"/>
                  </a:path>
                  <a:tileRect r="-100000" b="-100000"/>
                </a:grad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189" name="TextBox 188">
                <a:extLst>
                  <a:ext uri="{FF2B5EF4-FFF2-40B4-BE49-F238E27FC236}">
                    <a16:creationId xmlns:a16="http://schemas.microsoft.com/office/drawing/2014/main" id="{87CF0112-39F2-9E79-6E1B-6C99F23457F6}"/>
                  </a:ext>
                  <a:ext uri="{C183D7F6-B498-43B3-948B-1728B52AA6E4}">
                    <adec:decorative xmlns:adec="http://schemas.microsoft.com/office/drawing/2017/decorative" val="1"/>
                  </a:ext>
                </a:extLst>
              </p:cNvPr>
              <p:cNvSpPr txBox="1"/>
              <p:nvPr/>
            </p:nvSpPr>
            <p:spPr>
              <a:xfrm>
                <a:off x="11719017" y="233088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90" name="TextBox 189">
                <a:extLst>
                  <a:ext uri="{FF2B5EF4-FFF2-40B4-BE49-F238E27FC236}">
                    <a16:creationId xmlns:a16="http://schemas.microsoft.com/office/drawing/2014/main" id="{37CD0A7C-5239-B12E-4A40-7E7FBCB8E658}"/>
                  </a:ext>
                  <a:ext uri="{C183D7F6-B498-43B3-948B-1728B52AA6E4}">
                    <adec:decorative xmlns:adec="http://schemas.microsoft.com/office/drawing/2017/decorative" val="1"/>
                  </a:ext>
                </a:extLst>
              </p:cNvPr>
              <p:cNvSpPr txBox="1"/>
              <p:nvPr/>
            </p:nvSpPr>
            <p:spPr>
              <a:xfrm>
                <a:off x="10775626" y="233088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91" name="TextBox 190">
                <a:extLst>
                  <a:ext uri="{FF2B5EF4-FFF2-40B4-BE49-F238E27FC236}">
                    <a16:creationId xmlns:a16="http://schemas.microsoft.com/office/drawing/2014/main" id="{21FFAE96-39F3-B3CD-E37F-7F0F88E65BD4}"/>
                  </a:ext>
                  <a:ext uri="{C183D7F6-B498-43B3-948B-1728B52AA6E4}">
                    <adec:decorative xmlns:adec="http://schemas.microsoft.com/office/drawing/2017/decorative" val="1"/>
                  </a:ext>
                </a:extLst>
              </p:cNvPr>
              <p:cNvSpPr txBox="1"/>
              <p:nvPr/>
            </p:nvSpPr>
            <p:spPr>
              <a:xfrm>
                <a:off x="8888846" y="233088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92" name="TextBox 191">
                <a:extLst>
                  <a:ext uri="{FF2B5EF4-FFF2-40B4-BE49-F238E27FC236}">
                    <a16:creationId xmlns:a16="http://schemas.microsoft.com/office/drawing/2014/main" id="{784F537F-BF5F-F1F6-BBFD-F47CB2F1D734}"/>
                  </a:ext>
                  <a:ext uri="{C183D7F6-B498-43B3-948B-1728B52AA6E4}">
                    <adec:decorative xmlns:adec="http://schemas.microsoft.com/office/drawing/2017/decorative" val="1"/>
                  </a:ext>
                </a:extLst>
              </p:cNvPr>
              <p:cNvSpPr txBox="1"/>
              <p:nvPr/>
            </p:nvSpPr>
            <p:spPr>
              <a:xfrm>
                <a:off x="9832236" y="233088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nvGrpSpPr>
              <p:cNvPr id="193" name="Group 192">
                <a:extLst>
                  <a:ext uri="{FF2B5EF4-FFF2-40B4-BE49-F238E27FC236}">
                    <a16:creationId xmlns:a16="http://schemas.microsoft.com/office/drawing/2014/main" id="{39AC362E-9122-4432-8190-8C86A9BB2A09}"/>
                  </a:ext>
                </a:extLst>
              </p:cNvPr>
              <p:cNvGrpSpPr/>
              <p:nvPr/>
            </p:nvGrpSpPr>
            <p:grpSpPr>
              <a:xfrm>
                <a:off x="8888846" y="3065854"/>
                <a:ext cx="3644939" cy="587831"/>
                <a:chOff x="653326" y="3181747"/>
                <a:chExt cx="3644939" cy="555647"/>
              </a:xfrm>
              <a:solidFill>
                <a:schemeClr val="tx1">
                  <a:alpha val="10000"/>
                </a:schemeClr>
              </a:solidFill>
            </p:grpSpPr>
            <p:sp>
              <p:nvSpPr>
                <p:cNvPr id="245" name="TextBox 244">
                  <a:extLst>
                    <a:ext uri="{FF2B5EF4-FFF2-40B4-BE49-F238E27FC236}">
                      <a16:creationId xmlns:a16="http://schemas.microsoft.com/office/drawing/2014/main" id="{5BF21EBD-C816-0649-BD49-7271BBE7F9CC}"/>
                    </a:ext>
                    <a:ext uri="{C183D7F6-B498-43B3-948B-1728B52AA6E4}">
                      <adec:decorative xmlns:adec="http://schemas.microsoft.com/office/drawing/2017/decorative" val="1"/>
                    </a:ext>
                  </a:extLst>
                </p:cNvPr>
                <p:cNvSpPr txBox="1"/>
                <p:nvPr/>
              </p:nvSpPr>
              <p:spPr>
                <a:xfrm>
                  <a:off x="3483497" y="3181747"/>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46" name="TextBox 245">
                  <a:extLst>
                    <a:ext uri="{FF2B5EF4-FFF2-40B4-BE49-F238E27FC236}">
                      <a16:creationId xmlns:a16="http://schemas.microsoft.com/office/drawing/2014/main" id="{21A2C30B-6E0C-5C63-30F3-2271EA49A922}"/>
                    </a:ext>
                    <a:ext uri="{C183D7F6-B498-43B3-948B-1728B52AA6E4}">
                      <adec:decorative xmlns:adec="http://schemas.microsoft.com/office/drawing/2017/decorative" val="1"/>
                    </a:ext>
                  </a:extLst>
                </p:cNvPr>
                <p:cNvSpPr txBox="1"/>
                <p:nvPr/>
              </p:nvSpPr>
              <p:spPr>
                <a:xfrm>
                  <a:off x="2540106" y="3181747"/>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47" name="TextBox 246">
                  <a:extLst>
                    <a:ext uri="{FF2B5EF4-FFF2-40B4-BE49-F238E27FC236}">
                      <a16:creationId xmlns:a16="http://schemas.microsoft.com/office/drawing/2014/main" id="{A76DBE1E-3EC2-5ACC-C35B-1F52A24DB099}"/>
                    </a:ext>
                    <a:ext uri="{C183D7F6-B498-43B3-948B-1728B52AA6E4}">
                      <adec:decorative xmlns:adec="http://schemas.microsoft.com/office/drawing/2017/decorative" val="1"/>
                    </a:ext>
                  </a:extLst>
                </p:cNvPr>
                <p:cNvSpPr txBox="1"/>
                <p:nvPr/>
              </p:nvSpPr>
              <p:spPr>
                <a:xfrm>
                  <a:off x="653326" y="3181747"/>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48" name="TextBox 247">
                  <a:extLst>
                    <a:ext uri="{FF2B5EF4-FFF2-40B4-BE49-F238E27FC236}">
                      <a16:creationId xmlns:a16="http://schemas.microsoft.com/office/drawing/2014/main" id="{D1A6C5B1-633D-D5A4-8B99-C88EB7DB5327}"/>
                    </a:ext>
                    <a:ext uri="{C183D7F6-B498-43B3-948B-1728B52AA6E4}">
                      <adec:decorative xmlns:adec="http://schemas.microsoft.com/office/drawing/2017/decorative" val="1"/>
                    </a:ext>
                  </a:extLst>
                </p:cNvPr>
                <p:cNvSpPr txBox="1"/>
                <p:nvPr/>
              </p:nvSpPr>
              <p:spPr>
                <a:xfrm>
                  <a:off x="1596716" y="3181747"/>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sp>
            <p:nvSpPr>
              <p:cNvPr id="194" name="TextBox 193">
                <a:extLst>
                  <a:ext uri="{FF2B5EF4-FFF2-40B4-BE49-F238E27FC236}">
                    <a16:creationId xmlns:a16="http://schemas.microsoft.com/office/drawing/2014/main" id="{58EF8B83-96B3-2F62-F827-47F5E9BE6E1E}"/>
                  </a:ext>
                  <a:ext uri="{C183D7F6-B498-43B3-948B-1728B52AA6E4}">
                    <adec:decorative xmlns:adec="http://schemas.microsoft.com/office/drawing/2017/decorative" val="1"/>
                  </a:ext>
                </a:extLst>
              </p:cNvPr>
              <p:cNvSpPr txBox="1"/>
              <p:nvPr/>
            </p:nvSpPr>
            <p:spPr>
              <a:xfrm>
                <a:off x="11719017"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95" name="TextBox 194">
                <a:extLst>
                  <a:ext uri="{FF2B5EF4-FFF2-40B4-BE49-F238E27FC236}">
                    <a16:creationId xmlns:a16="http://schemas.microsoft.com/office/drawing/2014/main" id="{7DBBB851-FC3A-9805-3CB6-FC7313E11DBA}"/>
                  </a:ext>
                  <a:ext uri="{C183D7F6-B498-43B3-948B-1728B52AA6E4}">
                    <adec:decorative xmlns:adec="http://schemas.microsoft.com/office/drawing/2017/decorative" val="1"/>
                  </a:ext>
                </a:extLst>
              </p:cNvPr>
              <p:cNvSpPr txBox="1"/>
              <p:nvPr/>
            </p:nvSpPr>
            <p:spPr>
              <a:xfrm>
                <a:off x="10775626"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96" name="TextBox 195">
                <a:extLst>
                  <a:ext uri="{FF2B5EF4-FFF2-40B4-BE49-F238E27FC236}">
                    <a16:creationId xmlns:a16="http://schemas.microsoft.com/office/drawing/2014/main" id="{A3674448-7B67-F33F-78D9-CC92367C66F6}"/>
                  </a:ext>
                  <a:ext uri="{C183D7F6-B498-43B3-948B-1728B52AA6E4}">
                    <adec:decorative xmlns:adec="http://schemas.microsoft.com/office/drawing/2017/decorative" val="1"/>
                  </a:ext>
                </a:extLst>
              </p:cNvPr>
              <p:cNvSpPr txBox="1"/>
              <p:nvPr/>
            </p:nvSpPr>
            <p:spPr>
              <a:xfrm>
                <a:off x="8888846"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197" name="TextBox 196">
                <a:extLst>
                  <a:ext uri="{FF2B5EF4-FFF2-40B4-BE49-F238E27FC236}">
                    <a16:creationId xmlns:a16="http://schemas.microsoft.com/office/drawing/2014/main" id="{B9C72809-A016-6D66-D43F-3D28CCDAD7AD}"/>
                  </a:ext>
                  <a:ext uri="{C183D7F6-B498-43B3-948B-1728B52AA6E4}">
                    <adec:decorative xmlns:adec="http://schemas.microsoft.com/office/drawing/2017/decorative" val="1"/>
                  </a:ext>
                </a:extLst>
              </p:cNvPr>
              <p:cNvSpPr txBox="1"/>
              <p:nvPr/>
            </p:nvSpPr>
            <p:spPr>
              <a:xfrm>
                <a:off x="9832236"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nvGrpSpPr>
              <p:cNvPr id="198" name="Group 197">
                <a:extLst>
                  <a:ext uri="{FF2B5EF4-FFF2-40B4-BE49-F238E27FC236}">
                    <a16:creationId xmlns:a16="http://schemas.microsoft.com/office/drawing/2014/main" id="{A4FC6919-7A29-F039-C049-1EC21D171544}"/>
                  </a:ext>
                </a:extLst>
              </p:cNvPr>
              <p:cNvGrpSpPr/>
              <p:nvPr/>
            </p:nvGrpSpPr>
            <p:grpSpPr>
              <a:xfrm>
                <a:off x="8888846" y="4544152"/>
                <a:ext cx="3644939" cy="587831"/>
                <a:chOff x="653326" y="4464853"/>
                <a:chExt cx="3644939" cy="555647"/>
              </a:xfrm>
              <a:solidFill>
                <a:schemeClr val="tx1">
                  <a:alpha val="10000"/>
                </a:schemeClr>
              </a:solidFill>
            </p:grpSpPr>
            <p:sp>
              <p:nvSpPr>
                <p:cNvPr id="241" name="TextBox 240">
                  <a:extLst>
                    <a:ext uri="{FF2B5EF4-FFF2-40B4-BE49-F238E27FC236}">
                      <a16:creationId xmlns:a16="http://schemas.microsoft.com/office/drawing/2014/main" id="{0E166EF9-ADA2-EA36-420B-A3AA0B7DE17B}"/>
                    </a:ext>
                    <a:ext uri="{C183D7F6-B498-43B3-948B-1728B52AA6E4}">
                      <adec:decorative xmlns:adec="http://schemas.microsoft.com/office/drawing/2017/decorative" val="1"/>
                    </a:ext>
                  </a:extLst>
                </p:cNvPr>
                <p:cNvSpPr txBox="1"/>
                <p:nvPr/>
              </p:nvSpPr>
              <p:spPr>
                <a:xfrm>
                  <a:off x="3483497"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42" name="TextBox 241">
                  <a:extLst>
                    <a:ext uri="{FF2B5EF4-FFF2-40B4-BE49-F238E27FC236}">
                      <a16:creationId xmlns:a16="http://schemas.microsoft.com/office/drawing/2014/main" id="{FDE7BA3F-270D-12F2-9AD7-1A6E39B436D3}"/>
                    </a:ext>
                    <a:ext uri="{C183D7F6-B498-43B3-948B-1728B52AA6E4}">
                      <adec:decorative xmlns:adec="http://schemas.microsoft.com/office/drawing/2017/decorative" val="1"/>
                    </a:ext>
                  </a:extLst>
                </p:cNvPr>
                <p:cNvSpPr txBox="1"/>
                <p:nvPr/>
              </p:nvSpPr>
              <p:spPr>
                <a:xfrm>
                  <a:off x="2540106"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43" name="TextBox 242">
                  <a:extLst>
                    <a:ext uri="{FF2B5EF4-FFF2-40B4-BE49-F238E27FC236}">
                      <a16:creationId xmlns:a16="http://schemas.microsoft.com/office/drawing/2014/main" id="{E76E3653-845A-4D5C-4F37-C4BF8996D8FE}"/>
                    </a:ext>
                    <a:ext uri="{C183D7F6-B498-43B3-948B-1728B52AA6E4}">
                      <adec:decorative xmlns:adec="http://schemas.microsoft.com/office/drawing/2017/decorative" val="1"/>
                    </a:ext>
                  </a:extLst>
                </p:cNvPr>
                <p:cNvSpPr txBox="1"/>
                <p:nvPr/>
              </p:nvSpPr>
              <p:spPr>
                <a:xfrm>
                  <a:off x="653326"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44" name="TextBox 243">
                  <a:extLst>
                    <a:ext uri="{FF2B5EF4-FFF2-40B4-BE49-F238E27FC236}">
                      <a16:creationId xmlns:a16="http://schemas.microsoft.com/office/drawing/2014/main" id="{B4FFC865-7D70-6622-57F1-086B979B8A97}"/>
                    </a:ext>
                    <a:ext uri="{C183D7F6-B498-43B3-948B-1728B52AA6E4}">
                      <adec:decorative xmlns:adec="http://schemas.microsoft.com/office/drawing/2017/decorative" val="1"/>
                    </a:ext>
                  </a:extLst>
                </p:cNvPr>
                <p:cNvSpPr txBox="1"/>
                <p:nvPr/>
              </p:nvSpPr>
              <p:spPr>
                <a:xfrm>
                  <a:off x="1596716"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sp>
            <p:nvSpPr>
              <p:cNvPr id="200" name="TextBox 199">
                <a:extLst>
                  <a:ext uri="{FF2B5EF4-FFF2-40B4-BE49-F238E27FC236}">
                    <a16:creationId xmlns:a16="http://schemas.microsoft.com/office/drawing/2014/main" id="{860E1BFD-C493-7C49-F7C0-6AB5E7890B06}"/>
                  </a:ext>
                </a:extLst>
              </p:cNvPr>
              <p:cNvSpPr txBox="1"/>
              <p:nvPr/>
            </p:nvSpPr>
            <p:spPr>
              <a:xfrm>
                <a:off x="8888844" y="2569324"/>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RFP Helper</a:t>
                </a:r>
              </a:p>
            </p:txBody>
          </p:sp>
          <p:sp>
            <p:nvSpPr>
              <p:cNvPr id="202" name="TextBox 201">
                <a:extLst>
                  <a:ext uri="{FF2B5EF4-FFF2-40B4-BE49-F238E27FC236}">
                    <a16:creationId xmlns:a16="http://schemas.microsoft.com/office/drawing/2014/main" id="{D57B38DF-8B0F-2672-7284-5C41F47078EE}"/>
                  </a:ext>
                </a:extLst>
              </p:cNvPr>
              <p:cNvSpPr txBox="1"/>
              <p:nvPr/>
            </p:nvSpPr>
            <p:spPr>
              <a:xfrm>
                <a:off x="9834460" y="2518028"/>
                <a:ext cx="812543"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Campaign Performance</a:t>
                </a:r>
              </a:p>
            </p:txBody>
          </p:sp>
          <p:sp>
            <p:nvSpPr>
              <p:cNvPr id="204" name="TextBox 203">
                <a:extLst>
                  <a:ext uri="{FF2B5EF4-FFF2-40B4-BE49-F238E27FC236}">
                    <a16:creationId xmlns:a16="http://schemas.microsoft.com/office/drawing/2014/main" id="{F7F2DF70-F67B-78D7-07C0-61416572B509}"/>
                  </a:ext>
                </a:extLst>
              </p:cNvPr>
              <p:cNvSpPr txBox="1"/>
              <p:nvPr/>
            </p:nvSpPr>
            <p:spPr>
              <a:xfrm>
                <a:off x="10775626" y="2569068"/>
                <a:ext cx="814769" cy="103105"/>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CSA Assist</a:t>
                </a:r>
              </a:p>
            </p:txBody>
          </p:sp>
          <p:sp>
            <p:nvSpPr>
              <p:cNvPr id="206" name="TextBox 205">
                <a:extLst>
                  <a:ext uri="{FF2B5EF4-FFF2-40B4-BE49-F238E27FC236}">
                    <a16:creationId xmlns:a16="http://schemas.microsoft.com/office/drawing/2014/main" id="{131CCA11-FD25-3481-3F0A-A2338C963268}"/>
                  </a:ext>
                </a:extLst>
              </p:cNvPr>
              <p:cNvSpPr txBox="1"/>
              <p:nvPr/>
            </p:nvSpPr>
            <p:spPr>
              <a:xfrm>
                <a:off x="11715412" y="2518028"/>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Legal</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Precedent</a:t>
                </a:r>
              </a:p>
            </p:txBody>
          </p:sp>
          <p:sp>
            <p:nvSpPr>
              <p:cNvPr id="209" name="TextBox 208">
                <a:extLst>
                  <a:ext uri="{FF2B5EF4-FFF2-40B4-BE49-F238E27FC236}">
                    <a16:creationId xmlns:a16="http://schemas.microsoft.com/office/drawing/2014/main" id="{9FBE7780-C9A6-0967-A83A-AE637A5E3DBB}"/>
                  </a:ext>
                </a:extLst>
              </p:cNvPr>
              <p:cNvSpPr txBox="1"/>
              <p:nvPr/>
            </p:nvSpPr>
            <p:spPr>
              <a:xfrm>
                <a:off x="8888844" y="3308473"/>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IT Helpdesk</a:t>
                </a:r>
              </a:p>
            </p:txBody>
          </p:sp>
          <p:sp>
            <p:nvSpPr>
              <p:cNvPr id="211" name="TextBox 210">
                <a:extLst>
                  <a:ext uri="{FF2B5EF4-FFF2-40B4-BE49-F238E27FC236}">
                    <a16:creationId xmlns:a16="http://schemas.microsoft.com/office/drawing/2014/main" id="{9E565F67-8A5E-1687-FC27-72D304585DAF}"/>
                  </a:ext>
                </a:extLst>
              </p:cNvPr>
              <p:cNvSpPr txBox="1"/>
              <p:nvPr/>
            </p:nvSpPr>
            <p:spPr>
              <a:xfrm>
                <a:off x="9832234"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Personalized</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Upsell</a:t>
                </a:r>
              </a:p>
            </p:txBody>
          </p:sp>
          <p:sp>
            <p:nvSpPr>
              <p:cNvPr id="212" name="TextBox 211">
                <a:extLst>
                  <a:ext uri="{FF2B5EF4-FFF2-40B4-BE49-F238E27FC236}">
                    <a16:creationId xmlns:a16="http://schemas.microsoft.com/office/drawing/2014/main" id="{E57D2C16-EB6E-8E8B-B569-6600ED86C57B}"/>
                  </a:ext>
                </a:extLst>
              </p:cNvPr>
              <p:cNvSpPr txBox="1"/>
              <p:nvPr/>
            </p:nvSpPr>
            <p:spPr>
              <a:xfrm>
                <a:off x="9832234"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Market</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Research</a:t>
                </a:r>
              </a:p>
            </p:txBody>
          </p:sp>
          <p:sp>
            <p:nvSpPr>
              <p:cNvPr id="214" name="TextBox 213">
                <a:extLst>
                  <a:ext uri="{FF2B5EF4-FFF2-40B4-BE49-F238E27FC236}">
                    <a16:creationId xmlns:a16="http://schemas.microsoft.com/office/drawing/2014/main" id="{830FF1C9-1D3A-6D5F-DED0-F60F7DB62DC3}"/>
                  </a:ext>
                </a:extLst>
              </p:cNvPr>
              <p:cNvSpPr txBox="1"/>
              <p:nvPr/>
            </p:nvSpPr>
            <p:spPr>
              <a:xfrm>
                <a:off x="10775625" y="4047622"/>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Outreach</a:t>
                </a:r>
              </a:p>
            </p:txBody>
          </p:sp>
          <p:sp>
            <p:nvSpPr>
              <p:cNvPr id="216" name="TextBox 215">
                <a:extLst>
                  <a:ext uri="{FF2B5EF4-FFF2-40B4-BE49-F238E27FC236}">
                    <a16:creationId xmlns:a16="http://schemas.microsoft.com/office/drawing/2014/main" id="{E8288AB2-9F1F-CE6E-BB2C-7778A14D500F}"/>
                  </a:ext>
                </a:extLst>
              </p:cNvPr>
              <p:cNvSpPr txBox="1"/>
              <p:nvPr/>
            </p:nvSpPr>
            <p:spPr>
              <a:xfrm>
                <a:off x="11719016"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Conversation</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Simulation</a:t>
                </a:r>
              </a:p>
            </p:txBody>
          </p:sp>
          <p:sp>
            <p:nvSpPr>
              <p:cNvPr id="218" name="TextBox 217">
                <a:extLst>
                  <a:ext uri="{FF2B5EF4-FFF2-40B4-BE49-F238E27FC236}">
                    <a16:creationId xmlns:a16="http://schemas.microsoft.com/office/drawing/2014/main" id="{0435833E-27F5-0F8D-33EE-6BE32E3489FB}"/>
                  </a:ext>
                </a:extLst>
              </p:cNvPr>
              <p:cNvSpPr txBox="1"/>
              <p:nvPr/>
            </p:nvSpPr>
            <p:spPr>
              <a:xfrm>
                <a:off x="11711048"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Knowledge Metadata</a:t>
                </a:r>
              </a:p>
            </p:txBody>
          </p:sp>
          <p:sp>
            <p:nvSpPr>
              <p:cNvPr id="220" name="TextBox 219">
                <a:extLst>
                  <a:ext uri="{FF2B5EF4-FFF2-40B4-BE49-F238E27FC236}">
                    <a16:creationId xmlns:a16="http://schemas.microsoft.com/office/drawing/2014/main" id="{DDDAEEB0-960D-E5C0-01A7-E5E440BF0C5E}"/>
                  </a:ext>
                </a:extLst>
              </p:cNvPr>
              <p:cNvSpPr txBox="1"/>
              <p:nvPr/>
            </p:nvSpPr>
            <p:spPr>
              <a:xfrm>
                <a:off x="10778669"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Contract</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Review</a:t>
                </a:r>
              </a:p>
            </p:txBody>
          </p:sp>
          <p:sp>
            <p:nvSpPr>
              <p:cNvPr id="222" name="TextBox 221">
                <a:extLst>
                  <a:ext uri="{FF2B5EF4-FFF2-40B4-BE49-F238E27FC236}">
                    <a16:creationId xmlns:a16="http://schemas.microsoft.com/office/drawing/2014/main" id="{BC6B2033-200C-8B15-1EA7-645E34D969B3}"/>
                  </a:ext>
                </a:extLst>
              </p:cNvPr>
              <p:cNvSpPr txBox="1"/>
              <p:nvPr/>
            </p:nvSpPr>
            <p:spPr>
              <a:xfrm>
                <a:off x="9832917"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Campaign Compliance</a:t>
                </a:r>
              </a:p>
            </p:txBody>
          </p:sp>
          <p:sp>
            <p:nvSpPr>
              <p:cNvPr id="224" name="TextBox 223">
                <a:extLst>
                  <a:ext uri="{FF2B5EF4-FFF2-40B4-BE49-F238E27FC236}">
                    <a16:creationId xmlns:a16="http://schemas.microsoft.com/office/drawing/2014/main" id="{628FAB86-7EC0-769C-DBD1-1B3EB555F4E3}"/>
                  </a:ext>
                </a:extLst>
              </p:cNvPr>
              <p:cNvSpPr txBox="1"/>
              <p:nvPr/>
            </p:nvSpPr>
            <p:spPr>
              <a:xfrm>
                <a:off x="8888844"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Lead</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Prediction</a:t>
                </a:r>
              </a:p>
            </p:txBody>
          </p:sp>
          <p:grpSp>
            <p:nvGrpSpPr>
              <p:cNvPr id="4" name="Group 3">
                <a:extLst>
                  <a:ext uri="{FF2B5EF4-FFF2-40B4-BE49-F238E27FC236}">
                    <a16:creationId xmlns:a16="http://schemas.microsoft.com/office/drawing/2014/main" id="{75173DCD-56AF-4D25-BFF5-D3409BA19CF9}"/>
                  </a:ext>
                </a:extLst>
              </p:cNvPr>
              <p:cNvGrpSpPr/>
              <p:nvPr/>
            </p:nvGrpSpPr>
            <p:grpSpPr>
              <a:xfrm>
                <a:off x="20241408" y="2326705"/>
                <a:ext cx="814770" cy="587831"/>
                <a:chOff x="8895719" y="5222341"/>
                <a:chExt cx="814770" cy="587831"/>
              </a:xfrm>
            </p:grpSpPr>
            <p:sp>
              <p:nvSpPr>
                <p:cNvPr id="240" name="TextBox 239">
                  <a:extLst>
                    <a:ext uri="{FF2B5EF4-FFF2-40B4-BE49-F238E27FC236}">
                      <a16:creationId xmlns:a16="http://schemas.microsoft.com/office/drawing/2014/main" id="{F2B0ED79-06D7-16C7-0D14-53B019F1142C}"/>
                    </a:ext>
                    <a:ext uri="{C183D7F6-B498-43B3-948B-1728B52AA6E4}">
                      <adec:decorative xmlns:adec="http://schemas.microsoft.com/office/drawing/2017/decorative" val="1"/>
                    </a:ext>
                  </a:extLst>
                </p:cNvPr>
                <p:cNvSpPr txBox="1"/>
                <p:nvPr/>
              </p:nvSpPr>
              <p:spPr>
                <a:xfrm>
                  <a:off x="8895721"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26" name="TextBox 225">
                  <a:extLst>
                    <a:ext uri="{FF2B5EF4-FFF2-40B4-BE49-F238E27FC236}">
                      <a16:creationId xmlns:a16="http://schemas.microsoft.com/office/drawing/2014/main" id="{03BFCECB-8111-050F-3B2A-579266061F22}"/>
                    </a:ext>
                  </a:extLst>
                </p:cNvPr>
                <p:cNvSpPr txBox="1"/>
                <p:nvPr/>
              </p:nvSpPr>
              <p:spPr>
                <a:xfrm>
                  <a:off x="8895719" y="5464960"/>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IT Admin</a:t>
                  </a:r>
                </a:p>
              </p:txBody>
            </p:sp>
          </p:grpSp>
          <p:grpSp>
            <p:nvGrpSpPr>
              <p:cNvPr id="5" name="Group 4">
                <a:extLst>
                  <a:ext uri="{FF2B5EF4-FFF2-40B4-BE49-F238E27FC236}">
                    <a16:creationId xmlns:a16="http://schemas.microsoft.com/office/drawing/2014/main" id="{36E06EA9-35CF-D853-BA20-A0F39FCB03AF}"/>
                  </a:ext>
                </a:extLst>
              </p:cNvPr>
              <p:cNvGrpSpPr/>
              <p:nvPr/>
            </p:nvGrpSpPr>
            <p:grpSpPr>
              <a:xfrm>
                <a:off x="20237878" y="3065853"/>
                <a:ext cx="818300" cy="587831"/>
                <a:chOff x="9839111" y="5222341"/>
                <a:chExt cx="818300" cy="587831"/>
              </a:xfrm>
            </p:grpSpPr>
            <p:sp>
              <p:nvSpPr>
                <p:cNvPr id="239" name="TextBox 238">
                  <a:extLst>
                    <a:ext uri="{FF2B5EF4-FFF2-40B4-BE49-F238E27FC236}">
                      <a16:creationId xmlns:a16="http://schemas.microsoft.com/office/drawing/2014/main" id="{F573029F-FF24-55C9-3A39-004C07FCF03E}"/>
                    </a:ext>
                    <a:ext uri="{C183D7F6-B498-43B3-948B-1728B52AA6E4}">
                      <adec:decorative xmlns:adec="http://schemas.microsoft.com/office/drawing/2017/decorative" val="1"/>
                    </a:ext>
                  </a:extLst>
                </p:cNvPr>
                <p:cNvSpPr txBox="1"/>
                <p:nvPr/>
              </p:nvSpPr>
              <p:spPr>
                <a:xfrm>
                  <a:off x="9839111"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28" name="TextBox 227">
                  <a:extLst>
                    <a:ext uri="{FF2B5EF4-FFF2-40B4-BE49-F238E27FC236}">
                      <a16:creationId xmlns:a16="http://schemas.microsoft.com/office/drawing/2014/main" id="{7AD40121-CFE0-4EF4-DCCC-7CB00B0CEA4B}"/>
                    </a:ext>
                  </a:extLst>
                </p:cNvPr>
                <p:cNvSpPr txBox="1"/>
                <p:nvPr/>
              </p:nvSpPr>
              <p:spPr>
                <a:xfrm>
                  <a:off x="9842642" y="5464960"/>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Ticket Triage</a:t>
                  </a:r>
                </a:p>
              </p:txBody>
            </p:sp>
          </p:grpSp>
          <p:grpSp>
            <p:nvGrpSpPr>
              <p:cNvPr id="9" name="Group 8">
                <a:extLst>
                  <a:ext uri="{FF2B5EF4-FFF2-40B4-BE49-F238E27FC236}">
                    <a16:creationId xmlns:a16="http://schemas.microsoft.com/office/drawing/2014/main" id="{25FAA39E-8B6C-70A0-D53E-45AF4CCA640C}"/>
                  </a:ext>
                </a:extLst>
              </p:cNvPr>
              <p:cNvGrpSpPr/>
              <p:nvPr/>
            </p:nvGrpSpPr>
            <p:grpSpPr>
              <a:xfrm>
                <a:off x="20240690" y="3805003"/>
                <a:ext cx="815488" cy="587831"/>
                <a:chOff x="10781782" y="5222341"/>
                <a:chExt cx="815488" cy="587831"/>
              </a:xfrm>
            </p:grpSpPr>
            <p:sp>
              <p:nvSpPr>
                <p:cNvPr id="238" name="TextBox 237">
                  <a:extLst>
                    <a:ext uri="{FF2B5EF4-FFF2-40B4-BE49-F238E27FC236}">
                      <a16:creationId xmlns:a16="http://schemas.microsoft.com/office/drawing/2014/main" id="{A49343CE-5321-75FC-D2B4-05DF3FBCCA6E}"/>
                    </a:ext>
                    <a:ext uri="{C183D7F6-B498-43B3-948B-1728B52AA6E4}">
                      <adec:decorative xmlns:adec="http://schemas.microsoft.com/office/drawing/2017/decorative" val="1"/>
                    </a:ext>
                  </a:extLst>
                </p:cNvPr>
                <p:cNvSpPr txBox="1"/>
                <p:nvPr/>
              </p:nvSpPr>
              <p:spPr>
                <a:xfrm>
                  <a:off x="10782502"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30" name="TextBox 229">
                  <a:extLst>
                    <a:ext uri="{FF2B5EF4-FFF2-40B4-BE49-F238E27FC236}">
                      <a16:creationId xmlns:a16="http://schemas.microsoft.com/office/drawing/2014/main" id="{05AB91D6-3167-C10C-9E5D-86B416913F82}"/>
                    </a:ext>
                  </a:extLst>
                </p:cNvPr>
                <p:cNvSpPr txBox="1"/>
                <p:nvPr/>
              </p:nvSpPr>
              <p:spPr>
                <a:xfrm>
                  <a:off x="10781782" y="5413664"/>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IT Exception Management</a:t>
                  </a:r>
                </a:p>
              </p:txBody>
            </p:sp>
          </p:grpSp>
          <p:sp>
            <p:nvSpPr>
              <p:cNvPr id="233" name="TextBox 232">
                <a:extLst>
                  <a:ext uri="{FF2B5EF4-FFF2-40B4-BE49-F238E27FC236}">
                    <a16:creationId xmlns:a16="http://schemas.microsoft.com/office/drawing/2014/main" id="{99EF341F-A511-061A-13A3-3C6BEF73216E}"/>
                  </a:ext>
                </a:extLst>
              </p:cNvPr>
              <p:cNvSpPr txBox="1"/>
              <p:nvPr/>
            </p:nvSpPr>
            <p:spPr>
              <a:xfrm>
                <a:off x="10775625"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Knowledge</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Compliance</a:t>
                </a:r>
              </a:p>
            </p:txBody>
          </p:sp>
          <p:sp>
            <p:nvSpPr>
              <p:cNvPr id="235" name="TextBox 234">
                <a:extLst>
                  <a:ext uri="{FF2B5EF4-FFF2-40B4-BE49-F238E27FC236}">
                    <a16:creationId xmlns:a16="http://schemas.microsoft.com/office/drawing/2014/main" id="{02A30DB7-BD55-1D36-E745-6892FD21C209}"/>
                  </a:ext>
                </a:extLst>
              </p:cNvPr>
              <p:cNvSpPr txBox="1"/>
              <p:nvPr/>
            </p:nvSpPr>
            <p:spPr>
              <a:xfrm>
                <a:off x="11721518"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Customer Escalation</a:t>
                </a:r>
              </a:p>
            </p:txBody>
          </p:sp>
          <p:sp>
            <p:nvSpPr>
              <p:cNvPr id="237" name="TextBox 236">
                <a:extLst>
                  <a:ext uri="{FF2B5EF4-FFF2-40B4-BE49-F238E27FC236}">
                    <a16:creationId xmlns:a16="http://schemas.microsoft.com/office/drawing/2014/main" id="{8831FA0B-1FC1-7B4A-617F-442349689B11}"/>
                  </a:ext>
                </a:extLst>
              </p:cNvPr>
              <p:cNvSpPr txBox="1"/>
              <p:nvPr/>
            </p:nvSpPr>
            <p:spPr>
              <a:xfrm>
                <a:off x="8888795"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Call</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Summary</a:t>
                </a:r>
              </a:p>
            </p:txBody>
          </p:sp>
          <p:grpSp>
            <p:nvGrpSpPr>
              <p:cNvPr id="11" name="Group 10">
                <a:extLst>
                  <a:ext uri="{FF2B5EF4-FFF2-40B4-BE49-F238E27FC236}">
                    <a16:creationId xmlns:a16="http://schemas.microsoft.com/office/drawing/2014/main" id="{E163E528-4683-CE57-4EEE-896BAA54F985}"/>
                  </a:ext>
                </a:extLst>
              </p:cNvPr>
              <p:cNvGrpSpPr/>
              <p:nvPr/>
            </p:nvGrpSpPr>
            <p:grpSpPr>
              <a:xfrm>
                <a:off x="20240690" y="4544151"/>
                <a:ext cx="815488" cy="587831"/>
                <a:chOff x="11723250" y="5222341"/>
                <a:chExt cx="815488" cy="587831"/>
              </a:xfrm>
            </p:grpSpPr>
            <p:sp>
              <p:nvSpPr>
                <p:cNvPr id="249" name="TextBox 248">
                  <a:extLst>
                    <a:ext uri="{FF2B5EF4-FFF2-40B4-BE49-F238E27FC236}">
                      <a16:creationId xmlns:a16="http://schemas.microsoft.com/office/drawing/2014/main" id="{595916EE-7C46-5EA7-5DF2-8F8358DEE530}"/>
                    </a:ext>
                    <a:ext uri="{C183D7F6-B498-43B3-948B-1728B52AA6E4}">
                      <adec:decorative xmlns:adec="http://schemas.microsoft.com/office/drawing/2017/decorative" val="1"/>
                    </a:ext>
                  </a:extLst>
                </p:cNvPr>
                <p:cNvSpPr txBox="1"/>
                <p:nvPr/>
              </p:nvSpPr>
              <p:spPr>
                <a:xfrm>
                  <a:off x="11723970"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50" name="TextBox 249">
                  <a:extLst>
                    <a:ext uri="{FF2B5EF4-FFF2-40B4-BE49-F238E27FC236}">
                      <a16:creationId xmlns:a16="http://schemas.microsoft.com/office/drawing/2014/main" id="{E25327AF-5CEA-3074-760F-970915A109D6}"/>
                    </a:ext>
                  </a:extLst>
                </p:cNvPr>
                <p:cNvSpPr txBox="1"/>
                <p:nvPr/>
              </p:nvSpPr>
              <p:spPr>
                <a:xfrm>
                  <a:off x="11723250" y="5464960"/>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QA Testing</a:t>
                  </a:r>
                </a:p>
              </p:txBody>
            </p:sp>
          </p:grpSp>
          <p:sp>
            <p:nvSpPr>
              <p:cNvPr id="255" name="TextBox 254">
                <a:extLst>
                  <a:ext uri="{FF2B5EF4-FFF2-40B4-BE49-F238E27FC236}">
                    <a16:creationId xmlns:a16="http://schemas.microsoft.com/office/drawing/2014/main" id="{3559BBC1-99BD-4F61-E468-D81E1064BE8E}"/>
                  </a:ext>
                  <a:ext uri="{C183D7F6-B498-43B3-948B-1728B52AA6E4}">
                    <adec:decorative xmlns:adec="http://schemas.microsoft.com/office/drawing/2017/decorative" val="1"/>
                  </a:ext>
                </a:extLst>
              </p:cNvPr>
              <p:cNvSpPr txBox="1"/>
              <p:nvPr/>
            </p:nvSpPr>
            <p:spPr>
              <a:xfrm>
                <a:off x="15503850"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56" name="TextBox 255">
                <a:extLst>
                  <a:ext uri="{FF2B5EF4-FFF2-40B4-BE49-F238E27FC236}">
                    <a16:creationId xmlns:a16="http://schemas.microsoft.com/office/drawing/2014/main" id="{CB7F0983-6F15-98A6-7DBC-2467449A7742}"/>
                  </a:ext>
                  <a:ext uri="{C183D7F6-B498-43B3-948B-1728B52AA6E4}">
                    <adec:decorative xmlns:adec="http://schemas.microsoft.com/office/drawing/2017/decorative" val="1"/>
                  </a:ext>
                </a:extLst>
              </p:cNvPr>
              <p:cNvSpPr txBox="1"/>
              <p:nvPr/>
            </p:nvSpPr>
            <p:spPr>
              <a:xfrm>
                <a:off x="14560459"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57" name="TextBox 256">
                <a:extLst>
                  <a:ext uri="{FF2B5EF4-FFF2-40B4-BE49-F238E27FC236}">
                    <a16:creationId xmlns:a16="http://schemas.microsoft.com/office/drawing/2014/main" id="{85ACCC53-CFCC-70A5-3795-14D346B724FB}"/>
                  </a:ext>
                  <a:ext uri="{C183D7F6-B498-43B3-948B-1728B52AA6E4}">
                    <adec:decorative xmlns:adec="http://schemas.microsoft.com/office/drawing/2017/decorative" val="1"/>
                  </a:ext>
                </a:extLst>
              </p:cNvPr>
              <p:cNvSpPr txBox="1"/>
              <p:nvPr/>
            </p:nvSpPr>
            <p:spPr>
              <a:xfrm>
                <a:off x="12673679" y="233088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58" name="TextBox 257">
                <a:extLst>
                  <a:ext uri="{FF2B5EF4-FFF2-40B4-BE49-F238E27FC236}">
                    <a16:creationId xmlns:a16="http://schemas.microsoft.com/office/drawing/2014/main" id="{407609B6-E4B2-59D0-9EA0-471739AC6BD6}"/>
                  </a:ext>
                  <a:ext uri="{C183D7F6-B498-43B3-948B-1728B52AA6E4}">
                    <adec:decorative xmlns:adec="http://schemas.microsoft.com/office/drawing/2017/decorative" val="1"/>
                  </a:ext>
                </a:extLst>
              </p:cNvPr>
              <p:cNvSpPr txBox="1"/>
              <p:nvPr/>
            </p:nvSpPr>
            <p:spPr>
              <a:xfrm>
                <a:off x="13617069" y="233088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nvGrpSpPr>
              <p:cNvPr id="259" name="Group 258">
                <a:extLst>
                  <a:ext uri="{FF2B5EF4-FFF2-40B4-BE49-F238E27FC236}">
                    <a16:creationId xmlns:a16="http://schemas.microsoft.com/office/drawing/2014/main" id="{AE2CC453-EE09-B519-185E-D6A00AD0BE12}"/>
                  </a:ext>
                </a:extLst>
              </p:cNvPr>
              <p:cNvGrpSpPr/>
              <p:nvPr/>
            </p:nvGrpSpPr>
            <p:grpSpPr>
              <a:xfrm>
                <a:off x="12673679" y="3065854"/>
                <a:ext cx="3644939" cy="587831"/>
                <a:chOff x="653326" y="3181747"/>
                <a:chExt cx="3644939" cy="555647"/>
              </a:xfrm>
              <a:solidFill>
                <a:schemeClr val="tx1">
                  <a:alpha val="10000"/>
                </a:schemeClr>
              </a:solidFill>
            </p:grpSpPr>
            <p:sp>
              <p:nvSpPr>
                <p:cNvPr id="313" name="TextBox 312">
                  <a:extLst>
                    <a:ext uri="{FF2B5EF4-FFF2-40B4-BE49-F238E27FC236}">
                      <a16:creationId xmlns:a16="http://schemas.microsoft.com/office/drawing/2014/main" id="{2DF1BFA8-5EF2-97E3-9747-7A6EA4C5F05F}"/>
                    </a:ext>
                    <a:ext uri="{C183D7F6-B498-43B3-948B-1728B52AA6E4}">
                      <adec:decorative xmlns:adec="http://schemas.microsoft.com/office/drawing/2017/decorative" val="1"/>
                    </a:ext>
                  </a:extLst>
                </p:cNvPr>
                <p:cNvSpPr txBox="1"/>
                <p:nvPr/>
              </p:nvSpPr>
              <p:spPr>
                <a:xfrm>
                  <a:off x="3483497" y="3181747"/>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14" name="TextBox 313">
                  <a:extLst>
                    <a:ext uri="{FF2B5EF4-FFF2-40B4-BE49-F238E27FC236}">
                      <a16:creationId xmlns:a16="http://schemas.microsoft.com/office/drawing/2014/main" id="{B0140A2B-3423-40E5-0704-DD7537203F70}"/>
                    </a:ext>
                    <a:ext uri="{C183D7F6-B498-43B3-948B-1728B52AA6E4}">
                      <adec:decorative xmlns:adec="http://schemas.microsoft.com/office/drawing/2017/decorative" val="1"/>
                    </a:ext>
                  </a:extLst>
                </p:cNvPr>
                <p:cNvSpPr txBox="1"/>
                <p:nvPr/>
              </p:nvSpPr>
              <p:spPr>
                <a:xfrm>
                  <a:off x="2540106" y="3181747"/>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15" name="TextBox 314">
                  <a:extLst>
                    <a:ext uri="{FF2B5EF4-FFF2-40B4-BE49-F238E27FC236}">
                      <a16:creationId xmlns:a16="http://schemas.microsoft.com/office/drawing/2014/main" id="{4ACEAC24-D379-BA28-628D-43912D8870AB}"/>
                    </a:ext>
                    <a:ext uri="{C183D7F6-B498-43B3-948B-1728B52AA6E4}">
                      <adec:decorative xmlns:adec="http://schemas.microsoft.com/office/drawing/2017/decorative" val="1"/>
                    </a:ext>
                  </a:extLst>
                </p:cNvPr>
                <p:cNvSpPr txBox="1"/>
                <p:nvPr/>
              </p:nvSpPr>
              <p:spPr>
                <a:xfrm>
                  <a:off x="653326" y="3181747"/>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16" name="TextBox 315">
                  <a:extLst>
                    <a:ext uri="{FF2B5EF4-FFF2-40B4-BE49-F238E27FC236}">
                      <a16:creationId xmlns:a16="http://schemas.microsoft.com/office/drawing/2014/main" id="{F64F3AD1-9FDF-F41E-2A28-CE895CA9EF93}"/>
                    </a:ext>
                    <a:ext uri="{C183D7F6-B498-43B3-948B-1728B52AA6E4}">
                      <adec:decorative xmlns:adec="http://schemas.microsoft.com/office/drawing/2017/decorative" val="1"/>
                    </a:ext>
                  </a:extLst>
                </p:cNvPr>
                <p:cNvSpPr txBox="1"/>
                <p:nvPr/>
              </p:nvSpPr>
              <p:spPr>
                <a:xfrm>
                  <a:off x="1596716" y="3181747"/>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sp>
            <p:nvSpPr>
              <p:cNvPr id="260" name="TextBox 259">
                <a:extLst>
                  <a:ext uri="{FF2B5EF4-FFF2-40B4-BE49-F238E27FC236}">
                    <a16:creationId xmlns:a16="http://schemas.microsoft.com/office/drawing/2014/main" id="{E432E06E-1371-0EC9-809C-FE2F58905D55}"/>
                  </a:ext>
                  <a:ext uri="{C183D7F6-B498-43B3-948B-1728B52AA6E4}">
                    <adec:decorative xmlns:adec="http://schemas.microsoft.com/office/drawing/2017/decorative" val="1"/>
                  </a:ext>
                </a:extLst>
              </p:cNvPr>
              <p:cNvSpPr txBox="1"/>
              <p:nvPr/>
            </p:nvSpPr>
            <p:spPr>
              <a:xfrm>
                <a:off x="15503850"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61" name="TextBox 260">
                <a:extLst>
                  <a:ext uri="{FF2B5EF4-FFF2-40B4-BE49-F238E27FC236}">
                    <a16:creationId xmlns:a16="http://schemas.microsoft.com/office/drawing/2014/main" id="{986647A7-0AE9-3050-E512-8B1149E80AAA}"/>
                  </a:ext>
                  <a:ext uri="{C183D7F6-B498-43B3-948B-1728B52AA6E4}">
                    <adec:decorative xmlns:adec="http://schemas.microsoft.com/office/drawing/2017/decorative" val="1"/>
                  </a:ext>
                </a:extLst>
              </p:cNvPr>
              <p:cNvSpPr txBox="1"/>
              <p:nvPr/>
            </p:nvSpPr>
            <p:spPr>
              <a:xfrm>
                <a:off x="14560459"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62" name="TextBox 261">
                <a:extLst>
                  <a:ext uri="{FF2B5EF4-FFF2-40B4-BE49-F238E27FC236}">
                    <a16:creationId xmlns:a16="http://schemas.microsoft.com/office/drawing/2014/main" id="{A104A1C4-6059-58DA-2D1C-F5CBF22D9E98}"/>
                  </a:ext>
                  <a:ext uri="{C183D7F6-B498-43B3-948B-1728B52AA6E4}">
                    <adec:decorative xmlns:adec="http://schemas.microsoft.com/office/drawing/2017/decorative" val="1"/>
                  </a:ext>
                </a:extLst>
              </p:cNvPr>
              <p:cNvSpPr txBox="1"/>
              <p:nvPr/>
            </p:nvSpPr>
            <p:spPr>
              <a:xfrm>
                <a:off x="12673679"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63" name="TextBox 262">
                <a:extLst>
                  <a:ext uri="{FF2B5EF4-FFF2-40B4-BE49-F238E27FC236}">
                    <a16:creationId xmlns:a16="http://schemas.microsoft.com/office/drawing/2014/main" id="{7F2228CA-C687-C9A4-72ED-899091C49ABD}"/>
                  </a:ext>
                  <a:ext uri="{C183D7F6-B498-43B3-948B-1728B52AA6E4}">
                    <adec:decorative xmlns:adec="http://schemas.microsoft.com/office/drawing/2017/decorative" val="1"/>
                  </a:ext>
                </a:extLst>
              </p:cNvPr>
              <p:cNvSpPr txBox="1"/>
              <p:nvPr/>
            </p:nvSpPr>
            <p:spPr>
              <a:xfrm>
                <a:off x="13617069"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nvGrpSpPr>
              <p:cNvPr id="264" name="Group 263">
                <a:extLst>
                  <a:ext uri="{FF2B5EF4-FFF2-40B4-BE49-F238E27FC236}">
                    <a16:creationId xmlns:a16="http://schemas.microsoft.com/office/drawing/2014/main" id="{DACCE9D5-23BD-3F86-279D-0E4CE462C598}"/>
                  </a:ext>
                </a:extLst>
              </p:cNvPr>
              <p:cNvGrpSpPr/>
              <p:nvPr/>
            </p:nvGrpSpPr>
            <p:grpSpPr>
              <a:xfrm>
                <a:off x="12673679" y="4544152"/>
                <a:ext cx="3644939" cy="587831"/>
                <a:chOff x="653326" y="4464853"/>
                <a:chExt cx="3644939" cy="555647"/>
              </a:xfrm>
              <a:solidFill>
                <a:schemeClr val="tx1">
                  <a:alpha val="10000"/>
                </a:schemeClr>
              </a:solidFill>
            </p:grpSpPr>
            <p:sp>
              <p:nvSpPr>
                <p:cNvPr id="309" name="TextBox 308">
                  <a:extLst>
                    <a:ext uri="{FF2B5EF4-FFF2-40B4-BE49-F238E27FC236}">
                      <a16:creationId xmlns:a16="http://schemas.microsoft.com/office/drawing/2014/main" id="{F25142D3-E5A2-B929-A036-355EB92281F8}"/>
                    </a:ext>
                    <a:ext uri="{C183D7F6-B498-43B3-948B-1728B52AA6E4}">
                      <adec:decorative xmlns:adec="http://schemas.microsoft.com/office/drawing/2017/decorative" val="1"/>
                    </a:ext>
                  </a:extLst>
                </p:cNvPr>
                <p:cNvSpPr txBox="1"/>
                <p:nvPr/>
              </p:nvSpPr>
              <p:spPr>
                <a:xfrm>
                  <a:off x="3483497"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10" name="TextBox 309">
                  <a:extLst>
                    <a:ext uri="{FF2B5EF4-FFF2-40B4-BE49-F238E27FC236}">
                      <a16:creationId xmlns:a16="http://schemas.microsoft.com/office/drawing/2014/main" id="{98AA98BD-01E1-FA55-6FCC-81E549FFAE81}"/>
                    </a:ext>
                    <a:ext uri="{C183D7F6-B498-43B3-948B-1728B52AA6E4}">
                      <adec:decorative xmlns:adec="http://schemas.microsoft.com/office/drawing/2017/decorative" val="1"/>
                    </a:ext>
                  </a:extLst>
                </p:cNvPr>
                <p:cNvSpPr txBox="1"/>
                <p:nvPr/>
              </p:nvSpPr>
              <p:spPr>
                <a:xfrm>
                  <a:off x="2540106"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11" name="TextBox 310">
                  <a:extLst>
                    <a:ext uri="{FF2B5EF4-FFF2-40B4-BE49-F238E27FC236}">
                      <a16:creationId xmlns:a16="http://schemas.microsoft.com/office/drawing/2014/main" id="{8A447FFC-A98E-514A-FF82-AAE55DAE7946}"/>
                    </a:ext>
                    <a:ext uri="{C183D7F6-B498-43B3-948B-1728B52AA6E4}">
                      <adec:decorative xmlns:adec="http://schemas.microsoft.com/office/drawing/2017/decorative" val="1"/>
                    </a:ext>
                  </a:extLst>
                </p:cNvPr>
                <p:cNvSpPr txBox="1"/>
                <p:nvPr/>
              </p:nvSpPr>
              <p:spPr>
                <a:xfrm>
                  <a:off x="653326"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12" name="TextBox 311">
                  <a:extLst>
                    <a:ext uri="{FF2B5EF4-FFF2-40B4-BE49-F238E27FC236}">
                      <a16:creationId xmlns:a16="http://schemas.microsoft.com/office/drawing/2014/main" id="{EB3B8697-49F4-C5C7-0E2A-EA6420C6D028}"/>
                    </a:ext>
                    <a:ext uri="{C183D7F6-B498-43B3-948B-1728B52AA6E4}">
                      <adec:decorative xmlns:adec="http://schemas.microsoft.com/office/drawing/2017/decorative" val="1"/>
                    </a:ext>
                  </a:extLst>
                </p:cNvPr>
                <p:cNvSpPr txBox="1"/>
                <p:nvPr/>
              </p:nvSpPr>
              <p:spPr>
                <a:xfrm>
                  <a:off x="1596716"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sp>
            <p:nvSpPr>
              <p:cNvPr id="268" name="TextBox 267">
                <a:extLst>
                  <a:ext uri="{FF2B5EF4-FFF2-40B4-BE49-F238E27FC236}">
                    <a16:creationId xmlns:a16="http://schemas.microsoft.com/office/drawing/2014/main" id="{0A430C6E-56ED-FA23-F208-DD980B1D1283}"/>
                  </a:ext>
                </a:extLst>
              </p:cNvPr>
              <p:cNvSpPr txBox="1"/>
              <p:nvPr/>
            </p:nvSpPr>
            <p:spPr>
              <a:xfrm>
                <a:off x="12673677" y="2518028"/>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BRD/PRD Creation</a:t>
                </a:r>
              </a:p>
            </p:txBody>
          </p:sp>
          <p:sp>
            <p:nvSpPr>
              <p:cNvPr id="270" name="TextBox 269">
                <a:extLst>
                  <a:ext uri="{FF2B5EF4-FFF2-40B4-BE49-F238E27FC236}">
                    <a16:creationId xmlns:a16="http://schemas.microsoft.com/office/drawing/2014/main" id="{6975F440-5A9F-8037-5413-2F2BF141767B}"/>
                  </a:ext>
                </a:extLst>
              </p:cNvPr>
              <p:cNvSpPr txBox="1"/>
              <p:nvPr/>
            </p:nvSpPr>
            <p:spPr>
              <a:xfrm>
                <a:off x="13619293" y="2518028"/>
                <a:ext cx="812543"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Candidate Screening</a:t>
                </a:r>
              </a:p>
            </p:txBody>
          </p:sp>
          <p:sp>
            <p:nvSpPr>
              <p:cNvPr id="272" name="TextBox 271">
                <a:extLst>
                  <a:ext uri="{FF2B5EF4-FFF2-40B4-BE49-F238E27FC236}">
                    <a16:creationId xmlns:a16="http://schemas.microsoft.com/office/drawing/2014/main" id="{A18DDBF7-FF83-C081-1DF9-11697224CFE1}"/>
                  </a:ext>
                </a:extLst>
              </p:cNvPr>
              <p:cNvSpPr txBox="1"/>
              <p:nvPr/>
            </p:nvSpPr>
            <p:spPr>
              <a:xfrm>
                <a:off x="14560459" y="2518028"/>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Invoice Exceptions</a:t>
                </a:r>
              </a:p>
            </p:txBody>
          </p:sp>
          <p:sp>
            <p:nvSpPr>
              <p:cNvPr id="274" name="TextBox 273">
                <a:extLst>
                  <a:ext uri="{FF2B5EF4-FFF2-40B4-BE49-F238E27FC236}">
                    <a16:creationId xmlns:a16="http://schemas.microsoft.com/office/drawing/2014/main" id="{028D8F66-2AA2-5BF5-81DE-81DEA8CAADD1}"/>
                  </a:ext>
                </a:extLst>
              </p:cNvPr>
              <p:cNvSpPr txBox="1"/>
              <p:nvPr/>
            </p:nvSpPr>
            <p:spPr>
              <a:xfrm>
                <a:off x="15500245" y="2518028"/>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Revenue Leak Prevention</a:t>
                </a:r>
              </a:p>
            </p:txBody>
          </p:sp>
          <p:sp>
            <p:nvSpPr>
              <p:cNvPr id="277" name="TextBox 276">
                <a:extLst>
                  <a:ext uri="{FF2B5EF4-FFF2-40B4-BE49-F238E27FC236}">
                    <a16:creationId xmlns:a16="http://schemas.microsoft.com/office/drawing/2014/main" id="{C54D7FF7-99BD-C639-41D6-9FA3C3621993}"/>
                  </a:ext>
                </a:extLst>
              </p:cNvPr>
              <p:cNvSpPr txBox="1"/>
              <p:nvPr/>
            </p:nvSpPr>
            <p:spPr>
              <a:xfrm>
                <a:off x="12673677"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Technical Documentation</a:t>
                </a:r>
              </a:p>
            </p:txBody>
          </p:sp>
          <p:sp>
            <p:nvSpPr>
              <p:cNvPr id="279" name="TextBox 278">
                <a:extLst>
                  <a:ext uri="{FF2B5EF4-FFF2-40B4-BE49-F238E27FC236}">
                    <a16:creationId xmlns:a16="http://schemas.microsoft.com/office/drawing/2014/main" id="{68BDCCA6-EC96-82FF-E0E3-58F38AECD2EF}"/>
                  </a:ext>
                </a:extLst>
              </p:cNvPr>
              <p:cNvSpPr txBox="1"/>
              <p:nvPr/>
            </p:nvSpPr>
            <p:spPr>
              <a:xfrm>
                <a:off x="13617067"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Employee AI</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Adoption</a:t>
                </a:r>
              </a:p>
            </p:txBody>
          </p:sp>
          <p:sp>
            <p:nvSpPr>
              <p:cNvPr id="280" name="TextBox 279">
                <a:extLst>
                  <a:ext uri="{FF2B5EF4-FFF2-40B4-BE49-F238E27FC236}">
                    <a16:creationId xmlns:a16="http://schemas.microsoft.com/office/drawing/2014/main" id="{CE5D4345-8ABC-5655-85EE-9EFEF3CE5C12}"/>
                  </a:ext>
                </a:extLst>
              </p:cNvPr>
              <p:cNvSpPr txBox="1"/>
              <p:nvPr/>
            </p:nvSpPr>
            <p:spPr>
              <a:xfrm>
                <a:off x="13617067"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Leave-of-Absence</a:t>
                </a:r>
              </a:p>
            </p:txBody>
          </p:sp>
          <p:sp>
            <p:nvSpPr>
              <p:cNvPr id="282" name="TextBox 281">
                <a:extLst>
                  <a:ext uri="{FF2B5EF4-FFF2-40B4-BE49-F238E27FC236}">
                    <a16:creationId xmlns:a16="http://schemas.microsoft.com/office/drawing/2014/main" id="{35D9F27F-A0FE-362F-6517-63E398C9085C}"/>
                  </a:ext>
                </a:extLst>
              </p:cNvPr>
              <p:cNvSpPr txBox="1"/>
              <p:nvPr/>
            </p:nvSpPr>
            <p:spPr>
              <a:xfrm>
                <a:off x="14560458"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Spend Anomaly Detector</a:t>
                </a:r>
              </a:p>
            </p:txBody>
          </p:sp>
          <p:sp>
            <p:nvSpPr>
              <p:cNvPr id="284" name="TextBox 283">
                <a:extLst>
                  <a:ext uri="{FF2B5EF4-FFF2-40B4-BE49-F238E27FC236}">
                    <a16:creationId xmlns:a16="http://schemas.microsoft.com/office/drawing/2014/main" id="{40C115C2-22D1-7186-1211-753E12E6815E}"/>
                  </a:ext>
                </a:extLst>
              </p:cNvPr>
              <p:cNvSpPr txBox="1"/>
              <p:nvPr/>
            </p:nvSpPr>
            <p:spPr>
              <a:xfrm>
                <a:off x="15503849" y="4047622"/>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Finance Q&amp;A</a:t>
                </a:r>
              </a:p>
            </p:txBody>
          </p:sp>
          <p:sp>
            <p:nvSpPr>
              <p:cNvPr id="286" name="TextBox 285">
                <a:extLst>
                  <a:ext uri="{FF2B5EF4-FFF2-40B4-BE49-F238E27FC236}">
                    <a16:creationId xmlns:a16="http://schemas.microsoft.com/office/drawing/2014/main" id="{93E74BFC-89ED-1F24-CBD2-57243F72AA53}"/>
                  </a:ext>
                </a:extLst>
              </p:cNvPr>
              <p:cNvSpPr txBox="1"/>
              <p:nvPr/>
            </p:nvSpPr>
            <p:spPr>
              <a:xfrm>
                <a:off x="15495881"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Finance Collectors</a:t>
                </a:r>
              </a:p>
            </p:txBody>
          </p:sp>
          <p:sp>
            <p:nvSpPr>
              <p:cNvPr id="288" name="TextBox 287">
                <a:extLst>
                  <a:ext uri="{FF2B5EF4-FFF2-40B4-BE49-F238E27FC236}">
                    <a16:creationId xmlns:a16="http://schemas.microsoft.com/office/drawing/2014/main" id="{9F3AADFC-0A8D-2129-4626-15BF8FCC39D6}"/>
                  </a:ext>
                </a:extLst>
              </p:cNvPr>
              <p:cNvSpPr txBox="1"/>
              <p:nvPr/>
            </p:nvSpPr>
            <p:spPr>
              <a:xfrm>
                <a:off x="14563502"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 Incentives</a:t>
                </a:r>
              </a:p>
            </p:txBody>
          </p:sp>
          <p:sp>
            <p:nvSpPr>
              <p:cNvPr id="290" name="TextBox 289">
                <a:extLst>
                  <a:ext uri="{FF2B5EF4-FFF2-40B4-BE49-F238E27FC236}">
                    <a16:creationId xmlns:a16="http://schemas.microsoft.com/office/drawing/2014/main" id="{1B75D9ED-CD09-B887-28C3-BB8B0D1CF701}"/>
                  </a:ext>
                </a:extLst>
              </p:cNvPr>
              <p:cNvSpPr txBox="1"/>
              <p:nvPr/>
            </p:nvSpPr>
            <p:spPr>
              <a:xfrm>
                <a:off x="13617750" y="4786771"/>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Payroll Audit</a:t>
                </a:r>
              </a:p>
            </p:txBody>
          </p:sp>
          <p:sp>
            <p:nvSpPr>
              <p:cNvPr id="292" name="TextBox 291">
                <a:extLst>
                  <a:ext uri="{FF2B5EF4-FFF2-40B4-BE49-F238E27FC236}">
                    <a16:creationId xmlns:a16="http://schemas.microsoft.com/office/drawing/2014/main" id="{16278E7A-A9D2-AC46-ADC5-A79B077C1BCE}"/>
                  </a:ext>
                </a:extLst>
              </p:cNvPr>
              <p:cNvSpPr txBox="1"/>
              <p:nvPr/>
            </p:nvSpPr>
            <p:spPr>
              <a:xfrm>
                <a:off x="12673677"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User Research</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&amp; Insights</a:t>
                </a:r>
              </a:p>
            </p:txBody>
          </p:sp>
          <p:grpSp>
            <p:nvGrpSpPr>
              <p:cNvPr id="12" name="Group 11">
                <a:extLst>
                  <a:ext uri="{FF2B5EF4-FFF2-40B4-BE49-F238E27FC236}">
                    <a16:creationId xmlns:a16="http://schemas.microsoft.com/office/drawing/2014/main" id="{40F7C4F5-F4F8-5814-691C-D40CA873B313}"/>
                  </a:ext>
                </a:extLst>
              </p:cNvPr>
              <p:cNvGrpSpPr/>
              <p:nvPr/>
            </p:nvGrpSpPr>
            <p:grpSpPr>
              <a:xfrm>
                <a:off x="21183448" y="2326705"/>
                <a:ext cx="814770" cy="587831"/>
                <a:chOff x="12680552" y="5222341"/>
                <a:chExt cx="814770" cy="587831"/>
              </a:xfrm>
            </p:grpSpPr>
            <p:sp>
              <p:nvSpPr>
                <p:cNvPr id="267" name="TextBox 266">
                  <a:extLst>
                    <a:ext uri="{FF2B5EF4-FFF2-40B4-BE49-F238E27FC236}">
                      <a16:creationId xmlns:a16="http://schemas.microsoft.com/office/drawing/2014/main" id="{C9069239-0C60-F734-D0D7-BFFE0EA20899}"/>
                    </a:ext>
                    <a:ext uri="{C183D7F6-B498-43B3-948B-1728B52AA6E4}">
                      <adec:decorative xmlns:adec="http://schemas.microsoft.com/office/drawing/2017/decorative" val="1"/>
                    </a:ext>
                  </a:extLst>
                </p:cNvPr>
                <p:cNvSpPr txBox="1"/>
                <p:nvPr/>
              </p:nvSpPr>
              <p:spPr>
                <a:xfrm>
                  <a:off x="12680554"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94" name="TextBox 293">
                  <a:extLst>
                    <a:ext uri="{FF2B5EF4-FFF2-40B4-BE49-F238E27FC236}">
                      <a16:creationId xmlns:a16="http://schemas.microsoft.com/office/drawing/2014/main" id="{B9A51E77-9CA2-79F6-7C74-678785FD7B8D}"/>
                    </a:ext>
                  </a:extLst>
                </p:cNvPr>
                <p:cNvSpPr txBox="1"/>
                <p:nvPr/>
              </p:nvSpPr>
              <p:spPr>
                <a:xfrm>
                  <a:off x="12680552" y="5464960"/>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Onboarding</a:t>
                  </a:r>
                </a:p>
              </p:txBody>
            </p:sp>
          </p:grpSp>
          <p:grpSp>
            <p:nvGrpSpPr>
              <p:cNvPr id="14" name="Group 13">
                <a:extLst>
                  <a:ext uri="{FF2B5EF4-FFF2-40B4-BE49-F238E27FC236}">
                    <a16:creationId xmlns:a16="http://schemas.microsoft.com/office/drawing/2014/main" id="{1D9D4FAB-E6FC-9FD9-B7CE-9EC27BDDD208}"/>
                  </a:ext>
                </a:extLst>
              </p:cNvPr>
              <p:cNvGrpSpPr/>
              <p:nvPr/>
            </p:nvGrpSpPr>
            <p:grpSpPr>
              <a:xfrm>
                <a:off x="21181683" y="3065854"/>
                <a:ext cx="818300" cy="587831"/>
                <a:chOff x="13623944" y="5222341"/>
                <a:chExt cx="818300" cy="587831"/>
              </a:xfrm>
            </p:grpSpPr>
            <p:sp>
              <p:nvSpPr>
                <p:cNvPr id="266" name="TextBox 265">
                  <a:extLst>
                    <a:ext uri="{FF2B5EF4-FFF2-40B4-BE49-F238E27FC236}">
                      <a16:creationId xmlns:a16="http://schemas.microsoft.com/office/drawing/2014/main" id="{91DED1E8-8859-C232-54C1-F0EC18C051CF}"/>
                    </a:ext>
                    <a:ext uri="{C183D7F6-B498-43B3-948B-1728B52AA6E4}">
                      <adec:decorative xmlns:adec="http://schemas.microsoft.com/office/drawing/2017/decorative" val="1"/>
                    </a:ext>
                  </a:extLst>
                </p:cNvPr>
                <p:cNvSpPr txBox="1"/>
                <p:nvPr/>
              </p:nvSpPr>
              <p:spPr>
                <a:xfrm>
                  <a:off x="13623944"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96" name="TextBox 295">
                  <a:extLst>
                    <a:ext uri="{FF2B5EF4-FFF2-40B4-BE49-F238E27FC236}">
                      <a16:creationId xmlns:a16="http://schemas.microsoft.com/office/drawing/2014/main" id="{B4909A09-A4A8-F952-E9D8-B434498DC93A}"/>
                    </a:ext>
                  </a:extLst>
                </p:cNvPr>
                <p:cNvSpPr txBox="1"/>
                <p:nvPr/>
              </p:nvSpPr>
              <p:spPr>
                <a:xfrm>
                  <a:off x="13627475" y="5413664"/>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Timesheet</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Fraud Detector</a:t>
                  </a:r>
                </a:p>
              </p:txBody>
            </p:sp>
          </p:grpSp>
          <p:grpSp>
            <p:nvGrpSpPr>
              <p:cNvPr id="15" name="Group 14">
                <a:extLst>
                  <a:ext uri="{FF2B5EF4-FFF2-40B4-BE49-F238E27FC236}">
                    <a16:creationId xmlns:a16="http://schemas.microsoft.com/office/drawing/2014/main" id="{A994004A-4AAE-9AA4-18F8-A96A84489270}"/>
                  </a:ext>
                </a:extLst>
              </p:cNvPr>
              <p:cNvGrpSpPr/>
              <p:nvPr/>
            </p:nvGrpSpPr>
            <p:grpSpPr>
              <a:xfrm>
                <a:off x="21183089" y="3805003"/>
                <a:ext cx="815488" cy="587831"/>
                <a:chOff x="14566615" y="5222341"/>
                <a:chExt cx="815488" cy="587831"/>
              </a:xfrm>
            </p:grpSpPr>
            <p:sp>
              <p:nvSpPr>
                <p:cNvPr id="265" name="TextBox 264">
                  <a:extLst>
                    <a:ext uri="{FF2B5EF4-FFF2-40B4-BE49-F238E27FC236}">
                      <a16:creationId xmlns:a16="http://schemas.microsoft.com/office/drawing/2014/main" id="{E3A526CD-570E-BADA-7064-E96BF07609F0}"/>
                    </a:ext>
                    <a:ext uri="{C183D7F6-B498-43B3-948B-1728B52AA6E4}">
                      <adec:decorative xmlns:adec="http://schemas.microsoft.com/office/drawing/2017/decorative" val="1"/>
                    </a:ext>
                  </a:extLst>
                </p:cNvPr>
                <p:cNvSpPr txBox="1"/>
                <p:nvPr/>
              </p:nvSpPr>
              <p:spPr>
                <a:xfrm>
                  <a:off x="14567335"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298" name="TextBox 297">
                  <a:extLst>
                    <a:ext uri="{FF2B5EF4-FFF2-40B4-BE49-F238E27FC236}">
                      <a16:creationId xmlns:a16="http://schemas.microsoft.com/office/drawing/2014/main" id="{62FF20DC-8A45-68F5-603C-5F462082FBEC}"/>
                    </a:ext>
                  </a:extLst>
                </p:cNvPr>
                <p:cNvSpPr txBox="1"/>
                <p:nvPr/>
              </p:nvSpPr>
              <p:spPr>
                <a:xfrm>
                  <a:off x="14566615" y="5413664"/>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Employee Training</a:t>
                  </a:r>
                </a:p>
              </p:txBody>
            </p:sp>
          </p:grpSp>
          <p:sp>
            <p:nvSpPr>
              <p:cNvPr id="301" name="TextBox 300">
                <a:extLst>
                  <a:ext uri="{FF2B5EF4-FFF2-40B4-BE49-F238E27FC236}">
                    <a16:creationId xmlns:a16="http://schemas.microsoft.com/office/drawing/2014/main" id="{43A8DBB3-335C-6D78-6365-0E4948DECC09}"/>
                  </a:ext>
                </a:extLst>
              </p:cNvPr>
              <p:cNvSpPr txBox="1"/>
              <p:nvPr/>
            </p:nvSpPr>
            <p:spPr>
              <a:xfrm>
                <a:off x="14560458"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Reporting Analysis</a:t>
                </a:r>
              </a:p>
            </p:txBody>
          </p:sp>
          <p:sp>
            <p:nvSpPr>
              <p:cNvPr id="303" name="TextBox 302">
                <a:extLst>
                  <a:ext uri="{FF2B5EF4-FFF2-40B4-BE49-F238E27FC236}">
                    <a16:creationId xmlns:a16="http://schemas.microsoft.com/office/drawing/2014/main" id="{56F433F4-3144-6FB7-16BB-F9B419FAC0C6}"/>
                  </a:ext>
                </a:extLst>
              </p:cNvPr>
              <p:cNvSpPr txBox="1"/>
              <p:nvPr/>
            </p:nvSpPr>
            <p:spPr>
              <a:xfrm>
                <a:off x="15506351"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Balance Sheet</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Reconciliation</a:t>
                </a:r>
              </a:p>
            </p:txBody>
          </p:sp>
          <p:sp>
            <p:nvSpPr>
              <p:cNvPr id="305" name="TextBox 304">
                <a:extLst>
                  <a:ext uri="{FF2B5EF4-FFF2-40B4-BE49-F238E27FC236}">
                    <a16:creationId xmlns:a16="http://schemas.microsoft.com/office/drawing/2014/main" id="{CC07D9D1-57CD-4DC7-FF8D-8D80B17B03EF}"/>
                  </a:ext>
                </a:extLst>
              </p:cNvPr>
              <p:cNvSpPr txBox="1"/>
              <p:nvPr/>
            </p:nvSpPr>
            <p:spPr>
              <a:xfrm>
                <a:off x="12673628"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SEO Management</a:t>
                </a:r>
              </a:p>
            </p:txBody>
          </p:sp>
          <p:grpSp>
            <p:nvGrpSpPr>
              <p:cNvPr id="16" name="Group 15">
                <a:extLst>
                  <a:ext uri="{FF2B5EF4-FFF2-40B4-BE49-F238E27FC236}">
                    <a16:creationId xmlns:a16="http://schemas.microsoft.com/office/drawing/2014/main" id="{FDD2940E-BB0A-573F-47F3-39438A0304B8}"/>
                  </a:ext>
                </a:extLst>
              </p:cNvPr>
              <p:cNvGrpSpPr/>
              <p:nvPr/>
            </p:nvGrpSpPr>
            <p:grpSpPr>
              <a:xfrm>
                <a:off x="21183089" y="4544151"/>
                <a:ext cx="815488" cy="587831"/>
                <a:chOff x="15508083" y="5222341"/>
                <a:chExt cx="815488" cy="587831"/>
              </a:xfrm>
            </p:grpSpPr>
            <p:sp>
              <p:nvSpPr>
                <p:cNvPr id="306" name="TextBox 305">
                  <a:extLst>
                    <a:ext uri="{FF2B5EF4-FFF2-40B4-BE49-F238E27FC236}">
                      <a16:creationId xmlns:a16="http://schemas.microsoft.com/office/drawing/2014/main" id="{7498091E-93D5-B5B6-E84B-E0760574AD0F}"/>
                    </a:ext>
                    <a:ext uri="{C183D7F6-B498-43B3-948B-1728B52AA6E4}">
                      <adec:decorative xmlns:adec="http://schemas.microsoft.com/office/drawing/2017/decorative" val="1"/>
                    </a:ext>
                  </a:extLst>
                </p:cNvPr>
                <p:cNvSpPr txBox="1"/>
                <p:nvPr/>
              </p:nvSpPr>
              <p:spPr>
                <a:xfrm>
                  <a:off x="15508803"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07" name="TextBox 306">
                  <a:extLst>
                    <a:ext uri="{FF2B5EF4-FFF2-40B4-BE49-F238E27FC236}">
                      <a16:creationId xmlns:a16="http://schemas.microsoft.com/office/drawing/2014/main" id="{DEC49445-D24D-FB13-155E-0C75DB71A8A0}"/>
                    </a:ext>
                  </a:extLst>
                </p:cNvPr>
                <p:cNvSpPr txBox="1"/>
                <p:nvPr/>
              </p:nvSpPr>
              <p:spPr>
                <a:xfrm>
                  <a:off x="15508083" y="5413664"/>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Contract Generation</a:t>
                  </a:r>
                </a:p>
              </p:txBody>
            </p:sp>
          </p:grpSp>
          <p:sp>
            <p:nvSpPr>
              <p:cNvPr id="318" name="TextBox 317">
                <a:extLst>
                  <a:ext uri="{FF2B5EF4-FFF2-40B4-BE49-F238E27FC236}">
                    <a16:creationId xmlns:a16="http://schemas.microsoft.com/office/drawing/2014/main" id="{4F9CBA72-43AE-F991-D563-BB2715EFCDF8}"/>
                  </a:ext>
                  <a:ext uri="{C183D7F6-B498-43B3-948B-1728B52AA6E4}">
                    <adec:decorative xmlns:adec="http://schemas.microsoft.com/office/drawing/2017/decorative" val="1"/>
                  </a:ext>
                </a:extLst>
              </p:cNvPr>
              <p:cNvSpPr txBox="1"/>
              <p:nvPr/>
            </p:nvSpPr>
            <p:spPr>
              <a:xfrm>
                <a:off x="19295093"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19" name="TextBox 318">
                <a:extLst>
                  <a:ext uri="{FF2B5EF4-FFF2-40B4-BE49-F238E27FC236}">
                    <a16:creationId xmlns:a16="http://schemas.microsoft.com/office/drawing/2014/main" id="{67618332-C17C-305C-7C93-15FF51193DD9}"/>
                  </a:ext>
                  <a:ext uri="{C183D7F6-B498-43B3-948B-1728B52AA6E4}">
                    <adec:decorative xmlns:adec="http://schemas.microsoft.com/office/drawing/2017/decorative" val="1"/>
                  </a:ext>
                </a:extLst>
              </p:cNvPr>
              <p:cNvSpPr txBox="1"/>
              <p:nvPr/>
            </p:nvSpPr>
            <p:spPr>
              <a:xfrm>
                <a:off x="18351702"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20" name="TextBox 319">
                <a:extLst>
                  <a:ext uri="{FF2B5EF4-FFF2-40B4-BE49-F238E27FC236}">
                    <a16:creationId xmlns:a16="http://schemas.microsoft.com/office/drawing/2014/main" id="{135351B1-287E-562E-AB3C-0F515B0E9FF1}"/>
                  </a:ext>
                  <a:ext uri="{C183D7F6-B498-43B3-948B-1728B52AA6E4}">
                    <adec:decorative xmlns:adec="http://schemas.microsoft.com/office/drawing/2017/decorative" val="1"/>
                  </a:ext>
                </a:extLst>
              </p:cNvPr>
              <p:cNvSpPr txBox="1"/>
              <p:nvPr/>
            </p:nvSpPr>
            <p:spPr>
              <a:xfrm>
                <a:off x="16464922"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21" name="TextBox 320">
                <a:extLst>
                  <a:ext uri="{FF2B5EF4-FFF2-40B4-BE49-F238E27FC236}">
                    <a16:creationId xmlns:a16="http://schemas.microsoft.com/office/drawing/2014/main" id="{6F9C8B6C-CE6E-5DE4-445E-B3F269967DE9}"/>
                  </a:ext>
                  <a:ext uri="{C183D7F6-B498-43B3-948B-1728B52AA6E4}">
                    <adec:decorative xmlns:adec="http://schemas.microsoft.com/office/drawing/2017/decorative" val="1"/>
                  </a:ext>
                </a:extLst>
              </p:cNvPr>
              <p:cNvSpPr txBox="1"/>
              <p:nvPr/>
            </p:nvSpPr>
            <p:spPr>
              <a:xfrm>
                <a:off x="17408312" y="2326705"/>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76" name="TextBox 375">
                <a:extLst>
                  <a:ext uri="{FF2B5EF4-FFF2-40B4-BE49-F238E27FC236}">
                    <a16:creationId xmlns:a16="http://schemas.microsoft.com/office/drawing/2014/main" id="{7B0B0DF5-06CD-CDDD-D447-CCCECFD1C790}"/>
                  </a:ext>
                  <a:ext uri="{C183D7F6-B498-43B3-948B-1728B52AA6E4}">
                    <adec:decorative xmlns:adec="http://schemas.microsoft.com/office/drawing/2017/decorative" val="1"/>
                  </a:ext>
                </a:extLst>
              </p:cNvPr>
              <p:cNvSpPr txBox="1"/>
              <p:nvPr/>
            </p:nvSpPr>
            <p:spPr>
              <a:xfrm>
                <a:off x="19295093" y="3065854"/>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77" name="TextBox 376">
                <a:extLst>
                  <a:ext uri="{FF2B5EF4-FFF2-40B4-BE49-F238E27FC236}">
                    <a16:creationId xmlns:a16="http://schemas.microsoft.com/office/drawing/2014/main" id="{3E2CD20E-BA53-D95B-01C0-1842206027DB}"/>
                  </a:ext>
                  <a:ext uri="{C183D7F6-B498-43B3-948B-1728B52AA6E4}">
                    <adec:decorative xmlns:adec="http://schemas.microsoft.com/office/drawing/2017/decorative" val="1"/>
                  </a:ext>
                </a:extLst>
              </p:cNvPr>
              <p:cNvSpPr txBox="1"/>
              <p:nvPr/>
            </p:nvSpPr>
            <p:spPr>
              <a:xfrm>
                <a:off x="18351702" y="3065854"/>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78" name="TextBox 377">
                <a:extLst>
                  <a:ext uri="{FF2B5EF4-FFF2-40B4-BE49-F238E27FC236}">
                    <a16:creationId xmlns:a16="http://schemas.microsoft.com/office/drawing/2014/main" id="{2BF3A921-79ED-CF2E-7BEC-5496288AB9A9}"/>
                  </a:ext>
                  <a:ext uri="{C183D7F6-B498-43B3-948B-1728B52AA6E4}">
                    <adec:decorative xmlns:adec="http://schemas.microsoft.com/office/drawing/2017/decorative" val="1"/>
                  </a:ext>
                </a:extLst>
              </p:cNvPr>
              <p:cNvSpPr txBox="1"/>
              <p:nvPr/>
            </p:nvSpPr>
            <p:spPr>
              <a:xfrm>
                <a:off x="16464922" y="3065854"/>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79" name="TextBox 378">
                <a:extLst>
                  <a:ext uri="{FF2B5EF4-FFF2-40B4-BE49-F238E27FC236}">
                    <a16:creationId xmlns:a16="http://schemas.microsoft.com/office/drawing/2014/main" id="{AD90B977-ACA2-A5CA-8EEE-8C1ABB0AAF6B}"/>
                  </a:ext>
                  <a:ext uri="{C183D7F6-B498-43B3-948B-1728B52AA6E4}">
                    <adec:decorative xmlns:adec="http://schemas.microsoft.com/office/drawing/2017/decorative" val="1"/>
                  </a:ext>
                </a:extLst>
              </p:cNvPr>
              <p:cNvSpPr txBox="1"/>
              <p:nvPr/>
            </p:nvSpPr>
            <p:spPr>
              <a:xfrm>
                <a:off x="17408312" y="3065854"/>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23" name="TextBox 322">
                <a:extLst>
                  <a:ext uri="{FF2B5EF4-FFF2-40B4-BE49-F238E27FC236}">
                    <a16:creationId xmlns:a16="http://schemas.microsoft.com/office/drawing/2014/main" id="{73B29214-4D86-8A32-E72D-414EA3EDD3EA}"/>
                  </a:ext>
                  <a:ext uri="{C183D7F6-B498-43B3-948B-1728B52AA6E4}">
                    <adec:decorative xmlns:adec="http://schemas.microsoft.com/office/drawing/2017/decorative" val="1"/>
                  </a:ext>
                </a:extLst>
              </p:cNvPr>
              <p:cNvSpPr txBox="1"/>
              <p:nvPr/>
            </p:nvSpPr>
            <p:spPr>
              <a:xfrm>
                <a:off x="19295093"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24" name="TextBox 323">
                <a:extLst>
                  <a:ext uri="{FF2B5EF4-FFF2-40B4-BE49-F238E27FC236}">
                    <a16:creationId xmlns:a16="http://schemas.microsoft.com/office/drawing/2014/main" id="{F81764EF-6BE9-C289-7458-6DF60B194A07}"/>
                  </a:ext>
                  <a:ext uri="{C183D7F6-B498-43B3-948B-1728B52AA6E4}">
                    <adec:decorative xmlns:adec="http://schemas.microsoft.com/office/drawing/2017/decorative" val="1"/>
                  </a:ext>
                </a:extLst>
              </p:cNvPr>
              <p:cNvSpPr txBox="1"/>
              <p:nvPr/>
            </p:nvSpPr>
            <p:spPr>
              <a:xfrm>
                <a:off x="18351702"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25" name="TextBox 324">
                <a:extLst>
                  <a:ext uri="{FF2B5EF4-FFF2-40B4-BE49-F238E27FC236}">
                    <a16:creationId xmlns:a16="http://schemas.microsoft.com/office/drawing/2014/main" id="{A9B654A8-0510-F971-EEA1-42E62188F5E1}"/>
                  </a:ext>
                  <a:ext uri="{C183D7F6-B498-43B3-948B-1728B52AA6E4}">
                    <adec:decorative xmlns:adec="http://schemas.microsoft.com/office/drawing/2017/decorative" val="1"/>
                  </a:ext>
                </a:extLst>
              </p:cNvPr>
              <p:cNvSpPr txBox="1"/>
              <p:nvPr/>
            </p:nvSpPr>
            <p:spPr>
              <a:xfrm>
                <a:off x="16464922"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26" name="TextBox 325">
                <a:extLst>
                  <a:ext uri="{FF2B5EF4-FFF2-40B4-BE49-F238E27FC236}">
                    <a16:creationId xmlns:a16="http://schemas.microsoft.com/office/drawing/2014/main" id="{7796E910-D695-78C6-FE9C-32B9BB54D4D0}"/>
                  </a:ext>
                  <a:ext uri="{C183D7F6-B498-43B3-948B-1728B52AA6E4}">
                    <adec:decorative xmlns:adec="http://schemas.microsoft.com/office/drawing/2017/decorative" val="1"/>
                  </a:ext>
                </a:extLst>
              </p:cNvPr>
              <p:cNvSpPr txBox="1"/>
              <p:nvPr/>
            </p:nvSpPr>
            <p:spPr>
              <a:xfrm>
                <a:off x="17408312" y="3805003"/>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nvGrpSpPr>
              <p:cNvPr id="327" name="Group 326">
                <a:extLst>
                  <a:ext uri="{FF2B5EF4-FFF2-40B4-BE49-F238E27FC236}">
                    <a16:creationId xmlns:a16="http://schemas.microsoft.com/office/drawing/2014/main" id="{22DFE79C-87AF-E054-3477-0B3ACFC8B92D}"/>
                  </a:ext>
                </a:extLst>
              </p:cNvPr>
              <p:cNvGrpSpPr/>
              <p:nvPr/>
            </p:nvGrpSpPr>
            <p:grpSpPr>
              <a:xfrm>
                <a:off x="16464922" y="4544152"/>
                <a:ext cx="3644939" cy="587831"/>
                <a:chOff x="653326" y="4464853"/>
                <a:chExt cx="3644939" cy="555647"/>
              </a:xfrm>
              <a:solidFill>
                <a:schemeClr val="tx1">
                  <a:alpha val="10000"/>
                </a:schemeClr>
              </a:solidFill>
            </p:grpSpPr>
            <p:sp>
              <p:nvSpPr>
                <p:cNvPr id="372" name="TextBox 371">
                  <a:extLst>
                    <a:ext uri="{FF2B5EF4-FFF2-40B4-BE49-F238E27FC236}">
                      <a16:creationId xmlns:a16="http://schemas.microsoft.com/office/drawing/2014/main" id="{AC2962BC-3446-6DDC-0B27-2E51968E3A3C}"/>
                    </a:ext>
                    <a:ext uri="{C183D7F6-B498-43B3-948B-1728B52AA6E4}">
                      <adec:decorative xmlns:adec="http://schemas.microsoft.com/office/drawing/2017/decorative" val="1"/>
                    </a:ext>
                  </a:extLst>
                </p:cNvPr>
                <p:cNvSpPr txBox="1"/>
                <p:nvPr/>
              </p:nvSpPr>
              <p:spPr>
                <a:xfrm>
                  <a:off x="3483497"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73" name="TextBox 372">
                  <a:extLst>
                    <a:ext uri="{FF2B5EF4-FFF2-40B4-BE49-F238E27FC236}">
                      <a16:creationId xmlns:a16="http://schemas.microsoft.com/office/drawing/2014/main" id="{72FD7D48-0CC9-38A2-D5AB-A0E8A65516F2}"/>
                    </a:ext>
                    <a:ext uri="{C183D7F6-B498-43B3-948B-1728B52AA6E4}">
                      <adec:decorative xmlns:adec="http://schemas.microsoft.com/office/drawing/2017/decorative" val="1"/>
                    </a:ext>
                  </a:extLst>
                </p:cNvPr>
                <p:cNvSpPr txBox="1"/>
                <p:nvPr/>
              </p:nvSpPr>
              <p:spPr>
                <a:xfrm>
                  <a:off x="2540106"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74" name="TextBox 373">
                  <a:extLst>
                    <a:ext uri="{FF2B5EF4-FFF2-40B4-BE49-F238E27FC236}">
                      <a16:creationId xmlns:a16="http://schemas.microsoft.com/office/drawing/2014/main" id="{A0724C88-EBAC-7EF3-A99B-A7C285F0A7E6}"/>
                    </a:ext>
                    <a:ext uri="{C183D7F6-B498-43B3-948B-1728B52AA6E4}">
                      <adec:decorative xmlns:adec="http://schemas.microsoft.com/office/drawing/2017/decorative" val="1"/>
                    </a:ext>
                  </a:extLst>
                </p:cNvPr>
                <p:cNvSpPr txBox="1"/>
                <p:nvPr/>
              </p:nvSpPr>
              <p:spPr>
                <a:xfrm>
                  <a:off x="653326"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75" name="TextBox 374">
                  <a:extLst>
                    <a:ext uri="{FF2B5EF4-FFF2-40B4-BE49-F238E27FC236}">
                      <a16:creationId xmlns:a16="http://schemas.microsoft.com/office/drawing/2014/main" id="{978A95B6-D848-1F48-62BA-1350104B36F8}"/>
                    </a:ext>
                    <a:ext uri="{C183D7F6-B498-43B3-948B-1728B52AA6E4}">
                      <adec:decorative xmlns:adec="http://schemas.microsoft.com/office/drawing/2017/decorative" val="1"/>
                    </a:ext>
                  </a:extLst>
                </p:cNvPr>
                <p:cNvSpPr txBox="1"/>
                <p:nvPr/>
              </p:nvSpPr>
              <p:spPr>
                <a:xfrm>
                  <a:off x="1596716" y="4464853"/>
                  <a:ext cx="814768" cy="555647"/>
                </a:xfrm>
                <a:prstGeom prst="roundRect">
                  <a:avLst>
                    <a:gd name="adj" fmla="val 8517"/>
                  </a:avLst>
                </a:prstGeom>
                <a:grp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grpSp>
          <p:sp>
            <p:nvSpPr>
              <p:cNvPr id="331" name="TextBox 330">
                <a:extLst>
                  <a:ext uri="{FF2B5EF4-FFF2-40B4-BE49-F238E27FC236}">
                    <a16:creationId xmlns:a16="http://schemas.microsoft.com/office/drawing/2014/main" id="{21F6562E-5EA1-E9C4-AF85-FB3CCA54577A}"/>
                  </a:ext>
                </a:extLst>
              </p:cNvPr>
              <p:cNvSpPr txBox="1"/>
              <p:nvPr/>
            </p:nvSpPr>
            <p:spPr>
              <a:xfrm>
                <a:off x="16464920" y="2518028"/>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Contract Lifecycle</a:t>
                </a:r>
              </a:p>
            </p:txBody>
          </p:sp>
          <p:sp>
            <p:nvSpPr>
              <p:cNvPr id="333" name="TextBox 332">
                <a:extLst>
                  <a:ext uri="{FF2B5EF4-FFF2-40B4-BE49-F238E27FC236}">
                    <a16:creationId xmlns:a16="http://schemas.microsoft.com/office/drawing/2014/main" id="{E6A3A663-176C-50F8-1CB1-894D1AB53933}"/>
                  </a:ext>
                </a:extLst>
              </p:cNvPr>
              <p:cNvSpPr txBox="1"/>
              <p:nvPr/>
            </p:nvSpPr>
            <p:spPr>
              <a:xfrm>
                <a:off x="17410536" y="2518028"/>
                <a:ext cx="812543"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Customer</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Predictions</a:t>
                </a:r>
              </a:p>
            </p:txBody>
          </p:sp>
          <p:sp>
            <p:nvSpPr>
              <p:cNvPr id="335" name="TextBox 334">
                <a:extLst>
                  <a:ext uri="{FF2B5EF4-FFF2-40B4-BE49-F238E27FC236}">
                    <a16:creationId xmlns:a16="http://schemas.microsoft.com/office/drawing/2014/main" id="{13D49675-2D0C-5FBA-F9C5-A8E2CB99B121}"/>
                  </a:ext>
                </a:extLst>
              </p:cNvPr>
              <p:cNvSpPr txBox="1"/>
              <p:nvPr/>
            </p:nvSpPr>
            <p:spPr>
              <a:xfrm>
                <a:off x="18351702" y="2569068"/>
                <a:ext cx="814769" cy="103105"/>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Citizen Services</a:t>
                </a:r>
              </a:p>
            </p:txBody>
          </p:sp>
          <p:sp>
            <p:nvSpPr>
              <p:cNvPr id="337" name="TextBox 336">
                <a:extLst>
                  <a:ext uri="{FF2B5EF4-FFF2-40B4-BE49-F238E27FC236}">
                    <a16:creationId xmlns:a16="http://schemas.microsoft.com/office/drawing/2014/main" id="{95508C0C-3E41-975A-64EA-015262617F2A}"/>
                  </a:ext>
                </a:extLst>
              </p:cNvPr>
              <p:cNvSpPr txBox="1"/>
              <p:nvPr/>
            </p:nvSpPr>
            <p:spPr>
              <a:xfrm>
                <a:off x="19291488" y="2518028"/>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Transaction</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Monitoring</a:t>
                </a:r>
              </a:p>
            </p:txBody>
          </p:sp>
          <p:sp>
            <p:nvSpPr>
              <p:cNvPr id="340" name="TextBox 339">
                <a:extLst>
                  <a:ext uri="{FF2B5EF4-FFF2-40B4-BE49-F238E27FC236}">
                    <a16:creationId xmlns:a16="http://schemas.microsoft.com/office/drawing/2014/main" id="{7D6C59D2-F5A1-32CE-D15A-A1666F86A0FC}"/>
                  </a:ext>
                </a:extLst>
              </p:cNvPr>
              <p:cNvSpPr txBox="1"/>
              <p:nvPr/>
            </p:nvSpPr>
            <p:spPr>
              <a:xfrm>
                <a:off x="16464920" y="3308473"/>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Forecasting</a:t>
                </a:r>
              </a:p>
            </p:txBody>
          </p:sp>
          <p:sp>
            <p:nvSpPr>
              <p:cNvPr id="342" name="TextBox 341">
                <a:extLst>
                  <a:ext uri="{FF2B5EF4-FFF2-40B4-BE49-F238E27FC236}">
                    <a16:creationId xmlns:a16="http://schemas.microsoft.com/office/drawing/2014/main" id="{82E08BFD-D626-0F0F-A7B4-F4A91B18D178}"/>
                  </a:ext>
                </a:extLst>
              </p:cNvPr>
              <p:cNvSpPr txBox="1"/>
              <p:nvPr/>
            </p:nvSpPr>
            <p:spPr>
              <a:xfrm>
                <a:off x="17408310"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Cyber threat detection</a:t>
                </a:r>
              </a:p>
            </p:txBody>
          </p:sp>
          <p:sp>
            <p:nvSpPr>
              <p:cNvPr id="343" name="TextBox 342">
                <a:extLst>
                  <a:ext uri="{FF2B5EF4-FFF2-40B4-BE49-F238E27FC236}">
                    <a16:creationId xmlns:a16="http://schemas.microsoft.com/office/drawing/2014/main" id="{C1617F89-C04E-58EC-C749-29B454A75BFE}"/>
                  </a:ext>
                </a:extLst>
              </p:cNvPr>
              <p:cNvSpPr txBox="1"/>
              <p:nvPr/>
            </p:nvSpPr>
            <p:spPr>
              <a:xfrm>
                <a:off x="17408310"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Sustainability</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Insights</a:t>
                </a:r>
              </a:p>
            </p:txBody>
          </p:sp>
          <p:sp>
            <p:nvSpPr>
              <p:cNvPr id="345" name="TextBox 344">
                <a:extLst>
                  <a:ext uri="{FF2B5EF4-FFF2-40B4-BE49-F238E27FC236}">
                    <a16:creationId xmlns:a16="http://schemas.microsoft.com/office/drawing/2014/main" id="{F5B74E0B-5B59-BB97-FBD1-EABFE9B31628}"/>
                  </a:ext>
                </a:extLst>
              </p:cNvPr>
              <p:cNvSpPr txBox="1"/>
              <p:nvPr/>
            </p:nvSpPr>
            <p:spPr>
              <a:xfrm>
                <a:off x="18351701" y="4047622"/>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Event Planner</a:t>
                </a:r>
              </a:p>
            </p:txBody>
          </p:sp>
          <p:sp>
            <p:nvSpPr>
              <p:cNvPr id="347" name="TextBox 346">
                <a:extLst>
                  <a:ext uri="{FF2B5EF4-FFF2-40B4-BE49-F238E27FC236}">
                    <a16:creationId xmlns:a16="http://schemas.microsoft.com/office/drawing/2014/main" id="{8EDCF394-EAED-D28B-D9D6-425876A7414E}"/>
                  </a:ext>
                </a:extLst>
              </p:cNvPr>
              <p:cNvSpPr txBox="1"/>
              <p:nvPr/>
            </p:nvSpPr>
            <p:spPr>
              <a:xfrm>
                <a:off x="19295092" y="3996326"/>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Loan Qualification</a:t>
                </a:r>
              </a:p>
            </p:txBody>
          </p:sp>
          <p:sp>
            <p:nvSpPr>
              <p:cNvPr id="349" name="TextBox 348">
                <a:extLst>
                  <a:ext uri="{FF2B5EF4-FFF2-40B4-BE49-F238E27FC236}">
                    <a16:creationId xmlns:a16="http://schemas.microsoft.com/office/drawing/2014/main" id="{7CF592CF-59A8-F0C1-6A2A-566BC036BDC7}"/>
                  </a:ext>
                </a:extLst>
              </p:cNvPr>
              <p:cNvSpPr txBox="1"/>
              <p:nvPr/>
            </p:nvSpPr>
            <p:spPr>
              <a:xfrm>
                <a:off x="19287124"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Regulatory Compliance</a:t>
                </a:r>
              </a:p>
            </p:txBody>
          </p:sp>
          <p:sp>
            <p:nvSpPr>
              <p:cNvPr id="351" name="TextBox 350">
                <a:extLst>
                  <a:ext uri="{FF2B5EF4-FFF2-40B4-BE49-F238E27FC236}">
                    <a16:creationId xmlns:a16="http://schemas.microsoft.com/office/drawing/2014/main" id="{4C919F30-E32C-142E-974A-A51940E7B464}"/>
                  </a:ext>
                </a:extLst>
              </p:cNvPr>
              <p:cNvSpPr txBox="1"/>
              <p:nvPr/>
            </p:nvSpPr>
            <p:spPr>
              <a:xfrm>
                <a:off x="18354745"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Inventory Management</a:t>
                </a:r>
              </a:p>
            </p:txBody>
          </p:sp>
          <p:sp>
            <p:nvSpPr>
              <p:cNvPr id="353" name="TextBox 352">
                <a:extLst>
                  <a:ext uri="{FF2B5EF4-FFF2-40B4-BE49-F238E27FC236}">
                    <a16:creationId xmlns:a16="http://schemas.microsoft.com/office/drawing/2014/main" id="{0A8D8951-721A-6E54-4F68-3797AC36C5A2}"/>
                  </a:ext>
                </a:extLst>
              </p:cNvPr>
              <p:cNvSpPr txBox="1"/>
              <p:nvPr/>
            </p:nvSpPr>
            <p:spPr>
              <a:xfrm>
                <a:off x="17408993" y="4735475"/>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Telemedicine Support</a:t>
                </a:r>
              </a:p>
            </p:txBody>
          </p:sp>
          <p:sp>
            <p:nvSpPr>
              <p:cNvPr id="355" name="TextBox 354">
                <a:extLst>
                  <a:ext uri="{FF2B5EF4-FFF2-40B4-BE49-F238E27FC236}">
                    <a16:creationId xmlns:a16="http://schemas.microsoft.com/office/drawing/2014/main" id="{FEF8DB0C-1C9C-3155-98F1-B2A77623F63A}"/>
                  </a:ext>
                </a:extLst>
              </p:cNvPr>
              <p:cNvSpPr txBox="1"/>
              <p:nvPr/>
            </p:nvSpPr>
            <p:spPr>
              <a:xfrm>
                <a:off x="16464920" y="4786771"/>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IP Creation</a:t>
                </a:r>
              </a:p>
            </p:txBody>
          </p:sp>
          <p:grpSp>
            <p:nvGrpSpPr>
              <p:cNvPr id="17" name="Group 16">
                <a:extLst>
                  <a:ext uri="{FF2B5EF4-FFF2-40B4-BE49-F238E27FC236}">
                    <a16:creationId xmlns:a16="http://schemas.microsoft.com/office/drawing/2014/main" id="{87AB8263-2240-14D2-7D69-DDD5914FB177}"/>
                  </a:ext>
                </a:extLst>
              </p:cNvPr>
              <p:cNvGrpSpPr/>
              <p:nvPr/>
            </p:nvGrpSpPr>
            <p:grpSpPr>
              <a:xfrm>
                <a:off x="22119267" y="2326705"/>
                <a:ext cx="814770" cy="587831"/>
                <a:chOff x="16471795" y="5222341"/>
                <a:chExt cx="814770" cy="587831"/>
              </a:xfrm>
            </p:grpSpPr>
            <p:sp>
              <p:nvSpPr>
                <p:cNvPr id="330" name="TextBox 329">
                  <a:extLst>
                    <a:ext uri="{FF2B5EF4-FFF2-40B4-BE49-F238E27FC236}">
                      <a16:creationId xmlns:a16="http://schemas.microsoft.com/office/drawing/2014/main" id="{4675E057-E9D1-C104-6B5B-9552C5F88E9C}"/>
                    </a:ext>
                    <a:ext uri="{C183D7F6-B498-43B3-948B-1728B52AA6E4}">
                      <adec:decorative xmlns:adec="http://schemas.microsoft.com/office/drawing/2017/decorative" val="1"/>
                    </a:ext>
                  </a:extLst>
                </p:cNvPr>
                <p:cNvSpPr txBox="1"/>
                <p:nvPr/>
              </p:nvSpPr>
              <p:spPr>
                <a:xfrm>
                  <a:off x="16471797"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57" name="TextBox 356">
                  <a:extLst>
                    <a:ext uri="{FF2B5EF4-FFF2-40B4-BE49-F238E27FC236}">
                      <a16:creationId xmlns:a16="http://schemas.microsoft.com/office/drawing/2014/main" id="{0B2B0453-C676-ECFF-D69C-E04BC4015561}"/>
                    </a:ext>
                  </a:extLst>
                </p:cNvPr>
                <p:cNvSpPr txBox="1"/>
                <p:nvPr/>
              </p:nvSpPr>
              <p:spPr>
                <a:xfrm>
                  <a:off x="16471795" y="5413664"/>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Litigation Strategy</a:t>
                  </a:r>
                </a:p>
              </p:txBody>
            </p:sp>
          </p:grpSp>
          <p:grpSp>
            <p:nvGrpSpPr>
              <p:cNvPr id="19" name="Group 18">
                <a:extLst>
                  <a:ext uri="{FF2B5EF4-FFF2-40B4-BE49-F238E27FC236}">
                    <a16:creationId xmlns:a16="http://schemas.microsoft.com/office/drawing/2014/main" id="{7D42600C-D3CF-58F9-FE94-04C318CA7F2F}"/>
                  </a:ext>
                </a:extLst>
              </p:cNvPr>
              <p:cNvGrpSpPr/>
              <p:nvPr/>
            </p:nvGrpSpPr>
            <p:grpSpPr>
              <a:xfrm>
                <a:off x="22117502" y="3048755"/>
                <a:ext cx="818300" cy="587831"/>
                <a:chOff x="17415187" y="5222341"/>
                <a:chExt cx="818300" cy="587831"/>
              </a:xfrm>
            </p:grpSpPr>
            <p:sp>
              <p:nvSpPr>
                <p:cNvPr id="329" name="TextBox 328">
                  <a:extLst>
                    <a:ext uri="{FF2B5EF4-FFF2-40B4-BE49-F238E27FC236}">
                      <a16:creationId xmlns:a16="http://schemas.microsoft.com/office/drawing/2014/main" id="{C5BC183F-2C82-95B1-5015-454AF80510B2}"/>
                    </a:ext>
                    <a:ext uri="{C183D7F6-B498-43B3-948B-1728B52AA6E4}">
                      <adec:decorative xmlns:adec="http://schemas.microsoft.com/office/drawing/2017/decorative" val="1"/>
                    </a:ext>
                  </a:extLst>
                </p:cNvPr>
                <p:cNvSpPr txBox="1"/>
                <p:nvPr/>
              </p:nvSpPr>
              <p:spPr>
                <a:xfrm>
                  <a:off x="17415187"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59" name="TextBox 358">
                  <a:extLst>
                    <a:ext uri="{FF2B5EF4-FFF2-40B4-BE49-F238E27FC236}">
                      <a16:creationId xmlns:a16="http://schemas.microsoft.com/office/drawing/2014/main" id="{B5537E76-9D36-E8A7-334B-04A17F64615C}"/>
                    </a:ext>
                  </a:extLst>
                </p:cNvPr>
                <p:cNvSpPr txBox="1"/>
                <p:nvPr/>
              </p:nvSpPr>
              <p:spPr>
                <a:xfrm>
                  <a:off x="17418718" y="5413664"/>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Resource Allocation</a:t>
                  </a:r>
                </a:p>
              </p:txBody>
            </p:sp>
          </p:grpSp>
          <p:grpSp>
            <p:nvGrpSpPr>
              <p:cNvPr id="22" name="Group 21">
                <a:extLst>
                  <a:ext uri="{FF2B5EF4-FFF2-40B4-BE49-F238E27FC236}">
                    <a16:creationId xmlns:a16="http://schemas.microsoft.com/office/drawing/2014/main" id="{90DF578C-409C-6E24-1AD8-FBE72D86D5B1}"/>
                  </a:ext>
                </a:extLst>
              </p:cNvPr>
              <p:cNvGrpSpPr/>
              <p:nvPr/>
            </p:nvGrpSpPr>
            <p:grpSpPr>
              <a:xfrm>
                <a:off x="22118908" y="3805003"/>
                <a:ext cx="815488" cy="587831"/>
                <a:chOff x="18357858" y="5222341"/>
                <a:chExt cx="815488" cy="587831"/>
              </a:xfrm>
            </p:grpSpPr>
            <p:sp>
              <p:nvSpPr>
                <p:cNvPr id="328" name="TextBox 327">
                  <a:extLst>
                    <a:ext uri="{FF2B5EF4-FFF2-40B4-BE49-F238E27FC236}">
                      <a16:creationId xmlns:a16="http://schemas.microsoft.com/office/drawing/2014/main" id="{2CF5ABF3-9EAC-E013-DCC1-A861F064399D}"/>
                    </a:ext>
                    <a:ext uri="{C183D7F6-B498-43B3-948B-1728B52AA6E4}">
                      <adec:decorative xmlns:adec="http://schemas.microsoft.com/office/drawing/2017/decorative" val="1"/>
                    </a:ext>
                  </a:extLst>
                </p:cNvPr>
                <p:cNvSpPr txBox="1"/>
                <p:nvPr/>
              </p:nvSpPr>
              <p:spPr>
                <a:xfrm>
                  <a:off x="18358578"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61" name="TextBox 360">
                  <a:extLst>
                    <a:ext uri="{FF2B5EF4-FFF2-40B4-BE49-F238E27FC236}">
                      <a16:creationId xmlns:a16="http://schemas.microsoft.com/office/drawing/2014/main" id="{6C590893-5C26-4190-A0B4-674985D97469}"/>
                    </a:ext>
                  </a:extLst>
                </p:cNvPr>
                <p:cNvSpPr txBox="1"/>
                <p:nvPr/>
              </p:nvSpPr>
              <p:spPr>
                <a:xfrm>
                  <a:off x="18357858" y="5413664"/>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 Helper</a:t>
                  </a:r>
                </a:p>
              </p:txBody>
            </p:sp>
          </p:grpSp>
          <p:sp>
            <p:nvSpPr>
              <p:cNvPr id="364" name="TextBox 363">
                <a:extLst>
                  <a:ext uri="{FF2B5EF4-FFF2-40B4-BE49-F238E27FC236}">
                    <a16:creationId xmlns:a16="http://schemas.microsoft.com/office/drawing/2014/main" id="{18E6EE9A-E310-7BF6-C5D4-5B17FE56CCB9}"/>
                  </a:ext>
                </a:extLst>
              </p:cNvPr>
              <p:cNvSpPr txBox="1"/>
              <p:nvPr/>
            </p:nvSpPr>
            <p:spPr>
              <a:xfrm>
                <a:off x="18351701"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Project Status Tracker</a:t>
                </a:r>
              </a:p>
            </p:txBody>
          </p:sp>
          <p:sp>
            <p:nvSpPr>
              <p:cNvPr id="366" name="TextBox 365">
                <a:extLst>
                  <a:ext uri="{FF2B5EF4-FFF2-40B4-BE49-F238E27FC236}">
                    <a16:creationId xmlns:a16="http://schemas.microsoft.com/office/drawing/2014/main" id="{CC323B71-36A4-FBE7-6A37-5B089EF02437}"/>
                  </a:ext>
                </a:extLst>
              </p:cNvPr>
              <p:cNvSpPr txBox="1"/>
              <p:nvPr/>
            </p:nvSpPr>
            <p:spPr>
              <a:xfrm>
                <a:off x="19297594" y="3257177"/>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Financial Planning</a:t>
                </a:r>
              </a:p>
            </p:txBody>
          </p:sp>
          <p:sp>
            <p:nvSpPr>
              <p:cNvPr id="368" name="TextBox 367">
                <a:extLst>
                  <a:ext uri="{FF2B5EF4-FFF2-40B4-BE49-F238E27FC236}">
                    <a16:creationId xmlns:a16="http://schemas.microsoft.com/office/drawing/2014/main" id="{1E111E0A-B163-4233-64BB-93526C3FE2BF}"/>
                  </a:ext>
                </a:extLst>
              </p:cNvPr>
              <p:cNvSpPr txBox="1"/>
              <p:nvPr/>
            </p:nvSpPr>
            <p:spPr>
              <a:xfrm>
                <a:off x="16464871" y="4047622"/>
                <a:ext cx="814769" cy="102592"/>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IP Protection</a:t>
                </a:r>
              </a:p>
            </p:txBody>
          </p:sp>
          <p:grpSp>
            <p:nvGrpSpPr>
              <p:cNvPr id="23" name="Group 22">
                <a:extLst>
                  <a:ext uri="{FF2B5EF4-FFF2-40B4-BE49-F238E27FC236}">
                    <a16:creationId xmlns:a16="http://schemas.microsoft.com/office/drawing/2014/main" id="{74F9CA40-B019-0217-E614-30817846C62B}"/>
                  </a:ext>
                </a:extLst>
              </p:cNvPr>
              <p:cNvGrpSpPr/>
              <p:nvPr/>
            </p:nvGrpSpPr>
            <p:grpSpPr>
              <a:xfrm>
                <a:off x="22118908" y="4544151"/>
                <a:ext cx="815488" cy="587831"/>
                <a:chOff x="19299326" y="5222341"/>
                <a:chExt cx="815488" cy="587831"/>
              </a:xfrm>
            </p:grpSpPr>
            <p:sp>
              <p:nvSpPr>
                <p:cNvPr id="369" name="TextBox 368">
                  <a:extLst>
                    <a:ext uri="{FF2B5EF4-FFF2-40B4-BE49-F238E27FC236}">
                      <a16:creationId xmlns:a16="http://schemas.microsoft.com/office/drawing/2014/main" id="{135BBC9E-4984-5744-F48A-90390BE91068}"/>
                    </a:ext>
                    <a:ext uri="{C183D7F6-B498-43B3-948B-1728B52AA6E4}">
                      <adec:decorative xmlns:adec="http://schemas.microsoft.com/office/drawing/2017/decorative" val="1"/>
                    </a:ext>
                  </a:extLst>
                </p:cNvPr>
                <p:cNvSpPr txBox="1"/>
                <p:nvPr/>
              </p:nvSpPr>
              <p:spPr>
                <a:xfrm>
                  <a:off x="19300046" y="5222341"/>
                  <a:ext cx="814768" cy="587831"/>
                </a:xfrm>
                <a:prstGeom prst="roundRect">
                  <a:avLst>
                    <a:gd name="adj" fmla="val 8517"/>
                  </a:avLst>
                </a:prstGeom>
                <a:solidFill>
                  <a:schemeClr val="tx1">
                    <a:alpha val="10000"/>
                  </a:schemeClr>
                </a:solidFill>
              </p:spPr>
              <p:txBody>
                <a:bodyPr wrap="square" lIns="97971" tIns="514351" rIns="97971" bIns="0" rtlCol="0" anchor="ctr">
                  <a:normAutofit fontScale="25000" lnSpcReduction="20000"/>
                </a:bodyPr>
                <a:lstStyle>
                  <a:defPPr>
                    <a:defRPr lang="en-US"/>
                  </a:defPPr>
                  <a:lvl1pPr marR="0" lvl="0" indent="0" algn="ctr" defTabSz="1740645" fontAlgn="base">
                    <a:lnSpc>
                      <a:spcPct val="100000"/>
                    </a:lnSpc>
                    <a:spcBef>
                      <a:spcPct val="0"/>
                    </a:spcBef>
                    <a:spcAft>
                      <a:spcPct val="0"/>
                    </a:spcAft>
                    <a:buClrTx/>
                    <a:buSzTx/>
                    <a:buFontTx/>
                    <a:buNone/>
                    <a:tabLst/>
                    <a:defRPr kumimoji="0" sz="3214" b="1" i="0" u="none" strike="noStrike" cap="none" spc="0" normalizeH="0" baseline="0">
                      <a:ln>
                        <a:noFill/>
                      </a:ln>
                      <a:gradFill>
                        <a:gsLst>
                          <a:gs pos="13761">
                            <a:srgbClr val="000000"/>
                          </a:gs>
                          <a:gs pos="32110">
                            <a:srgbClr val="000000"/>
                          </a:gs>
                        </a:gsLst>
                        <a:path path="circle">
                          <a:fillToRect l="100000" t="100000"/>
                        </a:path>
                      </a:gradFill>
                      <a:effectLst/>
                      <a:uLnTx/>
                      <a:uFillTx/>
                      <a:latin typeface="Segoe UI Variable Display Semib" pitchFamily="2" charset="0"/>
                      <a:cs typeface="Segoe Sans Display Semibold" pitchFamily="2" charset="0"/>
                    </a:defRPr>
                  </a:lvl1pPr>
                </a:lstStyle>
                <a:p>
                  <a:pPr marL="0" marR="0" lvl="0" indent="0" algn="ctr" defTabSz="1740645" rtl="0" eaLnBrk="1" fontAlgn="base" latinLnBrk="0" hangingPunct="1">
                    <a:lnSpc>
                      <a:spcPct val="100000"/>
                    </a:lnSpc>
                    <a:spcBef>
                      <a:spcPct val="0"/>
                    </a:spcBef>
                    <a:spcAft>
                      <a:spcPct val="0"/>
                    </a:spcAft>
                    <a:buClrTx/>
                    <a:buSzTx/>
                    <a:buFontTx/>
                    <a:buNone/>
                    <a:tabLst/>
                    <a:defRPr/>
                  </a:pPr>
                  <a:endParaRPr kumimoji="0" lang="en-US" sz="3214" b="1" i="0" u="none" strike="noStrike" kern="1200" cap="none" spc="0" normalizeH="0" baseline="0" noProof="0">
                    <a:ln>
                      <a:noFill/>
                    </a:ln>
                    <a:solidFill>
                      <a:srgbClr val="FFFFFF"/>
                    </a:solidFill>
                    <a:effectLst/>
                    <a:uLnTx/>
                    <a:uFillTx/>
                    <a:latin typeface="Segoe UI Variable Display Semib" pitchFamily="2" charset="0"/>
                    <a:ea typeface="+mn-ea"/>
                    <a:cs typeface="Segoe Sans Display Semibold" pitchFamily="2" charset="0"/>
                  </a:endParaRPr>
                </a:p>
              </p:txBody>
            </p:sp>
            <p:sp>
              <p:nvSpPr>
                <p:cNvPr id="370" name="TextBox 369">
                  <a:extLst>
                    <a:ext uri="{FF2B5EF4-FFF2-40B4-BE49-F238E27FC236}">
                      <a16:creationId xmlns:a16="http://schemas.microsoft.com/office/drawing/2014/main" id="{5A231519-BCA4-3450-0849-473537182BD8}"/>
                    </a:ext>
                  </a:extLst>
                </p:cNvPr>
                <p:cNvSpPr txBox="1"/>
                <p:nvPr/>
              </p:nvSpPr>
              <p:spPr>
                <a:xfrm>
                  <a:off x="19299326" y="5413664"/>
                  <a:ext cx="814769" cy="205184"/>
                </a:xfrm>
                <a:prstGeom prst="rect">
                  <a:avLst/>
                </a:prstGeom>
                <a:noFill/>
              </p:spPr>
              <p:txBody>
                <a:bodyPr wrap="square" lIns="0" tIns="0" rIns="0" bIns="0" rtlCol="0" anchor="ctr">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Store</a:t>
                  </a:r>
                  <a:b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Operations</a:t>
                  </a:r>
                </a:p>
              </p:txBody>
            </p:sp>
          </p:grpSp>
          <p:sp>
            <p:nvSpPr>
              <p:cNvPr id="390" name="TextBox 389">
                <a:extLst>
                  <a:ext uri="{FF2B5EF4-FFF2-40B4-BE49-F238E27FC236}">
                    <a16:creationId xmlns:a16="http://schemas.microsoft.com/office/drawing/2014/main" id="{BFC124BA-95A6-53A4-46B1-791F55AFF585}"/>
                  </a:ext>
                </a:extLst>
              </p:cNvPr>
              <p:cNvSpPr txBox="1"/>
              <p:nvPr/>
            </p:nvSpPr>
            <p:spPr>
              <a:xfrm>
                <a:off x="21163208" y="5237504"/>
                <a:ext cx="1759339"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 more</a:t>
                </a:r>
              </a:p>
            </p:txBody>
          </p:sp>
        </p:grpSp>
        <p:sp>
          <p:nvSpPr>
            <p:cNvPr id="395" name="Rectangle: Rounded Corners 394">
              <a:extLst>
                <a:ext uri="{FF2B5EF4-FFF2-40B4-BE49-F238E27FC236}">
                  <a16:creationId xmlns:a16="http://schemas.microsoft.com/office/drawing/2014/main" id="{8C914698-B522-7557-A43B-3D19062310C9}"/>
                </a:ext>
              </a:extLst>
            </p:cNvPr>
            <p:cNvSpPr/>
            <p:nvPr/>
          </p:nvSpPr>
          <p:spPr bwMode="auto">
            <a:xfrm>
              <a:off x="9813709" y="1703006"/>
              <a:ext cx="1465344" cy="406361"/>
            </a:xfrm>
            <a:prstGeom prst="roundRect">
              <a:avLst>
                <a:gd name="adj" fmla="val 33749"/>
              </a:avLst>
            </a:prstGeom>
            <a:gradFill>
              <a:gsLst>
                <a:gs pos="74000">
                  <a:srgbClr val="318581"/>
                </a:gs>
                <a:gs pos="5000">
                  <a:srgbClr val="1573A9"/>
                </a:gs>
              </a:gsLst>
              <a:path path="circle">
                <a:fillToRect l="100000" t="100000"/>
              </a:path>
            </a:gradFill>
            <a:ln w="12700">
              <a:noFill/>
              <a:headEnd type="none" w="med" len="med"/>
              <a:tailEnd type="none" w="med" len="med"/>
            </a:ln>
            <a:effectLst>
              <a:outerShdw blurRad="279400" sx="101000" sy="101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Custom</a:t>
              </a:r>
            </a:p>
          </p:txBody>
        </p:sp>
      </p:grpSp>
    </p:spTree>
    <p:extLst>
      <p:ext uri="{BB962C8B-B14F-4D97-AF65-F5344CB8AC3E}">
        <p14:creationId xmlns:p14="http://schemas.microsoft.com/office/powerpoint/2010/main" val="3839815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91667E-6 -4.07407E-6 L -0.92448 -4.07407E-6 " pathEditMode="relative" rAng="0" ptsTypes="AA">
                                      <p:cBhvr>
                                        <p:cTn id="6" dur="10000" fill="hold"/>
                                        <p:tgtEl>
                                          <p:spTgt spid="41"/>
                                        </p:tgtEl>
                                        <p:attrNameLst>
                                          <p:attrName>ppt_x</p:attrName>
                                          <p:attrName>ppt_y</p:attrName>
                                        </p:attrNameLst>
                                      </p:cBhvr>
                                      <p:rCtr x="-46224" y="0"/>
                                    </p:animMotion>
                                  </p:childTnLst>
                                </p:cTn>
                              </p:par>
                              <p:par>
                                <p:cTn id="7" presetID="35" presetClass="path" presetSubtype="0" accel="50000" decel="50000" fill="hold" nodeType="withEffect">
                                  <p:stCondLst>
                                    <p:cond delay="0"/>
                                  </p:stCondLst>
                                  <p:childTnLst>
                                    <p:animMotion origin="layout" path="M 1.66667E-6 -1.11111E-6 L -0.95078 0.0007 " pathEditMode="relative" rAng="0" ptsTypes="AA">
                                      <p:cBhvr>
                                        <p:cTn id="8" dur="10000" fill="hold"/>
                                        <p:tgtEl>
                                          <p:spTgt spid="43"/>
                                        </p:tgtEl>
                                        <p:attrNameLst>
                                          <p:attrName>ppt_x</p:attrName>
                                          <p:attrName>ppt_y</p:attrName>
                                        </p:attrNameLst>
                                      </p:cBhvr>
                                      <p:rCtr x="-4753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12EC6-9872-B424-A7B1-59EFA8E737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967DF-A5A5-C8BA-DB0B-E6F5530128D7}"/>
              </a:ext>
            </a:extLst>
          </p:cNvPr>
          <p:cNvSpPr>
            <a:spLocks noGrp="1"/>
          </p:cNvSpPr>
          <p:nvPr>
            <p:ph type="title"/>
          </p:nvPr>
        </p:nvSpPr>
        <p:spPr/>
        <p:txBody>
          <a:bodyPr>
            <a:normAutofit fontScale="90000"/>
          </a:bodyPr>
          <a:lstStyle/>
          <a:p>
            <a:r>
              <a:rPr lang="en-US" sz="4000">
                <a:solidFill>
                  <a:schemeClr val="tx1"/>
                </a:solidFill>
                <a:latin typeface="Segoe UI Semibold"/>
                <a:cs typeface="Segoe UI Semibold"/>
              </a:rPr>
              <a:t>Transforming your organization </a:t>
            </a:r>
            <a:br>
              <a:rPr lang="en-US" sz="4000">
                <a:solidFill>
                  <a:schemeClr val="tx1"/>
                </a:solidFill>
                <a:latin typeface="Segoe UI Semibold"/>
                <a:cs typeface="Segoe UI Semibold"/>
              </a:rPr>
            </a:br>
            <a:r>
              <a:rPr lang="en-US" sz="4000">
                <a:solidFill>
                  <a:schemeClr val="tx1"/>
                </a:solidFill>
                <a:latin typeface="Segoe UI Semibold"/>
                <a:cs typeface="Segoe UI Semibold"/>
              </a:rPr>
              <a:t>with Copilot and agents</a:t>
            </a:r>
            <a:endParaRPr lang="en-US">
              <a:solidFill>
                <a:schemeClr val="tx1"/>
              </a:solidFill>
            </a:endParaRPr>
          </a:p>
        </p:txBody>
      </p:sp>
      <p:cxnSp>
        <p:nvCxnSpPr>
          <p:cNvPr id="4" name="Straight Arrow Connector 3">
            <a:extLst>
              <a:ext uri="{FF2B5EF4-FFF2-40B4-BE49-F238E27FC236}">
                <a16:creationId xmlns:a16="http://schemas.microsoft.com/office/drawing/2014/main" id="{6A38B860-1A2D-2408-A1E1-12A67AF8F053}"/>
              </a:ext>
              <a:ext uri="{C183D7F6-B498-43B3-948B-1728B52AA6E4}">
                <adec:decorative xmlns:adec="http://schemas.microsoft.com/office/drawing/2017/decorative" val="1"/>
              </a:ext>
            </a:extLst>
          </p:cNvPr>
          <p:cNvCxnSpPr>
            <a:cxnSpLocks/>
          </p:cNvCxnSpPr>
          <p:nvPr/>
        </p:nvCxnSpPr>
        <p:spPr>
          <a:xfrm>
            <a:off x="586585" y="5409556"/>
            <a:ext cx="10499284" cy="0"/>
          </a:xfrm>
          <a:prstGeom prst="straightConnector1">
            <a:avLst/>
          </a:prstGeom>
          <a:noFill/>
          <a:ln w="28575">
            <a:gradFill flip="none" rotWithShape="1">
              <a:gsLst>
                <a:gs pos="0">
                  <a:srgbClr val="84D8CA">
                    <a:alpha val="0"/>
                  </a:srgbClr>
                </a:gs>
                <a:gs pos="12000">
                  <a:srgbClr val="84D8CA"/>
                </a:gs>
                <a:gs pos="100000">
                  <a:srgbClr val="8DC8E8">
                    <a:alpha val="0"/>
                  </a:srgbClr>
                </a:gs>
                <a:gs pos="88000">
                  <a:srgbClr val="8DC8E8"/>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Rectangle: Rounded Corners 5">
            <a:extLst>
              <a:ext uri="{FF2B5EF4-FFF2-40B4-BE49-F238E27FC236}">
                <a16:creationId xmlns:a16="http://schemas.microsoft.com/office/drawing/2014/main" id="{7DAB0BFF-BDB5-F49A-D81A-415FCE000BEE}"/>
              </a:ext>
            </a:extLst>
          </p:cNvPr>
          <p:cNvSpPr/>
          <p:nvPr/>
        </p:nvSpPr>
        <p:spPr bwMode="auto">
          <a:xfrm>
            <a:off x="4313071" y="3846601"/>
            <a:ext cx="3046311" cy="923226"/>
          </a:xfrm>
          <a:prstGeom prst="roundRect">
            <a:avLst>
              <a:gd name="adj" fmla="val 14508"/>
            </a:avLst>
          </a:prstGeom>
          <a:solidFill>
            <a:srgbClr val="1C313D"/>
          </a:solidFill>
          <a:ln w="15875" cap="rnd">
            <a:noFill/>
            <a:headEnd type="none" w="lg" len="med"/>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7130" rIns="0" bIns="0" numCol="1" spcCol="0" rtlCol="0" fromWordArt="0" anchor="ctr" anchorCtr="0" forceAA="0" compatLnSpc="1">
            <a:prstTxWarp prst="textNoShape">
              <a:avLst/>
            </a:prstTxWarp>
            <a:noAutofit/>
          </a:bodyPr>
          <a:lstStyle/>
          <a:p>
            <a:pPr algn="ctr" defTabSz="1165115" fontAlgn="base">
              <a:spcAft>
                <a:spcPts val="241"/>
              </a:spcAft>
              <a:buSzPct val="90000"/>
              <a:defRPr/>
            </a:pPr>
            <a:r>
              <a:rPr lang="en-US" sz="1600" b="1" spc="-20">
                <a:ln w="3175">
                  <a:noFill/>
                </a:ln>
                <a:solidFill>
                  <a:schemeClr val="bg1"/>
                </a:solidFill>
                <a:latin typeface="Segoe UI Variable Display Semibold"/>
                <a:cs typeface="Segoe UI"/>
              </a:rPr>
              <a:t>AI powered productivity</a:t>
            </a:r>
          </a:p>
          <a:p>
            <a:pPr algn="ctr" defTabSz="1165115" fontAlgn="base">
              <a:spcAft>
                <a:spcPct val="0"/>
              </a:spcAft>
              <a:buSzPct val="90000"/>
              <a:tabLst>
                <a:tab pos="1371688" algn="l"/>
              </a:tabLst>
              <a:defRPr/>
            </a:pPr>
            <a:r>
              <a:rPr lang="en-US" sz="1200" b="1" spc="-20">
                <a:ln w="3175">
                  <a:noFill/>
                </a:ln>
                <a:solidFill>
                  <a:schemeClr val="bg1"/>
                </a:solidFill>
                <a:latin typeface="Segoe UI Variable Display Semibold"/>
                <a:cs typeface="Segoe UI"/>
              </a:rPr>
              <a:t>Microsoft 365 Copilot + Copilot Chat</a:t>
            </a:r>
          </a:p>
        </p:txBody>
      </p:sp>
      <p:sp>
        <p:nvSpPr>
          <p:cNvPr id="8" name="Rectangle: Rounded Corners 17">
            <a:extLst>
              <a:ext uri="{FF2B5EF4-FFF2-40B4-BE49-F238E27FC236}">
                <a16:creationId xmlns:a16="http://schemas.microsoft.com/office/drawing/2014/main" id="{6E98B9E8-8F4E-9E98-B3EC-6A8EA3C0916E}"/>
              </a:ext>
            </a:extLst>
          </p:cNvPr>
          <p:cNvSpPr/>
          <p:nvPr/>
        </p:nvSpPr>
        <p:spPr bwMode="auto">
          <a:xfrm>
            <a:off x="7494511" y="2829077"/>
            <a:ext cx="3046311" cy="923226"/>
          </a:xfrm>
          <a:prstGeom prst="roundRect">
            <a:avLst>
              <a:gd name="adj" fmla="val 13429"/>
            </a:avLst>
          </a:prstGeom>
          <a:solidFill>
            <a:srgbClr val="1C313D"/>
          </a:solidFill>
          <a:ln w="15875" cap="rnd">
            <a:noFill/>
            <a:headEnd type="none" w="lg" len="med"/>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7130" rIns="0" bIns="0" numCol="1" spcCol="0" rtlCol="0" fromWordArt="0" anchor="ctr" anchorCtr="0" forceAA="0" compatLnSpc="1">
            <a:prstTxWarp prst="textNoShape">
              <a:avLst/>
            </a:prstTxWarp>
            <a:noAutofit/>
          </a:bodyPr>
          <a:lstStyle/>
          <a:p>
            <a:pPr algn="ctr" defTabSz="1165115" fontAlgn="base">
              <a:spcAft>
                <a:spcPts val="241"/>
              </a:spcAft>
              <a:buSzPct val="90000"/>
              <a:defRPr/>
            </a:pPr>
            <a:r>
              <a:rPr lang="en-US" sz="1600" b="1" spc="-20">
                <a:ln w="3175">
                  <a:noFill/>
                </a:ln>
                <a:solidFill>
                  <a:schemeClr val="bg1"/>
                </a:solidFill>
                <a:latin typeface="Segoe UI Variable Display Semibold"/>
                <a:cs typeface="Segoe UI"/>
              </a:rPr>
              <a:t>Business process automation</a:t>
            </a:r>
          </a:p>
          <a:p>
            <a:pPr algn="ctr" defTabSz="1165115" fontAlgn="base">
              <a:spcAft>
                <a:spcPct val="0"/>
              </a:spcAft>
              <a:buSzPct val="90000"/>
              <a:tabLst>
                <a:tab pos="1371688" algn="l"/>
              </a:tabLst>
              <a:defRPr/>
            </a:pPr>
            <a:r>
              <a:rPr lang="en-US" sz="1200" b="1" spc="-20">
                <a:ln w="3175">
                  <a:noFill/>
                </a:ln>
                <a:solidFill>
                  <a:schemeClr val="bg1"/>
                </a:solidFill>
                <a:latin typeface="Segoe UI Variable Display Semibold"/>
                <a:cs typeface="Segoe UI"/>
              </a:rPr>
              <a:t>Copilot Studio</a:t>
            </a:r>
          </a:p>
        </p:txBody>
      </p:sp>
      <p:sp>
        <p:nvSpPr>
          <p:cNvPr id="10" name="Rectangle: Rounded Corners 30">
            <a:extLst>
              <a:ext uri="{FF2B5EF4-FFF2-40B4-BE49-F238E27FC236}">
                <a16:creationId xmlns:a16="http://schemas.microsoft.com/office/drawing/2014/main" id="{27CA5BDD-DCE7-4BEC-FDA0-FD8C543DA481}"/>
              </a:ext>
            </a:extLst>
          </p:cNvPr>
          <p:cNvSpPr/>
          <p:nvPr/>
        </p:nvSpPr>
        <p:spPr bwMode="auto">
          <a:xfrm>
            <a:off x="7494511" y="3846601"/>
            <a:ext cx="3046311" cy="923226"/>
          </a:xfrm>
          <a:prstGeom prst="roundRect">
            <a:avLst>
              <a:gd name="adj" fmla="val 14868"/>
            </a:avLst>
          </a:prstGeom>
          <a:solidFill>
            <a:srgbClr val="1C313D"/>
          </a:solidFill>
          <a:ln w="15875" cap="rnd">
            <a:noFill/>
            <a:headEnd type="none" w="lg" len="med"/>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7130" rIns="0" bIns="0" numCol="1" spcCol="0" rtlCol="0" fromWordArt="0" anchor="ctr" anchorCtr="0" forceAA="0" compatLnSpc="1">
            <a:prstTxWarp prst="textNoShape">
              <a:avLst/>
            </a:prstTxWarp>
            <a:noAutofit/>
          </a:bodyPr>
          <a:lstStyle/>
          <a:p>
            <a:pPr algn="ctr" defTabSz="1165115" fontAlgn="base">
              <a:spcAft>
                <a:spcPts val="241"/>
              </a:spcAft>
              <a:buSzPct val="90000"/>
              <a:defRPr/>
            </a:pPr>
            <a:r>
              <a:rPr lang="en-US" sz="1600" b="1" spc="-20">
                <a:ln w="3175">
                  <a:noFill/>
                </a:ln>
                <a:solidFill>
                  <a:schemeClr val="bg1"/>
                </a:solidFill>
                <a:latin typeface="Segoe UI Variable Display Semibold"/>
                <a:cs typeface="Segoe UI"/>
              </a:rPr>
              <a:t>AI powered productivity</a:t>
            </a:r>
          </a:p>
          <a:p>
            <a:pPr algn="ctr" defTabSz="1165115" fontAlgn="base">
              <a:spcAft>
                <a:spcPct val="0"/>
              </a:spcAft>
              <a:buSzPct val="90000"/>
              <a:tabLst>
                <a:tab pos="1371688" algn="l"/>
              </a:tabLst>
              <a:defRPr/>
            </a:pPr>
            <a:r>
              <a:rPr lang="en-US" sz="1200" b="1" spc="-20">
                <a:ln w="3175">
                  <a:noFill/>
                </a:ln>
                <a:solidFill>
                  <a:schemeClr val="bg1"/>
                </a:solidFill>
                <a:latin typeface="Segoe UI Variable Display Semibold"/>
                <a:cs typeface="Segoe UI"/>
              </a:rPr>
              <a:t>Microsoft 365 Copilot + Copilot Chat</a:t>
            </a:r>
          </a:p>
        </p:txBody>
      </p:sp>
      <p:sp>
        <p:nvSpPr>
          <p:cNvPr id="12" name="Rounded Rectangle 2">
            <a:extLst>
              <a:ext uri="{FF2B5EF4-FFF2-40B4-BE49-F238E27FC236}">
                <a16:creationId xmlns:a16="http://schemas.microsoft.com/office/drawing/2014/main" id="{528FC074-9B59-4D47-365A-04AFE9254E32}"/>
              </a:ext>
              <a:ext uri="{C183D7F6-B498-43B3-948B-1728B52AA6E4}">
                <adec:decorative xmlns:adec="http://schemas.microsoft.com/office/drawing/2017/decorative" val="1"/>
              </a:ext>
            </a:extLst>
          </p:cNvPr>
          <p:cNvSpPr/>
          <p:nvPr/>
        </p:nvSpPr>
        <p:spPr bwMode="auto">
          <a:xfrm>
            <a:off x="1131631" y="3846601"/>
            <a:ext cx="3046311" cy="923226"/>
          </a:xfrm>
          <a:prstGeom prst="roundRect">
            <a:avLst>
              <a:gd name="adj" fmla="val 14148"/>
            </a:avLst>
          </a:prstGeom>
          <a:gradFill flip="none" rotWithShape="1">
            <a:gsLst>
              <a:gs pos="100000">
                <a:srgbClr val="1573A9"/>
              </a:gs>
              <a:gs pos="4000">
                <a:srgbClr val="0E6EB4"/>
              </a:gs>
            </a:gsLst>
            <a:lin ang="0" scaled="1"/>
            <a:tileRect/>
          </a:gradFill>
        </p:spPr>
        <p:txBody>
          <a:bodyPr wrap="square" lIns="0" tIns="0" rIns="0" bIns="0" rtlCol="0" anchor="ctr">
            <a:noAutofit/>
          </a:bodyPr>
          <a:lstStyle/>
          <a:p>
            <a:pPr algn="ctr" defTabSz="1165115" fontAlgn="base">
              <a:spcBef>
                <a:spcPct val="0"/>
              </a:spcBef>
              <a:spcAft>
                <a:spcPts val="241"/>
              </a:spcAft>
              <a:buSzPct val="90000"/>
              <a:tabLst>
                <a:tab pos="1371688" algn="l"/>
              </a:tabLst>
            </a:pPr>
            <a:endParaRPr lang="en-US" sz="1200" b="1" spc="-20">
              <a:ln w="3175">
                <a:noFill/>
              </a:ln>
              <a:effectLst>
                <a:outerShdw blurRad="38100" dist="38100" dir="2700000" algn="tl">
                  <a:srgbClr val="000000">
                    <a:alpha val="43137"/>
                  </a:srgbClr>
                </a:outerShdw>
              </a:effectLst>
              <a:latin typeface="Segoe UI Variable Display Semibold" pitchFamily="2" charset="0"/>
              <a:cs typeface="Segoe UI" pitchFamily="34" charset="0"/>
            </a:endParaRPr>
          </a:p>
        </p:txBody>
      </p:sp>
      <p:sp>
        <p:nvSpPr>
          <p:cNvPr id="14" name="Rounded Rectangle 2">
            <a:extLst>
              <a:ext uri="{FF2B5EF4-FFF2-40B4-BE49-F238E27FC236}">
                <a16:creationId xmlns:a16="http://schemas.microsoft.com/office/drawing/2014/main" id="{4533E743-30E9-720E-2985-545EF469D9C2}"/>
              </a:ext>
            </a:extLst>
          </p:cNvPr>
          <p:cNvSpPr/>
          <p:nvPr/>
        </p:nvSpPr>
        <p:spPr bwMode="auto">
          <a:xfrm>
            <a:off x="1128167" y="3851796"/>
            <a:ext cx="3046311" cy="923226"/>
          </a:xfrm>
          <a:prstGeom prst="roundRect">
            <a:avLst>
              <a:gd name="adj" fmla="val 14148"/>
            </a:avLst>
          </a:prstGeom>
          <a:gradFill flip="none" rotWithShape="1">
            <a:gsLst>
              <a:gs pos="100000">
                <a:srgbClr val="0278D1">
                  <a:alpha val="0"/>
                </a:srgbClr>
              </a:gs>
              <a:gs pos="18000">
                <a:srgbClr val="025390">
                  <a:alpha val="93000"/>
                </a:srgbClr>
              </a:gs>
            </a:gsLst>
            <a:path path="circle">
              <a:fillToRect t="100000" r="100000"/>
            </a:path>
            <a:tileRect l="-100000" b="-100000"/>
          </a:gradFill>
        </p:spPr>
        <p:txBody>
          <a:bodyPr wrap="square" lIns="0" tIns="0" rIns="0" bIns="0" rtlCol="0" anchor="ctr">
            <a:noAutofit/>
          </a:bodyPr>
          <a:lstStyle/>
          <a:p>
            <a:pPr algn="ctr" defTabSz="1165115" fontAlgn="base">
              <a:spcBef>
                <a:spcPct val="0"/>
              </a:spcBef>
              <a:spcAft>
                <a:spcPts val="241"/>
              </a:spcAft>
              <a:buSzPct val="90000"/>
              <a:tabLst>
                <a:tab pos="1371688" algn="l"/>
              </a:tabLst>
            </a:pPr>
            <a:r>
              <a:rPr lang="en-US" sz="1600" b="1" spc="-20">
                <a:ln w="3175">
                  <a:noFill/>
                </a:ln>
                <a:solidFill>
                  <a:schemeClr val="bg1"/>
                </a:solidFill>
                <a:effectLst>
                  <a:outerShdw blurRad="38100" dist="38100" dir="2700000" algn="tl">
                    <a:srgbClr val="000000">
                      <a:alpha val="43137"/>
                    </a:srgbClr>
                  </a:outerShdw>
                </a:effectLst>
                <a:latin typeface="Segoe UI Variable Display Semibold"/>
                <a:cs typeface="Segoe UI"/>
              </a:rPr>
              <a:t>AI powered productivity</a:t>
            </a:r>
          </a:p>
          <a:p>
            <a:pPr algn="ctr" defTabSz="1165115" fontAlgn="base">
              <a:spcBef>
                <a:spcPct val="0"/>
              </a:spcBef>
              <a:spcAft>
                <a:spcPct val="0"/>
              </a:spcAft>
              <a:buSzPct val="90000"/>
              <a:tabLst>
                <a:tab pos="1371688" algn="l"/>
              </a:tabLst>
              <a:defRPr/>
            </a:pPr>
            <a:r>
              <a:rPr lang="en-US" sz="1200" b="1" spc="-20">
                <a:ln w="3175">
                  <a:noFill/>
                </a:ln>
                <a:solidFill>
                  <a:schemeClr val="bg1"/>
                </a:solidFill>
                <a:effectLst>
                  <a:outerShdw blurRad="38100" dist="38100" dir="2700000" algn="tl">
                    <a:srgbClr val="000000">
                      <a:alpha val="43137"/>
                    </a:srgbClr>
                  </a:outerShdw>
                </a:effectLst>
                <a:latin typeface="Segoe UI Variable Display Semibold"/>
                <a:cs typeface="Segoe UI"/>
              </a:rPr>
              <a:t>Microsoft 365 Copilot + Copilot Chat</a:t>
            </a:r>
          </a:p>
        </p:txBody>
      </p:sp>
      <p:sp>
        <p:nvSpPr>
          <p:cNvPr id="16" name="Rectangle: Rounded Corners 15">
            <a:extLst>
              <a:ext uri="{FF2B5EF4-FFF2-40B4-BE49-F238E27FC236}">
                <a16:creationId xmlns:a16="http://schemas.microsoft.com/office/drawing/2014/main" id="{5B727C99-3014-20FD-1A2E-15D091D55057}"/>
              </a:ext>
            </a:extLst>
          </p:cNvPr>
          <p:cNvSpPr/>
          <p:nvPr/>
        </p:nvSpPr>
        <p:spPr bwMode="auto">
          <a:xfrm>
            <a:off x="4313071" y="2827021"/>
            <a:ext cx="3046311" cy="923226"/>
          </a:xfrm>
          <a:prstGeom prst="roundRect">
            <a:avLst>
              <a:gd name="adj" fmla="val 14508"/>
            </a:avLst>
          </a:prstGeom>
          <a:gradFill flip="none" rotWithShape="1">
            <a:gsLst>
              <a:gs pos="100000">
                <a:srgbClr val="21748B"/>
              </a:gs>
              <a:gs pos="4000">
                <a:srgbClr val="156B9B"/>
              </a:gs>
            </a:gsLst>
            <a:lin ang="0" scaled="1"/>
            <a:tileRect/>
          </a:gradFill>
        </p:spPr>
        <p:txBody>
          <a:bodyPr wrap="square" lIns="0" tIns="0" rIns="0" bIns="0" rtlCol="0" anchor="ctr">
            <a:noAutofit/>
          </a:bodyPr>
          <a:lstStyle/>
          <a:p>
            <a:pPr algn="ctr" defTabSz="1165115" fontAlgn="base">
              <a:spcBef>
                <a:spcPct val="0"/>
              </a:spcBef>
              <a:spcAft>
                <a:spcPts val="241"/>
              </a:spcAft>
              <a:buSzPct val="90000"/>
              <a:tabLst>
                <a:tab pos="1371688" algn="l"/>
              </a:tabLst>
              <a:defRPr/>
            </a:pPr>
            <a:r>
              <a:rPr lang="en-US" sz="1600" b="1" spc="-20">
                <a:ln w="3175">
                  <a:noFill/>
                </a:ln>
                <a:solidFill>
                  <a:schemeClr val="bg1"/>
                </a:solidFill>
                <a:effectLst>
                  <a:outerShdw blurRad="38100" dist="38100" dir="2700000" algn="tl">
                    <a:srgbClr val="000000">
                      <a:alpha val="43137"/>
                    </a:srgbClr>
                  </a:outerShdw>
                </a:effectLst>
                <a:latin typeface="Segoe UI Variable Display Semibold"/>
                <a:cs typeface="Segoe UI"/>
              </a:rPr>
              <a:t>Business process automation</a:t>
            </a:r>
          </a:p>
          <a:p>
            <a:pPr algn="ctr" defTabSz="1165115" fontAlgn="base">
              <a:spcBef>
                <a:spcPct val="0"/>
              </a:spcBef>
              <a:spcAft>
                <a:spcPct val="0"/>
              </a:spcAft>
              <a:buSzPct val="90000"/>
              <a:tabLst>
                <a:tab pos="1371688" algn="l"/>
              </a:tabLst>
              <a:defRPr/>
            </a:pPr>
            <a:r>
              <a:rPr lang="en-US" sz="1200" b="1" spc="-20">
                <a:ln w="3175">
                  <a:noFill/>
                </a:ln>
                <a:solidFill>
                  <a:schemeClr val="bg1"/>
                </a:solidFill>
                <a:effectLst>
                  <a:outerShdw blurRad="38100" dist="38100" dir="2700000" algn="tl">
                    <a:srgbClr val="000000">
                      <a:alpha val="43137"/>
                    </a:srgbClr>
                  </a:outerShdw>
                </a:effectLst>
                <a:latin typeface="Segoe UI Variable Display Semibold"/>
                <a:cs typeface="Segoe UI"/>
              </a:rPr>
              <a:t>Copilot Studio + pre-built agents</a:t>
            </a:r>
          </a:p>
        </p:txBody>
      </p:sp>
      <p:sp>
        <p:nvSpPr>
          <p:cNvPr id="18" name="Rectangle: Rounded Corners 17">
            <a:extLst>
              <a:ext uri="{FF2B5EF4-FFF2-40B4-BE49-F238E27FC236}">
                <a16:creationId xmlns:a16="http://schemas.microsoft.com/office/drawing/2014/main" id="{30FA2C7C-4DB7-CBCD-EEB3-907CAECEA716}"/>
              </a:ext>
            </a:extLst>
          </p:cNvPr>
          <p:cNvSpPr/>
          <p:nvPr/>
        </p:nvSpPr>
        <p:spPr bwMode="auto">
          <a:xfrm>
            <a:off x="7494511" y="1811554"/>
            <a:ext cx="3046311" cy="923226"/>
          </a:xfrm>
          <a:prstGeom prst="roundRect">
            <a:avLst>
              <a:gd name="adj" fmla="val 14508"/>
            </a:avLst>
          </a:prstGeom>
          <a:gradFill flip="none" rotWithShape="1">
            <a:gsLst>
              <a:gs pos="100000">
                <a:srgbClr val="286E6B"/>
              </a:gs>
              <a:gs pos="4000">
                <a:srgbClr val="267E90"/>
              </a:gs>
            </a:gsLst>
            <a:lin ang="0" scaled="1"/>
            <a:tileRect/>
          </a:gradFill>
        </p:spPr>
        <p:txBody>
          <a:bodyPr wrap="square" lIns="0" tIns="0" rIns="0" bIns="0" rtlCol="0" anchor="ctr">
            <a:noAutofit/>
          </a:bodyPr>
          <a:lstStyle/>
          <a:p>
            <a:pPr algn="ctr" defTabSz="1165115" fontAlgn="base">
              <a:spcBef>
                <a:spcPct val="0"/>
              </a:spcBef>
              <a:spcAft>
                <a:spcPts val="241"/>
              </a:spcAft>
              <a:buSzPct val="90000"/>
              <a:tabLst>
                <a:tab pos="1371688" algn="l"/>
              </a:tabLst>
              <a:defRPr/>
            </a:pPr>
            <a:r>
              <a:rPr lang="en-US" sz="1600" b="1" spc="-20">
                <a:ln w="3175">
                  <a:noFill/>
                </a:ln>
                <a:solidFill>
                  <a:schemeClr val="bg1"/>
                </a:solidFill>
                <a:effectLst>
                  <a:outerShdw blurRad="38100" dist="38100" dir="2700000" algn="tl">
                    <a:srgbClr val="000000">
                      <a:alpha val="43137"/>
                    </a:srgbClr>
                  </a:outerShdw>
                </a:effectLst>
                <a:latin typeface="Segoe UI Variable Display Semibold"/>
                <a:cs typeface="Segoe UI"/>
              </a:rPr>
              <a:t>Commercial AI applications</a:t>
            </a:r>
          </a:p>
        </p:txBody>
      </p:sp>
      <p:grpSp>
        <p:nvGrpSpPr>
          <p:cNvPr id="22" name="Group 21">
            <a:extLst>
              <a:ext uri="{FF2B5EF4-FFF2-40B4-BE49-F238E27FC236}">
                <a16:creationId xmlns:a16="http://schemas.microsoft.com/office/drawing/2014/main" id="{DCD66046-DE82-8D92-FC0C-D14CA2814B47}"/>
              </a:ext>
              <a:ext uri="{C183D7F6-B498-43B3-948B-1728B52AA6E4}">
                <adec:decorative xmlns:adec="http://schemas.microsoft.com/office/drawing/2017/decorative" val="1"/>
              </a:ext>
            </a:extLst>
          </p:cNvPr>
          <p:cNvGrpSpPr/>
          <p:nvPr/>
        </p:nvGrpSpPr>
        <p:grpSpPr>
          <a:xfrm>
            <a:off x="5680878" y="3643074"/>
            <a:ext cx="310697" cy="310696"/>
            <a:chOff x="3981176" y="3730234"/>
            <a:chExt cx="502920" cy="502920"/>
          </a:xfrm>
        </p:grpSpPr>
        <p:sp>
          <p:nvSpPr>
            <p:cNvPr id="20" name="Oval 19">
              <a:extLst>
                <a:ext uri="{FF2B5EF4-FFF2-40B4-BE49-F238E27FC236}">
                  <a16:creationId xmlns:a16="http://schemas.microsoft.com/office/drawing/2014/main" id="{05F7B602-A3EF-8D90-9A54-9522F69D8303}"/>
                </a:ext>
                <a:ext uri="{C183D7F6-B498-43B3-948B-1728B52AA6E4}">
                  <adec:decorative xmlns:adec="http://schemas.microsoft.com/office/drawing/2017/decorative" val="1"/>
                </a:ext>
              </a:extLst>
            </p:cNvPr>
            <p:cNvSpPr/>
            <p:nvPr/>
          </p:nvSpPr>
          <p:spPr bwMode="auto">
            <a:xfrm>
              <a:off x="3981176" y="3730234"/>
              <a:ext cx="502920" cy="502920"/>
            </a:xfrm>
            <a:prstGeom prst="ellipse">
              <a:avLst/>
            </a:prstGeom>
            <a:solidFill>
              <a:schemeClr val="tx1"/>
            </a:solidFill>
            <a:ln w="12700" cap="flat">
              <a:noFill/>
              <a:prstDash val="solid"/>
              <a:miter/>
            </a:ln>
            <a:effectLst>
              <a:outerShdw blurRad="63500" algn="tl" rotWithShape="0">
                <a:schemeClr val="bg1">
                  <a:lumMod val="50000"/>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2438251" rtl="0" eaLnBrk="1" latinLnBrk="0" hangingPunct="1">
                <a:defRPr sz="4707" kern="1200">
                  <a:solidFill>
                    <a:schemeClr val="tx1"/>
                  </a:solidFill>
                  <a:latin typeface="+mn-lt"/>
                  <a:ea typeface="+mn-ea"/>
                  <a:cs typeface="+mn-cs"/>
                </a:defRPr>
              </a:lvl1pPr>
              <a:lvl2pPr marL="1219124" algn="l" defTabSz="2438251" rtl="0" eaLnBrk="1" latinLnBrk="0" hangingPunct="1">
                <a:defRPr sz="4707" kern="1200">
                  <a:solidFill>
                    <a:schemeClr val="tx1"/>
                  </a:solidFill>
                  <a:latin typeface="+mn-lt"/>
                  <a:ea typeface="+mn-ea"/>
                  <a:cs typeface="+mn-cs"/>
                </a:defRPr>
              </a:lvl2pPr>
              <a:lvl3pPr marL="2438251" algn="l" defTabSz="2438251" rtl="0" eaLnBrk="1" latinLnBrk="0" hangingPunct="1">
                <a:defRPr sz="4707" kern="1200">
                  <a:solidFill>
                    <a:schemeClr val="tx1"/>
                  </a:solidFill>
                  <a:latin typeface="+mn-lt"/>
                  <a:ea typeface="+mn-ea"/>
                  <a:cs typeface="+mn-cs"/>
                </a:defRPr>
              </a:lvl3pPr>
              <a:lvl4pPr marL="3657375" algn="l" defTabSz="2438251" rtl="0" eaLnBrk="1" latinLnBrk="0" hangingPunct="1">
                <a:defRPr sz="4707" kern="1200">
                  <a:solidFill>
                    <a:schemeClr val="tx1"/>
                  </a:solidFill>
                  <a:latin typeface="+mn-lt"/>
                  <a:ea typeface="+mn-ea"/>
                  <a:cs typeface="+mn-cs"/>
                </a:defRPr>
              </a:lvl4pPr>
              <a:lvl5pPr marL="4876502" algn="l" defTabSz="2438251" rtl="0" eaLnBrk="1" latinLnBrk="0" hangingPunct="1">
                <a:defRPr sz="4707" kern="1200">
                  <a:solidFill>
                    <a:schemeClr val="tx1"/>
                  </a:solidFill>
                  <a:latin typeface="+mn-lt"/>
                  <a:ea typeface="+mn-ea"/>
                  <a:cs typeface="+mn-cs"/>
                </a:defRPr>
              </a:lvl5pPr>
              <a:lvl6pPr marL="6095629" algn="l" defTabSz="2438251" rtl="0" eaLnBrk="1" latinLnBrk="0" hangingPunct="1">
                <a:defRPr sz="4707" kern="1200">
                  <a:solidFill>
                    <a:schemeClr val="tx1"/>
                  </a:solidFill>
                  <a:latin typeface="+mn-lt"/>
                  <a:ea typeface="+mn-ea"/>
                  <a:cs typeface="+mn-cs"/>
                </a:defRPr>
              </a:lvl6pPr>
              <a:lvl7pPr marL="7314753" algn="l" defTabSz="2438251" rtl="0" eaLnBrk="1" latinLnBrk="0" hangingPunct="1">
                <a:defRPr sz="4707" kern="1200">
                  <a:solidFill>
                    <a:schemeClr val="tx1"/>
                  </a:solidFill>
                  <a:latin typeface="+mn-lt"/>
                  <a:ea typeface="+mn-ea"/>
                  <a:cs typeface="+mn-cs"/>
                </a:defRPr>
              </a:lvl7pPr>
              <a:lvl8pPr marL="8533877" algn="l" defTabSz="2438251" rtl="0" eaLnBrk="1" latinLnBrk="0" hangingPunct="1">
                <a:defRPr sz="4707" kern="1200">
                  <a:solidFill>
                    <a:schemeClr val="tx1"/>
                  </a:solidFill>
                  <a:latin typeface="+mn-lt"/>
                  <a:ea typeface="+mn-ea"/>
                  <a:cs typeface="+mn-cs"/>
                </a:defRPr>
              </a:lvl8pPr>
              <a:lvl9pPr marL="9753007" algn="l" defTabSz="2438251" rtl="0" eaLnBrk="1" latinLnBrk="0" hangingPunct="1">
                <a:defRPr sz="4707" kern="1200">
                  <a:solidFill>
                    <a:schemeClr val="tx1"/>
                  </a:solidFill>
                  <a:latin typeface="+mn-lt"/>
                  <a:ea typeface="+mn-ea"/>
                  <a:cs typeface="+mn-cs"/>
                </a:defRPr>
              </a:lvl9pPr>
            </a:lstStyle>
            <a:p>
              <a:pPr algn="ctr" defTabSz="914434"/>
              <a:endParaRPr lang="en-US" sz="3600">
                <a:solidFill>
                  <a:srgbClr val="000000"/>
                </a:solidFill>
                <a:latin typeface="Segoe UI Semibold"/>
              </a:endParaRPr>
            </a:p>
          </p:txBody>
        </p:sp>
        <p:sp>
          <p:nvSpPr>
            <p:cNvPr id="21" name="Graphic 35">
              <a:extLst>
                <a:ext uri="{FF2B5EF4-FFF2-40B4-BE49-F238E27FC236}">
                  <a16:creationId xmlns:a16="http://schemas.microsoft.com/office/drawing/2014/main" id="{19B3D0E7-C7F4-6A43-C0A6-3910B1480BBE}"/>
                </a:ext>
                <a:ext uri="{C183D7F6-B498-43B3-948B-1728B52AA6E4}">
                  <adec:decorative xmlns:adec="http://schemas.microsoft.com/office/drawing/2017/decorative" val="1"/>
                </a:ext>
              </a:extLst>
            </p:cNvPr>
            <p:cNvSpPr/>
            <p:nvPr/>
          </p:nvSpPr>
          <p:spPr>
            <a:xfrm>
              <a:off x="4109172" y="3858232"/>
              <a:ext cx="246928" cy="246928"/>
            </a:xfrm>
            <a:custGeom>
              <a:avLst/>
              <a:gdLst>
                <a:gd name="connsiteX0" fmla="*/ 84611 w 171450"/>
                <a:gd name="connsiteY0" fmla="*/ 67 h 171450"/>
                <a:gd name="connsiteX1" fmla="*/ 85725 w 171450"/>
                <a:gd name="connsiteY1" fmla="*/ 0 h 171450"/>
                <a:gd name="connsiteX2" fmla="*/ 95183 w 171450"/>
                <a:gd name="connsiteY2" fmla="*/ 8411 h 171450"/>
                <a:gd name="connsiteX3" fmla="*/ 95250 w 171450"/>
                <a:gd name="connsiteY3" fmla="*/ 9525 h 171450"/>
                <a:gd name="connsiteX4" fmla="*/ 95250 w 171450"/>
                <a:gd name="connsiteY4" fmla="*/ 76200 h 171450"/>
                <a:gd name="connsiteX5" fmla="*/ 161925 w 171450"/>
                <a:gd name="connsiteY5" fmla="*/ 76200 h 171450"/>
                <a:gd name="connsiteX6" fmla="*/ 171383 w 171450"/>
                <a:gd name="connsiteY6" fmla="*/ 84611 h 171450"/>
                <a:gd name="connsiteX7" fmla="*/ 171450 w 171450"/>
                <a:gd name="connsiteY7" fmla="*/ 85725 h 171450"/>
                <a:gd name="connsiteX8" fmla="*/ 163039 w 171450"/>
                <a:gd name="connsiteY8" fmla="*/ 95183 h 171450"/>
                <a:gd name="connsiteX9" fmla="*/ 161925 w 171450"/>
                <a:gd name="connsiteY9" fmla="*/ 95250 h 171450"/>
                <a:gd name="connsiteX10" fmla="*/ 95250 w 171450"/>
                <a:gd name="connsiteY10" fmla="*/ 95250 h 171450"/>
                <a:gd name="connsiteX11" fmla="*/ 95250 w 171450"/>
                <a:gd name="connsiteY11" fmla="*/ 161925 h 171450"/>
                <a:gd name="connsiteX12" fmla="*/ 86839 w 171450"/>
                <a:gd name="connsiteY12" fmla="*/ 171383 h 171450"/>
                <a:gd name="connsiteX13" fmla="*/ 85725 w 171450"/>
                <a:gd name="connsiteY13" fmla="*/ 171450 h 171450"/>
                <a:gd name="connsiteX14" fmla="*/ 76267 w 171450"/>
                <a:gd name="connsiteY14" fmla="*/ 163039 h 171450"/>
                <a:gd name="connsiteX15" fmla="*/ 76200 w 171450"/>
                <a:gd name="connsiteY15" fmla="*/ 161925 h 171450"/>
                <a:gd name="connsiteX16" fmla="*/ 76200 w 171450"/>
                <a:gd name="connsiteY16" fmla="*/ 95250 h 171450"/>
                <a:gd name="connsiteX17" fmla="*/ 9525 w 171450"/>
                <a:gd name="connsiteY17" fmla="*/ 95250 h 171450"/>
                <a:gd name="connsiteX18" fmla="*/ 67 w 171450"/>
                <a:gd name="connsiteY18" fmla="*/ 86839 h 171450"/>
                <a:gd name="connsiteX19" fmla="*/ 0 w 171450"/>
                <a:gd name="connsiteY19" fmla="*/ 85725 h 171450"/>
                <a:gd name="connsiteX20" fmla="*/ 8411 w 171450"/>
                <a:gd name="connsiteY20" fmla="*/ 76267 h 171450"/>
                <a:gd name="connsiteX21" fmla="*/ 9525 w 171450"/>
                <a:gd name="connsiteY21" fmla="*/ 76200 h 171450"/>
                <a:gd name="connsiteX22" fmla="*/ 76200 w 171450"/>
                <a:gd name="connsiteY22" fmla="*/ 76200 h 171450"/>
                <a:gd name="connsiteX23" fmla="*/ 76200 w 171450"/>
                <a:gd name="connsiteY23" fmla="*/ 9525 h 171450"/>
                <a:gd name="connsiteX24" fmla="*/ 84611 w 171450"/>
                <a:gd name="connsiteY24" fmla="*/ 67 h 171450"/>
                <a:gd name="connsiteX25" fmla="*/ 85725 w 171450"/>
                <a:gd name="connsiteY25" fmla="*/ 0 h 171450"/>
                <a:gd name="connsiteX26" fmla="*/ 84611 w 171450"/>
                <a:gd name="connsiteY26" fmla="*/ 6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1450" h="171450">
                  <a:moveTo>
                    <a:pt x="84611" y="67"/>
                  </a:moveTo>
                  <a:lnTo>
                    <a:pt x="85725" y="0"/>
                  </a:lnTo>
                  <a:cubicBezTo>
                    <a:pt x="90554" y="1"/>
                    <a:pt x="94618" y="3615"/>
                    <a:pt x="95183" y="8411"/>
                  </a:cubicBezTo>
                  <a:lnTo>
                    <a:pt x="95250" y="9525"/>
                  </a:lnTo>
                  <a:lnTo>
                    <a:pt x="95250" y="76200"/>
                  </a:lnTo>
                  <a:lnTo>
                    <a:pt x="161925" y="76200"/>
                  </a:lnTo>
                  <a:cubicBezTo>
                    <a:pt x="166754" y="76201"/>
                    <a:pt x="170819" y="79815"/>
                    <a:pt x="171383" y="84611"/>
                  </a:cubicBezTo>
                  <a:lnTo>
                    <a:pt x="171450" y="85725"/>
                  </a:lnTo>
                  <a:cubicBezTo>
                    <a:pt x="171449" y="90554"/>
                    <a:pt x="167835" y="94618"/>
                    <a:pt x="163039" y="95183"/>
                  </a:cubicBezTo>
                  <a:lnTo>
                    <a:pt x="161925" y="95250"/>
                  </a:lnTo>
                  <a:lnTo>
                    <a:pt x="95250" y="95250"/>
                  </a:lnTo>
                  <a:lnTo>
                    <a:pt x="95250" y="161925"/>
                  </a:lnTo>
                  <a:cubicBezTo>
                    <a:pt x="95249" y="166754"/>
                    <a:pt x="91635" y="170819"/>
                    <a:pt x="86839" y="171383"/>
                  </a:cubicBezTo>
                  <a:lnTo>
                    <a:pt x="85725" y="171450"/>
                  </a:lnTo>
                  <a:cubicBezTo>
                    <a:pt x="80896" y="171449"/>
                    <a:pt x="76832" y="167835"/>
                    <a:pt x="76267" y="163039"/>
                  </a:cubicBezTo>
                  <a:lnTo>
                    <a:pt x="76200" y="161925"/>
                  </a:lnTo>
                  <a:lnTo>
                    <a:pt x="76200" y="95250"/>
                  </a:lnTo>
                  <a:lnTo>
                    <a:pt x="9525" y="95250"/>
                  </a:lnTo>
                  <a:cubicBezTo>
                    <a:pt x="4696" y="95249"/>
                    <a:pt x="632" y="91635"/>
                    <a:pt x="67" y="86839"/>
                  </a:cubicBezTo>
                  <a:lnTo>
                    <a:pt x="0" y="85725"/>
                  </a:lnTo>
                  <a:cubicBezTo>
                    <a:pt x="1" y="80896"/>
                    <a:pt x="3615" y="76832"/>
                    <a:pt x="8411" y="76267"/>
                  </a:cubicBezTo>
                  <a:lnTo>
                    <a:pt x="9525" y="76200"/>
                  </a:lnTo>
                  <a:lnTo>
                    <a:pt x="76200" y="76200"/>
                  </a:lnTo>
                  <a:lnTo>
                    <a:pt x="76200" y="9525"/>
                  </a:lnTo>
                  <a:cubicBezTo>
                    <a:pt x="76201" y="4696"/>
                    <a:pt x="79815" y="632"/>
                    <a:pt x="84611" y="67"/>
                  </a:cubicBezTo>
                  <a:lnTo>
                    <a:pt x="85725" y="0"/>
                  </a:lnTo>
                  <a:lnTo>
                    <a:pt x="84611" y="67"/>
                  </a:lnTo>
                  <a:close/>
                </a:path>
              </a:pathLst>
            </a:custGeom>
            <a:solidFill>
              <a:schemeClr val="bg1"/>
            </a:solidFill>
            <a:effectLst>
              <a:outerShdw blurRad="63500" algn="tl" rotWithShape="0">
                <a:schemeClr val="bg1">
                  <a:lumMod val="50000"/>
                  <a:alpha val="30000"/>
                </a:schemeClr>
              </a:outerShdw>
            </a:effectLst>
          </p:spPr>
          <p:txBody>
            <a:bodyPr wrap="square" lIns="0" tIns="0" rIns="0" bIns="0" rtlCol="0" anchor="ctr" anchorCtr="0">
              <a:noAutofit/>
            </a:bodyPr>
            <a:lstStyle>
              <a:defPPr>
                <a:defRPr lang="en-US"/>
              </a:defPPr>
              <a:lvl1pPr marL="0" algn="l" defTabSz="2438251" rtl="0" eaLnBrk="1" latinLnBrk="0" hangingPunct="1">
                <a:defRPr sz="4707" kern="1200">
                  <a:solidFill>
                    <a:schemeClr val="tx1"/>
                  </a:solidFill>
                  <a:latin typeface="+mn-lt"/>
                  <a:ea typeface="+mn-ea"/>
                  <a:cs typeface="+mn-cs"/>
                </a:defRPr>
              </a:lvl1pPr>
              <a:lvl2pPr marL="1219124" algn="l" defTabSz="2438251" rtl="0" eaLnBrk="1" latinLnBrk="0" hangingPunct="1">
                <a:defRPr sz="4707" kern="1200">
                  <a:solidFill>
                    <a:schemeClr val="tx1"/>
                  </a:solidFill>
                  <a:latin typeface="+mn-lt"/>
                  <a:ea typeface="+mn-ea"/>
                  <a:cs typeface="+mn-cs"/>
                </a:defRPr>
              </a:lvl2pPr>
              <a:lvl3pPr marL="2438251" algn="l" defTabSz="2438251" rtl="0" eaLnBrk="1" latinLnBrk="0" hangingPunct="1">
                <a:defRPr sz="4707" kern="1200">
                  <a:solidFill>
                    <a:schemeClr val="tx1"/>
                  </a:solidFill>
                  <a:latin typeface="+mn-lt"/>
                  <a:ea typeface="+mn-ea"/>
                  <a:cs typeface="+mn-cs"/>
                </a:defRPr>
              </a:lvl3pPr>
              <a:lvl4pPr marL="3657375" algn="l" defTabSz="2438251" rtl="0" eaLnBrk="1" latinLnBrk="0" hangingPunct="1">
                <a:defRPr sz="4707" kern="1200">
                  <a:solidFill>
                    <a:schemeClr val="tx1"/>
                  </a:solidFill>
                  <a:latin typeface="+mn-lt"/>
                  <a:ea typeface="+mn-ea"/>
                  <a:cs typeface="+mn-cs"/>
                </a:defRPr>
              </a:lvl4pPr>
              <a:lvl5pPr marL="4876502" algn="l" defTabSz="2438251" rtl="0" eaLnBrk="1" latinLnBrk="0" hangingPunct="1">
                <a:defRPr sz="4707" kern="1200">
                  <a:solidFill>
                    <a:schemeClr val="tx1"/>
                  </a:solidFill>
                  <a:latin typeface="+mn-lt"/>
                  <a:ea typeface="+mn-ea"/>
                  <a:cs typeface="+mn-cs"/>
                </a:defRPr>
              </a:lvl5pPr>
              <a:lvl6pPr marL="6095629" algn="l" defTabSz="2438251" rtl="0" eaLnBrk="1" latinLnBrk="0" hangingPunct="1">
                <a:defRPr sz="4707" kern="1200">
                  <a:solidFill>
                    <a:schemeClr val="tx1"/>
                  </a:solidFill>
                  <a:latin typeface="+mn-lt"/>
                  <a:ea typeface="+mn-ea"/>
                  <a:cs typeface="+mn-cs"/>
                </a:defRPr>
              </a:lvl6pPr>
              <a:lvl7pPr marL="7314753" algn="l" defTabSz="2438251" rtl="0" eaLnBrk="1" latinLnBrk="0" hangingPunct="1">
                <a:defRPr sz="4707" kern="1200">
                  <a:solidFill>
                    <a:schemeClr val="tx1"/>
                  </a:solidFill>
                  <a:latin typeface="+mn-lt"/>
                  <a:ea typeface="+mn-ea"/>
                  <a:cs typeface="+mn-cs"/>
                </a:defRPr>
              </a:lvl7pPr>
              <a:lvl8pPr marL="8533877" algn="l" defTabSz="2438251" rtl="0" eaLnBrk="1" latinLnBrk="0" hangingPunct="1">
                <a:defRPr sz="4707" kern="1200">
                  <a:solidFill>
                    <a:schemeClr val="tx1"/>
                  </a:solidFill>
                  <a:latin typeface="+mn-lt"/>
                  <a:ea typeface="+mn-ea"/>
                  <a:cs typeface="+mn-cs"/>
                </a:defRPr>
              </a:lvl8pPr>
              <a:lvl9pPr marL="9753007" algn="l" defTabSz="2438251" rtl="0" eaLnBrk="1" latinLnBrk="0" hangingPunct="1">
                <a:defRPr sz="4707" kern="1200">
                  <a:solidFill>
                    <a:schemeClr val="tx1"/>
                  </a:solidFill>
                  <a:latin typeface="+mn-lt"/>
                  <a:ea typeface="+mn-ea"/>
                  <a:cs typeface="+mn-cs"/>
                </a:defRPr>
              </a:lvl9pPr>
            </a:lstStyle>
            <a:p>
              <a:pPr algn="ctr" defTabSz="914434" fontAlgn="base">
                <a:spcBef>
                  <a:spcPct val="0"/>
                </a:spcBef>
                <a:spcAft>
                  <a:spcPts val="1200"/>
                </a:spcAft>
                <a:buSzPct val="90000"/>
              </a:pPr>
              <a:endParaRPr lang="en-US" sz="5400">
                <a:solidFill>
                  <a:srgbClr val="FFFFFF"/>
                </a:solidFill>
                <a:latin typeface="Segoe UI Semibold"/>
              </a:endParaRPr>
            </a:p>
          </p:txBody>
        </p:sp>
      </p:grpSp>
      <p:grpSp>
        <p:nvGrpSpPr>
          <p:cNvPr id="26" name="Group 25">
            <a:extLst>
              <a:ext uri="{FF2B5EF4-FFF2-40B4-BE49-F238E27FC236}">
                <a16:creationId xmlns:a16="http://schemas.microsoft.com/office/drawing/2014/main" id="{0EC8B56B-67F2-6684-EA7F-73B8D283081F}"/>
              </a:ext>
              <a:ext uri="{C183D7F6-B498-43B3-948B-1728B52AA6E4}">
                <adec:decorative xmlns:adec="http://schemas.microsoft.com/office/drawing/2017/decorative" val="1"/>
              </a:ext>
            </a:extLst>
          </p:cNvPr>
          <p:cNvGrpSpPr/>
          <p:nvPr/>
        </p:nvGrpSpPr>
        <p:grpSpPr>
          <a:xfrm>
            <a:off x="8862317" y="2626579"/>
            <a:ext cx="310697" cy="310696"/>
            <a:chOff x="3981176" y="3730234"/>
            <a:chExt cx="502920" cy="502920"/>
          </a:xfrm>
        </p:grpSpPr>
        <p:sp>
          <p:nvSpPr>
            <p:cNvPr id="24" name="Oval 23">
              <a:extLst>
                <a:ext uri="{FF2B5EF4-FFF2-40B4-BE49-F238E27FC236}">
                  <a16:creationId xmlns:a16="http://schemas.microsoft.com/office/drawing/2014/main" id="{AB175A1F-AF05-5B87-1E3E-9396425EB3FE}"/>
                </a:ext>
                <a:ext uri="{C183D7F6-B498-43B3-948B-1728B52AA6E4}">
                  <adec:decorative xmlns:adec="http://schemas.microsoft.com/office/drawing/2017/decorative" val="1"/>
                </a:ext>
              </a:extLst>
            </p:cNvPr>
            <p:cNvSpPr/>
            <p:nvPr/>
          </p:nvSpPr>
          <p:spPr bwMode="auto">
            <a:xfrm>
              <a:off x="3981176" y="3730234"/>
              <a:ext cx="502920" cy="502920"/>
            </a:xfrm>
            <a:prstGeom prst="ellipse">
              <a:avLst/>
            </a:prstGeom>
            <a:solidFill>
              <a:schemeClr val="tx1"/>
            </a:solidFill>
            <a:ln w="12700" cap="flat">
              <a:noFill/>
              <a:prstDash val="solid"/>
              <a:miter/>
            </a:ln>
            <a:effectLst>
              <a:outerShdw blurRad="63500" algn="tl" rotWithShape="0">
                <a:schemeClr val="bg1">
                  <a:lumMod val="50000"/>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2438251" rtl="0" eaLnBrk="1" latinLnBrk="0" hangingPunct="1">
                <a:defRPr sz="4707" kern="1200">
                  <a:solidFill>
                    <a:schemeClr val="tx1"/>
                  </a:solidFill>
                  <a:latin typeface="+mn-lt"/>
                  <a:ea typeface="+mn-ea"/>
                  <a:cs typeface="+mn-cs"/>
                </a:defRPr>
              </a:lvl1pPr>
              <a:lvl2pPr marL="1219124" algn="l" defTabSz="2438251" rtl="0" eaLnBrk="1" latinLnBrk="0" hangingPunct="1">
                <a:defRPr sz="4707" kern="1200">
                  <a:solidFill>
                    <a:schemeClr val="tx1"/>
                  </a:solidFill>
                  <a:latin typeface="+mn-lt"/>
                  <a:ea typeface="+mn-ea"/>
                  <a:cs typeface="+mn-cs"/>
                </a:defRPr>
              </a:lvl2pPr>
              <a:lvl3pPr marL="2438251" algn="l" defTabSz="2438251" rtl="0" eaLnBrk="1" latinLnBrk="0" hangingPunct="1">
                <a:defRPr sz="4707" kern="1200">
                  <a:solidFill>
                    <a:schemeClr val="tx1"/>
                  </a:solidFill>
                  <a:latin typeface="+mn-lt"/>
                  <a:ea typeface="+mn-ea"/>
                  <a:cs typeface="+mn-cs"/>
                </a:defRPr>
              </a:lvl3pPr>
              <a:lvl4pPr marL="3657375" algn="l" defTabSz="2438251" rtl="0" eaLnBrk="1" latinLnBrk="0" hangingPunct="1">
                <a:defRPr sz="4707" kern="1200">
                  <a:solidFill>
                    <a:schemeClr val="tx1"/>
                  </a:solidFill>
                  <a:latin typeface="+mn-lt"/>
                  <a:ea typeface="+mn-ea"/>
                  <a:cs typeface="+mn-cs"/>
                </a:defRPr>
              </a:lvl4pPr>
              <a:lvl5pPr marL="4876502" algn="l" defTabSz="2438251" rtl="0" eaLnBrk="1" latinLnBrk="0" hangingPunct="1">
                <a:defRPr sz="4707" kern="1200">
                  <a:solidFill>
                    <a:schemeClr val="tx1"/>
                  </a:solidFill>
                  <a:latin typeface="+mn-lt"/>
                  <a:ea typeface="+mn-ea"/>
                  <a:cs typeface="+mn-cs"/>
                </a:defRPr>
              </a:lvl5pPr>
              <a:lvl6pPr marL="6095629" algn="l" defTabSz="2438251" rtl="0" eaLnBrk="1" latinLnBrk="0" hangingPunct="1">
                <a:defRPr sz="4707" kern="1200">
                  <a:solidFill>
                    <a:schemeClr val="tx1"/>
                  </a:solidFill>
                  <a:latin typeface="+mn-lt"/>
                  <a:ea typeface="+mn-ea"/>
                  <a:cs typeface="+mn-cs"/>
                </a:defRPr>
              </a:lvl6pPr>
              <a:lvl7pPr marL="7314753" algn="l" defTabSz="2438251" rtl="0" eaLnBrk="1" latinLnBrk="0" hangingPunct="1">
                <a:defRPr sz="4707" kern="1200">
                  <a:solidFill>
                    <a:schemeClr val="tx1"/>
                  </a:solidFill>
                  <a:latin typeface="+mn-lt"/>
                  <a:ea typeface="+mn-ea"/>
                  <a:cs typeface="+mn-cs"/>
                </a:defRPr>
              </a:lvl7pPr>
              <a:lvl8pPr marL="8533877" algn="l" defTabSz="2438251" rtl="0" eaLnBrk="1" latinLnBrk="0" hangingPunct="1">
                <a:defRPr sz="4707" kern="1200">
                  <a:solidFill>
                    <a:schemeClr val="tx1"/>
                  </a:solidFill>
                  <a:latin typeface="+mn-lt"/>
                  <a:ea typeface="+mn-ea"/>
                  <a:cs typeface="+mn-cs"/>
                </a:defRPr>
              </a:lvl8pPr>
              <a:lvl9pPr marL="9753007" algn="l" defTabSz="2438251" rtl="0" eaLnBrk="1" latinLnBrk="0" hangingPunct="1">
                <a:defRPr sz="4707" kern="1200">
                  <a:solidFill>
                    <a:schemeClr val="tx1"/>
                  </a:solidFill>
                  <a:latin typeface="+mn-lt"/>
                  <a:ea typeface="+mn-ea"/>
                  <a:cs typeface="+mn-cs"/>
                </a:defRPr>
              </a:lvl9pPr>
            </a:lstStyle>
            <a:p>
              <a:pPr algn="ctr" defTabSz="914434"/>
              <a:endParaRPr lang="en-US" sz="5400">
                <a:solidFill>
                  <a:srgbClr val="FFFFFF"/>
                </a:solidFill>
                <a:latin typeface="Segoe UI Semibold"/>
              </a:endParaRPr>
            </a:p>
          </p:txBody>
        </p:sp>
        <p:sp>
          <p:nvSpPr>
            <p:cNvPr id="25" name="Graphic 35">
              <a:extLst>
                <a:ext uri="{FF2B5EF4-FFF2-40B4-BE49-F238E27FC236}">
                  <a16:creationId xmlns:a16="http://schemas.microsoft.com/office/drawing/2014/main" id="{8E32E6CF-819F-CDA7-4005-50F1395640C3}"/>
                </a:ext>
                <a:ext uri="{C183D7F6-B498-43B3-948B-1728B52AA6E4}">
                  <adec:decorative xmlns:adec="http://schemas.microsoft.com/office/drawing/2017/decorative" val="1"/>
                </a:ext>
              </a:extLst>
            </p:cNvPr>
            <p:cNvSpPr/>
            <p:nvPr/>
          </p:nvSpPr>
          <p:spPr>
            <a:xfrm>
              <a:off x="4109174" y="3858231"/>
              <a:ext cx="246928" cy="246928"/>
            </a:xfrm>
            <a:custGeom>
              <a:avLst/>
              <a:gdLst>
                <a:gd name="connsiteX0" fmla="*/ 84611 w 171450"/>
                <a:gd name="connsiteY0" fmla="*/ 67 h 171450"/>
                <a:gd name="connsiteX1" fmla="*/ 85725 w 171450"/>
                <a:gd name="connsiteY1" fmla="*/ 0 h 171450"/>
                <a:gd name="connsiteX2" fmla="*/ 95183 w 171450"/>
                <a:gd name="connsiteY2" fmla="*/ 8411 h 171450"/>
                <a:gd name="connsiteX3" fmla="*/ 95250 w 171450"/>
                <a:gd name="connsiteY3" fmla="*/ 9525 h 171450"/>
                <a:gd name="connsiteX4" fmla="*/ 95250 w 171450"/>
                <a:gd name="connsiteY4" fmla="*/ 76200 h 171450"/>
                <a:gd name="connsiteX5" fmla="*/ 161925 w 171450"/>
                <a:gd name="connsiteY5" fmla="*/ 76200 h 171450"/>
                <a:gd name="connsiteX6" fmla="*/ 171383 w 171450"/>
                <a:gd name="connsiteY6" fmla="*/ 84611 h 171450"/>
                <a:gd name="connsiteX7" fmla="*/ 171450 w 171450"/>
                <a:gd name="connsiteY7" fmla="*/ 85725 h 171450"/>
                <a:gd name="connsiteX8" fmla="*/ 163039 w 171450"/>
                <a:gd name="connsiteY8" fmla="*/ 95183 h 171450"/>
                <a:gd name="connsiteX9" fmla="*/ 161925 w 171450"/>
                <a:gd name="connsiteY9" fmla="*/ 95250 h 171450"/>
                <a:gd name="connsiteX10" fmla="*/ 95250 w 171450"/>
                <a:gd name="connsiteY10" fmla="*/ 95250 h 171450"/>
                <a:gd name="connsiteX11" fmla="*/ 95250 w 171450"/>
                <a:gd name="connsiteY11" fmla="*/ 161925 h 171450"/>
                <a:gd name="connsiteX12" fmla="*/ 86839 w 171450"/>
                <a:gd name="connsiteY12" fmla="*/ 171383 h 171450"/>
                <a:gd name="connsiteX13" fmla="*/ 85725 w 171450"/>
                <a:gd name="connsiteY13" fmla="*/ 171450 h 171450"/>
                <a:gd name="connsiteX14" fmla="*/ 76267 w 171450"/>
                <a:gd name="connsiteY14" fmla="*/ 163039 h 171450"/>
                <a:gd name="connsiteX15" fmla="*/ 76200 w 171450"/>
                <a:gd name="connsiteY15" fmla="*/ 161925 h 171450"/>
                <a:gd name="connsiteX16" fmla="*/ 76200 w 171450"/>
                <a:gd name="connsiteY16" fmla="*/ 95250 h 171450"/>
                <a:gd name="connsiteX17" fmla="*/ 9525 w 171450"/>
                <a:gd name="connsiteY17" fmla="*/ 95250 h 171450"/>
                <a:gd name="connsiteX18" fmla="*/ 67 w 171450"/>
                <a:gd name="connsiteY18" fmla="*/ 86839 h 171450"/>
                <a:gd name="connsiteX19" fmla="*/ 0 w 171450"/>
                <a:gd name="connsiteY19" fmla="*/ 85725 h 171450"/>
                <a:gd name="connsiteX20" fmla="*/ 8411 w 171450"/>
                <a:gd name="connsiteY20" fmla="*/ 76267 h 171450"/>
                <a:gd name="connsiteX21" fmla="*/ 9525 w 171450"/>
                <a:gd name="connsiteY21" fmla="*/ 76200 h 171450"/>
                <a:gd name="connsiteX22" fmla="*/ 76200 w 171450"/>
                <a:gd name="connsiteY22" fmla="*/ 76200 h 171450"/>
                <a:gd name="connsiteX23" fmla="*/ 76200 w 171450"/>
                <a:gd name="connsiteY23" fmla="*/ 9525 h 171450"/>
                <a:gd name="connsiteX24" fmla="*/ 84611 w 171450"/>
                <a:gd name="connsiteY24" fmla="*/ 67 h 171450"/>
                <a:gd name="connsiteX25" fmla="*/ 85725 w 171450"/>
                <a:gd name="connsiteY25" fmla="*/ 0 h 171450"/>
                <a:gd name="connsiteX26" fmla="*/ 84611 w 171450"/>
                <a:gd name="connsiteY26" fmla="*/ 6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1450" h="171450">
                  <a:moveTo>
                    <a:pt x="84611" y="67"/>
                  </a:moveTo>
                  <a:lnTo>
                    <a:pt x="85725" y="0"/>
                  </a:lnTo>
                  <a:cubicBezTo>
                    <a:pt x="90554" y="1"/>
                    <a:pt x="94618" y="3615"/>
                    <a:pt x="95183" y="8411"/>
                  </a:cubicBezTo>
                  <a:lnTo>
                    <a:pt x="95250" y="9525"/>
                  </a:lnTo>
                  <a:lnTo>
                    <a:pt x="95250" y="76200"/>
                  </a:lnTo>
                  <a:lnTo>
                    <a:pt x="161925" y="76200"/>
                  </a:lnTo>
                  <a:cubicBezTo>
                    <a:pt x="166754" y="76201"/>
                    <a:pt x="170819" y="79815"/>
                    <a:pt x="171383" y="84611"/>
                  </a:cubicBezTo>
                  <a:lnTo>
                    <a:pt x="171450" y="85725"/>
                  </a:lnTo>
                  <a:cubicBezTo>
                    <a:pt x="171449" y="90554"/>
                    <a:pt x="167835" y="94618"/>
                    <a:pt x="163039" y="95183"/>
                  </a:cubicBezTo>
                  <a:lnTo>
                    <a:pt x="161925" y="95250"/>
                  </a:lnTo>
                  <a:lnTo>
                    <a:pt x="95250" y="95250"/>
                  </a:lnTo>
                  <a:lnTo>
                    <a:pt x="95250" y="161925"/>
                  </a:lnTo>
                  <a:cubicBezTo>
                    <a:pt x="95249" y="166754"/>
                    <a:pt x="91635" y="170819"/>
                    <a:pt x="86839" y="171383"/>
                  </a:cubicBezTo>
                  <a:lnTo>
                    <a:pt x="85725" y="171450"/>
                  </a:lnTo>
                  <a:cubicBezTo>
                    <a:pt x="80896" y="171449"/>
                    <a:pt x="76832" y="167835"/>
                    <a:pt x="76267" y="163039"/>
                  </a:cubicBezTo>
                  <a:lnTo>
                    <a:pt x="76200" y="161925"/>
                  </a:lnTo>
                  <a:lnTo>
                    <a:pt x="76200" y="95250"/>
                  </a:lnTo>
                  <a:lnTo>
                    <a:pt x="9525" y="95250"/>
                  </a:lnTo>
                  <a:cubicBezTo>
                    <a:pt x="4696" y="95249"/>
                    <a:pt x="632" y="91635"/>
                    <a:pt x="67" y="86839"/>
                  </a:cubicBezTo>
                  <a:lnTo>
                    <a:pt x="0" y="85725"/>
                  </a:lnTo>
                  <a:cubicBezTo>
                    <a:pt x="1" y="80896"/>
                    <a:pt x="3615" y="76832"/>
                    <a:pt x="8411" y="76267"/>
                  </a:cubicBezTo>
                  <a:lnTo>
                    <a:pt x="9525" y="76200"/>
                  </a:lnTo>
                  <a:lnTo>
                    <a:pt x="76200" y="76200"/>
                  </a:lnTo>
                  <a:lnTo>
                    <a:pt x="76200" y="9525"/>
                  </a:lnTo>
                  <a:cubicBezTo>
                    <a:pt x="76201" y="4696"/>
                    <a:pt x="79815" y="632"/>
                    <a:pt x="84611" y="67"/>
                  </a:cubicBezTo>
                  <a:lnTo>
                    <a:pt x="85725" y="0"/>
                  </a:lnTo>
                  <a:lnTo>
                    <a:pt x="84611" y="67"/>
                  </a:lnTo>
                  <a:close/>
                </a:path>
              </a:pathLst>
            </a:custGeom>
            <a:solidFill>
              <a:schemeClr val="bg1"/>
            </a:solidFill>
            <a:effectLst>
              <a:outerShdw blurRad="63500" algn="tl" rotWithShape="0">
                <a:schemeClr val="bg1">
                  <a:lumMod val="50000"/>
                  <a:alpha val="30000"/>
                </a:schemeClr>
              </a:outerShdw>
            </a:effectLst>
          </p:spPr>
          <p:txBody>
            <a:bodyPr wrap="square" lIns="0" tIns="0" rIns="0" bIns="0" rtlCol="0" anchor="ctr" anchorCtr="0">
              <a:noAutofit/>
            </a:bodyPr>
            <a:lstStyle>
              <a:defPPr>
                <a:defRPr lang="en-US"/>
              </a:defPPr>
              <a:lvl1pPr marL="0" algn="l" defTabSz="2438251" rtl="0" eaLnBrk="1" latinLnBrk="0" hangingPunct="1">
                <a:defRPr sz="4707" kern="1200">
                  <a:solidFill>
                    <a:schemeClr val="tx1"/>
                  </a:solidFill>
                  <a:latin typeface="+mn-lt"/>
                  <a:ea typeface="+mn-ea"/>
                  <a:cs typeface="+mn-cs"/>
                </a:defRPr>
              </a:lvl1pPr>
              <a:lvl2pPr marL="1219124" algn="l" defTabSz="2438251" rtl="0" eaLnBrk="1" latinLnBrk="0" hangingPunct="1">
                <a:defRPr sz="4707" kern="1200">
                  <a:solidFill>
                    <a:schemeClr val="tx1"/>
                  </a:solidFill>
                  <a:latin typeface="+mn-lt"/>
                  <a:ea typeface="+mn-ea"/>
                  <a:cs typeface="+mn-cs"/>
                </a:defRPr>
              </a:lvl2pPr>
              <a:lvl3pPr marL="2438251" algn="l" defTabSz="2438251" rtl="0" eaLnBrk="1" latinLnBrk="0" hangingPunct="1">
                <a:defRPr sz="4707" kern="1200">
                  <a:solidFill>
                    <a:schemeClr val="tx1"/>
                  </a:solidFill>
                  <a:latin typeface="+mn-lt"/>
                  <a:ea typeface="+mn-ea"/>
                  <a:cs typeface="+mn-cs"/>
                </a:defRPr>
              </a:lvl3pPr>
              <a:lvl4pPr marL="3657375" algn="l" defTabSz="2438251" rtl="0" eaLnBrk="1" latinLnBrk="0" hangingPunct="1">
                <a:defRPr sz="4707" kern="1200">
                  <a:solidFill>
                    <a:schemeClr val="tx1"/>
                  </a:solidFill>
                  <a:latin typeface="+mn-lt"/>
                  <a:ea typeface="+mn-ea"/>
                  <a:cs typeface="+mn-cs"/>
                </a:defRPr>
              </a:lvl4pPr>
              <a:lvl5pPr marL="4876502" algn="l" defTabSz="2438251" rtl="0" eaLnBrk="1" latinLnBrk="0" hangingPunct="1">
                <a:defRPr sz="4707" kern="1200">
                  <a:solidFill>
                    <a:schemeClr val="tx1"/>
                  </a:solidFill>
                  <a:latin typeface="+mn-lt"/>
                  <a:ea typeface="+mn-ea"/>
                  <a:cs typeface="+mn-cs"/>
                </a:defRPr>
              </a:lvl5pPr>
              <a:lvl6pPr marL="6095629" algn="l" defTabSz="2438251" rtl="0" eaLnBrk="1" latinLnBrk="0" hangingPunct="1">
                <a:defRPr sz="4707" kern="1200">
                  <a:solidFill>
                    <a:schemeClr val="tx1"/>
                  </a:solidFill>
                  <a:latin typeface="+mn-lt"/>
                  <a:ea typeface="+mn-ea"/>
                  <a:cs typeface="+mn-cs"/>
                </a:defRPr>
              </a:lvl6pPr>
              <a:lvl7pPr marL="7314753" algn="l" defTabSz="2438251" rtl="0" eaLnBrk="1" latinLnBrk="0" hangingPunct="1">
                <a:defRPr sz="4707" kern="1200">
                  <a:solidFill>
                    <a:schemeClr val="tx1"/>
                  </a:solidFill>
                  <a:latin typeface="+mn-lt"/>
                  <a:ea typeface="+mn-ea"/>
                  <a:cs typeface="+mn-cs"/>
                </a:defRPr>
              </a:lvl7pPr>
              <a:lvl8pPr marL="8533877" algn="l" defTabSz="2438251" rtl="0" eaLnBrk="1" latinLnBrk="0" hangingPunct="1">
                <a:defRPr sz="4707" kern="1200">
                  <a:solidFill>
                    <a:schemeClr val="tx1"/>
                  </a:solidFill>
                  <a:latin typeface="+mn-lt"/>
                  <a:ea typeface="+mn-ea"/>
                  <a:cs typeface="+mn-cs"/>
                </a:defRPr>
              </a:lvl8pPr>
              <a:lvl9pPr marL="9753007" algn="l" defTabSz="2438251" rtl="0" eaLnBrk="1" latinLnBrk="0" hangingPunct="1">
                <a:defRPr sz="4707" kern="1200">
                  <a:solidFill>
                    <a:schemeClr val="tx1"/>
                  </a:solidFill>
                  <a:latin typeface="+mn-lt"/>
                  <a:ea typeface="+mn-ea"/>
                  <a:cs typeface="+mn-cs"/>
                </a:defRPr>
              </a:lvl9pPr>
            </a:lstStyle>
            <a:p>
              <a:pPr algn="ctr" defTabSz="914434" fontAlgn="base">
                <a:spcBef>
                  <a:spcPct val="0"/>
                </a:spcBef>
                <a:spcAft>
                  <a:spcPts val="1200"/>
                </a:spcAft>
                <a:buSzPct val="90000"/>
              </a:pPr>
              <a:endParaRPr lang="en-US" sz="5400">
                <a:solidFill>
                  <a:srgbClr val="FFFFFF"/>
                </a:solidFill>
                <a:latin typeface="Segoe UI Semibold"/>
              </a:endParaRPr>
            </a:p>
          </p:txBody>
        </p:sp>
      </p:grpSp>
      <p:grpSp>
        <p:nvGrpSpPr>
          <p:cNvPr id="30" name="Group 29">
            <a:extLst>
              <a:ext uri="{FF2B5EF4-FFF2-40B4-BE49-F238E27FC236}">
                <a16:creationId xmlns:a16="http://schemas.microsoft.com/office/drawing/2014/main" id="{741EC020-A0E5-BF09-8955-CB7DFD87A93A}"/>
              </a:ext>
              <a:ext uri="{C183D7F6-B498-43B3-948B-1728B52AA6E4}">
                <adec:decorative xmlns:adec="http://schemas.microsoft.com/office/drawing/2017/decorative" val="1"/>
              </a:ext>
            </a:extLst>
          </p:cNvPr>
          <p:cNvGrpSpPr/>
          <p:nvPr/>
        </p:nvGrpSpPr>
        <p:grpSpPr>
          <a:xfrm>
            <a:off x="8862317" y="3644104"/>
            <a:ext cx="310697" cy="310696"/>
            <a:chOff x="3981176" y="3730234"/>
            <a:chExt cx="502920" cy="502920"/>
          </a:xfrm>
        </p:grpSpPr>
        <p:sp>
          <p:nvSpPr>
            <p:cNvPr id="28" name="Oval 27">
              <a:extLst>
                <a:ext uri="{FF2B5EF4-FFF2-40B4-BE49-F238E27FC236}">
                  <a16:creationId xmlns:a16="http://schemas.microsoft.com/office/drawing/2014/main" id="{9CAFF20D-DD59-EE4E-9F45-DAC957497F49}"/>
                </a:ext>
                <a:ext uri="{C183D7F6-B498-43B3-948B-1728B52AA6E4}">
                  <adec:decorative xmlns:adec="http://schemas.microsoft.com/office/drawing/2017/decorative" val="1"/>
                </a:ext>
              </a:extLst>
            </p:cNvPr>
            <p:cNvSpPr/>
            <p:nvPr/>
          </p:nvSpPr>
          <p:spPr bwMode="auto">
            <a:xfrm>
              <a:off x="3981176" y="3730234"/>
              <a:ext cx="502920" cy="502920"/>
            </a:xfrm>
            <a:prstGeom prst="ellipse">
              <a:avLst/>
            </a:prstGeom>
            <a:solidFill>
              <a:schemeClr val="tx1"/>
            </a:solidFill>
            <a:ln w="12700" cap="flat">
              <a:noFill/>
              <a:prstDash val="solid"/>
              <a:miter/>
            </a:ln>
            <a:effectLst>
              <a:outerShdw blurRad="63500" algn="tl" rotWithShape="0">
                <a:schemeClr val="bg1">
                  <a:lumMod val="50000"/>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2438251" rtl="0" eaLnBrk="1" latinLnBrk="0" hangingPunct="1">
                <a:defRPr sz="4707" kern="1200">
                  <a:solidFill>
                    <a:schemeClr val="tx1"/>
                  </a:solidFill>
                  <a:latin typeface="+mn-lt"/>
                  <a:ea typeface="+mn-ea"/>
                  <a:cs typeface="+mn-cs"/>
                </a:defRPr>
              </a:lvl1pPr>
              <a:lvl2pPr marL="1219124" algn="l" defTabSz="2438251" rtl="0" eaLnBrk="1" latinLnBrk="0" hangingPunct="1">
                <a:defRPr sz="4707" kern="1200">
                  <a:solidFill>
                    <a:schemeClr val="tx1"/>
                  </a:solidFill>
                  <a:latin typeface="+mn-lt"/>
                  <a:ea typeface="+mn-ea"/>
                  <a:cs typeface="+mn-cs"/>
                </a:defRPr>
              </a:lvl2pPr>
              <a:lvl3pPr marL="2438251" algn="l" defTabSz="2438251" rtl="0" eaLnBrk="1" latinLnBrk="0" hangingPunct="1">
                <a:defRPr sz="4707" kern="1200">
                  <a:solidFill>
                    <a:schemeClr val="tx1"/>
                  </a:solidFill>
                  <a:latin typeface="+mn-lt"/>
                  <a:ea typeface="+mn-ea"/>
                  <a:cs typeface="+mn-cs"/>
                </a:defRPr>
              </a:lvl3pPr>
              <a:lvl4pPr marL="3657375" algn="l" defTabSz="2438251" rtl="0" eaLnBrk="1" latinLnBrk="0" hangingPunct="1">
                <a:defRPr sz="4707" kern="1200">
                  <a:solidFill>
                    <a:schemeClr val="tx1"/>
                  </a:solidFill>
                  <a:latin typeface="+mn-lt"/>
                  <a:ea typeface="+mn-ea"/>
                  <a:cs typeface="+mn-cs"/>
                </a:defRPr>
              </a:lvl4pPr>
              <a:lvl5pPr marL="4876502" algn="l" defTabSz="2438251" rtl="0" eaLnBrk="1" latinLnBrk="0" hangingPunct="1">
                <a:defRPr sz="4707" kern="1200">
                  <a:solidFill>
                    <a:schemeClr val="tx1"/>
                  </a:solidFill>
                  <a:latin typeface="+mn-lt"/>
                  <a:ea typeface="+mn-ea"/>
                  <a:cs typeface="+mn-cs"/>
                </a:defRPr>
              </a:lvl5pPr>
              <a:lvl6pPr marL="6095629" algn="l" defTabSz="2438251" rtl="0" eaLnBrk="1" latinLnBrk="0" hangingPunct="1">
                <a:defRPr sz="4707" kern="1200">
                  <a:solidFill>
                    <a:schemeClr val="tx1"/>
                  </a:solidFill>
                  <a:latin typeface="+mn-lt"/>
                  <a:ea typeface="+mn-ea"/>
                  <a:cs typeface="+mn-cs"/>
                </a:defRPr>
              </a:lvl6pPr>
              <a:lvl7pPr marL="7314753" algn="l" defTabSz="2438251" rtl="0" eaLnBrk="1" latinLnBrk="0" hangingPunct="1">
                <a:defRPr sz="4707" kern="1200">
                  <a:solidFill>
                    <a:schemeClr val="tx1"/>
                  </a:solidFill>
                  <a:latin typeface="+mn-lt"/>
                  <a:ea typeface="+mn-ea"/>
                  <a:cs typeface="+mn-cs"/>
                </a:defRPr>
              </a:lvl7pPr>
              <a:lvl8pPr marL="8533877" algn="l" defTabSz="2438251" rtl="0" eaLnBrk="1" latinLnBrk="0" hangingPunct="1">
                <a:defRPr sz="4707" kern="1200">
                  <a:solidFill>
                    <a:schemeClr val="tx1"/>
                  </a:solidFill>
                  <a:latin typeface="+mn-lt"/>
                  <a:ea typeface="+mn-ea"/>
                  <a:cs typeface="+mn-cs"/>
                </a:defRPr>
              </a:lvl8pPr>
              <a:lvl9pPr marL="9753007" algn="l" defTabSz="2438251" rtl="0" eaLnBrk="1" latinLnBrk="0" hangingPunct="1">
                <a:defRPr sz="4707" kern="1200">
                  <a:solidFill>
                    <a:schemeClr val="tx1"/>
                  </a:solidFill>
                  <a:latin typeface="+mn-lt"/>
                  <a:ea typeface="+mn-ea"/>
                  <a:cs typeface="+mn-cs"/>
                </a:defRPr>
              </a:lvl9pPr>
            </a:lstStyle>
            <a:p>
              <a:pPr algn="ctr" defTabSz="914434"/>
              <a:endParaRPr lang="en-US" sz="3600">
                <a:solidFill>
                  <a:srgbClr val="000000"/>
                </a:solidFill>
                <a:latin typeface="Segoe UI Semibold"/>
              </a:endParaRPr>
            </a:p>
          </p:txBody>
        </p:sp>
        <p:sp>
          <p:nvSpPr>
            <p:cNvPr id="29" name="Graphic 35">
              <a:extLst>
                <a:ext uri="{FF2B5EF4-FFF2-40B4-BE49-F238E27FC236}">
                  <a16:creationId xmlns:a16="http://schemas.microsoft.com/office/drawing/2014/main" id="{E3B7FD4F-E429-06CE-E43D-E4B26768681F}"/>
                </a:ext>
                <a:ext uri="{C183D7F6-B498-43B3-948B-1728B52AA6E4}">
                  <adec:decorative xmlns:adec="http://schemas.microsoft.com/office/drawing/2017/decorative" val="1"/>
                </a:ext>
              </a:extLst>
            </p:cNvPr>
            <p:cNvSpPr/>
            <p:nvPr/>
          </p:nvSpPr>
          <p:spPr>
            <a:xfrm>
              <a:off x="4109172" y="3858232"/>
              <a:ext cx="246928" cy="246928"/>
            </a:xfrm>
            <a:custGeom>
              <a:avLst/>
              <a:gdLst>
                <a:gd name="connsiteX0" fmla="*/ 84611 w 171450"/>
                <a:gd name="connsiteY0" fmla="*/ 67 h 171450"/>
                <a:gd name="connsiteX1" fmla="*/ 85725 w 171450"/>
                <a:gd name="connsiteY1" fmla="*/ 0 h 171450"/>
                <a:gd name="connsiteX2" fmla="*/ 95183 w 171450"/>
                <a:gd name="connsiteY2" fmla="*/ 8411 h 171450"/>
                <a:gd name="connsiteX3" fmla="*/ 95250 w 171450"/>
                <a:gd name="connsiteY3" fmla="*/ 9525 h 171450"/>
                <a:gd name="connsiteX4" fmla="*/ 95250 w 171450"/>
                <a:gd name="connsiteY4" fmla="*/ 76200 h 171450"/>
                <a:gd name="connsiteX5" fmla="*/ 161925 w 171450"/>
                <a:gd name="connsiteY5" fmla="*/ 76200 h 171450"/>
                <a:gd name="connsiteX6" fmla="*/ 171383 w 171450"/>
                <a:gd name="connsiteY6" fmla="*/ 84611 h 171450"/>
                <a:gd name="connsiteX7" fmla="*/ 171450 w 171450"/>
                <a:gd name="connsiteY7" fmla="*/ 85725 h 171450"/>
                <a:gd name="connsiteX8" fmla="*/ 163039 w 171450"/>
                <a:gd name="connsiteY8" fmla="*/ 95183 h 171450"/>
                <a:gd name="connsiteX9" fmla="*/ 161925 w 171450"/>
                <a:gd name="connsiteY9" fmla="*/ 95250 h 171450"/>
                <a:gd name="connsiteX10" fmla="*/ 95250 w 171450"/>
                <a:gd name="connsiteY10" fmla="*/ 95250 h 171450"/>
                <a:gd name="connsiteX11" fmla="*/ 95250 w 171450"/>
                <a:gd name="connsiteY11" fmla="*/ 161925 h 171450"/>
                <a:gd name="connsiteX12" fmla="*/ 86839 w 171450"/>
                <a:gd name="connsiteY12" fmla="*/ 171383 h 171450"/>
                <a:gd name="connsiteX13" fmla="*/ 85725 w 171450"/>
                <a:gd name="connsiteY13" fmla="*/ 171450 h 171450"/>
                <a:gd name="connsiteX14" fmla="*/ 76267 w 171450"/>
                <a:gd name="connsiteY14" fmla="*/ 163039 h 171450"/>
                <a:gd name="connsiteX15" fmla="*/ 76200 w 171450"/>
                <a:gd name="connsiteY15" fmla="*/ 161925 h 171450"/>
                <a:gd name="connsiteX16" fmla="*/ 76200 w 171450"/>
                <a:gd name="connsiteY16" fmla="*/ 95250 h 171450"/>
                <a:gd name="connsiteX17" fmla="*/ 9525 w 171450"/>
                <a:gd name="connsiteY17" fmla="*/ 95250 h 171450"/>
                <a:gd name="connsiteX18" fmla="*/ 67 w 171450"/>
                <a:gd name="connsiteY18" fmla="*/ 86839 h 171450"/>
                <a:gd name="connsiteX19" fmla="*/ 0 w 171450"/>
                <a:gd name="connsiteY19" fmla="*/ 85725 h 171450"/>
                <a:gd name="connsiteX20" fmla="*/ 8411 w 171450"/>
                <a:gd name="connsiteY20" fmla="*/ 76267 h 171450"/>
                <a:gd name="connsiteX21" fmla="*/ 9525 w 171450"/>
                <a:gd name="connsiteY21" fmla="*/ 76200 h 171450"/>
                <a:gd name="connsiteX22" fmla="*/ 76200 w 171450"/>
                <a:gd name="connsiteY22" fmla="*/ 76200 h 171450"/>
                <a:gd name="connsiteX23" fmla="*/ 76200 w 171450"/>
                <a:gd name="connsiteY23" fmla="*/ 9525 h 171450"/>
                <a:gd name="connsiteX24" fmla="*/ 84611 w 171450"/>
                <a:gd name="connsiteY24" fmla="*/ 67 h 171450"/>
                <a:gd name="connsiteX25" fmla="*/ 85725 w 171450"/>
                <a:gd name="connsiteY25" fmla="*/ 0 h 171450"/>
                <a:gd name="connsiteX26" fmla="*/ 84611 w 171450"/>
                <a:gd name="connsiteY26" fmla="*/ 6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1450" h="171450">
                  <a:moveTo>
                    <a:pt x="84611" y="67"/>
                  </a:moveTo>
                  <a:lnTo>
                    <a:pt x="85725" y="0"/>
                  </a:lnTo>
                  <a:cubicBezTo>
                    <a:pt x="90554" y="1"/>
                    <a:pt x="94618" y="3615"/>
                    <a:pt x="95183" y="8411"/>
                  </a:cubicBezTo>
                  <a:lnTo>
                    <a:pt x="95250" y="9525"/>
                  </a:lnTo>
                  <a:lnTo>
                    <a:pt x="95250" y="76200"/>
                  </a:lnTo>
                  <a:lnTo>
                    <a:pt x="161925" y="76200"/>
                  </a:lnTo>
                  <a:cubicBezTo>
                    <a:pt x="166754" y="76201"/>
                    <a:pt x="170819" y="79815"/>
                    <a:pt x="171383" y="84611"/>
                  </a:cubicBezTo>
                  <a:lnTo>
                    <a:pt x="171450" y="85725"/>
                  </a:lnTo>
                  <a:cubicBezTo>
                    <a:pt x="171449" y="90554"/>
                    <a:pt x="167835" y="94618"/>
                    <a:pt x="163039" y="95183"/>
                  </a:cubicBezTo>
                  <a:lnTo>
                    <a:pt x="161925" y="95250"/>
                  </a:lnTo>
                  <a:lnTo>
                    <a:pt x="95250" y="95250"/>
                  </a:lnTo>
                  <a:lnTo>
                    <a:pt x="95250" y="161925"/>
                  </a:lnTo>
                  <a:cubicBezTo>
                    <a:pt x="95249" y="166754"/>
                    <a:pt x="91635" y="170819"/>
                    <a:pt x="86839" y="171383"/>
                  </a:cubicBezTo>
                  <a:lnTo>
                    <a:pt x="85725" y="171450"/>
                  </a:lnTo>
                  <a:cubicBezTo>
                    <a:pt x="80896" y="171449"/>
                    <a:pt x="76832" y="167835"/>
                    <a:pt x="76267" y="163039"/>
                  </a:cubicBezTo>
                  <a:lnTo>
                    <a:pt x="76200" y="161925"/>
                  </a:lnTo>
                  <a:lnTo>
                    <a:pt x="76200" y="95250"/>
                  </a:lnTo>
                  <a:lnTo>
                    <a:pt x="9525" y="95250"/>
                  </a:lnTo>
                  <a:cubicBezTo>
                    <a:pt x="4696" y="95249"/>
                    <a:pt x="632" y="91635"/>
                    <a:pt x="67" y="86839"/>
                  </a:cubicBezTo>
                  <a:lnTo>
                    <a:pt x="0" y="85725"/>
                  </a:lnTo>
                  <a:cubicBezTo>
                    <a:pt x="1" y="80896"/>
                    <a:pt x="3615" y="76832"/>
                    <a:pt x="8411" y="76267"/>
                  </a:cubicBezTo>
                  <a:lnTo>
                    <a:pt x="9525" y="76200"/>
                  </a:lnTo>
                  <a:lnTo>
                    <a:pt x="76200" y="76200"/>
                  </a:lnTo>
                  <a:lnTo>
                    <a:pt x="76200" y="9525"/>
                  </a:lnTo>
                  <a:cubicBezTo>
                    <a:pt x="76201" y="4696"/>
                    <a:pt x="79815" y="632"/>
                    <a:pt x="84611" y="67"/>
                  </a:cubicBezTo>
                  <a:lnTo>
                    <a:pt x="85725" y="0"/>
                  </a:lnTo>
                  <a:lnTo>
                    <a:pt x="84611" y="67"/>
                  </a:lnTo>
                  <a:close/>
                </a:path>
              </a:pathLst>
            </a:custGeom>
            <a:solidFill>
              <a:schemeClr val="bg1"/>
            </a:solidFill>
            <a:effectLst>
              <a:outerShdw blurRad="63500" algn="tl" rotWithShape="0">
                <a:schemeClr val="bg1">
                  <a:lumMod val="50000"/>
                  <a:alpha val="30000"/>
                </a:schemeClr>
              </a:outerShdw>
            </a:effectLst>
          </p:spPr>
          <p:txBody>
            <a:bodyPr wrap="square" lIns="0" tIns="0" rIns="0" bIns="0" rtlCol="0" anchor="ctr" anchorCtr="0">
              <a:noAutofit/>
            </a:bodyPr>
            <a:lstStyle>
              <a:defPPr>
                <a:defRPr lang="en-US"/>
              </a:defPPr>
              <a:lvl1pPr marL="0" algn="l" defTabSz="2438251" rtl="0" eaLnBrk="1" latinLnBrk="0" hangingPunct="1">
                <a:defRPr sz="4707" kern="1200">
                  <a:solidFill>
                    <a:schemeClr val="tx1"/>
                  </a:solidFill>
                  <a:latin typeface="+mn-lt"/>
                  <a:ea typeface="+mn-ea"/>
                  <a:cs typeface="+mn-cs"/>
                </a:defRPr>
              </a:lvl1pPr>
              <a:lvl2pPr marL="1219124" algn="l" defTabSz="2438251" rtl="0" eaLnBrk="1" latinLnBrk="0" hangingPunct="1">
                <a:defRPr sz="4707" kern="1200">
                  <a:solidFill>
                    <a:schemeClr val="tx1"/>
                  </a:solidFill>
                  <a:latin typeface="+mn-lt"/>
                  <a:ea typeface="+mn-ea"/>
                  <a:cs typeface="+mn-cs"/>
                </a:defRPr>
              </a:lvl2pPr>
              <a:lvl3pPr marL="2438251" algn="l" defTabSz="2438251" rtl="0" eaLnBrk="1" latinLnBrk="0" hangingPunct="1">
                <a:defRPr sz="4707" kern="1200">
                  <a:solidFill>
                    <a:schemeClr val="tx1"/>
                  </a:solidFill>
                  <a:latin typeface="+mn-lt"/>
                  <a:ea typeface="+mn-ea"/>
                  <a:cs typeface="+mn-cs"/>
                </a:defRPr>
              </a:lvl3pPr>
              <a:lvl4pPr marL="3657375" algn="l" defTabSz="2438251" rtl="0" eaLnBrk="1" latinLnBrk="0" hangingPunct="1">
                <a:defRPr sz="4707" kern="1200">
                  <a:solidFill>
                    <a:schemeClr val="tx1"/>
                  </a:solidFill>
                  <a:latin typeface="+mn-lt"/>
                  <a:ea typeface="+mn-ea"/>
                  <a:cs typeface="+mn-cs"/>
                </a:defRPr>
              </a:lvl4pPr>
              <a:lvl5pPr marL="4876502" algn="l" defTabSz="2438251" rtl="0" eaLnBrk="1" latinLnBrk="0" hangingPunct="1">
                <a:defRPr sz="4707" kern="1200">
                  <a:solidFill>
                    <a:schemeClr val="tx1"/>
                  </a:solidFill>
                  <a:latin typeface="+mn-lt"/>
                  <a:ea typeface="+mn-ea"/>
                  <a:cs typeface="+mn-cs"/>
                </a:defRPr>
              </a:lvl5pPr>
              <a:lvl6pPr marL="6095629" algn="l" defTabSz="2438251" rtl="0" eaLnBrk="1" latinLnBrk="0" hangingPunct="1">
                <a:defRPr sz="4707" kern="1200">
                  <a:solidFill>
                    <a:schemeClr val="tx1"/>
                  </a:solidFill>
                  <a:latin typeface="+mn-lt"/>
                  <a:ea typeface="+mn-ea"/>
                  <a:cs typeface="+mn-cs"/>
                </a:defRPr>
              </a:lvl6pPr>
              <a:lvl7pPr marL="7314753" algn="l" defTabSz="2438251" rtl="0" eaLnBrk="1" latinLnBrk="0" hangingPunct="1">
                <a:defRPr sz="4707" kern="1200">
                  <a:solidFill>
                    <a:schemeClr val="tx1"/>
                  </a:solidFill>
                  <a:latin typeface="+mn-lt"/>
                  <a:ea typeface="+mn-ea"/>
                  <a:cs typeface="+mn-cs"/>
                </a:defRPr>
              </a:lvl7pPr>
              <a:lvl8pPr marL="8533877" algn="l" defTabSz="2438251" rtl="0" eaLnBrk="1" latinLnBrk="0" hangingPunct="1">
                <a:defRPr sz="4707" kern="1200">
                  <a:solidFill>
                    <a:schemeClr val="tx1"/>
                  </a:solidFill>
                  <a:latin typeface="+mn-lt"/>
                  <a:ea typeface="+mn-ea"/>
                  <a:cs typeface="+mn-cs"/>
                </a:defRPr>
              </a:lvl8pPr>
              <a:lvl9pPr marL="9753007" algn="l" defTabSz="2438251" rtl="0" eaLnBrk="1" latinLnBrk="0" hangingPunct="1">
                <a:defRPr sz="4707" kern="1200">
                  <a:solidFill>
                    <a:schemeClr val="tx1"/>
                  </a:solidFill>
                  <a:latin typeface="+mn-lt"/>
                  <a:ea typeface="+mn-ea"/>
                  <a:cs typeface="+mn-cs"/>
                </a:defRPr>
              </a:lvl9pPr>
            </a:lstStyle>
            <a:p>
              <a:pPr algn="ctr" defTabSz="914434" fontAlgn="base">
                <a:spcBef>
                  <a:spcPct val="0"/>
                </a:spcBef>
                <a:spcAft>
                  <a:spcPts val="1200"/>
                </a:spcAft>
                <a:buSzPct val="90000"/>
              </a:pPr>
              <a:endParaRPr lang="en-US" sz="5400">
                <a:solidFill>
                  <a:srgbClr val="FFFFFF"/>
                </a:solidFill>
                <a:latin typeface="Segoe UI Semibold"/>
              </a:endParaRPr>
            </a:p>
          </p:txBody>
        </p:sp>
      </p:grpSp>
      <p:sp>
        <p:nvSpPr>
          <p:cNvPr id="32" name="TextBox 31">
            <a:extLst>
              <a:ext uri="{FF2B5EF4-FFF2-40B4-BE49-F238E27FC236}">
                <a16:creationId xmlns:a16="http://schemas.microsoft.com/office/drawing/2014/main" id="{2AB26830-E240-9FC5-B479-8D22309DEC9E}"/>
              </a:ext>
            </a:extLst>
          </p:cNvPr>
          <p:cNvSpPr txBox="1"/>
          <p:nvPr/>
        </p:nvSpPr>
        <p:spPr>
          <a:xfrm>
            <a:off x="3161765" y="5224890"/>
            <a:ext cx="5348924" cy="646331"/>
          </a:xfrm>
          <a:prstGeom prst="rect">
            <a:avLst/>
          </a:prstGeom>
          <a:noFill/>
        </p:spPr>
        <p:txBody>
          <a:bodyPr wrap="square" lIns="91440" tIns="45720" rIns="91440" bIns="45720" anchor="t">
            <a:spAutoFit/>
          </a:bodyPr>
          <a:lstStyle/>
          <a:p>
            <a:pPr algn="ctr" defTabSz="330273" fontAlgn="base">
              <a:spcBef>
                <a:spcPct val="0"/>
              </a:spcBef>
              <a:spcAft>
                <a:spcPct val="0"/>
              </a:spcAft>
              <a:tabLst>
                <a:tab pos="369681" algn="l"/>
              </a:tabLst>
              <a:defRPr/>
            </a:pPr>
            <a:r>
              <a:rPr lang="en-US" b="1" spc="-20">
                <a:ln w="3175">
                  <a:noFill/>
                </a:ln>
                <a:latin typeface="Segoe UI Variable Display Semibold"/>
                <a:cs typeface="Segoe UI"/>
              </a:rPr>
              <a:t>Protect your organization with Microsoft Security</a:t>
            </a:r>
          </a:p>
        </p:txBody>
      </p:sp>
    </p:spTree>
    <p:extLst>
      <p:ext uri="{BB962C8B-B14F-4D97-AF65-F5344CB8AC3E}">
        <p14:creationId xmlns:p14="http://schemas.microsoft.com/office/powerpoint/2010/main" val="396969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42" presetClass="path" presetSubtype="0" decel="100000" fill="hold" grpId="1" nodeType="withEffect">
                                  <p:stCondLst>
                                    <p:cond delay="100"/>
                                  </p:stCondLst>
                                  <p:childTnLst>
                                    <p:animMotion origin="layout" path="M 6.25E-7 1.85185E-6 L 6.25E-7 0.03541 " pathEditMode="relative" rAng="0" ptsTypes="AA">
                                      <p:cBhvr>
                                        <p:cTn id="12" dur="700" spd="-100000" fill="hold"/>
                                        <p:tgtEl>
                                          <p:spTgt spid="6"/>
                                        </p:tgtEl>
                                        <p:attrNameLst>
                                          <p:attrName>ppt_x</p:attrName>
                                          <p:attrName>ppt_y</p:attrName>
                                        </p:attrNameLst>
                                      </p:cBhvr>
                                      <p:rCtr x="0" y="1759"/>
                                    </p:animMotion>
                                  </p:childTnLst>
                                </p:cTn>
                              </p:par>
                              <p:par>
                                <p:cTn id="13" presetID="10" presetClass="entr" presetSubtype="0" fill="hold" grpId="0" nodeType="withEffect">
                                  <p:stCondLst>
                                    <p:cond delay="4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path" presetSubtype="0" decel="100000" fill="hold" grpId="1" nodeType="withEffect">
                                  <p:stCondLst>
                                    <p:cond delay="400"/>
                                  </p:stCondLst>
                                  <p:childTnLst>
                                    <p:animMotion origin="layout" path="M 6.25E-7 1.85185E-6 L 6.25E-7 0.03541 " pathEditMode="relative" rAng="0" ptsTypes="AA">
                                      <p:cBhvr>
                                        <p:cTn id="17" dur="700" spd="-100000" fill="hold"/>
                                        <p:tgtEl>
                                          <p:spTgt spid="8"/>
                                        </p:tgtEl>
                                        <p:attrNameLst>
                                          <p:attrName>ppt_x</p:attrName>
                                          <p:attrName>ppt_y</p:attrName>
                                        </p:attrNameLst>
                                      </p:cBhvr>
                                      <p:rCtr x="0" y="1759"/>
                                    </p:animMotion>
                                  </p:childTnLst>
                                </p:cTn>
                              </p:par>
                              <p:par>
                                <p:cTn id="18" presetID="10" presetClass="entr" presetSubtype="0" fill="hold" grpId="0" nodeType="withEffect">
                                  <p:stCondLst>
                                    <p:cond delay="3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42" presetClass="path" presetSubtype="0" decel="100000" fill="hold" grpId="1" nodeType="withEffect">
                                  <p:stCondLst>
                                    <p:cond delay="300"/>
                                  </p:stCondLst>
                                  <p:childTnLst>
                                    <p:animMotion origin="layout" path="M 6.25E-7 1.85185E-6 L 6.25E-7 0.03541 " pathEditMode="relative" rAng="0" ptsTypes="AA">
                                      <p:cBhvr>
                                        <p:cTn id="22" dur="700" spd="-100000" fill="hold"/>
                                        <p:tgtEl>
                                          <p:spTgt spid="10"/>
                                        </p:tgtEl>
                                        <p:attrNameLst>
                                          <p:attrName>ppt_x</p:attrName>
                                          <p:attrName>ppt_y</p:attrName>
                                        </p:attrNameLst>
                                      </p:cBhvr>
                                      <p:rCtr x="0" y="1759"/>
                                    </p:animMotion>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42" presetClass="path" presetSubtype="0" decel="100000" fill="hold" grpId="1" nodeType="withEffect">
                                  <p:stCondLst>
                                    <p:cond delay="0"/>
                                  </p:stCondLst>
                                  <p:childTnLst>
                                    <p:animMotion origin="layout" path="M -2.29167E-6 -2.96296E-6 L -2.29167E-6 0.03542 " pathEditMode="relative" rAng="0" ptsTypes="AA">
                                      <p:cBhvr>
                                        <p:cTn id="27" dur="700" spd="-100000" fill="hold"/>
                                        <p:tgtEl>
                                          <p:spTgt spid="12"/>
                                        </p:tgtEl>
                                        <p:attrNameLst>
                                          <p:attrName>ppt_x</p:attrName>
                                          <p:attrName>ppt_y</p:attrName>
                                        </p:attrNameLst>
                                      </p:cBhvr>
                                      <p:rCtr x="0" y="1759"/>
                                    </p:animMotion>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42" presetClass="path" presetSubtype="0" decel="100000" fill="hold" grpId="1" nodeType="withEffect">
                                  <p:stCondLst>
                                    <p:cond delay="0"/>
                                  </p:stCondLst>
                                  <p:childTnLst>
                                    <p:animMotion origin="layout" path="M -2.29167E-6 -2.96296E-6 L -2.29167E-6 0.03542 " pathEditMode="relative" rAng="0" ptsTypes="AA">
                                      <p:cBhvr>
                                        <p:cTn id="32" dur="700" spd="-100000" fill="hold"/>
                                        <p:tgtEl>
                                          <p:spTgt spid="14"/>
                                        </p:tgtEl>
                                        <p:attrNameLst>
                                          <p:attrName>ppt_x</p:attrName>
                                          <p:attrName>ppt_y</p:attrName>
                                        </p:attrNameLst>
                                      </p:cBhvr>
                                      <p:rCtr x="0" y="1759"/>
                                    </p:animMotion>
                                  </p:childTnLst>
                                </p:cTn>
                              </p:par>
                              <p:par>
                                <p:cTn id="33" presetID="10" presetClass="entr" presetSubtype="0" fill="hold" grpId="0" nodeType="withEffect">
                                  <p:stCondLst>
                                    <p:cond delay="2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42" presetClass="path" presetSubtype="0" decel="100000" fill="hold" grpId="1" nodeType="withEffect">
                                  <p:stCondLst>
                                    <p:cond delay="200"/>
                                  </p:stCondLst>
                                  <p:childTnLst>
                                    <p:animMotion origin="layout" path="M 6.25E-7 1.85185E-6 L 6.25E-7 0.03541 " pathEditMode="relative" rAng="0" ptsTypes="AA">
                                      <p:cBhvr>
                                        <p:cTn id="37" dur="700" spd="-100000" fill="hold"/>
                                        <p:tgtEl>
                                          <p:spTgt spid="16"/>
                                        </p:tgtEl>
                                        <p:attrNameLst>
                                          <p:attrName>ppt_x</p:attrName>
                                          <p:attrName>ppt_y</p:attrName>
                                        </p:attrNameLst>
                                      </p:cBhvr>
                                      <p:rCtr x="0" y="1759"/>
                                    </p:animMotion>
                                  </p:childTnLst>
                                </p:cTn>
                              </p:par>
                              <p:par>
                                <p:cTn id="38" presetID="10" presetClass="entr" presetSubtype="0" fill="hold" grpId="0" nodeType="withEffect">
                                  <p:stCondLst>
                                    <p:cond delay="5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42" presetClass="path" presetSubtype="0" decel="100000" fill="hold" grpId="1" nodeType="withEffect">
                                  <p:stCondLst>
                                    <p:cond delay="500"/>
                                  </p:stCondLst>
                                  <p:childTnLst>
                                    <p:animMotion origin="layout" path="M -1.54762E-6 4.79167E-6 L -1.54762E-6 0.03543 " pathEditMode="relative" rAng="0" ptsTypes="AA">
                                      <p:cBhvr>
                                        <p:cTn id="42" dur="700" spd="-100000" fill="hold"/>
                                        <p:tgtEl>
                                          <p:spTgt spid="18"/>
                                        </p:tgtEl>
                                        <p:attrNameLst>
                                          <p:attrName>ppt_x</p:attrName>
                                          <p:attrName>ppt_y</p:attrName>
                                        </p:attrNameLst>
                                      </p:cBhvr>
                                      <p:rCtr x="0" y="1767"/>
                                    </p:animMotion>
                                  </p:childTnLst>
                                </p:cTn>
                              </p:par>
                              <p:par>
                                <p:cTn id="43" presetID="53" presetClass="entr" presetSubtype="16" accel="50000" decel="5000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par>
                                <p:cTn id="48" presetID="6" presetClass="emph" presetSubtype="0" accel="50000" decel="50000" autoRev="1" fill="hold" nodeType="withEffect">
                                  <p:stCondLst>
                                    <p:cond delay="0"/>
                                  </p:stCondLst>
                                  <p:childTnLst>
                                    <p:animScale>
                                      <p:cBhvr>
                                        <p:cTn id="49" dur="300" fill="hold"/>
                                        <p:tgtEl>
                                          <p:spTgt spid="22"/>
                                        </p:tgtEl>
                                      </p:cBhvr>
                                      <p:by x="120000" y="120000"/>
                                    </p:animScale>
                                  </p:childTnLst>
                                </p:cTn>
                              </p:par>
                              <p:par>
                                <p:cTn id="50" presetID="53" presetClass="entr" presetSubtype="16" accel="50000" decel="50000" fill="hold" nodeType="withEffect">
                                  <p:stCondLst>
                                    <p:cond delay="3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par>
                                <p:cTn id="55" presetID="6" presetClass="emph" presetSubtype="0" accel="50000" decel="50000" autoRev="1" fill="hold" nodeType="withEffect">
                                  <p:stCondLst>
                                    <p:cond delay="300"/>
                                  </p:stCondLst>
                                  <p:childTnLst>
                                    <p:animScale>
                                      <p:cBhvr>
                                        <p:cTn id="56" dur="300" fill="hold"/>
                                        <p:tgtEl>
                                          <p:spTgt spid="26"/>
                                        </p:tgtEl>
                                      </p:cBhvr>
                                      <p:by x="120000" y="120000"/>
                                    </p:animScale>
                                  </p:childTnLst>
                                </p:cTn>
                              </p:par>
                              <p:par>
                                <p:cTn id="57" presetID="53" presetClass="entr" presetSubtype="16" accel="50000" decel="50000" fill="hold" nodeType="withEffect">
                                  <p:stCondLst>
                                    <p:cond delay="2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6" presetClass="emph" presetSubtype="0" accel="50000" decel="50000" autoRev="1" fill="hold" nodeType="withEffect">
                                  <p:stCondLst>
                                    <p:cond delay="200"/>
                                  </p:stCondLst>
                                  <p:childTnLst>
                                    <p:animScale>
                                      <p:cBhvr>
                                        <p:cTn id="63" dur="300" fill="hold"/>
                                        <p:tgtEl>
                                          <p:spTgt spid="30"/>
                                        </p:tgtEl>
                                      </p:cBhvr>
                                      <p:by x="120000" y="120000"/>
                                    </p:animScale>
                                  </p:childTnLst>
                                </p:cTn>
                              </p:par>
                              <p:par>
                                <p:cTn id="64" presetID="10" presetClass="entr" presetSubtype="0" fill="hold" grpId="0" nodeType="with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0" grpId="0" animBg="1"/>
      <p:bldP spid="10" grpId="1" animBg="1"/>
      <p:bldP spid="12" grpId="0" animBg="1"/>
      <p:bldP spid="12" grpId="1" animBg="1"/>
      <p:bldP spid="14" grpId="0" animBg="1"/>
      <p:bldP spid="14" grpId="1" animBg="1"/>
      <p:bldP spid="16" grpId="0" animBg="1"/>
      <p:bldP spid="16" grpId="1" animBg="1"/>
      <p:bldP spid="18" grpId="0" animBg="1"/>
      <p:bldP spid="18" grpId="1"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7829550" y="2747963"/>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0B13AB-BA7B-CDC7-EDBC-9EF3095B3843}"/>
              </a:ext>
            </a:extLst>
          </p:cNvPr>
          <p:cNvSpPr/>
          <p:nvPr/>
        </p:nvSpPr>
        <p:spPr bwMode="auto">
          <a:xfrm>
            <a:off x="1489619" y="842258"/>
            <a:ext cx="7743354" cy="5556324"/>
          </a:xfrm>
          <a:prstGeom prst="roundRect">
            <a:avLst>
              <a:gd name="adj" fmla="val 4286"/>
            </a:avLst>
          </a:prstGeom>
          <a:noFill/>
          <a:ln w="19050">
            <a:solidFill>
              <a:schemeClr val="tx1">
                <a:lumMod val="50000"/>
                <a:lumOff val="50000"/>
              </a:schemeClr>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6" name="Rectangle: Top Corners Rounded 5">
            <a:extLst>
              <a:ext uri="{FF2B5EF4-FFF2-40B4-BE49-F238E27FC236}">
                <a16:creationId xmlns:a16="http://schemas.microsoft.com/office/drawing/2014/main" id="{BDEFCD47-36E7-7FB5-7ED8-109D2C3A2387}"/>
              </a:ext>
            </a:extLst>
          </p:cNvPr>
          <p:cNvSpPr>
            <a:spLocks/>
          </p:cNvSpPr>
          <p:nvPr/>
        </p:nvSpPr>
        <p:spPr bwMode="auto">
          <a:xfrm rot="5400000">
            <a:off x="5904711" y="315960"/>
            <a:ext cx="2784835" cy="3871679"/>
          </a:xfrm>
          <a:prstGeom prst="round2SameRect">
            <a:avLst>
              <a:gd name="adj1" fmla="val 8724"/>
              <a:gd name="adj2" fmla="val 0"/>
            </a:avLst>
          </a:prstGeom>
          <a:solidFill>
            <a:schemeClr val="tx2">
              <a:lumMod val="25000"/>
              <a:lumOff val="75000"/>
            </a:schemeClr>
          </a:solidFill>
          <a:ln w="57150"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High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High Complexity</a:t>
            </a:r>
          </a:p>
        </p:txBody>
      </p:sp>
      <p:sp>
        <p:nvSpPr>
          <p:cNvPr id="8" name="Rectangle: Top Corners Rounded 7">
            <a:extLst>
              <a:ext uri="{FF2B5EF4-FFF2-40B4-BE49-F238E27FC236}">
                <a16:creationId xmlns:a16="http://schemas.microsoft.com/office/drawing/2014/main" id="{6BAB681A-EBB7-3C0A-7FE1-DF70C933F05D}"/>
              </a:ext>
            </a:extLst>
          </p:cNvPr>
          <p:cNvSpPr>
            <a:spLocks/>
          </p:cNvSpPr>
          <p:nvPr/>
        </p:nvSpPr>
        <p:spPr bwMode="auto">
          <a:xfrm rot="16200000">
            <a:off x="2045222" y="3082510"/>
            <a:ext cx="2787053" cy="3862812"/>
          </a:xfrm>
          <a:prstGeom prst="round2SameRect">
            <a:avLst>
              <a:gd name="adj1" fmla="val 7150"/>
              <a:gd name="adj2" fmla="val 0"/>
            </a:avLst>
          </a:prstGeom>
          <a:solidFill>
            <a:schemeClr val="accent5">
              <a:lumMod val="20000"/>
              <a:lumOff val="80000"/>
            </a:schemeClr>
          </a:solidFill>
          <a:ln w="57150" cap="flat" cmpd="sng" algn="ctr">
            <a:noFill/>
            <a:prstDash val="solid"/>
            <a:headEnd type="none" w="med" len="med"/>
            <a:tailEnd type="none" w="med" len="med"/>
          </a:ln>
          <a:effectLst/>
        </p:spPr>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Low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Low Complexity</a:t>
            </a:r>
          </a:p>
        </p:txBody>
      </p:sp>
      <p:sp>
        <p:nvSpPr>
          <p:cNvPr id="10" name="Rectangle: Top Corners Rounded 9">
            <a:extLst>
              <a:ext uri="{FF2B5EF4-FFF2-40B4-BE49-F238E27FC236}">
                <a16:creationId xmlns:a16="http://schemas.microsoft.com/office/drawing/2014/main" id="{F60378ED-7FB0-42BE-43C7-04C4B1382F29}"/>
              </a:ext>
            </a:extLst>
          </p:cNvPr>
          <p:cNvSpPr>
            <a:spLocks/>
          </p:cNvSpPr>
          <p:nvPr/>
        </p:nvSpPr>
        <p:spPr bwMode="auto">
          <a:xfrm rot="16200000">
            <a:off x="2033487" y="333830"/>
            <a:ext cx="2783938" cy="3836238"/>
          </a:xfrm>
          <a:prstGeom prst="round2SameRect">
            <a:avLst>
              <a:gd name="adj1" fmla="val 7886"/>
              <a:gd name="adj2" fmla="val 0"/>
            </a:avLst>
          </a:prstGeom>
          <a:solidFill>
            <a:schemeClr val="bg2"/>
          </a:solidFill>
          <a:ln w="57150" cap="flat" cmpd="sng" algn="ctr">
            <a:noFill/>
            <a:prstDash val="solid"/>
            <a:headEnd type="none" w="med" len="med"/>
            <a:tailEnd type="none" w="med" len="med"/>
          </a:ln>
          <a:effectLst/>
        </p:spPr>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Low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High Complexity</a:t>
            </a:r>
          </a:p>
        </p:txBody>
      </p:sp>
      <p:sp>
        <p:nvSpPr>
          <p:cNvPr id="12" name="Rectangle: Top Corners Rounded 11">
            <a:extLst>
              <a:ext uri="{FF2B5EF4-FFF2-40B4-BE49-F238E27FC236}">
                <a16:creationId xmlns:a16="http://schemas.microsoft.com/office/drawing/2014/main" id="{40D08F3D-DD90-07EC-B645-7055BF405C83}"/>
              </a:ext>
            </a:extLst>
          </p:cNvPr>
          <p:cNvSpPr>
            <a:spLocks/>
          </p:cNvSpPr>
          <p:nvPr/>
        </p:nvSpPr>
        <p:spPr bwMode="auto">
          <a:xfrm rot="5400000">
            <a:off x="5904704" y="3074820"/>
            <a:ext cx="2775977" cy="3880532"/>
          </a:xfrm>
          <a:prstGeom prst="round2SameRect">
            <a:avLst>
              <a:gd name="adj1" fmla="val 8755"/>
              <a:gd name="adj2" fmla="val 0"/>
            </a:avLst>
          </a:prstGeom>
          <a:solidFill>
            <a:schemeClr val="accent5">
              <a:lumMod val="40000"/>
              <a:lumOff val="60000"/>
            </a:schemeClr>
          </a:solidFill>
          <a:ln w="57150"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a:ea typeface="+mn-ea"/>
                <a:cs typeface="+mn-cs"/>
              </a:rPr>
              <a:t>High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a:ea typeface="+mn-ea"/>
                <a:cs typeface="+mn-cs"/>
              </a:rPr>
              <a:t>Low Complexity</a:t>
            </a:r>
          </a:p>
        </p:txBody>
      </p:sp>
      <p:sp>
        <p:nvSpPr>
          <p:cNvPr id="14" name="TextBox 13">
            <a:extLst>
              <a:ext uri="{FF2B5EF4-FFF2-40B4-BE49-F238E27FC236}">
                <a16:creationId xmlns:a16="http://schemas.microsoft.com/office/drawing/2014/main" id="{29BF7997-570F-68F8-4180-3187B38C0F8D}"/>
              </a:ext>
            </a:extLst>
          </p:cNvPr>
          <p:cNvSpPr txBox="1"/>
          <p:nvPr/>
        </p:nvSpPr>
        <p:spPr>
          <a:xfrm>
            <a:off x="9457042" y="4499560"/>
            <a:ext cx="14369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mn-cs"/>
              </a:rPr>
              <a:t>Retrieval</a:t>
            </a:r>
            <a:r>
              <a:rPr kumimoji="0" lang="en-US" sz="1800" b="0" i="0" u="none" strike="noStrike" kern="1200" cap="none" spc="0" normalizeH="0" baseline="0" noProof="0">
                <a:ln>
                  <a:noFill/>
                </a:ln>
                <a:solidFill>
                  <a:prstClr val="black"/>
                </a:solidFill>
                <a:effectLst/>
                <a:uLnTx/>
                <a:uFillTx/>
                <a:latin typeface="Segoe UI"/>
                <a:ea typeface="+mn-ea"/>
                <a:cs typeface="+mn-cs"/>
              </a:rPr>
              <a:t> Agents</a:t>
            </a:r>
          </a:p>
        </p:txBody>
      </p:sp>
      <p:sp>
        <p:nvSpPr>
          <p:cNvPr id="16" name="TextBox 15">
            <a:extLst>
              <a:ext uri="{FF2B5EF4-FFF2-40B4-BE49-F238E27FC236}">
                <a16:creationId xmlns:a16="http://schemas.microsoft.com/office/drawing/2014/main" id="{071BC02E-4AD5-7AC1-BDD3-F2B155766999}"/>
              </a:ext>
            </a:extLst>
          </p:cNvPr>
          <p:cNvSpPr txBox="1"/>
          <p:nvPr/>
        </p:nvSpPr>
        <p:spPr>
          <a:xfrm>
            <a:off x="9457042" y="2911166"/>
            <a:ext cx="14369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 Agents</a:t>
            </a:r>
          </a:p>
        </p:txBody>
      </p:sp>
      <p:sp>
        <p:nvSpPr>
          <p:cNvPr id="18" name="TextBox 17">
            <a:extLst>
              <a:ext uri="{FF2B5EF4-FFF2-40B4-BE49-F238E27FC236}">
                <a16:creationId xmlns:a16="http://schemas.microsoft.com/office/drawing/2014/main" id="{B892D772-A7FB-DE1F-9907-B84C418246E7}"/>
              </a:ext>
            </a:extLst>
          </p:cNvPr>
          <p:cNvSpPr txBox="1"/>
          <p:nvPr/>
        </p:nvSpPr>
        <p:spPr>
          <a:xfrm>
            <a:off x="9457042" y="1564614"/>
            <a:ext cx="16500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mn-cs"/>
              </a:rPr>
              <a:t>Autonomous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 Agents</a:t>
            </a:r>
          </a:p>
        </p:txBody>
      </p:sp>
      <p:cxnSp>
        <p:nvCxnSpPr>
          <p:cNvPr id="20" name="Straight Arrow Connector 19">
            <a:extLst>
              <a:ext uri="{FF2B5EF4-FFF2-40B4-BE49-F238E27FC236}">
                <a16:creationId xmlns:a16="http://schemas.microsoft.com/office/drawing/2014/main" id="{BA074FD5-B0AC-7C97-7A56-19AB43E77DC0}"/>
              </a:ext>
            </a:extLst>
          </p:cNvPr>
          <p:cNvCxnSpPr>
            <a:cxnSpLocks/>
          </p:cNvCxnSpPr>
          <p:nvPr/>
        </p:nvCxnSpPr>
        <p:spPr>
          <a:xfrm>
            <a:off x="1601376" y="6601124"/>
            <a:ext cx="7540194" cy="0"/>
          </a:xfrm>
          <a:prstGeom prst="straightConnector1">
            <a:avLst/>
          </a:prstGeom>
          <a:noFill/>
          <a:ln w="19050" cap="rnd">
            <a:gradFill flip="none" rotWithShape="1">
              <a:gsLst>
                <a:gs pos="10000">
                  <a:schemeClr val="accent6"/>
                </a:gs>
                <a:gs pos="40000">
                  <a:schemeClr val="accent2"/>
                </a:gs>
              </a:gsLst>
              <a:path path="circle">
                <a:fillToRect l="100000" t="100000"/>
              </a:path>
              <a:tileRect r="-100000" b="-100000"/>
            </a:gradFill>
            <a:headEnd type="none" w="med" len="med"/>
            <a:tailEnd type="arrow" w="lg" len="med"/>
          </a:ln>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586731C-62F6-5F4F-E118-E7D915A64024}"/>
              </a:ext>
            </a:extLst>
          </p:cNvPr>
          <p:cNvSpPr txBox="1"/>
          <p:nvPr/>
        </p:nvSpPr>
        <p:spPr>
          <a:xfrm>
            <a:off x="4826031" y="6479205"/>
            <a:ext cx="1090884" cy="253169"/>
          </a:xfrm>
          <a:prstGeom prst="roundRect">
            <a:avLst/>
          </a:prstGeom>
          <a:solidFill>
            <a:schemeClr val="bg1"/>
          </a:solidFill>
        </p:spPr>
        <p:txBody>
          <a:bodyPr wrap="square" lIns="0" tIns="0" rIns="0" bIns="0" rtlCol="0" anchor="ctr" anchorCtr="0">
            <a:noAutofit/>
          </a:bodyPr>
          <a:lstStyle>
            <a:defPPr>
              <a:defRPr lang="en-US"/>
            </a:defPPr>
            <a:lvl1pPr marR="0" lvl="0" indent="0" algn="ctr" defTabSz="853416" fontAlgn="auto">
              <a:lnSpc>
                <a:spcPct val="100000"/>
              </a:lnSpc>
              <a:spcBef>
                <a:spcPts val="0"/>
              </a:spcBef>
              <a:spcAft>
                <a:spcPts val="0"/>
              </a:spcAft>
              <a:buClrTx/>
              <a:buSzTx/>
              <a:buFontTx/>
              <a:buNone/>
              <a:tabLst/>
              <a:defRPr kumimoji="0" sz="1222" b="0" i="0" u="none" strike="noStrike" kern="0" cap="none" spc="0" normalizeH="0" baseline="0">
                <a:ln>
                  <a:noFill/>
                </a:ln>
                <a:solidFill>
                  <a:schemeClr val="bg1"/>
                </a:solidFill>
                <a:effectLst/>
                <a:uLnTx/>
                <a:uFillTx/>
                <a:latin typeface="Segoe UI Semibold" panose="020B0702040204020203" pitchFamily="34" charset="0"/>
                <a:cs typeface="Segoe UI Semibold" panose="020B0702040204020203" pitchFamily="34"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gradFill>
                  <a:gsLst>
                    <a:gs pos="10000">
                      <a:srgbClr val="C03BC4"/>
                    </a:gs>
                    <a:gs pos="40000">
                      <a:srgbClr val="8661C5"/>
                    </a:gs>
                  </a:gsLst>
                  <a:path path="circle">
                    <a:fillToRect l="100000" t="100000"/>
                  </a:path>
                </a:gradFill>
                <a:effectLst/>
                <a:uLnTx/>
                <a:uFillTx/>
                <a:latin typeface="Segoe Sans Display Semibold"/>
                <a:ea typeface="+mn-ea"/>
                <a:cs typeface="Segoe UI Semibold" panose="020B0702040204020203" pitchFamily="34" charset="0"/>
              </a:rPr>
              <a:t>Value</a:t>
            </a:r>
          </a:p>
        </p:txBody>
      </p:sp>
      <p:cxnSp>
        <p:nvCxnSpPr>
          <p:cNvPr id="24" name="Straight Arrow Connector 23">
            <a:extLst>
              <a:ext uri="{FF2B5EF4-FFF2-40B4-BE49-F238E27FC236}">
                <a16:creationId xmlns:a16="http://schemas.microsoft.com/office/drawing/2014/main" id="{9A64FF9D-A8F7-F35B-5145-91797405CF86}"/>
              </a:ext>
            </a:extLst>
          </p:cNvPr>
          <p:cNvCxnSpPr>
            <a:cxnSpLocks/>
          </p:cNvCxnSpPr>
          <p:nvPr/>
        </p:nvCxnSpPr>
        <p:spPr>
          <a:xfrm flipV="1">
            <a:off x="1025085" y="913942"/>
            <a:ext cx="0" cy="5444000"/>
          </a:xfrm>
          <a:prstGeom prst="straightConnector1">
            <a:avLst/>
          </a:prstGeom>
          <a:noFill/>
          <a:ln w="19050" cap="rnd">
            <a:gradFill flip="none" rotWithShape="1">
              <a:gsLst>
                <a:gs pos="10000">
                  <a:schemeClr val="accent6"/>
                </a:gs>
                <a:gs pos="40000">
                  <a:schemeClr val="accent2"/>
                </a:gs>
              </a:gsLst>
              <a:path path="circle">
                <a:fillToRect l="100000" t="100000"/>
              </a:path>
              <a:tileRect r="-100000" b="-100000"/>
            </a:gradFill>
            <a:headEnd type="none" w="med" len="med"/>
            <a:tailEnd type="arrow" w="lg" len="med"/>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B0B9D0F-F7E3-882C-C843-3E5FB2BA7694}"/>
              </a:ext>
            </a:extLst>
          </p:cNvPr>
          <p:cNvSpPr txBox="1"/>
          <p:nvPr/>
        </p:nvSpPr>
        <p:spPr>
          <a:xfrm rot="16200000">
            <a:off x="62220" y="3478038"/>
            <a:ext cx="1873065" cy="315809"/>
          </a:xfrm>
          <a:prstGeom prst="roundRect">
            <a:avLst/>
          </a:prstGeom>
          <a:solidFill>
            <a:schemeClr val="bg1"/>
          </a:solidFill>
        </p:spPr>
        <p:txBody>
          <a:bodyPr wrap="square" lIns="0" tIns="0" rIns="0" bIns="0" rtlCol="0" anchor="ctr" anchorCtr="0">
            <a:noAutofit/>
          </a:bodyPr>
          <a:lstStyle>
            <a:defPPr>
              <a:defRPr lang="en-US"/>
            </a:defPPr>
            <a:lvl1pPr algn="ctr">
              <a:defRPr sz="4400">
                <a:latin typeface="Segoe Sans Display" pitchFamily="2" charset="0"/>
                <a:cs typeface="Segoe Sans Display" pitchFamily="2"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gradFill>
                  <a:gsLst>
                    <a:gs pos="10000">
                      <a:srgbClr val="C03BC4"/>
                    </a:gs>
                    <a:gs pos="40000">
                      <a:srgbClr val="8661C5"/>
                    </a:gs>
                  </a:gsLst>
                  <a:path path="circle">
                    <a:fillToRect l="100000" t="100000"/>
                  </a:path>
                </a:gradFill>
                <a:effectLst/>
                <a:uLnTx/>
                <a:uFillTx/>
                <a:latin typeface="Segoe Sans Display Semibold"/>
                <a:ea typeface="+mn-ea"/>
                <a:cs typeface="Segoe UI Semibold" panose="020B0702040204020203" pitchFamily="34" charset="0"/>
              </a:rPr>
              <a:t>Complexity</a:t>
            </a:r>
          </a:p>
        </p:txBody>
      </p:sp>
      <p:cxnSp>
        <p:nvCxnSpPr>
          <p:cNvPr id="28" name="Straight Connector 27">
            <a:extLst>
              <a:ext uri="{FF2B5EF4-FFF2-40B4-BE49-F238E27FC236}">
                <a16:creationId xmlns:a16="http://schemas.microsoft.com/office/drawing/2014/main" id="{FCEECA3C-BA1C-F926-0CA2-45AF9E73061C}"/>
              </a:ext>
            </a:extLst>
          </p:cNvPr>
          <p:cNvCxnSpPr>
            <a:cxnSpLocks/>
          </p:cNvCxnSpPr>
          <p:nvPr/>
        </p:nvCxnSpPr>
        <p:spPr>
          <a:xfrm>
            <a:off x="1489619" y="3620420"/>
            <a:ext cx="7743354" cy="0"/>
          </a:xfrm>
          <a:prstGeom prst="line">
            <a:avLst/>
          </a:prstGeom>
          <a:noFill/>
          <a:ln w="9525" cap="flat" cmpd="sng" algn="ctr">
            <a:solidFill>
              <a:schemeClr val="tx1">
                <a:lumMod val="50000"/>
                <a:lumOff val="50000"/>
              </a:schemeClr>
            </a:solidFill>
            <a:prstDash val="lgDash"/>
            <a:headEnd type="none" w="med" len="med"/>
            <a:tailEnd type="none" w="med" len="med"/>
          </a:ln>
          <a:effectLst>
            <a:outerShdw blurRad="63500" dist="63500" dir="2700000" algn="tl" rotWithShape="0">
              <a:prstClr val="black">
                <a:alpha val="50000"/>
              </a:prstClr>
            </a:outerShdw>
          </a:effectLst>
        </p:spPr>
      </p:cxnSp>
      <p:cxnSp>
        <p:nvCxnSpPr>
          <p:cNvPr id="30" name="Straight Connector 29">
            <a:extLst>
              <a:ext uri="{FF2B5EF4-FFF2-40B4-BE49-F238E27FC236}">
                <a16:creationId xmlns:a16="http://schemas.microsoft.com/office/drawing/2014/main" id="{F31975F0-B5E4-8B10-1E78-1677A5BFD6EB}"/>
              </a:ext>
            </a:extLst>
          </p:cNvPr>
          <p:cNvCxnSpPr>
            <a:cxnSpLocks/>
          </p:cNvCxnSpPr>
          <p:nvPr/>
        </p:nvCxnSpPr>
        <p:spPr>
          <a:xfrm flipV="1">
            <a:off x="5361296" y="842258"/>
            <a:ext cx="0" cy="5556324"/>
          </a:xfrm>
          <a:prstGeom prst="line">
            <a:avLst/>
          </a:prstGeom>
          <a:noFill/>
          <a:ln w="9525" cap="flat" cmpd="sng" algn="ctr">
            <a:solidFill>
              <a:schemeClr val="tx1">
                <a:lumMod val="50000"/>
                <a:lumOff val="50000"/>
              </a:schemeClr>
            </a:solidFill>
            <a:prstDash val="lgDash"/>
            <a:headEnd type="none" w="med" len="med"/>
            <a:tailEnd type="none" w="med" len="med"/>
          </a:ln>
          <a:effectLst>
            <a:outerShdw blurRad="63500" dist="63500" dir="2700000" algn="tl" rotWithShape="0">
              <a:prstClr val="black">
                <a:alpha val="50000"/>
              </a:prstClr>
            </a:outerShdw>
          </a:effectLst>
        </p:spPr>
      </p:cxnSp>
      <p:sp>
        <p:nvSpPr>
          <p:cNvPr id="32" name="Oval 31">
            <a:extLst>
              <a:ext uri="{FF2B5EF4-FFF2-40B4-BE49-F238E27FC236}">
                <a16:creationId xmlns:a16="http://schemas.microsoft.com/office/drawing/2014/main" id="{1C1621BC-AB54-BAFD-F2FF-DF35994F346D}"/>
              </a:ext>
            </a:extLst>
          </p:cNvPr>
          <p:cNvSpPr>
            <a:spLocks noChangeAspect="1"/>
          </p:cNvSpPr>
          <p:nvPr/>
        </p:nvSpPr>
        <p:spPr>
          <a:xfrm>
            <a:off x="6173411" y="3881436"/>
            <a:ext cx="2247442" cy="2247442"/>
          </a:xfrm>
          <a:prstGeom prst="ellipse">
            <a:avLst/>
          </a:prstGeom>
          <a:noFill/>
          <a:ln w="28575">
            <a:gradFill flip="none" rotWithShape="1">
              <a:gsLst>
                <a:gs pos="0">
                  <a:schemeClr val="accent2"/>
                </a:gs>
                <a:gs pos="90000">
                  <a:schemeClr val="accent6"/>
                </a:gs>
                <a:gs pos="60000">
                  <a:schemeClr val="accent2"/>
                </a:gs>
                <a:gs pos="75000">
                  <a:schemeClr val="accent4"/>
                </a:gs>
                <a:gs pos="100000">
                  <a:schemeClr val="accent6"/>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Title 3">
            <a:extLst>
              <a:ext uri="{FF2B5EF4-FFF2-40B4-BE49-F238E27FC236}">
                <a16:creationId xmlns:a16="http://schemas.microsoft.com/office/drawing/2014/main" id="{55612B0C-A53D-0B0E-6CFD-81DFC961D4A2}"/>
              </a:ext>
            </a:extLst>
          </p:cNvPr>
          <p:cNvSpPr txBox="1">
            <a:spLocks/>
          </p:cNvSpPr>
          <p:nvPr/>
        </p:nvSpPr>
        <p:spPr>
          <a:xfrm>
            <a:off x="676940" y="181644"/>
            <a:ext cx="10972518" cy="646771"/>
          </a:xfrm>
          <a:prstGeom prst="rect">
            <a:avLst/>
          </a:prstGeom>
        </p:spPr>
        <p:txBody>
          <a:bodyPr lIns="91440" tIns="45720" rIns="91440" bIns="45720" anchor="t"/>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a:ln>
                  <a:noFill/>
                </a:ln>
                <a:solidFill>
                  <a:srgbClr val="091F2C"/>
                </a:solidFill>
                <a:effectLst/>
                <a:uLnTx/>
                <a:uFillTx/>
                <a:latin typeface="Segoe UI"/>
                <a:ea typeface="+mj-ea"/>
                <a:cs typeface="Segoe UI"/>
              </a:rPr>
              <a:t>Getting started!</a:t>
            </a:r>
            <a:endParaRPr kumimoji="0" lang="en-US" sz="4200" b="1" i="0" u="none" strike="noStrike" kern="1200" cap="none" spc="0" normalizeH="0" baseline="0" noProof="0">
              <a:ln>
                <a:noFill/>
              </a:ln>
              <a:solidFill>
                <a:srgbClr val="091F2C"/>
              </a:soli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234413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936DBF8-C170-890A-9063-D24FBF7FDE82}"/>
              </a:ext>
            </a:extLst>
          </p:cNvPr>
          <p:cNvPicPr>
            <a:picLocks noChangeAspect="1"/>
          </p:cNvPicPr>
          <p:nvPr/>
        </p:nvPicPr>
        <p:blipFill>
          <a:blip r:embed="rId2"/>
          <a:srcRect t="7865" b="7865"/>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30ACBE09-B6EA-B87E-796F-12FD32DAF0EB}"/>
              </a:ext>
            </a:extLst>
          </p:cNvPr>
          <p:cNvSpPr>
            <a:spLocks noGrp="1"/>
          </p:cNvSpPr>
          <p:nvPr>
            <p:ph type="title"/>
          </p:nvPr>
        </p:nvSpPr>
        <p:spPr>
          <a:xfrm>
            <a:off x="-3" y="0"/>
            <a:ext cx="5669280" cy="6858000"/>
          </a:xfrm>
        </p:spPr>
        <p:txBody>
          <a:bodyPr wrap="square" anchor="ctr">
            <a:normAutofit/>
          </a:bodyPr>
          <a:lstStyle/>
          <a:p>
            <a:r>
              <a:rPr lang="en-US"/>
              <a:t>What about frontline workers?</a:t>
            </a:r>
          </a:p>
        </p:txBody>
      </p:sp>
    </p:spTree>
    <p:extLst>
      <p:ext uri="{BB962C8B-B14F-4D97-AF65-F5344CB8AC3E}">
        <p14:creationId xmlns:p14="http://schemas.microsoft.com/office/powerpoint/2010/main" val="240743410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AA3A4-4E6B-4121-8385-E543B8197BAC}"/>
              </a:ext>
            </a:extLst>
          </p:cNvPr>
          <p:cNvSpPr>
            <a:spLocks noGrp="1"/>
          </p:cNvSpPr>
          <p:nvPr>
            <p:ph type="title"/>
          </p:nvPr>
        </p:nvSpPr>
        <p:spPr>
          <a:xfrm>
            <a:off x="588263" y="457200"/>
            <a:ext cx="11018520" cy="553998"/>
          </a:xfrm>
        </p:spPr>
        <p:txBody>
          <a:bodyPr wrap="square" anchor="t">
            <a:normAutofit/>
          </a:bodyPr>
          <a:lstStyle/>
          <a:p>
            <a:r>
              <a:rPr lang="en-US"/>
              <a:t>Don’t worry, they get Peggys (Agents) too!</a:t>
            </a:r>
          </a:p>
        </p:txBody>
      </p:sp>
      <p:pic>
        <p:nvPicPr>
          <p:cNvPr id="6146" name="Picture 2" descr="So Excited Reaction GIF (GIF Image)">
            <a:extLst>
              <a:ext uri="{FF2B5EF4-FFF2-40B4-BE49-F238E27FC236}">
                <a16:creationId xmlns:a16="http://schemas.microsoft.com/office/drawing/2014/main" id="{D927DEB0-5695-36FD-0F6E-D6934FFDFA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4200" y="1897658"/>
            <a:ext cx="5211763" cy="3908822"/>
          </a:xfrm>
          <a:prstGeom prst="rect">
            <a:avLst/>
          </a:prstGeom>
          <a:solidFill>
            <a:srgbClr val="FFFFFF"/>
          </a:solidFill>
        </p:spPr>
      </p:pic>
      <p:pic>
        <p:nvPicPr>
          <p:cNvPr id="4" name="Picture 2" descr="Mad Men Fashion Recap: The Birth of Badass Peggy">
            <a:extLst>
              <a:ext uri="{FF2B5EF4-FFF2-40B4-BE49-F238E27FC236}">
                <a16:creationId xmlns:a16="http://schemas.microsoft.com/office/drawing/2014/main" id="{86258455-5604-9758-6DCA-61B48FD83C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04" t="10802" r="38262" b="38228"/>
          <a:stretch/>
        </p:blipFill>
        <p:spPr bwMode="auto">
          <a:xfrm>
            <a:off x="7157383" y="1435100"/>
            <a:ext cx="3684309" cy="4833938"/>
          </a:xfrm>
          <a:prstGeom prst="rect">
            <a:avLst/>
          </a:prstGeom>
          <a:solidFill>
            <a:srgbClr val="FFFFFF"/>
          </a:solidFill>
        </p:spPr>
      </p:pic>
    </p:spTree>
    <p:extLst>
      <p:ext uri="{BB962C8B-B14F-4D97-AF65-F5344CB8AC3E}">
        <p14:creationId xmlns:p14="http://schemas.microsoft.com/office/powerpoint/2010/main" val="2022726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DF3FDFB-38BD-2A39-2921-43B122078666}"/>
            </a:ext>
          </a:extLst>
        </p:cNvPr>
        <p:cNvGrpSpPr/>
        <p:nvPr/>
      </p:nvGrpSpPr>
      <p:grpSpPr>
        <a:xfrm>
          <a:off x="0" y="0"/>
          <a:ext cx="0" cy="0"/>
          <a:chOff x="0" y="0"/>
          <a:chExt cx="0" cy="0"/>
        </a:xfrm>
      </p:grpSpPr>
      <p:pic>
        <p:nvPicPr>
          <p:cNvPr id="67" name="Picture 66">
            <a:extLst>
              <a:ext uri="{FF2B5EF4-FFF2-40B4-BE49-F238E27FC236}">
                <a16:creationId xmlns:a16="http://schemas.microsoft.com/office/drawing/2014/main" id="{943EAEA8-0F99-F10A-B5E1-9050BD31A1F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0" y="-1"/>
            <a:ext cx="12192000" cy="2609850"/>
          </a:xfrm>
          <a:prstGeom prst="rect">
            <a:avLst/>
          </a:prstGeom>
        </p:spPr>
      </p:pic>
      <p:sp>
        <p:nvSpPr>
          <p:cNvPr id="41" name="Rectangle: Rounded Corners 40">
            <a:extLst>
              <a:ext uri="{FF2B5EF4-FFF2-40B4-BE49-F238E27FC236}">
                <a16:creationId xmlns:a16="http://schemas.microsoft.com/office/drawing/2014/main" id="{C3E4B724-F722-822A-A5C1-964B9E5D9BC9}"/>
              </a:ext>
              <a:ext uri="{C183D7F6-B498-43B3-948B-1728B52AA6E4}">
                <adec:decorative xmlns:adec="http://schemas.microsoft.com/office/drawing/2017/decorative" val="1"/>
              </a:ext>
            </a:extLst>
          </p:cNvPr>
          <p:cNvSpPr>
            <a:spLocks/>
          </p:cNvSpPr>
          <p:nvPr/>
        </p:nvSpPr>
        <p:spPr bwMode="auto">
          <a:xfrm>
            <a:off x="588962" y="1436689"/>
            <a:ext cx="3507080" cy="4379911"/>
          </a:xfrm>
          <a:prstGeom prst="roundRect">
            <a:avLst>
              <a:gd name="adj" fmla="val 6000"/>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42A44924-8968-D19D-5F1E-1094BB10CACD}"/>
              </a:ext>
              <a:ext uri="{C183D7F6-B498-43B3-948B-1728B52AA6E4}">
                <adec:decorative xmlns:adec="http://schemas.microsoft.com/office/drawing/2017/decorative" val="1"/>
              </a:ext>
            </a:extLst>
          </p:cNvPr>
          <p:cNvSpPr>
            <a:spLocks/>
          </p:cNvSpPr>
          <p:nvPr/>
        </p:nvSpPr>
        <p:spPr bwMode="auto">
          <a:xfrm>
            <a:off x="4344049" y="1436689"/>
            <a:ext cx="3507080" cy="4379911"/>
          </a:xfrm>
          <a:prstGeom prst="roundRect">
            <a:avLst>
              <a:gd name="adj" fmla="val 6000"/>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43" name="Rectangle: Rounded Corners 42">
            <a:extLst>
              <a:ext uri="{FF2B5EF4-FFF2-40B4-BE49-F238E27FC236}">
                <a16:creationId xmlns:a16="http://schemas.microsoft.com/office/drawing/2014/main" id="{53A6A0C2-54C6-BA27-E84B-9E490016AF2F}"/>
              </a:ext>
              <a:ext uri="{C183D7F6-B498-43B3-948B-1728B52AA6E4}">
                <adec:decorative xmlns:adec="http://schemas.microsoft.com/office/drawing/2017/decorative" val="1"/>
              </a:ext>
            </a:extLst>
          </p:cNvPr>
          <p:cNvSpPr>
            <a:spLocks/>
          </p:cNvSpPr>
          <p:nvPr/>
        </p:nvSpPr>
        <p:spPr bwMode="auto">
          <a:xfrm>
            <a:off x="8099136" y="1436689"/>
            <a:ext cx="3507080" cy="4379911"/>
          </a:xfrm>
          <a:prstGeom prst="roundRect">
            <a:avLst>
              <a:gd name="adj" fmla="val 6000"/>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grpSp>
        <p:nvGrpSpPr>
          <p:cNvPr id="52" name="Group 51">
            <a:extLst>
              <a:ext uri="{FF2B5EF4-FFF2-40B4-BE49-F238E27FC236}">
                <a16:creationId xmlns:a16="http://schemas.microsoft.com/office/drawing/2014/main" id="{72F518B3-1B5C-82A0-72DF-DA880113183D}"/>
              </a:ext>
              <a:ext uri="{C183D7F6-B498-43B3-948B-1728B52AA6E4}">
                <adec:decorative xmlns:adec="http://schemas.microsoft.com/office/drawing/2017/decorative" val="1"/>
              </a:ext>
            </a:extLst>
          </p:cNvPr>
          <p:cNvGrpSpPr>
            <a:grpSpLocks/>
          </p:cNvGrpSpPr>
          <p:nvPr/>
        </p:nvGrpSpPr>
        <p:grpSpPr>
          <a:xfrm>
            <a:off x="5640389" y="2056643"/>
            <a:ext cx="914400" cy="914400"/>
            <a:chOff x="539904" y="3028598"/>
            <a:chExt cx="691996" cy="708174"/>
          </a:xfrm>
        </p:grpSpPr>
        <p:sp>
          <p:nvSpPr>
            <p:cNvPr id="53" name="Oval 36_1">
              <a:extLst>
                <a:ext uri="{FF2B5EF4-FFF2-40B4-BE49-F238E27FC236}">
                  <a16:creationId xmlns:a16="http://schemas.microsoft.com/office/drawing/2014/main" id="{BA670FC8-1B83-07B8-2B02-87FE7BE4B996}"/>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54" name="Oval 53">
              <a:extLst>
                <a:ext uri="{FF2B5EF4-FFF2-40B4-BE49-F238E27FC236}">
                  <a16:creationId xmlns:a16="http://schemas.microsoft.com/office/drawing/2014/main" id="{93977862-591F-E4F1-4E43-07670F3C6D1A}"/>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grpSp>
        <p:nvGrpSpPr>
          <p:cNvPr id="55" name="Group 54">
            <a:extLst>
              <a:ext uri="{FF2B5EF4-FFF2-40B4-BE49-F238E27FC236}">
                <a16:creationId xmlns:a16="http://schemas.microsoft.com/office/drawing/2014/main" id="{10B3724F-7149-8452-3B06-99A709AEF80D}"/>
              </a:ext>
              <a:ext uri="{C183D7F6-B498-43B3-948B-1728B52AA6E4}">
                <adec:decorative xmlns:adec="http://schemas.microsoft.com/office/drawing/2017/decorative" val="1"/>
              </a:ext>
            </a:extLst>
          </p:cNvPr>
          <p:cNvGrpSpPr>
            <a:grpSpLocks/>
          </p:cNvGrpSpPr>
          <p:nvPr/>
        </p:nvGrpSpPr>
        <p:grpSpPr>
          <a:xfrm>
            <a:off x="9395476" y="2056643"/>
            <a:ext cx="914400" cy="914400"/>
            <a:chOff x="539904" y="3028598"/>
            <a:chExt cx="691996" cy="708174"/>
          </a:xfrm>
        </p:grpSpPr>
        <p:sp>
          <p:nvSpPr>
            <p:cNvPr id="56" name="Oval 36_1">
              <a:extLst>
                <a:ext uri="{FF2B5EF4-FFF2-40B4-BE49-F238E27FC236}">
                  <a16:creationId xmlns:a16="http://schemas.microsoft.com/office/drawing/2014/main" id="{E723B896-84CA-20B7-DCF2-5E7F23B63705}"/>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57" name="Oval 56">
              <a:extLst>
                <a:ext uri="{FF2B5EF4-FFF2-40B4-BE49-F238E27FC236}">
                  <a16:creationId xmlns:a16="http://schemas.microsoft.com/office/drawing/2014/main" id="{257EDA6E-AE6F-A723-F63F-7EEDC6499F29}"/>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grpSp>
        <p:nvGrpSpPr>
          <p:cNvPr id="49" name="Group 48">
            <a:extLst>
              <a:ext uri="{FF2B5EF4-FFF2-40B4-BE49-F238E27FC236}">
                <a16:creationId xmlns:a16="http://schemas.microsoft.com/office/drawing/2014/main" id="{545A0B99-242D-FC65-5ABD-A180FE47F17A}"/>
              </a:ext>
              <a:ext uri="{C183D7F6-B498-43B3-948B-1728B52AA6E4}">
                <adec:decorative xmlns:adec="http://schemas.microsoft.com/office/drawing/2017/decorative" val="1"/>
              </a:ext>
            </a:extLst>
          </p:cNvPr>
          <p:cNvGrpSpPr>
            <a:grpSpLocks/>
          </p:cNvGrpSpPr>
          <p:nvPr/>
        </p:nvGrpSpPr>
        <p:grpSpPr>
          <a:xfrm>
            <a:off x="1885302" y="2056643"/>
            <a:ext cx="914400" cy="914400"/>
            <a:chOff x="539904" y="3028598"/>
            <a:chExt cx="691996" cy="708174"/>
          </a:xfrm>
        </p:grpSpPr>
        <p:sp>
          <p:nvSpPr>
            <p:cNvPr id="50" name="Oval 36_1">
              <a:extLst>
                <a:ext uri="{FF2B5EF4-FFF2-40B4-BE49-F238E27FC236}">
                  <a16:creationId xmlns:a16="http://schemas.microsoft.com/office/drawing/2014/main" id="{5F7D90E6-8EF4-D540-97A2-2EAA22BA294A}"/>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51" name="Oval 50">
              <a:extLst>
                <a:ext uri="{FF2B5EF4-FFF2-40B4-BE49-F238E27FC236}">
                  <a16:creationId xmlns:a16="http://schemas.microsoft.com/office/drawing/2014/main" id="{EF72DCFC-FF37-B8F3-A618-F2281D20EDF5}"/>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sp>
        <p:nvSpPr>
          <p:cNvPr id="3" name="TextBox 2">
            <a:extLst>
              <a:ext uri="{FF2B5EF4-FFF2-40B4-BE49-F238E27FC236}">
                <a16:creationId xmlns:a16="http://schemas.microsoft.com/office/drawing/2014/main" id="{1FCD2986-895D-8E6B-40D3-1CC69ECBD5DF}"/>
              </a:ext>
              <a:ext uri="{C183D7F6-B498-43B3-948B-1728B52AA6E4}">
                <adec:decorative xmlns:adec="http://schemas.microsoft.com/office/drawing/2017/decorative" val="1"/>
              </a:ext>
            </a:extLst>
          </p:cNvPr>
          <p:cNvSpPr txBox="1"/>
          <p:nvPr/>
        </p:nvSpPr>
        <p:spPr>
          <a:xfrm>
            <a:off x="9167681" y="5421312"/>
            <a:ext cx="1369990" cy="117457"/>
          </a:xfrm>
          <a:custGeom>
            <a:avLst/>
            <a:gdLst>
              <a:gd name="connsiteX0" fmla="*/ 0 w 1369990"/>
              <a:gd name="connsiteY0" fmla="*/ 0 h 117457"/>
              <a:gd name="connsiteX1" fmla="*/ 1369990 w 1369990"/>
              <a:gd name="connsiteY1" fmla="*/ 0 h 117457"/>
              <a:gd name="connsiteX2" fmla="*/ 1361251 w 1369990"/>
              <a:gd name="connsiteY2" fmla="*/ 43285 h 117457"/>
              <a:gd name="connsiteX3" fmla="*/ 1249351 w 1369990"/>
              <a:gd name="connsiteY3" fmla="*/ 117457 h 117457"/>
              <a:gd name="connsiteX4" fmla="*/ 120639 w 1369990"/>
              <a:gd name="connsiteY4" fmla="*/ 117456 h 117457"/>
              <a:gd name="connsiteX5" fmla="*/ 8739 w 1369990"/>
              <a:gd name="connsiteY5" fmla="*/ 43284 h 117457"/>
              <a:gd name="connsiteX6" fmla="*/ 0 w 1369990"/>
              <a:gd name="connsiteY6" fmla="*/ 0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990" h="117457">
                <a:moveTo>
                  <a:pt x="0" y="0"/>
                </a:moveTo>
                <a:lnTo>
                  <a:pt x="1369990" y="0"/>
                </a:lnTo>
                <a:lnTo>
                  <a:pt x="1361251" y="43285"/>
                </a:lnTo>
                <a:cubicBezTo>
                  <a:pt x="1342815" y="86873"/>
                  <a:pt x="1299655" y="117457"/>
                  <a:pt x="1249351" y="117457"/>
                </a:cubicBezTo>
                <a:lnTo>
                  <a:pt x="120639" y="117456"/>
                </a:lnTo>
                <a:cubicBezTo>
                  <a:pt x="70335" y="117456"/>
                  <a:pt x="27175" y="86872"/>
                  <a:pt x="8739" y="43284"/>
                </a:cubicBezTo>
                <a:lnTo>
                  <a:pt x="0" y="0"/>
                </a:lnTo>
                <a:close/>
              </a:path>
            </a:pathLst>
          </a:custGeom>
          <a:solidFill>
            <a:schemeClr val="accent1">
              <a:lumMod val="20000"/>
              <a:lumOff val="80000"/>
            </a:schemeClr>
          </a:solidFill>
        </p:spPr>
        <p:txBody>
          <a:bodyPr wrap="square" lIns="91440" tIns="45720" rIns="91440" bIns="45720" anchor="ctr">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6" name="TextBox 5">
            <a:extLst>
              <a:ext uri="{FF2B5EF4-FFF2-40B4-BE49-F238E27FC236}">
                <a16:creationId xmlns:a16="http://schemas.microsoft.com/office/drawing/2014/main" id="{BF07D2CD-745B-2D17-C31A-29941DAFD46F}"/>
              </a:ext>
              <a:ext uri="{C183D7F6-B498-43B3-948B-1728B52AA6E4}">
                <adec:decorative xmlns:adec="http://schemas.microsoft.com/office/drawing/2017/decorative" val="1"/>
              </a:ext>
            </a:extLst>
          </p:cNvPr>
          <p:cNvSpPr txBox="1"/>
          <p:nvPr/>
        </p:nvSpPr>
        <p:spPr>
          <a:xfrm>
            <a:off x="5412594" y="5421312"/>
            <a:ext cx="1369990" cy="117457"/>
          </a:xfrm>
          <a:custGeom>
            <a:avLst/>
            <a:gdLst>
              <a:gd name="connsiteX0" fmla="*/ 0 w 1369990"/>
              <a:gd name="connsiteY0" fmla="*/ 0 h 117457"/>
              <a:gd name="connsiteX1" fmla="*/ 1369990 w 1369990"/>
              <a:gd name="connsiteY1" fmla="*/ 0 h 117457"/>
              <a:gd name="connsiteX2" fmla="*/ 1361251 w 1369990"/>
              <a:gd name="connsiteY2" fmla="*/ 43285 h 117457"/>
              <a:gd name="connsiteX3" fmla="*/ 1249351 w 1369990"/>
              <a:gd name="connsiteY3" fmla="*/ 117457 h 117457"/>
              <a:gd name="connsiteX4" fmla="*/ 120639 w 1369990"/>
              <a:gd name="connsiteY4" fmla="*/ 117456 h 117457"/>
              <a:gd name="connsiteX5" fmla="*/ 8739 w 1369990"/>
              <a:gd name="connsiteY5" fmla="*/ 43284 h 117457"/>
              <a:gd name="connsiteX6" fmla="*/ 0 w 1369990"/>
              <a:gd name="connsiteY6" fmla="*/ 0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990" h="117457">
                <a:moveTo>
                  <a:pt x="0" y="0"/>
                </a:moveTo>
                <a:lnTo>
                  <a:pt x="1369990" y="0"/>
                </a:lnTo>
                <a:lnTo>
                  <a:pt x="1361251" y="43285"/>
                </a:lnTo>
                <a:cubicBezTo>
                  <a:pt x="1342815" y="86873"/>
                  <a:pt x="1299655" y="117457"/>
                  <a:pt x="1249351" y="117457"/>
                </a:cubicBezTo>
                <a:lnTo>
                  <a:pt x="120639" y="117456"/>
                </a:lnTo>
                <a:cubicBezTo>
                  <a:pt x="70335" y="117456"/>
                  <a:pt x="27175" y="86872"/>
                  <a:pt x="8739" y="43284"/>
                </a:cubicBezTo>
                <a:lnTo>
                  <a:pt x="0" y="0"/>
                </a:lnTo>
                <a:close/>
              </a:path>
            </a:pathLst>
          </a:custGeom>
          <a:solidFill>
            <a:schemeClr val="accent1">
              <a:lumMod val="20000"/>
              <a:lumOff val="80000"/>
            </a:schemeClr>
          </a:solidFill>
        </p:spPr>
        <p:txBody>
          <a:bodyPr wrap="square" lIns="91440" tIns="45720" rIns="91440" bIns="45720" anchor="ctr">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7" name="TextBox 6">
            <a:extLst>
              <a:ext uri="{FF2B5EF4-FFF2-40B4-BE49-F238E27FC236}">
                <a16:creationId xmlns:a16="http://schemas.microsoft.com/office/drawing/2014/main" id="{BB5D718E-4341-6249-6DA7-DDE8125A2D0E}"/>
              </a:ext>
              <a:ext uri="{C183D7F6-B498-43B3-948B-1728B52AA6E4}">
                <adec:decorative xmlns:adec="http://schemas.microsoft.com/office/drawing/2017/decorative" val="1"/>
              </a:ext>
            </a:extLst>
          </p:cNvPr>
          <p:cNvSpPr txBox="1"/>
          <p:nvPr/>
        </p:nvSpPr>
        <p:spPr>
          <a:xfrm>
            <a:off x="1657507" y="5421312"/>
            <a:ext cx="1369990" cy="117457"/>
          </a:xfrm>
          <a:custGeom>
            <a:avLst/>
            <a:gdLst>
              <a:gd name="connsiteX0" fmla="*/ 0 w 1369990"/>
              <a:gd name="connsiteY0" fmla="*/ 0 h 117457"/>
              <a:gd name="connsiteX1" fmla="*/ 1369990 w 1369990"/>
              <a:gd name="connsiteY1" fmla="*/ 0 h 117457"/>
              <a:gd name="connsiteX2" fmla="*/ 1361251 w 1369990"/>
              <a:gd name="connsiteY2" fmla="*/ 43285 h 117457"/>
              <a:gd name="connsiteX3" fmla="*/ 1249351 w 1369990"/>
              <a:gd name="connsiteY3" fmla="*/ 117457 h 117457"/>
              <a:gd name="connsiteX4" fmla="*/ 120639 w 1369990"/>
              <a:gd name="connsiteY4" fmla="*/ 117456 h 117457"/>
              <a:gd name="connsiteX5" fmla="*/ 8739 w 1369990"/>
              <a:gd name="connsiteY5" fmla="*/ 43284 h 117457"/>
              <a:gd name="connsiteX6" fmla="*/ 0 w 1369990"/>
              <a:gd name="connsiteY6" fmla="*/ 0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990" h="117457">
                <a:moveTo>
                  <a:pt x="0" y="0"/>
                </a:moveTo>
                <a:lnTo>
                  <a:pt x="1369990" y="0"/>
                </a:lnTo>
                <a:lnTo>
                  <a:pt x="1361251" y="43285"/>
                </a:lnTo>
                <a:cubicBezTo>
                  <a:pt x="1342815" y="86873"/>
                  <a:pt x="1299655" y="117457"/>
                  <a:pt x="1249351" y="117457"/>
                </a:cubicBezTo>
                <a:lnTo>
                  <a:pt x="120639" y="117456"/>
                </a:lnTo>
                <a:cubicBezTo>
                  <a:pt x="70335" y="117456"/>
                  <a:pt x="27175" y="86872"/>
                  <a:pt x="8739" y="43284"/>
                </a:cubicBezTo>
                <a:lnTo>
                  <a:pt x="0" y="0"/>
                </a:lnTo>
                <a:close/>
              </a:path>
            </a:pathLst>
          </a:custGeom>
          <a:solidFill>
            <a:schemeClr val="accent1">
              <a:lumMod val="20000"/>
              <a:lumOff val="80000"/>
            </a:schemeClr>
          </a:solidFill>
        </p:spPr>
        <p:txBody>
          <a:bodyPr wrap="square" lIns="91440" tIns="45720" rIns="91440" bIns="45720" anchor="ctr">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12" name="Title 11">
            <a:extLst>
              <a:ext uri="{FF2B5EF4-FFF2-40B4-BE49-F238E27FC236}">
                <a16:creationId xmlns:a16="http://schemas.microsoft.com/office/drawing/2014/main" id="{3DCF9157-BDBA-18FE-4CE9-5945121E9F58}"/>
              </a:ext>
            </a:extLst>
          </p:cNvPr>
          <p:cNvSpPr>
            <a:spLocks noGrp="1"/>
          </p:cNvSpPr>
          <p:nvPr>
            <p:ph type="title"/>
          </p:nvPr>
        </p:nvSpPr>
        <p:spPr>
          <a:xfrm>
            <a:off x="588963" y="457200"/>
            <a:ext cx="11017250" cy="554038"/>
          </a:xfrm>
        </p:spPr>
        <p:txBody>
          <a:bodyPr/>
          <a:lstStyle/>
          <a:p>
            <a:r>
              <a:rPr lang="en-US"/>
              <a:t>State of the frontline</a:t>
            </a:r>
          </a:p>
        </p:txBody>
      </p:sp>
      <p:sp>
        <p:nvSpPr>
          <p:cNvPr id="13" name="TextBox 12">
            <a:extLst>
              <a:ext uri="{FF2B5EF4-FFF2-40B4-BE49-F238E27FC236}">
                <a16:creationId xmlns:a16="http://schemas.microsoft.com/office/drawing/2014/main" id="{DE4682A2-C56A-00DF-2A3D-42D0E1F6778D}"/>
              </a:ext>
            </a:extLst>
          </p:cNvPr>
          <p:cNvSpPr txBox="1"/>
          <p:nvPr/>
        </p:nvSpPr>
        <p:spPr>
          <a:xfrm>
            <a:off x="813748" y="3191986"/>
            <a:ext cx="3051152" cy="2229326"/>
          </a:xfrm>
          <a:prstGeom prst="roundRect">
            <a:avLst>
              <a:gd name="adj" fmla="val 8000"/>
            </a:avLst>
          </a:prstGeom>
          <a:solidFill>
            <a:schemeClr val="bg1">
              <a:lumMod val="95000"/>
              <a:alpha val="40000"/>
            </a:schemeClr>
          </a:solidFill>
        </p:spPr>
        <p:txBody>
          <a:bodyPr wrap="square" lIns="182880" tIns="45720" rIns="182880" bIns="45720" anchor="ctr">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rPr>
              <a:t>High employee turnover</a:t>
            </a:r>
          </a:p>
        </p:txBody>
      </p:sp>
      <p:sp>
        <p:nvSpPr>
          <p:cNvPr id="61" name="Graphic 292" descr="Icon of fast forward button">
            <a:extLst>
              <a:ext uri="{FF2B5EF4-FFF2-40B4-BE49-F238E27FC236}">
                <a16:creationId xmlns:a16="http://schemas.microsoft.com/office/drawing/2014/main" id="{18D1050C-097B-70A3-FD36-F10705C3A1DD}"/>
              </a:ext>
            </a:extLst>
          </p:cNvPr>
          <p:cNvSpPr>
            <a:spLocks/>
          </p:cNvSpPr>
          <p:nvPr/>
        </p:nvSpPr>
        <p:spPr>
          <a:xfrm>
            <a:off x="5934581" y="2376561"/>
            <a:ext cx="326016" cy="274564"/>
          </a:xfrm>
          <a:custGeom>
            <a:avLst/>
            <a:gdLst>
              <a:gd name="connsiteX0" fmla="*/ 92497 w 180980"/>
              <a:gd name="connsiteY0" fmla="*/ 1501 h 147640"/>
              <a:gd name="connsiteX1" fmla="*/ 178222 w 180980"/>
              <a:gd name="connsiteY1" fmla="*/ 68176 h 147640"/>
              <a:gd name="connsiteX2" fmla="*/ 179475 w 180980"/>
              <a:gd name="connsiteY2" fmla="*/ 78201 h 147640"/>
              <a:gd name="connsiteX3" fmla="*/ 178222 w 180980"/>
              <a:gd name="connsiteY3" fmla="*/ 79454 h 147640"/>
              <a:gd name="connsiteX4" fmla="*/ 92488 w 180980"/>
              <a:gd name="connsiteY4" fmla="*/ 146129 h 147640"/>
              <a:gd name="connsiteX5" fmla="*/ 82464 w 180980"/>
              <a:gd name="connsiteY5" fmla="*/ 144868 h 147640"/>
              <a:gd name="connsiteX6" fmla="*/ 80963 w 180980"/>
              <a:gd name="connsiteY6" fmla="*/ 140490 h 147640"/>
              <a:gd name="connsiteX7" fmla="*/ 80963 w 180980"/>
              <a:gd name="connsiteY7" fmla="*/ 92132 h 147640"/>
              <a:gd name="connsiteX8" fmla="*/ 11525 w 180980"/>
              <a:gd name="connsiteY8" fmla="*/ 146139 h 147640"/>
              <a:gd name="connsiteX9" fmla="*/ 1501 w 180980"/>
              <a:gd name="connsiteY9" fmla="*/ 144877 h 147640"/>
              <a:gd name="connsiteX10" fmla="*/ 0 w 180980"/>
              <a:gd name="connsiteY10" fmla="*/ 140490 h 147640"/>
              <a:gd name="connsiteX11" fmla="*/ 10 w 180980"/>
              <a:gd name="connsiteY11" fmla="*/ 7140 h 147640"/>
              <a:gd name="connsiteX12" fmla="*/ 7157 w 180980"/>
              <a:gd name="connsiteY12" fmla="*/ 0 h 147640"/>
              <a:gd name="connsiteX13" fmla="*/ 11535 w 180980"/>
              <a:gd name="connsiteY13" fmla="*/ 1501 h 147640"/>
              <a:gd name="connsiteX14" fmla="*/ 80953 w 180980"/>
              <a:gd name="connsiteY14" fmla="*/ 55499 h 147640"/>
              <a:gd name="connsiteX15" fmla="*/ 80972 w 180980"/>
              <a:gd name="connsiteY15" fmla="*/ 7140 h 147640"/>
              <a:gd name="connsiteX16" fmla="*/ 88120 w 180980"/>
              <a:gd name="connsiteY16" fmla="*/ 0 h 147640"/>
              <a:gd name="connsiteX17" fmla="*/ 92497 w 180980"/>
              <a:gd name="connsiteY17" fmla="*/ 1501 h 14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980" h="147640">
                <a:moveTo>
                  <a:pt x="92497" y="1501"/>
                </a:moveTo>
                <a:lnTo>
                  <a:pt x="178222" y="68176"/>
                </a:lnTo>
                <a:cubicBezTo>
                  <a:pt x="181337" y="70599"/>
                  <a:pt x="181897" y="75087"/>
                  <a:pt x="179475" y="78201"/>
                </a:cubicBezTo>
                <a:cubicBezTo>
                  <a:pt x="179111" y="78669"/>
                  <a:pt x="178690" y="79090"/>
                  <a:pt x="178222" y="79454"/>
                </a:cubicBezTo>
                <a:lnTo>
                  <a:pt x="92488" y="146129"/>
                </a:lnTo>
                <a:cubicBezTo>
                  <a:pt x="89371" y="148549"/>
                  <a:pt x="84884" y="147985"/>
                  <a:pt x="82464" y="144868"/>
                </a:cubicBezTo>
                <a:cubicBezTo>
                  <a:pt x="81491" y="143616"/>
                  <a:pt x="80963" y="142076"/>
                  <a:pt x="80963" y="140490"/>
                </a:cubicBezTo>
                <a:lnTo>
                  <a:pt x="80963" y="92132"/>
                </a:lnTo>
                <a:lnTo>
                  <a:pt x="11525" y="146139"/>
                </a:lnTo>
                <a:cubicBezTo>
                  <a:pt x="8409" y="148559"/>
                  <a:pt x="3921" y="147994"/>
                  <a:pt x="1501" y="144877"/>
                </a:cubicBezTo>
                <a:cubicBezTo>
                  <a:pt x="527" y="143623"/>
                  <a:pt x="-1" y="142079"/>
                  <a:pt x="0" y="140490"/>
                </a:cubicBezTo>
                <a:lnTo>
                  <a:pt x="10" y="7140"/>
                </a:lnTo>
                <a:cubicBezTo>
                  <a:pt x="11" y="3195"/>
                  <a:pt x="3211" y="-2"/>
                  <a:pt x="7157" y="0"/>
                </a:cubicBezTo>
                <a:cubicBezTo>
                  <a:pt x="8742" y="1"/>
                  <a:pt x="10283" y="529"/>
                  <a:pt x="11535" y="1501"/>
                </a:cubicBezTo>
                <a:lnTo>
                  <a:pt x="80953" y="55499"/>
                </a:lnTo>
                <a:lnTo>
                  <a:pt x="80972" y="7140"/>
                </a:lnTo>
                <a:cubicBezTo>
                  <a:pt x="80974" y="3195"/>
                  <a:pt x="84174" y="-2"/>
                  <a:pt x="88120" y="0"/>
                </a:cubicBezTo>
                <a:cubicBezTo>
                  <a:pt x="89705" y="1"/>
                  <a:pt x="91245" y="529"/>
                  <a:pt x="92497" y="1501"/>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4" name="TextBox 13">
            <a:extLst>
              <a:ext uri="{FF2B5EF4-FFF2-40B4-BE49-F238E27FC236}">
                <a16:creationId xmlns:a16="http://schemas.microsoft.com/office/drawing/2014/main" id="{91F31233-893B-14D6-1554-E850D2589BF7}"/>
              </a:ext>
            </a:extLst>
          </p:cNvPr>
          <p:cNvSpPr txBox="1"/>
          <p:nvPr/>
        </p:nvSpPr>
        <p:spPr>
          <a:xfrm>
            <a:off x="4572013" y="3191986"/>
            <a:ext cx="3051152" cy="2229326"/>
          </a:xfrm>
          <a:prstGeom prst="roundRect">
            <a:avLst>
              <a:gd name="adj" fmla="val 8000"/>
            </a:avLst>
          </a:prstGeom>
          <a:solidFill>
            <a:schemeClr val="bg1">
              <a:lumMod val="95000"/>
              <a:alpha val="40000"/>
            </a:schemeClr>
          </a:solidFill>
        </p:spPr>
        <p:txBody>
          <a:bodyPr wrap="square" lIns="182880" tIns="45720" rIns="182880" bIns="45720" anchor="ctr">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rPr>
              <a:t>Accelerated pace of work</a:t>
            </a:r>
          </a:p>
        </p:txBody>
      </p:sp>
      <p:sp>
        <p:nvSpPr>
          <p:cNvPr id="72" name="Graphic 70" descr="Icon of a two box with a right arrow">
            <a:extLst>
              <a:ext uri="{FF2B5EF4-FFF2-40B4-BE49-F238E27FC236}">
                <a16:creationId xmlns:a16="http://schemas.microsoft.com/office/drawing/2014/main" id="{6FF01518-DA80-66DB-BE30-4AE7588B6D16}"/>
              </a:ext>
            </a:extLst>
          </p:cNvPr>
          <p:cNvSpPr/>
          <p:nvPr/>
        </p:nvSpPr>
        <p:spPr>
          <a:xfrm>
            <a:off x="9680288" y="2340198"/>
            <a:ext cx="344776" cy="347292"/>
          </a:xfrm>
          <a:custGeom>
            <a:avLst/>
            <a:gdLst>
              <a:gd name="connsiteX0" fmla="*/ 133825 w 197643"/>
              <a:gd name="connsiteY0" fmla="*/ 2215 h 199085"/>
              <a:gd name="connsiteX1" fmla="*/ 109062 w 197643"/>
              <a:gd name="connsiteY1" fmla="*/ 2215 h 199085"/>
              <a:gd name="connsiteX2" fmla="*/ 68041 w 197643"/>
              <a:gd name="connsiteY2" fmla="*/ 17375 h 199085"/>
              <a:gd name="connsiteX3" fmla="*/ 57150 w 197643"/>
              <a:gd name="connsiteY3" fmla="*/ 33010 h 199085"/>
              <a:gd name="connsiteX4" fmla="*/ 57150 w 197643"/>
              <a:gd name="connsiteY4" fmla="*/ 59615 h 199085"/>
              <a:gd name="connsiteX5" fmla="*/ 79978 w 197643"/>
              <a:gd name="connsiteY5" fmla="*/ 61853 h 199085"/>
              <a:gd name="connsiteX6" fmla="*/ 120999 w 197643"/>
              <a:gd name="connsiteY6" fmla="*/ 77013 h 199085"/>
              <a:gd name="connsiteX7" fmla="*/ 132976 w 197643"/>
              <a:gd name="connsiteY7" fmla="*/ 86004 h 199085"/>
              <a:gd name="connsiteX8" fmla="*/ 145256 w 197643"/>
              <a:gd name="connsiteY8" fmla="*/ 84785 h 199085"/>
              <a:gd name="connsiteX9" fmla="*/ 185738 w 197643"/>
              <a:gd name="connsiteY9" fmla="*/ 99852 h 199085"/>
              <a:gd name="connsiteX10" fmla="*/ 185738 w 197643"/>
              <a:gd name="connsiteY10" fmla="*/ 33010 h 199085"/>
              <a:gd name="connsiteX11" fmla="*/ 174847 w 197643"/>
              <a:gd name="connsiteY11" fmla="*/ 17375 h 199085"/>
              <a:gd name="connsiteX12" fmla="*/ 133825 w 197643"/>
              <a:gd name="connsiteY12" fmla="*/ 2215 h 199085"/>
              <a:gd name="connsiteX13" fmla="*/ 90670 w 197643"/>
              <a:gd name="connsiteY13" fmla="*/ 48677 h 199085"/>
              <a:gd name="connsiteX14" fmla="*/ 86253 w 197643"/>
              <a:gd name="connsiteY14" fmla="*/ 39591 h 199085"/>
              <a:gd name="connsiteX15" fmla="*/ 95339 w 197643"/>
              <a:gd name="connsiteY15" fmla="*/ 35173 h 199085"/>
              <a:gd name="connsiteX16" fmla="*/ 120661 w 197643"/>
              <a:gd name="connsiteY16" fmla="*/ 43926 h 199085"/>
              <a:gd name="connsiteX17" fmla="*/ 122218 w 197643"/>
              <a:gd name="connsiteY17" fmla="*/ 43926 h 199085"/>
              <a:gd name="connsiteX18" fmla="*/ 147464 w 197643"/>
              <a:gd name="connsiteY18" fmla="*/ 35178 h 199085"/>
              <a:gd name="connsiteX19" fmla="*/ 156553 w 197643"/>
              <a:gd name="connsiteY19" fmla="*/ 39589 h 199085"/>
              <a:gd name="connsiteX20" fmla="*/ 152142 w 197643"/>
              <a:gd name="connsiteY20" fmla="*/ 48678 h 199085"/>
              <a:gd name="connsiteX21" fmla="*/ 126897 w 197643"/>
              <a:gd name="connsiteY21" fmla="*/ 57426 h 199085"/>
              <a:gd name="connsiteX22" fmla="*/ 115994 w 197643"/>
              <a:gd name="connsiteY22" fmla="*/ 57430 h 199085"/>
              <a:gd name="connsiteX23" fmla="*/ 90670 w 197643"/>
              <a:gd name="connsiteY23" fmla="*/ 48677 h 199085"/>
              <a:gd name="connsiteX24" fmla="*/ 117697 w 197643"/>
              <a:gd name="connsiteY24" fmla="*/ 85947 h 199085"/>
              <a:gd name="connsiteX25" fmla="*/ 122824 w 197643"/>
              <a:gd name="connsiteY25" fmla="*/ 88974 h 199085"/>
              <a:gd name="connsiteX26" fmla="*/ 97295 w 197643"/>
              <a:gd name="connsiteY26" fmla="*/ 107543 h 199085"/>
              <a:gd name="connsiteX27" fmla="*/ 90314 w 197643"/>
              <a:gd name="connsiteY27" fmla="*/ 106225 h 199085"/>
              <a:gd name="connsiteX28" fmla="*/ 64290 w 197643"/>
              <a:gd name="connsiteY28" fmla="*/ 115242 h 199085"/>
              <a:gd name="connsiteX29" fmla="*/ 38188 w 197643"/>
              <a:gd name="connsiteY29" fmla="*/ 106220 h 199085"/>
              <a:gd name="connsiteX30" fmla="*/ 29102 w 197643"/>
              <a:gd name="connsiteY30" fmla="*/ 110638 h 199085"/>
              <a:gd name="connsiteX31" fmla="*/ 33520 w 197643"/>
              <a:gd name="connsiteY31" fmla="*/ 119724 h 199085"/>
              <a:gd name="connsiteX32" fmla="*/ 57149 w 197643"/>
              <a:gd name="connsiteY32" fmla="*/ 127891 h 199085"/>
              <a:gd name="connsiteX33" fmla="*/ 57149 w 197643"/>
              <a:gd name="connsiteY33" fmla="*/ 153598 h 199085"/>
              <a:gd name="connsiteX34" fmla="*/ 64293 w 197643"/>
              <a:gd name="connsiteY34" fmla="*/ 160741 h 199085"/>
              <a:gd name="connsiteX35" fmla="*/ 71436 w 197643"/>
              <a:gd name="connsiteY35" fmla="*/ 153598 h 199085"/>
              <a:gd name="connsiteX36" fmla="*/ 71436 w 197643"/>
              <a:gd name="connsiteY36" fmla="*/ 127887 h 199085"/>
              <a:gd name="connsiteX37" fmla="*/ 88473 w 197643"/>
              <a:gd name="connsiteY37" fmla="*/ 121983 h 199085"/>
              <a:gd name="connsiteX38" fmla="*/ 83344 w 197643"/>
              <a:gd name="connsiteY38" fmla="*/ 146698 h 199085"/>
              <a:gd name="connsiteX39" fmla="*/ 93226 w 197643"/>
              <a:gd name="connsiteY39" fmla="*/ 180268 h 199085"/>
              <a:gd name="connsiteX40" fmla="*/ 76675 w 197643"/>
              <a:gd name="connsiteY40" fmla="*/ 186385 h 199085"/>
              <a:gd name="connsiteX41" fmla="*/ 51912 w 197643"/>
              <a:gd name="connsiteY41" fmla="*/ 186385 h 199085"/>
              <a:gd name="connsiteX42" fmla="*/ 10891 w 197643"/>
              <a:gd name="connsiteY42" fmla="*/ 171225 h 199085"/>
              <a:gd name="connsiteX43" fmla="*/ 0 w 197643"/>
              <a:gd name="connsiteY43" fmla="*/ 155589 h 199085"/>
              <a:gd name="connsiteX44" fmla="*/ 0 w 197643"/>
              <a:gd name="connsiteY44" fmla="*/ 101583 h 199085"/>
              <a:gd name="connsiteX45" fmla="*/ 10891 w 197643"/>
              <a:gd name="connsiteY45" fmla="*/ 85947 h 199085"/>
              <a:gd name="connsiteX46" fmla="*/ 51912 w 197643"/>
              <a:gd name="connsiteY46" fmla="*/ 70787 h 199085"/>
              <a:gd name="connsiteX47" fmla="*/ 76675 w 197643"/>
              <a:gd name="connsiteY47" fmla="*/ 70787 h 199085"/>
              <a:gd name="connsiteX48" fmla="*/ 117697 w 197643"/>
              <a:gd name="connsiteY48" fmla="*/ 85947 h 199085"/>
              <a:gd name="connsiteX49" fmla="*/ 197644 w 197643"/>
              <a:gd name="connsiteY49" fmla="*/ 146698 h 199085"/>
              <a:gd name="connsiteX50" fmla="*/ 145256 w 197643"/>
              <a:gd name="connsiteY50" fmla="*/ 199085 h 199085"/>
              <a:gd name="connsiteX51" fmla="*/ 92869 w 197643"/>
              <a:gd name="connsiteY51" fmla="*/ 146698 h 199085"/>
              <a:gd name="connsiteX52" fmla="*/ 145256 w 197643"/>
              <a:gd name="connsiteY52" fmla="*/ 94310 h 199085"/>
              <a:gd name="connsiteX53" fmla="*/ 197644 w 197643"/>
              <a:gd name="connsiteY53" fmla="*/ 146698 h 199085"/>
              <a:gd name="connsiteX54" fmla="*/ 116681 w 197643"/>
              <a:gd name="connsiteY54" fmla="*/ 141935 h 199085"/>
              <a:gd name="connsiteX55" fmla="*/ 111919 w 197643"/>
              <a:gd name="connsiteY55" fmla="*/ 146698 h 199085"/>
              <a:gd name="connsiteX56" fmla="*/ 116681 w 197643"/>
              <a:gd name="connsiteY56" fmla="*/ 151460 h 199085"/>
              <a:gd name="connsiteX57" fmla="*/ 162334 w 197643"/>
              <a:gd name="connsiteY57" fmla="*/ 151460 h 199085"/>
              <a:gd name="connsiteX58" fmla="*/ 146651 w 197643"/>
              <a:gd name="connsiteY58" fmla="*/ 167143 h 199085"/>
              <a:gd name="connsiteX59" fmla="*/ 146651 w 197643"/>
              <a:gd name="connsiteY59" fmla="*/ 173878 h 199085"/>
              <a:gd name="connsiteX60" fmla="*/ 153387 w 197643"/>
              <a:gd name="connsiteY60" fmla="*/ 173878 h 199085"/>
              <a:gd name="connsiteX61" fmla="*/ 177199 w 197643"/>
              <a:gd name="connsiteY61" fmla="*/ 150066 h 199085"/>
              <a:gd name="connsiteX62" fmla="*/ 177199 w 197643"/>
              <a:gd name="connsiteY62" fmla="*/ 143331 h 199085"/>
              <a:gd name="connsiteX63" fmla="*/ 153387 w 197643"/>
              <a:gd name="connsiteY63" fmla="*/ 119518 h 199085"/>
              <a:gd name="connsiteX64" fmla="*/ 146651 w 197643"/>
              <a:gd name="connsiteY64" fmla="*/ 119518 h 199085"/>
              <a:gd name="connsiteX65" fmla="*/ 146651 w 197643"/>
              <a:gd name="connsiteY65" fmla="*/ 126253 h 199085"/>
              <a:gd name="connsiteX66" fmla="*/ 162334 w 197643"/>
              <a:gd name="connsiteY66" fmla="*/ 141935 h 199085"/>
              <a:gd name="connsiteX67" fmla="*/ 116681 w 197643"/>
              <a:gd name="connsiteY67" fmla="*/ 141935 h 19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7643" h="199085">
                <a:moveTo>
                  <a:pt x="133825" y="2215"/>
                </a:moveTo>
                <a:cubicBezTo>
                  <a:pt x="125835" y="-738"/>
                  <a:pt x="117053" y="-738"/>
                  <a:pt x="109062" y="2215"/>
                </a:cubicBezTo>
                <a:lnTo>
                  <a:pt x="68041" y="17375"/>
                </a:lnTo>
                <a:cubicBezTo>
                  <a:pt x="61496" y="19793"/>
                  <a:pt x="57150" y="26032"/>
                  <a:pt x="57150" y="33010"/>
                </a:cubicBezTo>
                <a:lnTo>
                  <a:pt x="57150" y="59615"/>
                </a:lnTo>
                <a:cubicBezTo>
                  <a:pt x="64777" y="58396"/>
                  <a:pt x="72641" y="59142"/>
                  <a:pt x="79978" y="61853"/>
                </a:cubicBezTo>
                <a:lnTo>
                  <a:pt x="120999" y="77013"/>
                </a:lnTo>
                <a:cubicBezTo>
                  <a:pt x="125896" y="78823"/>
                  <a:pt x="130010" y="81994"/>
                  <a:pt x="132976" y="86004"/>
                </a:cubicBezTo>
                <a:cubicBezTo>
                  <a:pt x="136946" y="85204"/>
                  <a:pt x="141052" y="84785"/>
                  <a:pt x="145256" y="84785"/>
                </a:cubicBezTo>
                <a:cubicBezTo>
                  <a:pt x="160733" y="84785"/>
                  <a:pt x="174884" y="90464"/>
                  <a:pt x="185738" y="99852"/>
                </a:cubicBezTo>
                <a:lnTo>
                  <a:pt x="185738" y="33010"/>
                </a:lnTo>
                <a:cubicBezTo>
                  <a:pt x="185738" y="26032"/>
                  <a:pt x="181391" y="19793"/>
                  <a:pt x="174847" y="17375"/>
                </a:cubicBezTo>
                <a:lnTo>
                  <a:pt x="133825" y="2215"/>
                </a:lnTo>
                <a:close/>
                <a:moveTo>
                  <a:pt x="90670" y="48677"/>
                </a:moveTo>
                <a:cubicBezTo>
                  <a:pt x="86941" y="47388"/>
                  <a:pt x="84964" y="43320"/>
                  <a:pt x="86253" y="39591"/>
                </a:cubicBezTo>
                <a:cubicBezTo>
                  <a:pt x="87541" y="35862"/>
                  <a:pt x="91610" y="33884"/>
                  <a:pt x="95339" y="35173"/>
                </a:cubicBezTo>
                <a:lnTo>
                  <a:pt x="120661" y="43926"/>
                </a:lnTo>
                <a:cubicBezTo>
                  <a:pt x="121166" y="44101"/>
                  <a:pt x="121714" y="44101"/>
                  <a:pt x="122218" y="43926"/>
                </a:cubicBezTo>
                <a:lnTo>
                  <a:pt x="147464" y="35178"/>
                </a:lnTo>
                <a:cubicBezTo>
                  <a:pt x="151192" y="33886"/>
                  <a:pt x="155261" y="35861"/>
                  <a:pt x="156553" y="39589"/>
                </a:cubicBezTo>
                <a:cubicBezTo>
                  <a:pt x="157844" y="43317"/>
                  <a:pt x="155870" y="47386"/>
                  <a:pt x="152142" y="48678"/>
                </a:cubicBezTo>
                <a:lnTo>
                  <a:pt x="126897" y="57426"/>
                </a:lnTo>
                <a:cubicBezTo>
                  <a:pt x="123365" y="58649"/>
                  <a:pt x="119525" y="58651"/>
                  <a:pt x="115994" y="57430"/>
                </a:cubicBezTo>
                <a:lnTo>
                  <a:pt x="90670" y="48677"/>
                </a:lnTo>
                <a:close/>
                <a:moveTo>
                  <a:pt x="117697" y="85947"/>
                </a:moveTo>
                <a:cubicBezTo>
                  <a:pt x="119612" y="86655"/>
                  <a:pt x="121339" y="87689"/>
                  <a:pt x="122824" y="88974"/>
                </a:cubicBezTo>
                <a:cubicBezTo>
                  <a:pt x="112778" y="92882"/>
                  <a:pt x="104003" y="99336"/>
                  <a:pt x="97295" y="107543"/>
                </a:cubicBezTo>
                <a:cubicBezTo>
                  <a:pt x="95431" y="105953"/>
                  <a:pt x="92796" y="105364"/>
                  <a:pt x="90314" y="106225"/>
                </a:cubicBezTo>
                <a:lnTo>
                  <a:pt x="64290" y="115242"/>
                </a:lnTo>
                <a:lnTo>
                  <a:pt x="38188" y="106220"/>
                </a:lnTo>
                <a:cubicBezTo>
                  <a:pt x="34459" y="104931"/>
                  <a:pt x="30391" y="106909"/>
                  <a:pt x="29102" y="110638"/>
                </a:cubicBezTo>
                <a:cubicBezTo>
                  <a:pt x="27814" y="114367"/>
                  <a:pt x="29792" y="118434"/>
                  <a:pt x="33520" y="119724"/>
                </a:cubicBezTo>
                <a:lnTo>
                  <a:pt x="57149" y="127891"/>
                </a:lnTo>
                <a:lnTo>
                  <a:pt x="57149" y="153598"/>
                </a:lnTo>
                <a:cubicBezTo>
                  <a:pt x="57149" y="157543"/>
                  <a:pt x="60347" y="160741"/>
                  <a:pt x="64293" y="160741"/>
                </a:cubicBezTo>
                <a:cubicBezTo>
                  <a:pt x="68238" y="160741"/>
                  <a:pt x="71436" y="157543"/>
                  <a:pt x="71436" y="153598"/>
                </a:cubicBezTo>
                <a:lnTo>
                  <a:pt x="71436" y="127887"/>
                </a:lnTo>
                <a:lnTo>
                  <a:pt x="88473" y="121983"/>
                </a:lnTo>
                <a:cubicBezTo>
                  <a:pt x="85174" y="129554"/>
                  <a:pt x="83344" y="137912"/>
                  <a:pt x="83344" y="146698"/>
                </a:cubicBezTo>
                <a:cubicBezTo>
                  <a:pt x="83344" y="159072"/>
                  <a:pt x="86974" y="170597"/>
                  <a:pt x="93226" y="180268"/>
                </a:cubicBezTo>
                <a:lnTo>
                  <a:pt x="76675" y="186385"/>
                </a:lnTo>
                <a:cubicBezTo>
                  <a:pt x="68685" y="189337"/>
                  <a:pt x="59902" y="189337"/>
                  <a:pt x="51912" y="186385"/>
                </a:cubicBezTo>
                <a:lnTo>
                  <a:pt x="10891" y="171225"/>
                </a:lnTo>
                <a:cubicBezTo>
                  <a:pt x="4346" y="168806"/>
                  <a:pt x="0" y="162566"/>
                  <a:pt x="0" y="155589"/>
                </a:cubicBezTo>
                <a:lnTo>
                  <a:pt x="0" y="101583"/>
                </a:lnTo>
                <a:cubicBezTo>
                  <a:pt x="0" y="94605"/>
                  <a:pt x="4346" y="88366"/>
                  <a:pt x="10891" y="85947"/>
                </a:cubicBezTo>
                <a:lnTo>
                  <a:pt x="51912" y="70787"/>
                </a:lnTo>
                <a:cubicBezTo>
                  <a:pt x="59902" y="67834"/>
                  <a:pt x="68685" y="67834"/>
                  <a:pt x="76675" y="70787"/>
                </a:cubicBezTo>
                <a:lnTo>
                  <a:pt x="117697" y="85947"/>
                </a:lnTo>
                <a:close/>
                <a:moveTo>
                  <a:pt x="197644" y="146698"/>
                </a:moveTo>
                <a:cubicBezTo>
                  <a:pt x="197644" y="175631"/>
                  <a:pt x="174189" y="199085"/>
                  <a:pt x="145256" y="199085"/>
                </a:cubicBezTo>
                <a:cubicBezTo>
                  <a:pt x="116323" y="199085"/>
                  <a:pt x="92869" y="175631"/>
                  <a:pt x="92869" y="146698"/>
                </a:cubicBezTo>
                <a:cubicBezTo>
                  <a:pt x="92869" y="117766"/>
                  <a:pt x="116323" y="94310"/>
                  <a:pt x="145256" y="94310"/>
                </a:cubicBezTo>
                <a:cubicBezTo>
                  <a:pt x="174189" y="94310"/>
                  <a:pt x="197644" y="117766"/>
                  <a:pt x="197644" y="146698"/>
                </a:cubicBezTo>
                <a:close/>
                <a:moveTo>
                  <a:pt x="116681" y="141935"/>
                </a:moveTo>
                <a:cubicBezTo>
                  <a:pt x="114051" y="141935"/>
                  <a:pt x="111919" y="144068"/>
                  <a:pt x="111919" y="146698"/>
                </a:cubicBezTo>
                <a:cubicBezTo>
                  <a:pt x="111919" y="149329"/>
                  <a:pt x="114051" y="151460"/>
                  <a:pt x="116681" y="151460"/>
                </a:cubicBezTo>
                <a:lnTo>
                  <a:pt x="162334" y="151460"/>
                </a:lnTo>
                <a:lnTo>
                  <a:pt x="146651" y="167143"/>
                </a:lnTo>
                <a:cubicBezTo>
                  <a:pt x="144791" y="169003"/>
                  <a:pt x="144791" y="172018"/>
                  <a:pt x="146651" y="173878"/>
                </a:cubicBezTo>
                <a:cubicBezTo>
                  <a:pt x="148511" y="175738"/>
                  <a:pt x="151527" y="175738"/>
                  <a:pt x="153387" y="173878"/>
                </a:cubicBezTo>
                <a:lnTo>
                  <a:pt x="177199" y="150066"/>
                </a:lnTo>
                <a:cubicBezTo>
                  <a:pt x="179059" y="148206"/>
                  <a:pt x="179059" y="145190"/>
                  <a:pt x="177199" y="143331"/>
                </a:cubicBezTo>
                <a:lnTo>
                  <a:pt x="153387" y="119518"/>
                </a:lnTo>
                <a:cubicBezTo>
                  <a:pt x="151527" y="117658"/>
                  <a:pt x="148511" y="117658"/>
                  <a:pt x="146651" y="119518"/>
                </a:cubicBezTo>
                <a:cubicBezTo>
                  <a:pt x="144791" y="121378"/>
                  <a:pt x="144791" y="124393"/>
                  <a:pt x="146651" y="126253"/>
                </a:cubicBezTo>
                <a:lnTo>
                  <a:pt x="162334" y="141935"/>
                </a:lnTo>
                <a:lnTo>
                  <a:pt x="116681" y="141935"/>
                </a:ln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5" name="TextBox 14">
            <a:extLst>
              <a:ext uri="{FF2B5EF4-FFF2-40B4-BE49-F238E27FC236}">
                <a16:creationId xmlns:a16="http://schemas.microsoft.com/office/drawing/2014/main" id="{815B6AE3-576A-1CFF-3B80-9D9678E74E80}"/>
              </a:ext>
            </a:extLst>
          </p:cNvPr>
          <p:cNvSpPr txBox="1"/>
          <p:nvPr/>
        </p:nvSpPr>
        <p:spPr>
          <a:xfrm>
            <a:off x="8327100" y="3191986"/>
            <a:ext cx="3051152" cy="2229326"/>
          </a:xfrm>
          <a:prstGeom prst="roundRect">
            <a:avLst>
              <a:gd name="adj" fmla="val 8000"/>
            </a:avLst>
          </a:prstGeom>
          <a:solidFill>
            <a:schemeClr val="bg1">
              <a:lumMod val="95000"/>
              <a:alpha val="40000"/>
            </a:schemeClr>
          </a:solidFill>
        </p:spPr>
        <p:txBody>
          <a:bodyPr wrap="square" lIns="182880" tIns="45720" rIns="182880" bIns="45720" anchor="ctr">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rPr>
              <a:t>Ongoing supply chain disruptions</a:t>
            </a:r>
          </a:p>
        </p:txBody>
      </p:sp>
      <p:grpSp>
        <p:nvGrpSpPr>
          <p:cNvPr id="28" name="Group 27">
            <a:extLst>
              <a:ext uri="{FF2B5EF4-FFF2-40B4-BE49-F238E27FC236}">
                <a16:creationId xmlns:a16="http://schemas.microsoft.com/office/drawing/2014/main" id="{E95396B7-F76F-B4B4-A8D7-597DB911B304}"/>
              </a:ext>
            </a:extLst>
          </p:cNvPr>
          <p:cNvGrpSpPr/>
          <p:nvPr/>
        </p:nvGrpSpPr>
        <p:grpSpPr>
          <a:xfrm>
            <a:off x="2158727" y="2221383"/>
            <a:ext cx="361194" cy="473056"/>
            <a:chOff x="2158727" y="2221383"/>
            <a:chExt cx="361194" cy="473056"/>
          </a:xfrm>
        </p:grpSpPr>
        <p:sp>
          <p:nvSpPr>
            <p:cNvPr id="25" name="Oval 24">
              <a:extLst>
                <a:ext uri="{FF2B5EF4-FFF2-40B4-BE49-F238E27FC236}">
                  <a16:creationId xmlns:a16="http://schemas.microsoft.com/office/drawing/2014/main" id="{656916E0-1BC9-B198-E24B-AA80A309227D}"/>
                </a:ext>
              </a:extLst>
            </p:cNvPr>
            <p:cNvSpPr/>
            <p:nvPr/>
          </p:nvSpPr>
          <p:spPr bwMode="auto">
            <a:xfrm>
              <a:off x="2158727" y="2333245"/>
              <a:ext cx="361194" cy="361194"/>
            </a:xfrm>
            <a:prstGeom prst="ellipse">
              <a:avLst/>
            </a:prstGeom>
            <a:noFill/>
            <a:ln w="82550" cmpd="sng">
              <a:gradFill>
                <a:gsLst>
                  <a:gs pos="0">
                    <a:schemeClr val="accent1"/>
                  </a:gs>
                  <a:gs pos="100000">
                    <a:schemeClr val="accent2"/>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7" name="Rectangle 26">
              <a:extLst>
                <a:ext uri="{FF2B5EF4-FFF2-40B4-BE49-F238E27FC236}">
                  <a16:creationId xmlns:a16="http://schemas.microsoft.com/office/drawing/2014/main" id="{7A83318A-DFBC-2B38-9C42-57807DD41B4C}"/>
                </a:ext>
              </a:extLst>
            </p:cNvPr>
            <p:cNvSpPr/>
            <p:nvPr/>
          </p:nvSpPr>
          <p:spPr bwMode="auto">
            <a:xfrm rot="19546771">
              <a:off x="2238895" y="2242451"/>
              <a:ext cx="130936" cy="1924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6" name="Isosceles Triangle 25">
              <a:extLst>
                <a:ext uri="{FF2B5EF4-FFF2-40B4-BE49-F238E27FC236}">
                  <a16:creationId xmlns:a16="http://schemas.microsoft.com/office/drawing/2014/main" id="{AF745AAC-CEF9-FFA6-805A-299E5C4D4F6C}"/>
                </a:ext>
              </a:extLst>
            </p:cNvPr>
            <p:cNvSpPr/>
            <p:nvPr/>
          </p:nvSpPr>
          <p:spPr bwMode="auto">
            <a:xfrm rot="18123257">
              <a:off x="2270851" y="2246233"/>
              <a:ext cx="212843" cy="163144"/>
            </a:xfrm>
            <a:prstGeom prst="triangle">
              <a:avLst/>
            </a:prstGeom>
            <a:gradFill>
              <a:gsLst>
                <a:gs pos="0">
                  <a:schemeClr val="accent1"/>
                </a:gs>
                <a:gs pos="100000">
                  <a:schemeClr val="accent2"/>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91759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2.5E-6 7.40741E-7 L 2.5E-6 0.03542 " pathEditMode="relative" rAng="0" ptsTypes="AA">
                                      <p:cBhvr>
                                        <p:cTn id="9" dur="700" spd="-100000" fill="hold"/>
                                        <p:tgtEl>
                                          <p:spTgt spid="13"/>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42" presetClass="path" presetSubtype="0" decel="100000" fill="hold" grpId="1" nodeType="withEffect">
                                  <p:stCondLst>
                                    <p:cond delay="0"/>
                                  </p:stCondLst>
                                  <p:childTnLst>
                                    <p:animMotion origin="layout" path="M 2.70833E-6 -3.7037E-6 L 2.70833E-6 0.03542 " pathEditMode="relative" rAng="0" ptsTypes="AA">
                                      <p:cBhvr>
                                        <p:cTn id="14" dur="700" spd="-100000" fill="hold"/>
                                        <p:tgtEl>
                                          <p:spTgt spid="41"/>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42" presetClass="path" presetSubtype="0" decel="100000" fill="hold" grpId="1" nodeType="withEffect">
                                  <p:stCondLst>
                                    <p:cond delay="0"/>
                                  </p:stCondLst>
                                  <p:childTnLst>
                                    <p:animMotion origin="layout" path="M -2.08333E-7 -3.7037E-6 L -2.08333E-7 0.03542 " pathEditMode="relative" rAng="0" ptsTypes="AA">
                                      <p:cBhvr>
                                        <p:cTn id="19" dur="700" spd="-100000" fill="hold"/>
                                        <p:tgtEl>
                                          <p:spTgt spid="42"/>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42" presetClass="path" presetSubtype="0" decel="100000" fill="hold" grpId="1" nodeType="withEffect">
                                  <p:stCondLst>
                                    <p:cond delay="0"/>
                                  </p:stCondLst>
                                  <p:childTnLst>
                                    <p:animMotion origin="layout" path="M -2.91667E-6 -3.7037E-6 L -2.91667E-6 0.03542 " pathEditMode="relative" rAng="0" ptsTypes="AA">
                                      <p:cBhvr>
                                        <p:cTn id="24" dur="700" spd="-100000" fill="hold"/>
                                        <p:tgtEl>
                                          <p:spTgt spid="43"/>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42" presetClass="path" presetSubtype="0" decel="100000" fill="hold" nodeType="withEffect">
                                  <p:stCondLst>
                                    <p:cond delay="0"/>
                                  </p:stCondLst>
                                  <p:childTnLst>
                                    <p:animMotion origin="layout" path="M 2.5E-6 3.33333E-6 L 2.5E-6 0.03541 " pathEditMode="relative" rAng="0" ptsTypes="AA">
                                      <p:cBhvr>
                                        <p:cTn id="29" dur="700" spd="-100000" fill="hold"/>
                                        <p:tgtEl>
                                          <p:spTgt spid="49"/>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42" presetClass="path" presetSubtype="0" decel="100000" fill="hold" nodeType="withEffect">
                                  <p:stCondLst>
                                    <p:cond delay="0"/>
                                  </p:stCondLst>
                                  <p:childTnLst>
                                    <p:animMotion origin="layout" path="M 2.5E-6 3.33333E-6 L 2.5E-6 0.03541 " pathEditMode="relative" rAng="0" ptsTypes="AA">
                                      <p:cBhvr>
                                        <p:cTn id="34" dur="700" spd="-100000" fill="hold"/>
                                        <p:tgtEl>
                                          <p:spTgt spid="52"/>
                                        </p:tgtEl>
                                        <p:attrNameLst>
                                          <p:attrName>ppt_x</p:attrName>
                                          <p:attrName>ppt_y</p:attrName>
                                        </p:attrNameLst>
                                      </p:cBhvr>
                                      <p:rCtr x="0" y="1759"/>
                                    </p:animMotion>
                                  </p:childTnLst>
                                </p:cTn>
                              </p:par>
                              <p:par>
                                <p:cTn id="35" presetID="10"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42" presetClass="path" presetSubtype="0" decel="100000" fill="hold" grpId="1" nodeType="withEffect">
                                  <p:stCondLst>
                                    <p:cond delay="0"/>
                                  </p:stCondLst>
                                  <p:childTnLst>
                                    <p:animMotion origin="layout" path="M 2.5E-6 3.33333E-6 L 2.5E-6 0.03541 " pathEditMode="relative" rAng="0" ptsTypes="AA">
                                      <p:cBhvr>
                                        <p:cTn id="39" dur="700" spd="-100000" fill="hold"/>
                                        <p:tgtEl>
                                          <p:spTgt spid="61"/>
                                        </p:tgtEl>
                                        <p:attrNameLst>
                                          <p:attrName>ppt_x</p:attrName>
                                          <p:attrName>ppt_y</p:attrName>
                                        </p:attrNameLst>
                                      </p:cBhvr>
                                      <p:rCtr x="0" y="1759"/>
                                    </p:animMotion>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42" presetClass="path" presetSubtype="0" decel="100000" fill="hold" grpId="1" nodeType="withEffect">
                                  <p:stCondLst>
                                    <p:cond delay="0"/>
                                  </p:stCondLst>
                                  <p:childTnLst>
                                    <p:animMotion origin="layout" path="M -2.08333E-7 7.40741E-7 L -2.08333E-7 0.03542 " pathEditMode="relative" rAng="0" ptsTypes="AA">
                                      <p:cBhvr>
                                        <p:cTn id="44" dur="700" spd="-100000" fill="hold"/>
                                        <p:tgtEl>
                                          <p:spTgt spid="14"/>
                                        </p:tgtEl>
                                        <p:attrNameLst>
                                          <p:attrName>ppt_x</p:attrName>
                                          <p:attrName>ppt_y</p:attrName>
                                        </p:attrNameLst>
                                      </p:cBhvr>
                                      <p:rCtr x="0" y="1759"/>
                                    </p:animMotion>
                                  </p:childTnLst>
                                </p:cTn>
                              </p:par>
                              <p:par>
                                <p:cTn id="45" presetID="10"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42" presetClass="path" presetSubtype="0" decel="100000" fill="hold" nodeType="withEffect">
                                  <p:stCondLst>
                                    <p:cond delay="0"/>
                                  </p:stCondLst>
                                  <p:childTnLst>
                                    <p:animMotion origin="layout" path="M 2.5E-6 3.33333E-6 L 2.5E-6 0.03541 " pathEditMode="relative" rAng="0" ptsTypes="AA">
                                      <p:cBhvr>
                                        <p:cTn id="49" dur="700" spd="-100000" fill="hold"/>
                                        <p:tgtEl>
                                          <p:spTgt spid="55"/>
                                        </p:tgtEl>
                                        <p:attrNameLst>
                                          <p:attrName>ppt_x</p:attrName>
                                          <p:attrName>ppt_y</p:attrName>
                                        </p:attrNameLst>
                                      </p:cBhvr>
                                      <p:rCtr x="0" y="1759"/>
                                    </p:animMotion>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42" presetClass="path" presetSubtype="0" decel="100000" fill="hold" grpId="1" nodeType="withEffect">
                                  <p:stCondLst>
                                    <p:cond delay="0"/>
                                  </p:stCondLst>
                                  <p:childTnLst>
                                    <p:animMotion origin="layout" path="M -2.91667E-6 7.40741E-7 L -2.91667E-6 0.03542 " pathEditMode="relative" rAng="0" ptsTypes="AA">
                                      <p:cBhvr>
                                        <p:cTn id="54" dur="700" spd="-100000" fill="hold"/>
                                        <p:tgtEl>
                                          <p:spTgt spid="15"/>
                                        </p:tgtEl>
                                        <p:attrNameLst>
                                          <p:attrName>ppt_x</p:attrName>
                                          <p:attrName>ppt_y</p:attrName>
                                        </p:attrNameLst>
                                      </p:cBhvr>
                                      <p:rCtr x="0" y="1759"/>
                                    </p:animMotion>
                                  </p:childTnLst>
                                </p:cTn>
                              </p:par>
                              <p:par>
                                <p:cTn id="55" presetID="10" presetClass="entr"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42" presetClass="path" presetSubtype="0" decel="100000" fill="hold" grpId="1" nodeType="withEffect">
                                  <p:stCondLst>
                                    <p:cond delay="0"/>
                                  </p:stCondLst>
                                  <p:childTnLst>
                                    <p:animMotion origin="layout" path="M 2.5E-6 3.33333E-6 L 2.5E-6 0.03541 " pathEditMode="relative" rAng="0" ptsTypes="AA">
                                      <p:cBhvr>
                                        <p:cTn id="59" dur="700" spd="-100000" fill="hold"/>
                                        <p:tgtEl>
                                          <p:spTgt spid="72"/>
                                        </p:tgtEl>
                                        <p:attrNameLst>
                                          <p:attrName>ppt_x</p:attrName>
                                          <p:attrName>ppt_y</p:attrName>
                                        </p:attrNameLst>
                                      </p:cBhvr>
                                      <p:rCtr x="0" y="1759"/>
                                    </p:animMotion>
                                  </p:childTnLst>
                                </p:cTn>
                              </p:par>
                              <p:par>
                                <p:cTn id="60" presetID="10" presetClass="entr" presetSubtype="0"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par>
                                <p:cTn id="63" presetID="42" presetClass="path" presetSubtype="0" decel="100000" fill="hold" grpId="1" nodeType="withEffect">
                                  <p:stCondLst>
                                    <p:cond delay="0"/>
                                  </p:stCondLst>
                                  <p:childTnLst>
                                    <p:animMotion origin="layout" path="M 2.70833E-6 -4.07407E-6 L 2.70833E-6 0.03542 " pathEditMode="relative" rAng="0" ptsTypes="AA">
                                      <p:cBhvr>
                                        <p:cTn id="64" dur="700" spd="-100000" fill="hold"/>
                                        <p:tgtEl>
                                          <p:spTgt spid="7"/>
                                        </p:tgtEl>
                                        <p:attrNameLst>
                                          <p:attrName>ppt_x</p:attrName>
                                          <p:attrName>ppt_y</p:attrName>
                                        </p:attrNameLst>
                                      </p:cBhvr>
                                      <p:rCtr x="0" y="1759"/>
                                    </p:animMotion>
                                  </p:childTnLst>
                                </p:cTn>
                              </p:par>
                              <p:par>
                                <p:cTn id="65" presetID="10"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par>
                                <p:cTn id="68" presetID="42" presetClass="path" presetSubtype="0" decel="100000" fill="hold" grpId="1" nodeType="withEffect">
                                  <p:stCondLst>
                                    <p:cond delay="0"/>
                                  </p:stCondLst>
                                  <p:childTnLst>
                                    <p:animMotion origin="layout" path="M -2.08333E-7 -4.07407E-6 L -2.08333E-7 0.03542 " pathEditMode="relative" rAng="0" ptsTypes="AA">
                                      <p:cBhvr>
                                        <p:cTn id="69" dur="700" spd="-100000" fill="hold"/>
                                        <p:tgtEl>
                                          <p:spTgt spid="6"/>
                                        </p:tgtEl>
                                        <p:attrNameLst>
                                          <p:attrName>ppt_x</p:attrName>
                                          <p:attrName>ppt_y</p:attrName>
                                        </p:attrNameLst>
                                      </p:cBhvr>
                                      <p:rCtr x="0" y="1759"/>
                                    </p:animMotion>
                                  </p:childTnLst>
                                </p:cTn>
                              </p:par>
                              <p:par>
                                <p:cTn id="70" presetID="10" presetClass="entr" presetSubtype="0"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par>
                                <p:cTn id="73" presetID="42" presetClass="path" presetSubtype="0" decel="100000" fill="hold" grpId="1" nodeType="withEffect">
                                  <p:stCondLst>
                                    <p:cond delay="0"/>
                                  </p:stCondLst>
                                  <p:childTnLst>
                                    <p:animMotion origin="layout" path="M -2.91667E-6 -4.07407E-6 L -2.91667E-6 0.03542 " pathEditMode="relative" rAng="0" ptsTypes="AA">
                                      <p:cBhvr>
                                        <p:cTn id="7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3" grpId="0" animBg="1"/>
      <p:bldP spid="3" grpId="1" animBg="1"/>
      <p:bldP spid="6" grpId="0" animBg="1"/>
      <p:bldP spid="6" grpId="1" animBg="1"/>
      <p:bldP spid="7" grpId="0" animBg="1"/>
      <p:bldP spid="7" grpId="1" animBg="1"/>
      <p:bldP spid="13" grpId="0" animBg="1"/>
      <p:bldP spid="13" grpId="1" animBg="1"/>
      <p:bldP spid="61" grpId="0" animBg="1"/>
      <p:bldP spid="61" grpId="1" animBg="1"/>
      <p:bldP spid="14" grpId="0" animBg="1"/>
      <p:bldP spid="14" grpId="1" animBg="1"/>
      <p:bldP spid="72" grpId="0" animBg="1"/>
      <p:bldP spid="72"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CEB8-ACBA-AF18-2D6B-C3651371B10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1590615-DB4C-1925-1DAB-CEE0D8B118A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10" name="Rectangle: Rounded Corners 9">
            <a:extLst>
              <a:ext uri="{FF2B5EF4-FFF2-40B4-BE49-F238E27FC236}">
                <a16:creationId xmlns:a16="http://schemas.microsoft.com/office/drawing/2014/main" id="{86C42DC4-D527-1FE8-742D-99FDF2FB7F5B}"/>
              </a:ext>
              <a:ext uri="{C183D7F6-B498-43B3-948B-1728B52AA6E4}">
                <adec:decorative xmlns:adec="http://schemas.microsoft.com/office/drawing/2017/decorative" val="1"/>
              </a:ext>
            </a:extLst>
          </p:cNvPr>
          <p:cNvSpPr>
            <a:spLocks/>
          </p:cNvSpPr>
          <p:nvPr/>
        </p:nvSpPr>
        <p:spPr bwMode="auto">
          <a:xfrm>
            <a:off x="588962" y="1436689"/>
            <a:ext cx="3507080" cy="4694136"/>
          </a:xfrm>
          <a:prstGeom prst="roundRect">
            <a:avLst>
              <a:gd name="adj" fmla="val 5500"/>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19CBA16C-CA17-CB72-3B43-7F8A0266BEF9}"/>
              </a:ext>
              <a:ext uri="{C183D7F6-B498-43B3-948B-1728B52AA6E4}">
                <adec:decorative xmlns:adec="http://schemas.microsoft.com/office/drawing/2017/decorative" val="1"/>
              </a:ext>
            </a:extLst>
          </p:cNvPr>
          <p:cNvSpPr>
            <a:spLocks/>
          </p:cNvSpPr>
          <p:nvPr/>
        </p:nvSpPr>
        <p:spPr bwMode="auto">
          <a:xfrm>
            <a:off x="4344049" y="1436689"/>
            <a:ext cx="3507080" cy="4694136"/>
          </a:xfrm>
          <a:prstGeom prst="roundRect">
            <a:avLst>
              <a:gd name="adj" fmla="val 5500"/>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0FD17ED6-50E0-38AB-AD2E-FBE6860436A9}"/>
              </a:ext>
              <a:ext uri="{C183D7F6-B498-43B3-948B-1728B52AA6E4}">
                <adec:decorative xmlns:adec="http://schemas.microsoft.com/office/drawing/2017/decorative" val="1"/>
              </a:ext>
            </a:extLst>
          </p:cNvPr>
          <p:cNvSpPr>
            <a:spLocks/>
          </p:cNvSpPr>
          <p:nvPr/>
        </p:nvSpPr>
        <p:spPr bwMode="auto">
          <a:xfrm>
            <a:off x="8099136" y="1436689"/>
            <a:ext cx="3507080" cy="4694136"/>
          </a:xfrm>
          <a:prstGeom prst="roundRect">
            <a:avLst>
              <a:gd name="adj" fmla="val 5500"/>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3" name="Oval 15_1">
            <a:extLst>
              <a:ext uri="{FF2B5EF4-FFF2-40B4-BE49-F238E27FC236}">
                <a16:creationId xmlns:a16="http://schemas.microsoft.com/office/drawing/2014/main" id="{4A42D923-0B8C-9931-FD48-8E918DCD1DEE}"/>
              </a:ext>
              <a:ext uri="{C183D7F6-B498-43B3-948B-1728B52AA6E4}">
                <adec:decorative xmlns:adec="http://schemas.microsoft.com/office/drawing/2017/decorative" val="1"/>
              </a:ext>
            </a:extLst>
          </p:cNvPr>
          <p:cNvSpPr>
            <a:spLocks/>
          </p:cNvSpPr>
          <p:nvPr/>
        </p:nvSpPr>
        <p:spPr bwMode="auto">
          <a:xfrm>
            <a:off x="1679866" y="1851207"/>
            <a:ext cx="1325272" cy="1325272"/>
          </a:xfrm>
          <a:prstGeom prst="arc">
            <a:avLst>
              <a:gd name="adj1" fmla="val 16200000"/>
              <a:gd name="adj2" fmla="val 7994167"/>
            </a:avLst>
          </a:prstGeom>
          <a:noFill/>
          <a:ln w="82550" cap="rnd">
            <a:gradFill>
              <a:gsLst>
                <a:gs pos="0">
                  <a:schemeClr val="accent1"/>
                </a:gs>
                <a:gs pos="100000">
                  <a:schemeClr val="accent2"/>
                </a:gs>
              </a:gsLst>
              <a:lin ang="5400000" scaled="1"/>
            </a:gradFill>
            <a:headEnd type="none" w="med" len="med"/>
            <a:tailEnd type="oval" w="sm" len="sm"/>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0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34" name="Oval 15_1">
            <a:extLst>
              <a:ext uri="{FF2B5EF4-FFF2-40B4-BE49-F238E27FC236}">
                <a16:creationId xmlns:a16="http://schemas.microsoft.com/office/drawing/2014/main" id="{A9B0C1BB-1207-EE86-19D4-A67C63963A6A}"/>
              </a:ext>
              <a:ext uri="{C183D7F6-B498-43B3-948B-1728B52AA6E4}">
                <adec:decorative xmlns:adec="http://schemas.microsoft.com/office/drawing/2017/decorative" val="1"/>
              </a:ext>
            </a:extLst>
          </p:cNvPr>
          <p:cNvSpPr>
            <a:spLocks/>
          </p:cNvSpPr>
          <p:nvPr/>
        </p:nvSpPr>
        <p:spPr bwMode="auto">
          <a:xfrm>
            <a:off x="5501076" y="1851207"/>
            <a:ext cx="1325272" cy="1325272"/>
          </a:xfrm>
          <a:prstGeom prst="arc">
            <a:avLst>
              <a:gd name="adj1" fmla="val 16200000"/>
              <a:gd name="adj2" fmla="val 11707724"/>
            </a:avLst>
          </a:prstGeom>
          <a:noFill/>
          <a:ln w="82550" cap="rnd">
            <a:gradFill>
              <a:gsLst>
                <a:gs pos="0">
                  <a:schemeClr val="accent1"/>
                </a:gs>
                <a:gs pos="100000">
                  <a:schemeClr val="accent2"/>
                </a:gs>
              </a:gsLst>
              <a:lin ang="5400000" scaled="1"/>
            </a:gradFill>
            <a:headEnd type="none" w="med" len="med"/>
            <a:tailEnd type="oval" w="sm" len="sm"/>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0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35" name="Oval 15_1">
            <a:extLst>
              <a:ext uri="{FF2B5EF4-FFF2-40B4-BE49-F238E27FC236}">
                <a16:creationId xmlns:a16="http://schemas.microsoft.com/office/drawing/2014/main" id="{9B4012D1-C4AD-8EC1-835D-800A0F2232E8}"/>
              </a:ext>
              <a:ext uri="{C183D7F6-B498-43B3-948B-1728B52AA6E4}">
                <adec:decorative xmlns:adec="http://schemas.microsoft.com/office/drawing/2017/decorative" val="1"/>
              </a:ext>
            </a:extLst>
          </p:cNvPr>
          <p:cNvSpPr>
            <a:spLocks/>
          </p:cNvSpPr>
          <p:nvPr/>
        </p:nvSpPr>
        <p:spPr bwMode="auto">
          <a:xfrm>
            <a:off x="9190040" y="1851207"/>
            <a:ext cx="1325272" cy="1325272"/>
          </a:xfrm>
          <a:prstGeom prst="arc">
            <a:avLst>
              <a:gd name="adj1" fmla="val 16200000"/>
              <a:gd name="adj2" fmla="val 9480759"/>
            </a:avLst>
          </a:prstGeom>
          <a:noFill/>
          <a:ln w="82550" cap="rnd">
            <a:gradFill>
              <a:gsLst>
                <a:gs pos="0">
                  <a:schemeClr val="accent1"/>
                </a:gs>
                <a:gs pos="100000">
                  <a:schemeClr val="accent2"/>
                </a:gs>
              </a:gsLst>
              <a:lin ang="5400000" scaled="1"/>
            </a:gradFill>
            <a:headEnd type="none" w="med" len="med"/>
            <a:tailEnd type="oval" w="sm" len="sm"/>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0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2" name="Title 1">
            <a:extLst>
              <a:ext uri="{FF2B5EF4-FFF2-40B4-BE49-F238E27FC236}">
                <a16:creationId xmlns:a16="http://schemas.microsoft.com/office/drawing/2014/main" id="{2F31CFAE-3B2C-8495-B87E-780A4478E465}"/>
              </a:ext>
            </a:extLst>
          </p:cNvPr>
          <p:cNvSpPr>
            <a:spLocks noGrp="1"/>
          </p:cNvSpPr>
          <p:nvPr>
            <p:ph type="title"/>
          </p:nvPr>
        </p:nvSpPr>
        <p:spPr/>
        <p:txBody>
          <a:bodyPr/>
          <a:lstStyle/>
          <a:p>
            <a:r>
              <a:rPr lang="en-US"/>
              <a:t>Pain Points</a:t>
            </a:r>
          </a:p>
        </p:txBody>
      </p:sp>
      <p:sp>
        <p:nvSpPr>
          <p:cNvPr id="16" name="Oval 15">
            <a:extLst>
              <a:ext uri="{FF2B5EF4-FFF2-40B4-BE49-F238E27FC236}">
                <a16:creationId xmlns:a16="http://schemas.microsoft.com/office/drawing/2014/main" id="{FCBBAD16-AA5E-74CB-CECF-B985E37F9BB3}"/>
              </a:ext>
            </a:extLst>
          </p:cNvPr>
          <p:cNvSpPr>
            <a:spLocks/>
          </p:cNvSpPr>
          <p:nvPr/>
        </p:nvSpPr>
        <p:spPr bwMode="auto">
          <a:xfrm>
            <a:off x="1798820" y="1970161"/>
            <a:ext cx="1087364" cy="1087364"/>
          </a:xfrm>
          <a:prstGeom prst="ellipse">
            <a:avLst/>
          </a:prstGeom>
          <a:solidFill>
            <a:srgbClr val="FFFFFF"/>
          </a:solidFill>
          <a:ln w="19050">
            <a:noFill/>
            <a:headEnd type="none" w="med" len="med"/>
            <a:tailEnd type="none" w="med" len="med"/>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78D4"/>
                </a:solidFill>
                <a:effectLst/>
                <a:uLnTx/>
                <a:uFillTx/>
                <a:latin typeface="Segoe Sans Display Semibold"/>
                <a:ea typeface="+mn-ea"/>
                <a:cs typeface="+mn-cs"/>
              </a:rPr>
              <a:t>62</a:t>
            </a:r>
            <a:r>
              <a:rPr kumimoji="0" lang="en-US" sz="1800" b="0" i="0" u="none" strike="noStrike" kern="1200" cap="none" spc="0" normalizeH="0" baseline="0" noProof="0">
                <a:ln>
                  <a:noFill/>
                </a:ln>
                <a:solidFill>
                  <a:srgbClr val="0078D4"/>
                </a:solidFill>
                <a:effectLst/>
                <a:uLnTx/>
                <a:uFillTx/>
                <a:latin typeface="Segoe Sans Display Semibold"/>
                <a:ea typeface="+mn-ea"/>
                <a:cs typeface="+mn-cs"/>
              </a:rPr>
              <a:t>%</a:t>
            </a:r>
            <a:endParaRPr kumimoji="0" lang="en-GB" sz="40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19" name="TextBox 18">
            <a:extLst>
              <a:ext uri="{FF2B5EF4-FFF2-40B4-BE49-F238E27FC236}">
                <a16:creationId xmlns:a16="http://schemas.microsoft.com/office/drawing/2014/main" id="{73B8E682-F803-A6E0-2DA4-2B7EEBA4A851}"/>
              </a:ext>
            </a:extLst>
          </p:cNvPr>
          <p:cNvSpPr txBox="1"/>
          <p:nvPr/>
        </p:nvSpPr>
        <p:spPr>
          <a:xfrm>
            <a:off x="816926" y="3482976"/>
            <a:ext cx="3051152" cy="2422524"/>
          </a:xfrm>
          <a:prstGeom prst="roundRect">
            <a:avLst>
              <a:gd name="adj" fmla="val 5900"/>
            </a:avLst>
          </a:prstGeom>
          <a:solidFill>
            <a:schemeClr val="bg1">
              <a:lumMod val="95000"/>
              <a:alpha val="40000"/>
            </a:schemeClr>
          </a:solidFill>
        </p:spPr>
        <p:txBody>
          <a:bodyPr wrap="square" lIns="182880" tIns="91440" rIns="182880" bIns="91440" anchor="t">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of workers say they struggle with too much time spent searching </a:t>
            </a:r>
            <a:br>
              <a:rPr kumimoji="0" lang="en-US" sz="18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br>
            <a:r>
              <a:rPr kumimoji="0" lang="en-US" sz="18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for information.</a:t>
            </a:r>
          </a:p>
        </p:txBody>
      </p:sp>
      <p:sp>
        <p:nvSpPr>
          <p:cNvPr id="27" name="Oval 26">
            <a:extLst>
              <a:ext uri="{FF2B5EF4-FFF2-40B4-BE49-F238E27FC236}">
                <a16:creationId xmlns:a16="http://schemas.microsoft.com/office/drawing/2014/main" id="{7647091E-8D2C-FE72-B8AF-81C0CEF42B14}"/>
              </a:ext>
            </a:extLst>
          </p:cNvPr>
          <p:cNvSpPr>
            <a:spLocks/>
          </p:cNvSpPr>
          <p:nvPr/>
        </p:nvSpPr>
        <p:spPr bwMode="auto">
          <a:xfrm>
            <a:off x="5620030" y="1970161"/>
            <a:ext cx="1087364" cy="1087364"/>
          </a:xfrm>
          <a:prstGeom prst="ellipse">
            <a:avLst/>
          </a:prstGeom>
          <a:solidFill>
            <a:srgbClr val="FFFFFF"/>
          </a:solidFill>
          <a:ln w="19050">
            <a:noFill/>
            <a:headEnd type="none" w="med" len="med"/>
            <a:tailEnd type="none" w="med" len="med"/>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78D4"/>
                </a:solidFill>
                <a:effectLst/>
                <a:uLnTx/>
                <a:uFillTx/>
                <a:latin typeface="Segoe Sans Display Semibold"/>
                <a:ea typeface="+mn-ea"/>
                <a:cs typeface="+mn-cs"/>
              </a:rPr>
              <a:t>80</a:t>
            </a:r>
            <a:r>
              <a:rPr kumimoji="0" lang="en-US" sz="1800" b="0" i="0" u="none" strike="noStrike" kern="1200" cap="none" spc="0" normalizeH="0" baseline="0" noProof="0">
                <a:ln>
                  <a:noFill/>
                </a:ln>
                <a:solidFill>
                  <a:srgbClr val="0078D4"/>
                </a:solidFill>
                <a:effectLst/>
                <a:uLnTx/>
                <a:uFillTx/>
                <a:latin typeface="Segoe Sans Display Semibold"/>
                <a:ea typeface="+mn-ea"/>
                <a:cs typeface="+mn-cs"/>
              </a:rPr>
              <a:t>%</a:t>
            </a:r>
            <a:endParaRPr kumimoji="0" lang="en-GB" sz="40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18" name="TextBox 17">
            <a:extLst>
              <a:ext uri="{FF2B5EF4-FFF2-40B4-BE49-F238E27FC236}">
                <a16:creationId xmlns:a16="http://schemas.microsoft.com/office/drawing/2014/main" id="{4015B8A8-CD52-ACE3-B813-2E92AA7D04FA}"/>
              </a:ext>
            </a:extLst>
          </p:cNvPr>
          <p:cNvSpPr txBox="1"/>
          <p:nvPr/>
        </p:nvSpPr>
        <p:spPr>
          <a:xfrm>
            <a:off x="4572013" y="3482976"/>
            <a:ext cx="3051152" cy="2422524"/>
          </a:xfrm>
          <a:prstGeom prst="roundRect">
            <a:avLst>
              <a:gd name="adj" fmla="val 5900"/>
            </a:avLst>
          </a:prstGeom>
          <a:solidFill>
            <a:schemeClr val="bg1">
              <a:lumMod val="95000"/>
              <a:alpha val="40000"/>
            </a:schemeClr>
          </a:solidFill>
        </p:spPr>
        <p:txBody>
          <a:bodyPr wrap="square" lIns="182880" tIns="91440" rIns="182880" bIns="91440" anchor="t">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of workers think AI will</a:t>
            </a:r>
            <a:br>
              <a:rPr kumimoji="0" lang="en-US" sz="18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br>
            <a:r>
              <a:rPr kumimoji="0" lang="en-US" sz="18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be helpful in augmenting their ability to find the right information and answers they need.</a:t>
            </a:r>
          </a:p>
        </p:txBody>
      </p:sp>
      <p:sp>
        <p:nvSpPr>
          <p:cNvPr id="28" name="Oval 27">
            <a:extLst>
              <a:ext uri="{FF2B5EF4-FFF2-40B4-BE49-F238E27FC236}">
                <a16:creationId xmlns:a16="http://schemas.microsoft.com/office/drawing/2014/main" id="{2D32541F-1758-D28B-FF84-3A0FA4D579A0}"/>
              </a:ext>
            </a:extLst>
          </p:cNvPr>
          <p:cNvSpPr>
            <a:spLocks/>
          </p:cNvSpPr>
          <p:nvPr/>
        </p:nvSpPr>
        <p:spPr bwMode="auto">
          <a:xfrm>
            <a:off x="9308994" y="1970161"/>
            <a:ext cx="1087364" cy="1087364"/>
          </a:xfrm>
          <a:prstGeom prst="ellipse">
            <a:avLst/>
          </a:prstGeom>
          <a:solidFill>
            <a:srgbClr val="FFFFFF"/>
          </a:solidFill>
          <a:ln w="19050">
            <a:noFill/>
            <a:headEnd type="none" w="med" len="med"/>
            <a:tailEnd type="none" w="med" len="med"/>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78D4"/>
                </a:solidFill>
                <a:effectLst/>
                <a:uLnTx/>
                <a:uFillTx/>
                <a:latin typeface="Segoe Sans Display Semibold"/>
                <a:ea typeface="+mn-ea"/>
                <a:cs typeface="+mn-cs"/>
              </a:rPr>
              <a:t>69</a:t>
            </a:r>
            <a:r>
              <a:rPr kumimoji="0" lang="en-US" sz="1800" b="0" i="0" u="none" strike="noStrike" kern="1200" cap="none" spc="0" normalizeH="0" baseline="0" noProof="0">
                <a:ln>
                  <a:noFill/>
                </a:ln>
                <a:solidFill>
                  <a:srgbClr val="0078D4"/>
                </a:solidFill>
                <a:effectLst/>
                <a:uLnTx/>
                <a:uFillTx/>
                <a:latin typeface="Segoe Sans Display Semibold"/>
                <a:ea typeface="+mn-ea"/>
                <a:cs typeface="+mn-cs"/>
              </a:rPr>
              <a:t>%</a:t>
            </a:r>
            <a:endParaRPr kumimoji="0" lang="en-GB" sz="4000" b="0" i="0" u="none" strike="noStrike" kern="1200" cap="none" spc="0" normalizeH="0" baseline="0" noProof="0">
              <a:ln>
                <a:noFill/>
              </a:ln>
              <a:solidFill>
                <a:srgbClr val="0078D4"/>
              </a:solidFill>
              <a:effectLst/>
              <a:uLnTx/>
              <a:uFillTx/>
              <a:latin typeface="Segoe Sans Display Semibold"/>
              <a:ea typeface="+mn-ea"/>
              <a:cs typeface="+mn-cs"/>
            </a:endParaRPr>
          </a:p>
        </p:txBody>
      </p:sp>
      <p:sp>
        <p:nvSpPr>
          <p:cNvPr id="17" name="TextBox 16">
            <a:extLst>
              <a:ext uri="{FF2B5EF4-FFF2-40B4-BE49-F238E27FC236}">
                <a16:creationId xmlns:a16="http://schemas.microsoft.com/office/drawing/2014/main" id="{A24CE27D-DBD8-80FF-0F2E-256CDCF7322E}"/>
              </a:ext>
            </a:extLst>
          </p:cNvPr>
          <p:cNvSpPr txBox="1"/>
          <p:nvPr/>
        </p:nvSpPr>
        <p:spPr>
          <a:xfrm>
            <a:off x="8327100" y="3482976"/>
            <a:ext cx="3051152" cy="2422524"/>
          </a:xfrm>
          <a:prstGeom prst="roundRect">
            <a:avLst>
              <a:gd name="adj" fmla="val 5900"/>
            </a:avLst>
          </a:prstGeom>
          <a:solidFill>
            <a:schemeClr val="bg1">
              <a:lumMod val="95000"/>
              <a:alpha val="40000"/>
            </a:schemeClr>
          </a:solidFill>
        </p:spPr>
        <p:txBody>
          <a:bodyPr wrap="square" lIns="182880" tIns="91440" rIns="182880" bIns="91440" anchor="t">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of workers would be comfortable using AI for administrative tasks.</a:t>
            </a:r>
          </a:p>
        </p:txBody>
      </p:sp>
      <p:sp>
        <p:nvSpPr>
          <p:cNvPr id="101" name="TextBox 100">
            <a:extLst>
              <a:ext uri="{FF2B5EF4-FFF2-40B4-BE49-F238E27FC236}">
                <a16:creationId xmlns:a16="http://schemas.microsoft.com/office/drawing/2014/main" id="{59515DB3-634D-6C03-C23A-7F18F97AE37F}"/>
              </a:ext>
            </a:extLst>
          </p:cNvPr>
          <p:cNvSpPr txBox="1">
            <a:spLocks/>
          </p:cNvSpPr>
          <p:nvPr/>
        </p:nvSpPr>
        <p:spPr>
          <a:xfrm>
            <a:off x="571500" y="6410425"/>
            <a:ext cx="11017250" cy="153888"/>
          </a:xfrm>
          <a:prstGeom prst="rect">
            <a:avLst/>
          </a:prstGeom>
          <a:noFill/>
        </p:spPr>
        <p:txBody>
          <a:bodyPr wrap="square" lIns="0" tIns="0" rIns="0" bIns="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1F2C"/>
                </a:solidFill>
                <a:effectLst/>
                <a:uLnTx/>
                <a:uFillTx/>
                <a:latin typeface="Segoe Sans Display"/>
                <a:ea typeface="+mn-ea"/>
                <a:cs typeface="+mn-cs"/>
              </a:rPr>
              <a:t>Source: </a:t>
            </a:r>
            <a:r>
              <a:rPr kumimoji="0" lang="en-US" sz="1000" b="0" i="0" u="none" strike="noStrike" kern="1200" cap="none" spc="0" normalizeH="0" baseline="0" noProof="0">
                <a:ln>
                  <a:noFill/>
                </a:ln>
                <a:solidFill>
                  <a:srgbClr val="0078D4"/>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Microsoft Work Trend Index, May 2023 </a:t>
            </a:r>
            <a:endParaRPr kumimoji="0" lang="en-US" sz="1000" b="0" i="0" u="none" strike="noStrike" kern="1200" cap="none" spc="0" normalizeH="0" baseline="0" noProof="0">
              <a:ln>
                <a:noFill/>
              </a:ln>
              <a:solidFill>
                <a:srgbClr val="0078D4"/>
              </a:solidFill>
              <a:effectLst/>
              <a:uLnTx/>
              <a:uFillTx/>
              <a:latin typeface="Segoe Sans Display"/>
              <a:ea typeface="+mn-ea"/>
              <a:cs typeface="+mn-cs"/>
            </a:endParaRPr>
          </a:p>
        </p:txBody>
      </p:sp>
    </p:spTree>
    <p:extLst>
      <p:ext uri="{BB962C8B-B14F-4D97-AF65-F5344CB8AC3E}">
        <p14:creationId xmlns:p14="http://schemas.microsoft.com/office/powerpoint/2010/main" val="280072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A4F62-1FD3-2825-E9AF-F31D157E4A77}"/>
            </a:ext>
          </a:extLst>
        </p:cNvPr>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D35C997F-AA94-C6A9-4433-BB2EF14DB565}"/>
              </a:ext>
              <a:ext uri="{C183D7F6-B498-43B3-948B-1728B52AA6E4}">
                <adec:decorative xmlns:adec="http://schemas.microsoft.com/office/drawing/2017/decorative" val="1"/>
              </a:ext>
            </a:extLst>
          </p:cNvPr>
          <p:cNvSpPr>
            <a:spLocks/>
          </p:cNvSpPr>
          <p:nvPr/>
        </p:nvSpPr>
        <p:spPr bwMode="auto">
          <a:xfrm>
            <a:off x="1" y="1819275"/>
            <a:ext cx="5829300" cy="3166798"/>
          </a:xfrm>
          <a:prstGeom prst="roundRect">
            <a:avLst>
              <a:gd name="adj" fmla="val 0"/>
            </a:avLst>
          </a:prstGeom>
          <a:solidFill>
            <a:schemeClr val="bg1">
              <a:lumMod val="95000"/>
              <a:alpha val="79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 name="Rectangle: Single Corner Rounded 2">
            <a:extLst>
              <a:ext uri="{FF2B5EF4-FFF2-40B4-BE49-F238E27FC236}">
                <a16:creationId xmlns:a16="http://schemas.microsoft.com/office/drawing/2014/main" id="{5F905B40-867C-1419-92AE-E43F54A16A4E}"/>
              </a:ext>
            </a:extLst>
          </p:cNvPr>
          <p:cNvSpPr/>
          <p:nvPr/>
        </p:nvSpPr>
        <p:spPr bwMode="auto">
          <a:xfrm flipH="1">
            <a:off x="5842006" y="161925"/>
            <a:ext cx="6349994" cy="6696076"/>
          </a:xfrm>
          <a:prstGeom prst="round1Rect">
            <a:avLst>
              <a:gd name="adj" fmla="val 2554"/>
            </a:avLst>
          </a:prstGeom>
          <a:solidFill>
            <a:schemeClr val="bg1"/>
          </a:solidFill>
          <a:ln>
            <a:noFill/>
            <a:headEnd type="none" w="med" len="med"/>
            <a:tailEnd type="none" w="med" len="med"/>
          </a:ln>
          <a:effectLst>
            <a:outerShdw blurRad="50800" dist="38100" dir="13500000" algn="b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Freeform: Shape 3">
            <a:extLst>
              <a:ext uri="{FF2B5EF4-FFF2-40B4-BE49-F238E27FC236}">
                <a16:creationId xmlns:a16="http://schemas.microsoft.com/office/drawing/2014/main" id="{19C4A970-F969-C55D-9039-D3636A3614B7}"/>
              </a:ext>
            </a:extLst>
          </p:cNvPr>
          <p:cNvSpPr/>
          <p:nvPr/>
        </p:nvSpPr>
        <p:spPr>
          <a:xfrm rot="5400000" flipV="1">
            <a:off x="5657852" y="323853"/>
            <a:ext cx="6705599" cy="6362700"/>
          </a:xfrm>
          <a:custGeom>
            <a:avLst/>
            <a:gdLst>
              <a:gd name="connsiteX0" fmla="*/ 62 w 5667375"/>
              <a:gd name="connsiteY0" fmla="*/ 6362689 h 6362700"/>
              <a:gd name="connsiteX1" fmla="*/ 62 w 5667375"/>
              <a:gd name="connsiteY1" fmla="*/ 170746 h 6362700"/>
              <a:gd name="connsiteX2" fmla="*/ 170819 w 5667375"/>
              <a:gd name="connsiteY2" fmla="*/ -12 h 6362700"/>
              <a:gd name="connsiteX3" fmla="*/ 4250593 w 5667375"/>
              <a:gd name="connsiteY3" fmla="*/ -12 h 6362700"/>
              <a:gd name="connsiteX4" fmla="*/ 4250593 w 5667375"/>
              <a:gd name="connsiteY4" fmla="*/ -12 h 6362700"/>
              <a:gd name="connsiteX5" fmla="*/ 5667437 w 5667375"/>
              <a:gd name="connsiteY5" fmla="*/ -12 h 6362700"/>
              <a:gd name="connsiteX6" fmla="*/ 4250593 w 5667375"/>
              <a:gd name="connsiteY6" fmla="*/ -12 h 6362700"/>
              <a:gd name="connsiteX7" fmla="*/ 4250593 w 5667375"/>
              <a:gd name="connsiteY7" fmla="*/ -12 h 6362700"/>
              <a:gd name="connsiteX8" fmla="*/ 170819 w 5667375"/>
              <a:gd name="connsiteY8" fmla="*/ -12 h 6362700"/>
              <a:gd name="connsiteX9" fmla="*/ 62 w 5667375"/>
              <a:gd name="connsiteY9" fmla="*/ 170746 h 6362700"/>
              <a:gd name="connsiteX10" fmla="*/ 62 w 5667375"/>
              <a:gd name="connsiteY10" fmla="*/ 6362689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7375" h="6362700">
                <a:moveTo>
                  <a:pt x="62" y="6362689"/>
                </a:moveTo>
                <a:lnTo>
                  <a:pt x="62" y="170746"/>
                </a:lnTo>
                <a:cubicBezTo>
                  <a:pt x="62" y="76439"/>
                  <a:pt x="76512" y="-12"/>
                  <a:pt x="170819" y="-12"/>
                </a:cubicBezTo>
                <a:lnTo>
                  <a:pt x="4250593" y="-12"/>
                </a:lnTo>
                <a:lnTo>
                  <a:pt x="4250593" y="-12"/>
                </a:lnTo>
                <a:lnTo>
                  <a:pt x="5667437" y="-12"/>
                </a:lnTo>
                <a:lnTo>
                  <a:pt x="4250593" y="-12"/>
                </a:lnTo>
                <a:lnTo>
                  <a:pt x="4250593" y="-12"/>
                </a:lnTo>
                <a:lnTo>
                  <a:pt x="170819" y="-12"/>
                </a:lnTo>
                <a:cubicBezTo>
                  <a:pt x="76512" y="-12"/>
                  <a:pt x="62" y="76439"/>
                  <a:pt x="62" y="170746"/>
                </a:cubicBezTo>
                <a:lnTo>
                  <a:pt x="62" y="6362689"/>
                </a:lnTo>
                <a:close/>
              </a:path>
            </a:pathLst>
          </a:custGeom>
          <a:solidFill>
            <a:srgbClr val="FFFFFF"/>
          </a:solidFill>
          <a:ln w="19050" cap="flat">
            <a:gradFill flip="none" rotWithShape="1">
              <a:gsLst>
                <a:gs pos="100000">
                  <a:schemeClr val="accent1"/>
                </a:gs>
                <a:gs pos="60000">
                  <a:schemeClr val="accent2"/>
                </a:gs>
              </a:gsLst>
              <a:lin ang="16200000" scaled="1"/>
              <a:tileRect/>
            </a:gra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Title 4">
            <a:extLst>
              <a:ext uri="{FF2B5EF4-FFF2-40B4-BE49-F238E27FC236}">
                <a16:creationId xmlns:a16="http://schemas.microsoft.com/office/drawing/2014/main" id="{A1E440F5-1590-0B41-E792-86818733882C}"/>
              </a:ext>
            </a:extLst>
          </p:cNvPr>
          <p:cNvSpPr>
            <a:spLocks noGrp="1"/>
          </p:cNvSpPr>
          <p:nvPr>
            <p:ph type="title"/>
          </p:nvPr>
        </p:nvSpPr>
        <p:spPr>
          <a:xfrm>
            <a:off x="553748" y="2448566"/>
            <a:ext cx="4609569" cy="1908215"/>
          </a:xfr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noProof="0"/>
              <a:t>Built into your frontline dashboard</a:t>
            </a:r>
            <a:br>
              <a:rPr lang="en-US" noProof="0"/>
            </a:br>
            <a:r>
              <a:rPr lang="en-US" sz="1200" noProof="0"/>
              <a:t> </a:t>
            </a:r>
            <a:br>
              <a:rPr lang="en-US" noProof="0"/>
            </a:br>
            <a:r>
              <a:rPr kumimoji="0" lang="en-US" sz="2000" b="0" i="0" u="none" strike="noStrike" kern="1200" cap="none" spc="0" normalizeH="0" baseline="0" noProof="0">
                <a:ln>
                  <a:noFill/>
                </a:ln>
                <a:solidFill>
                  <a:srgbClr val="091F2C"/>
                </a:solidFill>
                <a:effectLst/>
                <a:uLnTx/>
                <a:uFillTx/>
                <a:latin typeface="Segoe Sans Display"/>
                <a:ea typeface="+mn-ea"/>
                <a:cs typeface="+mn-cs"/>
              </a:rPr>
              <a:t>Microsoft’s unified platform </a:t>
            </a:r>
            <a:br>
              <a:rPr kumimoji="0" lang="en-US" sz="2000" b="0" i="0" u="none" strike="noStrike" kern="1200" cap="none" spc="0" normalizeH="0" baseline="0" noProof="0">
                <a:ln>
                  <a:noFill/>
                </a:ln>
                <a:solidFill>
                  <a:srgbClr val="091F2C"/>
                </a:solidFill>
                <a:effectLst/>
                <a:uLnTx/>
                <a:uFillTx/>
                <a:latin typeface="Segoe Sans Display"/>
                <a:ea typeface="+mn-ea"/>
                <a:cs typeface="+mn-cs"/>
              </a:rPr>
            </a:br>
            <a:r>
              <a:rPr kumimoji="0" lang="en-US" sz="2000" b="0" i="0" u="none" strike="noStrike" kern="1200" cap="none" spc="0" normalizeH="0" baseline="0" noProof="0">
                <a:ln>
                  <a:noFill/>
                </a:ln>
                <a:solidFill>
                  <a:srgbClr val="091F2C"/>
                </a:solidFill>
                <a:effectLst/>
                <a:uLnTx/>
                <a:uFillTx/>
                <a:latin typeface="Segoe Sans Display"/>
                <a:ea typeface="+mn-ea"/>
                <a:cs typeface="+mn-cs"/>
              </a:rPr>
              <a:t>for frontline work</a:t>
            </a:r>
            <a:endParaRPr lang="en-US" noProof="0"/>
          </a:p>
        </p:txBody>
      </p:sp>
      <p:pic>
        <p:nvPicPr>
          <p:cNvPr id="21" name="Picture 20">
            <a:extLst>
              <a:ext uri="{FF2B5EF4-FFF2-40B4-BE49-F238E27FC236}">
                <a16:creationId xmlns:a16="http://schemas.microsoft.com/office/drawing/2014/main" id="{D5AE9742-288D-E289-DCAC-76A62CCD840B}"/>
              </a:ext>
            </a:extLst>
          </p:cNvPr>
          <p:cNvPicPr>
            <a:picLocks/>
          </p:cNvPicPr>
          <p:nvPr/>
        </p:nvPicPr>
        <p:blipFill>
          <a:blip r:embed="rId3"/>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22" name="Picture 21">
            <a:extLst>
              <a:ext uri="{FF2B5EF4-FFF2-40B4-BE49-F238E27FC236}">
                <a16:creationId xmlns:a16="http://schemas.microsoft.com/office/drawing/2014/main" id="{5122E4A7-E60F-617B-5488-E4249035EEC7}"/>
              </a:ext>
            </a:extLst>
          </p:cNvPr>
          <p:cNvPicPr>
            <a:picLocks/>
          </p:cNvPicPr>
          <p:nvPr/>
        </p:nvPicPr>
        <p:blipFill>
          <a:blip r:embed="rId4"/>
          <a:stretch>
            <a:fillRect/>
          </a:stretch>
        </p:blipFill>
        <p:spPr>
          <a:xfrm>
            <a:off x="7353405" y="380998"/>
            <a:ext cx="2835390" cy="6096000"/>
          </a:xfrm>
          <a:prstGeom prst="roundRect">
            <a:avLst>
              <a:gd name="adj" fmla="val 7125"/>
            </a:avLst>
          </a:prstGeom>
          <a:solidFill>
            <a:schemeClr val="bg1"/>
          </a:solidFill>
          <a:ln w="53975" cap="flat">
            <a:solidFill>
              <a:schemeClr val="tx1"/>
            </a:solidFill>
            <a:round/>
          </a:ln>
        </p:spPr>
      </p:pic>
      <p:pic>
        <p:nvPicPr>
          <p:cNvPr id="2" name="Picture 1">
            <a:extLst>
              <a:ext uri="{FF2B5EF4-FFF2-40B4-BE49-F238E27FC236}">
                <a16:creationId xmlns:a16="http://schemas.microsoft.com/office/drawing/2014/main" id="{2647EA0C-05B9-FFFC-CAED-6F308468DC2A}"/>
              </a:ext>
            </a:extLst>
          </p:cNvPr>
          <p:cNvPicPr>
            <a:picLocks/>
          </p:cNvPicPr>
          <p:nvPr/>
        </p:nvPicPr>
        <p:blipFill>
          <a:blip r:embed="rId3"/>
          <a:stretch>
            <a:fillRect/>
          </a:stretch>
        </p:blipFill>
        <p:spPr>
          <a:xfrm>
            <a:off x="7350478" y="380996"/>
            <a:ext cx="2835390" cy="6096000"/>
          </a:xfrm>
          <a:prstGeom prst="roundRect">
            <a:avLst>
              <a:gd name="adj" fmla="val 7125"/>
            </a:avLst>
          </a:prstGeom>
          <a:solidFill>
            <a:schemeClr val="bg1"/>
          </a:solidFill>
          <a:ln w="53975" cap="flat">
            <a:solidFill>
              <a:schemeClr val="tx1"/>
            </a:solidFill>
            <a:round/>
          </a:ln>
        </p:spPr>
      </p:pic>
      <p:pic>
        <p:nvPicPr>
          <p:cNvPr id="83" name="Picture 82">
            <a:extLst>
              <a:ext uri="{FF2B5EF4-FFF2-40B4-BE49-F238E27FC236}">
                <a16:creationId xmlns:a16="http://schemas.microsoft.com/office/drawing/2014/main" id="{C12760DC-7361-515B-B6B8-47D2C1D73936}"/>
              </a:ext>
            </a:extLst>
          </p:cNvPr>
          <p:cNvPicPr>
            <a:picLocks/>
          </p:cNvPicPr>
          <p:nvPr/>
        </p:nvPicPr>
        <p:blipFill>
          <a:blip r:embed="rId5"/>
          <a:stretch>
            <a:fillRect/>
          </a:stretch>
        </p:blipFill>
        <p:spPr>
          <a:xfrm>
            <a:off x="7352474" y="380992"/>
            <a:ext cx="2835390" cy="6096000"/>
          </a:xfrm>
          <a:prstGeom prst="roundRect">
            <a:avLst>
              <a:gd name="adj" fmla="val 7125"/>
            </a:avLst>
          </a:prstGeom>
          <a:solidFill>
            <a:schemeClr val="bg1"/>
          </a:solidFill>
          <a:ln w="53975" cap="flat">
            <a:solidFill>
              <a:schemeClr val="tx1"/>
            </a:solidFill>
            <a:round/>
          </a:ln>
        </p:spPr>
      </p:pic>
      <p:pic>
        <p:nvPicPr>
          <p:cNvPr id="87" name="Picture 86">
            <a:extLst>
              <a:ext uri="{FF2B5EF4-FFF2-40B4-BE49-F238E27FC236}">
                <a16:creationId xmlns:a16="http://schemas.microsoft.com/office/drawing/2014/main" id="{96D5FF2F-E94D-3BA9-9C5E-052A6A8B149D}"/>
              </a:ext>
            </a:extLst>
          </p:cNvPr>
          <p:cNvPicPr>
            <a:picLocks/>
          </p:cNvPicPr>
          <p:nvPr/>
        </p:nvPicPr>
        <p:blipFill>
          <a:blip r:embed="rId6"/>
          <a:stretch>
            <a:fillRect/>
          </a:stretch>
        </p:blipFill>
        <p:spPr>
          <a:xfrm>
            <a:off x="7359538" y="380992"/>
            <a:ext cx="2835390" cy="6096000"/>
          </a:xfrm>
          <a:prstGeom prst="roundRect">
            <a:avLst>
              <a:gd name="adj" fmla="val 7125"/>
            </a:avLst>
          </a:prstGeom>
          <a:solidFill>
            <a:schemeClr val="bg1"/>
          </a:solidFill>
          <a:ln w="53975" cap="flat">
            <a:solidFill>
              <a:schemeClr val="tx1"/>
            </a:solidFill>
            <a:round/>
          </a:ln>
        </p:spPr>
      </p:pic>
      <p:pic>
        <p:nvPicPr>
          <p:cNvPr id="91" name="Picture 90">
            <a:extLst>
              <a:ext uri="{FF2B5EF4-FFF2-40B4-BE49-F238E27FC236}">
                <a16:creationId xmlns:a16="http://schemas.microsoft.com/office/drawing/2014/main" id="{349D8D78-61CF-5A1B-69D1-3133A296EBCF}"/>
              </a:ext>
            </a:extLst>
          </p:cNvPr>
          <p:cNvPicPr>
            <a:picLocks/>
          </p:cNvPicPr>
          <p:nvPr/>
        </p:nvPicPr>
        <p:blipFill>
          <a:blip r:embed="rId7"/>
          <a:stretch>
            <a:fillRect/>
          </a:stretch>
        </p:blipFill>
        <p:spPr>
          <a:xfrm>
            <a:off x="7349752" y="380992"/>
            <a:ext cx="2835390" cy="6096000"/>
          </a:xfrm>
          <a:prstGeom prst="roundRect">
            <a:avLst>
              <a:gd name="adj" fmla="val 7125"/>
            </a:avLst>
          </a:prstGeom>
          <a:solidFill>
            <a:schemeClr val="bg1"/>
          </a:solidFill>
          <a:ln w="53975" cap="flat">
            <a:solidFill>
              <a:schemeClr val="tx1"/>
            </a:solidFill>
            <a:round/>
          </a:ln>
        </p:spPr>
      </p:pic>
      <p:sp>
        <p:nvSpPr>
          <p:cNvPr id="61" name="Oval 60">
            <a:extLst>
              <a:ext uri="{FF2B5EF4-FFF2-40B4-BE49-F238E27FC236}">
                <a16:creationId xmlns:a16="http://schemas.microsoft.com/office/drawing/2014/main" id="{660994AF-4093-1C4E-076A-DC323CEE0FC3}"/>
              </a:ext>
            </a:extLst>
          </p:cNvPr>
          <p:cNvSpPr>
            <a:spLocks/>
          </p:cNvSpPr>
          <p:nvPr/>
        </p:nvSpPr>
        <p:spPr bwMode="auto">
          <a:xfrm>
            <a:off x="8623151" y="3280373"/>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2" name="Oval 91">
            <a:extLst>
              <a:ext uri="{FF2B5EF4-FFF2-40B4-BE49-F238E27FC236}">
                <a16:creationId xmlns:a16="http://schemas.microsoft.com/office/drawing/2014/main" id="{57BB9327-9402-ABC4-3E0F-361F7A72D571}"/>
              </a:ext>
            </a:extLst>
          </p:cNvPr>
          <p:cNvSpPr>
            <a:spLocks/>
          </p:cNvSpPr>
          <p:nvPr/>
        </p:nvSpPr>
        <p:spPr bwMode="auto">
          <a:xfrm>
            <a:off x="7403951" y="3823935"/>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3" name="Oval 92">
            <a:extLst>
              <a:ext uri="{FF2B5EF4-FFF2-40B4-BE49-F238E27FC236}">
                <a16:creationId xmlns:a16="http://schemas.microsoft.com/office/drawing/2014/main" id="{6E1109DC-87D7-BA08-4315-0D00EFD2BCFF}"/>
              </a:ext>
            </a:extLst>
          </p:cNvPr>
          <p:cNvSpPr>
            <a:spLocks/>
          </p:cNvSpPr>
          <p:nvPr/>
        </p:nvSpPr>
        <p:spPr bwMode="auto">
          <a:xfrm>
            <a:off x="9175601" y="5794066"/>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4" name="Oval 93">
            <a:extLst>
              <a:ext uri="{FF2B5EF4-FFF2-40B4-BE49-F238E27FC236}">
                <a16:creationId xmlns:a16="http://schemas.microsoft.com/office/drawing/2014/main" id="{A9B8C070-3538-2199-82B1-5B9FC9C4744D}"/>
              </a:ext>
            </a:extLst>
          </p:cNvPr>
          <p:cNvSpPr>
            <a:spLocks/>
          </p:cNvSpPr>
          <p:nvPr/>
        </p:nvSpPr>
        <p:spPr bwMode="auto">
          <a:xfrm>
            <a:off x="8639667" y="5792542"/>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5" name="Oval 94">
            <a:extLst>
              <a:ext uri="{FF2B5EF4-FFF2-40B4-BE49-F238E27FC236}">
                <a16:creationId xmlns:a16="http://schemas.microsoft.com/office/drawing/2014/main" id="{88C7D5A2-AAFE-F806-F4FF-CB49EB672069}"/>
              </a:ext>
            </a:extLst>
          </p:cNvPr>
          <p:cNvSpPr>
            <a:spLocks/>
          </p:cNvSpPr>
          <p:nvPr/>
        </p:nvSpPr>
        <p:spPr bwMode="auto">
          <a:xfrm>
            <a:off x="9180363" y="783916"/>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06747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26" presetClass="emph" presetSubtype="0" fill="hold" grpId="1" nodeType="withEffect">
                                  <p:stCondLst>
                                    <p:cond delay="0"/>
                                  </p:stCondLst>
                                  <p:childTnLst>
                                    <p:animEffect transition="out" filter="fade">
                                      <p:cBhvr>
                                        <p:cTn id="9" dur="2000" tmFilter="0, 0; .2, .5; .8, .5; 1, 0"/>
                                        <p:tgtEl>
                                          <p:spTgt spid="61"/>
                                        </p:tgtEl>
                                      </p:cBhvr>
                                    </p:animEffect>
                                    <p:animScale>
                                      <p:cBhvr>
                                        <p:cTn id="10" dur="1000" autoRev="1" fill="hold"/>
                                        <p:tgtEl>
                                          <p:spTgt spid="61"/>
                                        </p:tgtEl>
                                      </p:cBhvr>
                                      <p:by x="105000" y="105000"/>
                                    </p:animScale>
                                  </p:childTnLst>
                                </p:cTn>
                              </p:par>
                              <p:par>
                                <p:cTn id="11" presetID="10" presetClass="exit" presetSubtype="0" fill="hold" grpId="2" nodeType="withEffect">
                                  <p:stCondLst>
                                    <p:cond delay="100"/>
                                  </p:stCondLst>
                                  <p:childTnLst>
                                    <p:animEffect transition="out" filter="fade">
                                      <p:cBhvr>
                                        <p:cTn id="12" dur="750"/>
                                        <p:tgtEl>
                                          <p:spTgt spid="61"/>
                                        </p:tgtEl>
                                      </p:cBhvr>
                                    </p:animEffect>
                                    <p:set>
                                      <p:cBhvr>
                                        <p:cTn id="13" dur="1" fill="hold">
                                          <p:stCondLst>
                                            <p:cond delay="749"/>
                                          </p:stCondLst>
                                        </p:cTn>
                                        <p:tgtEl>
                                          <p:spTgt spid="61"/>
                                        </p:tgtEl>
                                        <p:attrNameLst>
                                          <p:attrName>style.visibility</p:attrName>
                                        </p:attrNameLst>
                                      </p:cBhvr>
                                      <p:to>
                                        <p:strVal val="hidden"/>
                                      </p:to>
                                    </p:set>
                                  </p:childTnLst>
                                </p:cTn>
                              </p:par>
                              <p:par>
                                <p:cTn id="14" presetID="10" presetClass="entr" presetSubtype="0" fill="hold" nodeType="withEffect">
                                  <p:stCondLst>
                                    <p:cond delay="25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fade">
                                      <p:cBhvr>
                                        <p:cTn id="21" dur="500"/>
                                        <p:tgtEl>
                                          <p:spTgt spid="92"/>
                                        </p:tgtEl>
                                      </p:cBhvr>
                                    </p:animEffect>
                                  </p:childTnLst>
                                </p:cTn>
                              </p:par>
                              <p:par>
                                <p:cTn id="22" presetID="26" presetClass="emph" presetSubtype="0" fill="hold" grpId="1" nodeType="withEffect">
                                  <p:stCondLst>
                                    <p:cond delay="0"/>
                                  </p:stCondLst>
                                  <p:childTnLst>
                                    <p:animEffect transition="out" filter="fade">
                                      <p:cBhvr>
                                        <p:cTn id="23" dur="2000" tmFilter="0, 0; .2, .5; .8, .5; 1, 0"/>
                                        <p:tgtEl>
                                          <p:spTgt spid="92"/>
                                        </p:tgtEl>
                                      </p:cBhvr>
                                    </p:animEffect>
                                    <p:animScale>
                                      <p:cBhvr>
                                        <p:cTn id="24" dur="1000" autoRev="1" fill="hold"/>
                                        <p:tgtEl>
                                          <p:spTgt spid="92"/>
                                        </p:tgtEl>
                                      </p:cBhvr>
                                      <p:by x="105000" y="105000"/>
                                    </p:animScale>
                                  </p:childTnLst>
                                </p:cTn>
                              </p:par>
                              <p:par>
                                <p:cTn id="25" presetID="10" presetClass="exit" presetSubtype="0" fill="hold" grpId="2" nodeType="withEffect">
                                  <p:stCondLst>
                                    <p:cond delay="100"/>
                                  </p:stCondLst>
                                  <p:childTnLst>
                                    <p:animEffect transition="out" filter="fade">
                                      <p:cBhvr>
                                        <p:cTn id="26" dur="750"/>
                                        <p:tgtEl>
                                          <p:spTgt spid="92"/>
                                        </p:tgtEl>
                                      </p:cBhvr>
                                    </p:animEffect>
                                    <p:set>
                                      <p:cBhvr>
                                        <p:cTn id="27" dur="1" fill="hold">
                                          <p:stCondLst>
                                            <p:cond delay="749"/>
                                          </p:stCondLst>
                                        </p:cTn>
                                        <p:tgtEl>
                                          <p:spTgt spid="92"/>
                                        </p:tgtEl>
                                        <p:attrNameLst>
                                          <p:attrName>style.visibility</p:attrName>
                                        </p:attrNameLst>
                                      </p:cBhvr>
                                      <p:to>
                                        <p:strVal val="hidden"/>
                                      </p:to>
                                    </p:set>
                                  </p:childTnLst>
                                </p:cTn>
                              </p:par>
                              <p:par>
                                <p:cTn id="28" presetID="10" presetClass="entr" presetSubtype="0" fill="hold" nodeType="withEffect">
                                  <p:stCondLst>
                                    <p:cond delay="20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par>
                                <p:cTn id="36" presetID="26" presetClass="emph" presetSubtype="0" fill="hold" grpId="1" nodeType="withEffect">
                                  <p:stCondLst>
                                    <p:cond delay="0"/>
                                  </p:stCondLst>
                                  <p:childTnLst>
                                    <p:animEffect transition="out" filter="fade">
                                      <p:cBhvr>
                                        <p:cTn id="37" dur="2000" tmFilter="0, 0; .2, .5; .8, .5; 1, 0"/>
                                        <p:tgtEl>
                                          <p:spTgt spid="93"/>
                                        </p:tgtEl>
                                      </p:cBhvr>
                                    </p:animEffect>
                                    <p:animScale>
                                      <p:cBhvr>
                                        <p:cTn id="38" dur="1000" autoRev="1" fill="hold"/>
                                        <p:tgtEl>
                                          <p:spTgt spid="93"/>
                                        </p:tgtEl>
                                      </p:cBhvr>
                                      <p:by x="105000" y="105000"/>
                                    </p:animScale>
                                  </p:childTnLst>
                                </p:cTn>
                              </p:par>
                              <p:par>
                                <p:cTn id="39" presetID="10" presetClass="exit" presetSubtype="0" fill="hold" grpId="2" nodeType="withEffect">
                                  <p:stCondLst>
                                    <p:cond delay="100"/>
                                  </p:stCondLst>
                                  <p:childTnLst>
                                    <p:animEffect transition="out" filter="fade">
                                      <p:cBhvr>
                                        <p:cTn id="40" dur="750"/>
                                        <p:tgtEl>
                                          <p:spTgt spid="93"/>
                                        </p:tgtEl>
                                      </p:cBhvr>
                                    </p:animEffect>
                                    <p:set>
                                      <p:cBhvr>
                                        <p:cTn id="41" dur="1" fill="hold">
                                          <p:stCondLst>
                                            <p:cond delay="749"/>
                                          </p:stCondLst>
                                        </p:cTn>
                                        <p:tgtEl>
                                          <p:spTgt spid="93"/>
                                        </p:tgtEl>
                                        <p:attrNameLst>
                                          <p:attrName>style.visibility</p:attrName>
                                        </p:attrNameLst>
                                      </p:cBhvr>
                                      <p:to>
                                        <p:strVal val="hidden"/>
                                      </p:to>
                                    </p:set>
                                  </p:childTnLst>
                                </p:cTn>
                              </p:par>
                              <p:par>
                                <p:cTn id="42" presetID="10" presetClass="entr" presetSubtype="0" fill="hold" nodeType="withEffect">
                                  <p:stCondLst>
                                    <p:cond delay="250"/>
                                  </p:stCondLst>
                                  <p:childTnLst>
                                    <p:set>
                                      <p:cBhvr>
                                        <p:cTn id="43" dur="1" fill="hold">
                                          <p:stCondLst>
                                            <p:cond delay="0"/>
                                          </p:stCondLst>
                                        </p:cTn>
                                        <p:tgtEl>
                                          <p:spTgt spid="83"/>
                                        </p:tgtEl>
                                        <p:attrNameLst>
                                          <p:attrName>style.visibility</p:attrName>
                                        </p:attrNameLst>
                                      </p:cBhvr>
                                      <p:to>
                                        <p:strVal val="visible"/>
                                      </p:to>
                                    </p:set>
                                    <p:animEffect transition="in" filter="fade">
                                      <p:cBhvr>
                                        <p:cTn id="44" dur="500"/>
                                        <p:tgtEl>
                                          <p:spTgt spid="8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par>
                                <p:cTn id="50" presetID="26" presetClass="emph" presetSubtype="0" fill="hold" grpId="1" nodeType="withEffect">
                                  <p:stCondLst>
                                    <p:cond delay="0"/>
                                  </p:stCondLst>
                                  <p:childTnLst>
                                    <p:animEffect transition="out" filter="fade">
                                      <p:cBhvr>
                                        <p:cTn id="51" dur="2000" tmFilter="0, 0; .2, .5; .8, .5; 1, 0"/>
                                        <p:tgtEl>
                                          <p:spTgt spid="94"/>
                                        </p:tgtEl>
                                      </p:cBhvr>
                                    </p:animEffect>
                                    <p:animScale>
                                      <p:cBhvr>
                                        <p:cTn id="52" dur="1000" autoRev="1" fill="hold"/>
                                        <p:tgtEl>
                                          <p:spTgt spid="94"/>
                                        </p:tgtEl>
                                      </p:cBhvr>
                                      <p:by x="105000" y="105000"/>
                                    </p:animScale>
                                  </p:childTnLst>
                                </p:cTn>
                              </p:par>
                              <p:par>
                                <p:cTn id="53" presetID="10" presetClass="exit" presetSubtype="0" fill="hold" grpId="2" nodeType="withEffect">
                                  <p:stCondLst>
                                    <p:cond delay="100"/>
                                  </p:stCondLst>
                                  <p:childTnLst>
                                    <p:animEffect transition="out" filter="fade">
                                      <p:cBhvr>
                                        <p:cTn id="54" dur="750"/>
                                        <p:tgtEl>
                                          <p:spTgt spid="94"/>
                                        </p:tgtEl>
                                      </p:cBhvr>
                                    </p:animEffect>
                                    <p:set>
                                      <p:cBhvr>
                                        <p:cTn id="55" dur="1" fill="hold">
                                          <p:stCondLst>
                                            <p:cond delay="749"/>
                                          </p:stCondLst>
                                        </p:cTn>
                                        <p:tgtEl>
                                          <p:spTgt spid="94"/>
                                        </p:tgtEl>
                                        <p:attrNameLst>
                                          <p:attrName>style.visibility</p:attrName>
                                        </p:attrNameLst>
                                      </p:cBhvr>
                                      <p:to>
                                        <p:strVal val="hidden"/>
                                      </p:to>
                                    </p:set>
                                  </p:childTnLst>
                                </p:cTn>
                              </p:par>
                              <p:par>
                                <p:cTn id="56" presetID="10" presetClass="entr" presetSubtype="0" fill="hold" nodeType="withEffect">
                                  <p:stCondLst>
                                    <p:cond delay="25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500"/>
                                        <p:tgtEl>
                                          <p:spTgt spid="8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500"/>
                                        <p:tgtEl>
                                          <p:spTgt spid="95"/>
                                        </p:tgtEl>
                                      </p:cBhvr>
                                    </p:animEffect>
                                  </p:childTnLst>
                                </p:cTn>
                              </p:par>
                              <p:par>
                                <p:cTn id="64" presetID="26" presetClass="emph" presetSubtype="0" fill="hold" grpId="1" nodeType="withEffect">
                                  <p:stCondLst>
                                    <p:cond delay="0"/>
                                  </p:stCondLst>
                                  <p:childTnLst>
                                    <p:animEffect transition="out" filter="fade">
                                      <p:cBhvr>
                                        <p:cTn id="65" dur="2000" tmFilter="0, 0; .2, .5; .8, .5; 1, 0"/>
                                        <p:tgtEl>
                                          <p:spTgt spid="95"/>
                                        </p:tgtEl>
                                      </p:cBhvr>
                                    </p:animEffect>
                                    <p:animScale>
                                      <p:cBhvr>
                                        <p:cTn id="66" dur="1000" autoRev="1" fill="hold"/>
                                        <p:tgtEl>
                                          <p:spTgt spid="95"/>
                                        </p:tgtEl>
                                      </p:cBhvr>
                                      <p:by x="105000" y="105000"/>
                                    </p:animScale>
                                  </p:childTnLst>
                                </p:cTn>
                              </p:par>
                              <p:par>
                                <p:cTn id="67" presetID="10" presetClass="exit" presetSubtype="0" fill="hold" grpId="2" nodeType="withEffect">
                                  <p:stCondLst>
                                    <p:cond delay="100"/>
                                  </p:stCondLst>
                                  <p:childTnLst>
                                    <p:animEffect transition="out" filter="fade">
                                      <p:cBhvr>
                                        <p:cTn id="68" dur="750"/>
                                        <p:tgtEl>
                                          <p:spTgt spid="95"/>
                                        </p:tgtEl>
                                      </p:cBhvr>
                                    </p:animEffect>
                                    <p:set>
                                      <p:cBhvr>
                                        <p:cTn id="69" dur="1" fill="hold">
                                          <p:stCondLst>
                                            <p:cond delay="749"/>
                                          </p:stCondLst>
                                        </p:cTn>
                                        <p:tgtEl>
                                          <p:spTgt spid="95"/>
                                        </p:tgtEl>
                                        <p:attrNameLst>
                                          <p:attrName>style.visibility</p:attrName>
                                        </p:attrNameLst>
                                      </p:cBhvr>
                                      <p:to>
                                        <p:strVal val="hidden"/>
                                      </p:to>
                                    </p:set>
                                  </p:childTnLst>
                                </p:cTn>
                              </p:par>
                              <p:par>
                                <p:cTn id="70" presetID="10" presetClass="entr" presetSubtype="0" fill="hold" nodeType="withEffect">
                                  <p:stCondLst>
                                    <p:cond delay="25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1" grpId="2" animBg="1"/>
      <p:bldP spid="92" grpId="0" animBg="1"/>
      <p:bldP spid="92" grpId="1" animBg="1"/>
      <p:bldP spid="92" grpId="2" animBg="1"/>
      <p:bldP spid="93" grpId="0" animBg="1"/>
      <p:bldP spid="93" grpId="1" animBg="1"/>
      <p:bldP spid="93" grpId="2" animBg="1"/>
      <p:bldP spid="94" grpId="0" animBg="1"/>
      <p:bldP spid="94" grpId="1" animBg="1"/>
      <p:bldP spid="94" grpId="2" animBg="1"/>
      <p:bldP spid="95" grpId="0" animBg="1"/>
      <p:bldP spid="95" grpId="1" animBg="1"/>
      <p:bldP spid="95"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C8F9B-30A5-2758-17B6-6D4B29DCF048}"/>
            </a:ext>
          </a:extLst>
        </p:cNvPr>
        <p:cNvGrpSpPr/>
        <p:nvPr/>
      </p:nvGrpSpPr>
      <p:grpSpPr>
        <a:xfrm>
          <a:off x="0" y="0"/>
          <a:ext cx="0" cy="0"/>
          <a:chOff x="0" y="0"/>
          <a:chExt cx="0" cy="0"/>
        </a:xfrm>
      </p:grpSpPr>
      <p:sp>
        <p:nvSpPr>
          <p:cNvPr id="32" name="Rectangle: Top Corners Rounded 31">
            <a:extLst>
              <a:ext uri="{FF2B5EF4-FFF2-40B4-BE49-F238E27FC236}">
                <a16:creationId xmlns:a16="http://schemas.microsoft.com/office/drawing/2014/main" id="{9DC42F0C-6502-51CB-E615-6B26804AE934}"/>
              </a:ext>
            </a:extLst>
          </p:cNvPr>
          <p:cNvSpPr/>
          <p:nvPr/>
        </p:nvSpPr>
        <p:spPr bwMode="auto">
          <a:xfrm rot="16200000">
            <a:off x="1862496" y="323255"/>
            <a:ext cx="2693274" cy="5240336"/>
          </a:xfrm>
          <a:prstGeom prst="round2SameRect">
            <a:avLst>
              <a:gd name="adj1" fmla="val 4350"/>
              <a:gd name="adj2" fmla="val 0"/>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sp>
        <p:nvSpPr>
          <p:cNvPr id="33" name="TextBox 32">
            <a:extLst>
              <a:ext uri="{FF2B5EF4-FFF2-40B4-BE49-F238E27FC236}">
                <a16:creationId xmlns:a16="http://schemas.microsoft.com/office/drawing/2014/main" id="{3F6A043F-A3B5-6562-9DFE-DCBCF53548C4}"/>
              </a:ext>
              <a:ext uri="{C183D7F6-B498-43B3-948B-1728B52AA6E4}">
                <adec:decorative xmlns:adec="http://schemas.microsoft.com/office/drawing/2017/decorative" val="1"/>
              </a:ext>
            </a:extLst>
          </p:cNvPr>
          <p:cNvSpPr txBox="1">
            <a:spLocks/>
          </p:cNvSpPr>
          <p:nvPr/>
        </p:nvSpPr>
        <p:spPr>
          <a:xfrm>
            <a:off x="738883" y="1746705"/>
            <a:ext cx="4802038" cy="424520"/>
          </a:xfrm>
          <a:prstGeom prst="roundRect">
            <a:avLst>
              <a:gd name="adj" fmla="val 18588"/>
            </a:avLst>
          </a:prstGeom>
          <a:gradFill>
            <a:gsLst>
              <a:gs pos="0">
                <a:srgbClr val="0078D4"/>
              </a:gs>
              <a:gs pos="100000">
                <a:schemeClr val="accent2"/>
              </a:gs>
              <a:gs pos="63000">
                <a:srgbClr val="8661C5"/>
              </a:gs>
            </a:gsLst>
            <a:lin ang="0" scaled="1"/>
          </a:gradFill>
          <a:ln>
            <a:noFill/>
          </a:ln>
          <a:effectLst>
            <a:outerShdw blurRad="63500" dist="381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solidFill>
                  <a:schemeClr val="bg1"/>
                </a:solidFill>
                <a:effectLst/>
                <a:uLnTx/>
                <a:uFillTx/>
                <a:latin typeface="+mj-lt"/>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rPr>
              <a:t>Benefits</a:t>
            </a:r>
          </a:p>
        </p:txBody>
      </p:sp>
      <p:sp>
        <p:nvSpPr>
          <p:cNvPr id="35" name="TextBox 34">
            <a:extLst>
              <a:ext uri="{FF2B5EF4-FFF2-40B4-BE49-F238E27FC236}">
                <a16:creationId xmlns:a16="http://schemas.microsoft.com/office/drawing/2014/main" id="{76016DA3-9F8A-3BFE-DE96-EF69140A478F}"/>
              </a:ext>
            </a:extLst>
          </p:cNvPr>
          <p:cNvSpPr txBox="1"/>
          <p:nvPr/>
        </p:nvSpPr>
        <p:spPr>
          <a:xfrm>
            <a:off x="1505301" y="2384115"/>
            <a:ext cx="3963576" cy="492443"/>
          </a:xfrm>
          <a:prstGeom prst="rect">
            <a:avLst/>
          </a:prstGeom>
          <a:noFill/>
        </p:spPr>
        <p:txBody>
          <a:bodyPr wrap="square" lIns="0" tIns="0" rIns="0" bIns="0" anchor="ctr">
            <a:no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200" b="0" i="0" u="none" strike="noStrike" kern="0" cap="none" spc="0" normalizeH="0" baseline="0" noProof="0">
                <a:ln>
                  <a:noFill/>
                </a:ln>
                <a:solidFill>
                  <a:srgbClr val="091F2C"/>
                </a:solidFill>
                <a:effectLst/>
                <a:uLnTx/>
                <a:uFillTx/>
                <a:latin typeface="Segoe Sans Display"/>
                <a:ea typeface="+mn-ea"/>
                <a:cs typeface="Segoe Sans Display" pitchFamily="2" charset="0"/>
              </a:rPr>
              <a:t>Secure and efficient search</a:t>
            </a:r>
          </a:p>
        </p:txBody>
      </p:sp>
      <p:sp>
        <p:nvSpPr>
          <p:cNvPr id="36" name="TextBox 35">
            <a:extLst>
              <a:ext uri="{FF2B5EF4-FFF2-40B4-BE49-F238E27FC236}">
                <a16:creationId xmlns:a16="http://schemas.microsoft.com/office/drawing/2014/main" id="{20A3D6C7-72AF-02C4-46FE-DC5DEADACC7C}"/>
              </a:ext>
            </a:extLst>
          </p:cNvPr>
          <p:cNvSpPr txBox="1"/>
          <p:nvPr/>
        </p:nvSpPr>
        <p:spPr>
          <a:xfrm>
            <a:off x="1505301" y="3444672"/>
            <a:ext cx="3963576" cy="492443"/>
          </a:xfrm>
          <a:prstGeom prst="rect">
            <a:avLst/>
          </a:prstGeom>
          <a:noFill/>
        </p:spPr>
        <p:txBody>
          <a:bodyPr wrap="square" lIns="0" tIns="0" rIns="0" bIns="0" anchor="ctr">
            <a:no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200" b="0" i="0" u="none" strike="noStrike" kern="0" cap="none" spc="0" normalizeH="0" baseline="0" noProof="0">
                <a:ln>
                  <a:noFill/>
                </a:ln>
                <a:solidFill>
                  <a:srgbClr val="091F2C"/>
                </a:solidFill>
                <a:effectLst/>
                <a:uLnTx/>
                <a:uFillTx/>
                <a:latin typeface="Segoe Sans Display"/>
                <a:ea typeface="+mn-ea"/>
                <a:cs typeface="Segoe Sans Display" pitchFamily="2" charset="0"/>
              </a:rPr>
              <a:t>Does not use your data to train our AI models</a:t>
            </a:r>
          </a:p>
        </p:txBody>
      </p:sp>
      <p:cxnSp>
        <p:nvCxnSpPr>
          <p:cNvPr id="37" name="Straight Connector 36">
            <a:extLst>
              <a:ext uri="{FF2B5EF4-FFF2-40B4-BE49-F238E27FC236}">
                <a16:creationId xmlns:a16="http://schemas.microsoft.com/office/drawing/2014/main" id="{C6D51A0F-719B-7103-47D5-3B1BF2C20A3A}"/>
              </a:ext>
            </a:extLst>
          </p:cNvPr>
          <p:cNvCxnSpPr>
            <a:cxnSpLocks/>
          </p:cNvCxnSpPr>
          <p:nvPr/>
        </p:nvCxnSpPr>
        <p:spPr>
          <a:xfrm>
            <a:off x="1505299" y="3160615"/>
            <a:ext cx="396357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7ECDA870-2D08-FE58-5317-71C8E1DA3419}"/>
              </a:ext>
            </a:extLst>
          </p:cNvPr>
          <p:cNvGrpSpPr>
            <a:grpSpLocks/>
          </p:cNvGrpSpPr>
          <p:nvPr/>
        </p:nvGrpSpPr>
        <p:grpSpPr>
          <a:xfrm>
            <a:off x="774096" y="2356016"/>
            <a:ext cx="548640" cy="548640"/>
            <a:chOff x="769939" y="-2864591"/>
            <a:chExt cx="548640" cy="548640"/>
          </a:xfrm>
        </p:grpSpPr>
        <p:grpSp>
          <p:nvGrpSpPr>
            <p:cNvPr id="39" name="Group 38">
              <a:extLst>
                <a:ext uri="{FF2B5EF4-FFF2-40B4-BE49-F238E27FC236}">
                  <a16:creationId xmlns:a16="http://schemas.microsoft.com/office/drawing/2014/main" id="{32CC923D-437C-FD75-0203-8FBD276B8523}"/>
                </a:ext>
              </a:extLst>
            </p:cNvPr>
            <p:cNvGrpSpPr>
              <a:grpSpLocks/>
            </p:cNvGrpSpPr>
            <p:nvPr/>
          </p:nvGrpSpPr>
          <p:grpSpPr>
            <a:xfrm>
              <a:off x="769939" y="-2864591"/>
              <a:ext cx="548640" cy="548640"/>
              <a:chOff x="14368960" y="7481598"/>
              <a:chExt cx="548640" cy="548640"/>
            </a:xfrm>
          </p:grpSpPr>
          <p:sp>
            <p:nvSpPr>
              <p:cNvPr id="41" name="Oval 36_1">
                <a:extLst>
                  <a:ext uri="{FF2B5EF4-FFF2-40B4-BE49-F238E27FC236}">
                    <a16:creationId xmlns:a16="http://schemas.microsoft.com/office/drawing/2014/main" id="{EAE70127-93AD-1761-C1A8-68F6E1258AB8}"/>
                  </a:ext>
                </a:extLst>
              </p:cNvPr>
              <p:cNvSpPr>
                <a:spLocks/>
              </p:cNvSpPr>
              <p:nvPr/>
            </p:nvSpPr>
            <p:spPr bwMode="auto">
              <a:xfrm>
                <a:off x="14368960" y="7481598"/>
                <a:ext cx="548640" cy="548640"/>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43" name="Oval 42">
                <a:extLst>
                  <a:ext uri="{FF2B5EF4-FFF2-40B4-BE49-F238E27FC236}">
                    <a16:creationId xmlns:a16="http://schemas.microsoft.com/office/drawing/2014/main" id="{0E282304-B7A7-8B04-1C57-4F87C375F2FF}"/>
                  </a:ext>
                </a:extLst>
              </p:cNvPr>
              <p:cNvSpPr>
                <a:spLocks/>
              </p:cNvSpPr>
              <p:nvPr/>
            </p:nvSpPr>
            <p:spPr bwMode="auto">
              <a:xfrm>
                <a:off x="14406528" y="7519166"/>
                <a:ext cx="473504" cy="473504"/>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grpSp>
        <p:sp>
          <p:nvSpPr>
            <p:cNvPr id="40" name="Graphic 31" descr="Icon of a sphere made of lines with a shield">
              <a:extLst>
                <a:ext uri="{FF2B5EF4-FFF2-40B4-BE49-F238E27FC236}">
                  <a16:creationId xmlns:a16="http://schemas.microsoft.com/office/drawing/2014/main" id="{99CBFCF5-48B7-D7F1-D04C-0DA62FCD3ACD}"/>
                </a:ext>
              </a:extLst>
            </p:cNvPr>
            <p:cNvSpPr>
              <a:spLocks/>
            </p:cNvSpPr>
            <p:nvPr/>
          </p:nvSpPr>
          <p:spPr>
            <a:xfrm>
              <a:off x="916470" y="-2717946"/>
              <a:ext cx="255578" cy="255351"/>
            </a:xfrm>
            <a:custGeom>
              <a:avLst/>
              <a:gdLst>
                <a:gd name="connsiteX0" fmla="*/ 65787 w 200041"/>
                <a:gd name="connsiteY0" fmla="*/ 138093 h 199832"/>
                <a:gd name="connsiteX1" fmla="*/ 95276 w 200041"/>
                <a:gd name="connsiteY1" fmla="*/ 138093 h 199832"/>
                <a:gd name="connsiteX2" fmla="*/ 95276 w 200041"/>
                <a:gd name="connsiteY2" fmla="*/ 142856 h 199832"/>
                <a:gd name="connsiteX3" fmla="*/ 108449 w 200041"/>
                <a:gd name="connsiteY3" fmla="*/ 181813 h 199832"/>
                <a:gd name="connsiteX4" fmla="*/ 95276 w 200041"/>
                <a:gd name="connsiteY4" fmla="*/ 190481 h 199832"/>
                <a:gd name="connsiteX5" fmla="*/ 66339 w 200041"/>
                <a:gd name="connsiteY5" fmla="*/ 140903 h 199832"/>
                <a:gd name="connsiteX6" fmla="*/ 65787 w 200041"/>
                <a:gd name="connsiteY6" fmla="*/ 138103 h 199832"/>
                <a:gd name="connsiteX7" fmla="*/ 63596 w 200041"/>
                <a:gd name="connsiteY7" fmla="*/ 123815 h 199832"/>
                <a:gd name="connsiteX8" fmla="*/ 95276 w 200041"/>
                <a:gd name="connsiteY8" fmla="*/ 123815 h 199832"/>
                <a:gd name="connsiteX9" fmla="*/ 95276 w 200041"/>
                <a:gd name="connsiteY9" fmla="*/ 109528 h 199832"/>
                <a:gd name="connsiteX10" fmla="*/ 108697 w 200041"/>
                <a:gd name="connsiteY10" fmla="*/ 95050 h 199832"/>
                <a:gd name="connsiteX11" fmla="*/ 128547 w 200041"/>
                <a:gd name="connsiteY11" fmla="*/ 88954 h 199832"/>
                <a:gd name="connsiteX12" fmla="*/ 127890 w 200041"/>
                <a:gd name="connsiteY12" fmla="*/ 76190 h 199832"/>
                <a:gd name="connsiteX13" fmla="*/ 62653 w 200041"/>
                <a:gd name="connsiteY13" fmla="*/ 76190 h 199832"/>
                <a:gd name="connsiteX14" fmla="*/ 62339 w 200041"/>
                <a:gd name="connsiteY14" fmla="*/ 80839 h 199832"/>
                <a:gd name="connsiteX15" fmla="*/ 63596 w 200041"/>
                <a:gd name="connsiteY15" fmla="*/ 123806 h 199832"/>
                <a:gd name="connsiteX16" fmla="*/ 188631 w 200041"/>
                <a:gd name="connsiteY16" fmla="*/ 76190 h 199832"/>
                <a:gd name="connsiteX17" fmla="*/ 190536 w 200041"/>
                <a:gd name="connsiteY17" fmla="*/ 94193 h 199832"/>
                <a:gd name="connsiteX18" fmla="*/ 162294 w 200041"/>
                <a:gd name="connsiteY18" fmla="*/ 79486 h 199832"/>
                <a:gd name="connsiteX19" fmla="*/ 155560 w 200041"/>
                <a:gd name="connsiteY19" fmla="*/ 76190 h 199832"/>
                <a:gd name="connsiteX20" fmla="*/ 188631 w 200041"/>
                <a:gd name="connsiteY20" fmla="*/ 76190 h 199832"/>
                <a:gd name="connsiteX21" fmla="*/ 10170 w 200041"/>
                <a:gd name="connsiteY21" fmla="*/ 138093 h 199832"/>
                <a:gd name="connsiteX22" fmla="*/ 51185 w 200041"/>
                <a:gd name="connsiteY22" fmla="*/ 138093 h 199832"/>
                <a:gd name="connsiteX23" fmla="*/ 68254 w 200041"/>
                <a:gd name="connsiteY23" fmla="*/ 186604 h 199832"/>
                <a:gd name="connsiteX24" fmla="*/ 11571 w 200041"/>
                <a:gd name="connsiteY24" fmla="*/ 140751 h 199832"/>
                <a:gd name="connsiteX25" fmla="*/ 10170 w 200041"/>
                <a:gd name="connsiteY25" fmla="*/ 138093 h 199832"/>
                <a:gd name="connsiteX26" fmla="*/ 1912 w 200041"/>
                <a:gd name="connsiteY26" fmla="*/ 76181 h 199832"/>
                <a:gd name="connsiteX27" fmla="*/ 48299 w 200041"/>
                <a:gd name="connsiteY27" fmla="*/ 76181 h 199832"/>
                <a:gd name="connsiteX28" fmla="*/ 48613 w 200041"/>
                <a:gd name="connsiteY28" fmla="*/ 118281 h 199832"/>
                <a:gd name="connsiteX29" fmla="*/ 49166 w 200041"/>
                <a:gd name="connsiteY29" fmla="*/ 123806 h 199832"/>
                <a:gd name="connsiteX30" fmla="*/ 4370 w 200041"/>
                <a:gd name="connsiteY30" fmla="*/ 123806 h 199832"/>
                <a:gd name="connsiteX31" fmla="*/ 1912 w 200041"/>
                <a:gd name="connsiteY31" fmla="*/ 76181 h 199832"/>
                <a:gd name="connsiteX32" fmla="*/ 123318 w 200041"/>
                <a:gd name="connsiteY32" fmla="*/ 5467 h 199832"/>
                <a:gd name="connsiteX33" fmla="*/ 122289 w 200041"/>
                <a:gd name="connsiteY33" fmla="*/ 3848 h 199832"/>
                <a:gd name="connsiteX34" fmla="*/ 184545 w 200041"/>
                <a:gd name="connsiteY34" fmla="*/ 61893 h 199832"/>
                <a:gd name="connsiteX35" fmla="*/ 140806 w 200041"/>
                <a:gd name="connsiteY35" fmla="*/ 61893 h 199832"/>
                <a:gd name="connsiteX36" fmla="*/ 123308 w 200041"/>
                <a:gd name="connsiteY36" fmla="*/ 5477 h 199832"/>
                <a:gd name="connsiteX37" fmla="*/ 67082 w 200041"/>
                <a:gd name="connsiteY37" fmla="*/ 4210 h 199832"/>
                <a:gd name="connsiteX38" fmla="*/ 68244 w 200041"/>
                <a:gd name="connsiteY38" fmla="*/ 3858 h 199832"/>
                <a:gd name="connsiteX39" fmla="*/ 50309 w 200041"/>
                <a:gd name="connsiteY39" fmla="*/ 57712 h 199832"/>
                <a:gd name="connsiteX40" fmla="*/ 49728 w 200041"/>
                <a:gd name="connsiteY40" fmla="*/ 61903 h 199832"/>
                <a:gd name="connsiteX41" fmla="*/ 6008 w 200041"/>
                <a:gd name="connsiteY41" fmla="*/ 61903 h 199832"/>
                <a:gd name="connsiteX42" fmla="*/ 67082 w 200041"/>
                <a:gd name="connsiteY42" fmla="*/ 4201 h 199832"/>
                <a:gd name="connsiteX43" fmla="*/ 95276 w 200041"/>
                <a:gd name="connsiteY43" fmla="*/ 0 h 199832"/>
                <a:gd name="connsiteX44" fmla="*/ 125890 w 200041"/>
                <a:gd name="connsiteY44" fmla="*/ 58893 h 199832"/>
                <a:gd name="connsiteX45" fmla="*/ 126328 w 200041"/>
                <a:gd name="connsiteY45" fmla="*/ 61893 h 199832"/>
                <a:gd name="connsiteX46" fmla="*/ 64225 w 200041"/>
                <a:gd name="connsiteY46" fmla="*/ 61893 h 199832"/>
                <a:gd name="connsiteX47" fmla="*/ 95276 w 200041"/>
                <a:gd name="connsiteY47" fmla="*/ 0 h 199832"/>
                <a:gd name="connsiteX48" fmla="*/ 195289 w 200041"/>
                <a:gd name="connsiteY48" fmla="*/ 104537 h 199832"/>
                <a:gd name="connsiteX49" fmla="*/ 156093 w 200041"/>
                <a:gd name="connsiteY49" fmla="*/ 86725 h 199832"/>
                <a:gd name="connsiteX50" fmla="*/ 148759 w 200041"/>
                <a:gd name="connsiteY50" fmla="*/ 86725 h 199832"/>
                <a:gd name="connsiteX51" fmla="*/ 109554 w 200041"/>
                <a:gd name="connsiteY51" fmla="*/ 104537 h 199832"/>
                <a:gd name="connsiteX52" fmla="*/ 104792 w 200041"/>
                <a:gd name="connsiteY52" fmla="*/ 109518 h 199832"/>
                <a:gd name="connsiteX53" fmla="*/ 104792 w 200041"/>
                <a:gd name="connsiteY53" fmla="*/ 142856 h 199832"/>
                <a:gd name="connsiteX54" fmla="*/ 151207 w 200041"/>
                <a:gd name="connsiteY54" fmla="*/ 199644 h 199832"/>
                <a:gd name="connsiteX55" fmla="*/ 153636 w 200041"/>
                <a:gd name="connsiteY55" fmla="*/ 199644 h 199832"/>
                <a:gd name="connsiteX56" fmla="*/ 200042 w 200041"/>
                <a:gd name="connsiteY56" fmla="*/ 142856 h 199832"/>
                <a:gd name="connsiteX57" fmla="*/ 200042 w 200041"/>
                <a:gd name="connsiteY57" fmla="*/ 109518 h 199832"/>
                <a:gd name="connsiteX58" fmla="*/ 195279 w 200041"/>
                <a:gd name="connsiteY58" fmla="*/ 104537 h 19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0041" h="199832">
                  <a:moveTo>
                    <a:pt x="65787" y="138093"/>
                  </a:moveTo>
                  <a:lnTo>
                    <a:pt x="95276" y="138093"/>
                  </a:lnTo>
                  <a:lnTo>
                    <a:pt x="95276" y="142856"/>
                  </a:lnTo>
                  <a:cubicBezTo>
                    <a:pt x="95276" y="159315"/>
                    <a:pt x="100896" y="172117"/>
                    <a:pt x="108449" y="181813"/>
                  </a:cubicBezTo>
                  <a:cubicBezTo>
                    <a:pt x="104268" y="187376"/>
                    <a:pt x="99763" y="190481"/>
                    <a:pt x="95276" y="190481"/>
                  </a:cubicBezTo>
                  <a:cubicBezTo>
                    <a:pt x="83875" y="190481"/>
                    <a:pt x="72407" y="170526"/>
                    <a:pt x="66339" y="140903"/>
                  </a:cubicBezTo>
                  <a:lnTo>
                    <a:pt x="65787" y="138103"/>
                  </a:lnTo>
                  <a:close/>
                  <a:moveTo>
                    <a:pt x="63596" y="123815"/>
                  </a:moveTo>
                  <a:lnTo>
                    <a:pt x="95276" y="123815"/>
                  </a:lnTo>
                  <a:lnTo>
                    <a:pt x="95276" y="109528"/>
                  </a:lnTo>
                  <a:cubicBezTo>
                    <a:pt x="95276" y="101432"/>
                    <a:pt x="101715" y="95688"/>
                    <a:pt x="108697" y="95050"/>
                  </a:cubicBezTo>
                  <a:cubicBezTo>
                    <a:pt x="116060" y="94383"/>
                    <a:pt x="122832" y="91907"/>
                    <a:pt x="128547" y="88954"/>
                  </a:cubicBezTo>
                  <a:cubicBezTo>
                    <a:pt x="128439" y="84694"/>
                    <a:pt x="128220" y="80439"/>
                    <a:pt x="127890" y="76190"/>
                  </a:cubicBezTo>
                  <a:lnTo>
                    <a:pt x="62653" y="76190"/>
                  </a:lnTo>
                  <a:lnTo>
                    <a:pt x="62339" y="80839"/>
                  </a:lnTo>
                  <a:cubicBezTo>
                    <a:pt x="61511" y="95170"/>
                    <a:pt x="61932" y="109547"/>
                    <a:pt x="63596" y="123806"/>
                  </a:cubicBezTo>
                  <a:close/>
                  <a:moveTo>
                    <a:pt x="188631" y="76190"/>
                  </a:moveTo>
                  <a:cubicBezTo>
                    <a:pt x="189812" y="82010"/>
                    <a:pt x="190469" y="88030"/>
                    <a:pt x="190536" y="94193"/>
                  </a:cubicBezTo>
                  <a:cubicBezTo>
                    <a:pt x="177868" y="91459"/>
                    <a:pt x="167523" y="83972"/>
                    <a:pt x="162294" y="79486"/>
                  </a:cubicBezTo>
                  <a:cubicBezTo>
                    <a:pt x="160364" y="77835"/>
                    <a:pt x="158047" y="76702"/>
                    <a:pt x="155560" y="76190"/>
                  </a:cubicBezTo>
                  <a:lnTo>
                    <a:pt x="188631" y="76190"/>
                  </a:lnTo>
                  <a:close/>
                  <a:moveTo>
                    <a:pt x="10170" y="138093"/>
                  </a:moveTo>
                  <a:lnTo>
                    <a:pt x="51185" y="138093"/>
                  </a:lnTo>
                  <a:cubicBezTo>
                    <a:pt x="54662" y="157925"/>
                    <a:pt x="60548" y="174803"/>
                    <a:pt x="68254" y="186604"/>
                  </a:cubicBezTo>
                  <a:cubicBezTo>
                    <a:pt x="44040" y="179416"/>
                    <a:pt x="23659" y="162929"/>
                    <a:pt x="11571" y="140751"/>
                  </a:cubicBezTo>
                  <a:lnTo>
                    <a:pt x="10170" y="138093"/>
                  </a:lnTo>
                  <a:close/>
                  <a:moveTo>
                    <a:pt x="1912" y="76181"/>
                  </a:moveTo>
                  <a:lnTo>
                    <a:pt x="48299" y="76181"/>
                  </a:lnTo>
                  <a:cubicBezTo>
                    <a:pt x="47302" y="90201"/>
                    <a:pt x="47407" y="104278"/>
                    <a:pt x="48613" y="118281"/>
                  </a:cubicBezTo>
                  <a:lnTo>
                    <a:pt x="49166" y="123806"/>
                  </a:lnTo>
                  <a:lnTo>
                    <a:pt x="4370" y="123806"/>
                  </a:lnTo>
                  <a:cubicBezTo>
                    <a:pt x="-455" y="108393"/>
                    <a:pt x="-1300" y="92009"/>
                    <a:pt x="1912" y="76181"/>
                  </a:cubicBezTo>
                  <a:close/>
                  <a:moveTo>
                    <a:pt x="123318" y="5467"/>
                  </a:moveTo>
                  <a:lnTo>
                    <a:pt x="122289" y="3848"/>
                  </a:lnTo>
                  <a:cubicBezTo>
                    <a:pt x="150992" y="12369"/>
                    <a:pt x="174039" y="33856"/>
                    <a:pt x="184545" y="61893"/>
                  </a:cubicBezTo>
                  <a:lnTo>
                    <a:pt x="140806" y="61893"/>
                  </a:lnTo>
                  <a:cubicBezTo>
                    <a:pt x="137796" y="38881"/>
                    <a:pt x="131690" y="19107"/>
                    <a:pt x="123308" y="5477"/>
                  </a:cubicBezTo>
                  <a:close/>
                  <a:moveTo>
                    <a:pt x="67082" y="4210"/>
                  </a:moveTo>
                  <a:lnTo>
                    <a:pt x="68244" y="3858"/>
                  </a:lnTo>
                  <a:cubicBezTo>
                    <a:pt x="59862" y="16716"/>
                    <a:pt x="53623" y="35566"/>
                    <a:pt x="50309" y="57712"/>
                  </a:cubicBezTo>
                  <a:lnTo>
                    <a:pt x="49728" y="61903"/>
                  </a:lnTo>
                  <a:lnTo>
                    <a:pt x="6008" y="61903"/>
                  </a:lnTo>
                  <a:cubicBezTo>
                    <a:pt x="16359" y="34267"/>
                    <a:pt x="38903" y="12967"/>
                    <a:pt x="67082" y="4201"/>
                  </a:cubicBezTo>
                  <a:close/>
                  <a:moveTo>
                    <a:pt x="95276" y="0"/>
                  </a:moveTo>
                  <a:cubicBezTo>
                    <a:pt x="107830" y="0"/>
                    <a:pt x="120470" y="24213"/>
                    <a:pt x="125890" y="58893"/>
                  </a:cubicBezTo>
                  <a:lnTo>
                    <a:pt x="126328" y="61893"/>
                  </a:lnTo>
                  <a:lnTo>
                    <a:pt x="64225" y="61893"/>
                  </a:lnTo>
                  <a:cubicBezTo>
                    <a:pt x="69368" y="25613"/>
                    <a:pt x="82360" y="0"/>
                    <a:pt x="95276" y="0"/>
                  </a:cubicBezTo>
                  <a:close/>
                  <a:moveTo>
                    <a:pt x="195289" y="104537"/>
                  </a:moveTo>
                  <a:cubicBezTo>
                    <a:pt x="177125" y="102899"/>
                    <a:pt x="162580" y="92278"/>
                    <a:pt x="156093" y="86725"/>
                  </a:cubicBezTo>
                  <a:cubicBezTo>
                    <a:pt x="153969" y="84953"/>
                    <a:pt x="150883" y="84953"/>
                    <a:pt x="148759" y="86725"/>
                  </a:cubicBezTo>
                  <a:cubicBezTo>
                    <a:pt x="142263" y="92278"/>
                    <a:pt x="127709" y="102899"/>
                    <a:pt x="109554" y="104537"/>
                  </a:cubicBezTo>
                  <a:cubicBezTo>
                    <a:pt x="106921" y="104723"/>
                    <a:pt x="104858" y="106879"/>
                    <a:pt x="104792" y="109518"/>
                  </a:cubicBezTo>
                  <a:lnTo>
                    <a:pt x="104792" y="142856"/>
                  </a:lnTo>
                  <a:cubicBezTo>
                    <a:pt x="104792" y="183080"/>
                    <a:pt x="143787" y="197301"/>
                    <a:pt x="151207" y="199644"/>
                  </a:cubicBezTo>
                  <a:cubicBezTo>
                    <a:pt x="151997" y="199895"/>
                    <a:pt x="152846" y="199895"/>
                    <a:pt x="153636" y="199644"/>
                  </a:cubicBezTo>
                  <a:cubicBezTo>
                    <a:pt x="161065" y="197301"/>
                    <a:pt x="200042" y="183071"/>
                    <a:pt x="200042" y="142856"/>
                  </a:cubicBezTo>
                  <a:lnTo>
                    <a:pt x="200042" y="109518"/>
                  </a:lnTo>
                  <a:cubicBezTo>
                    <a:pt x="199975" y="106879"/>
                    <a:pt x="197913" y="104723"/>
                    <a:pt x="195279" y="104537"/>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44" name="Group 43">
            <a:extLst>
              <a:ext uri="{FF2B5EF4-FFF2-40B4-BE49-F238E27FC236}">
                <a16:creationId xmlns:a16="http://schemas.microsoft.com/office/drawing/2014/main" id="{D17D8D9E-DAD5-41F4-19FA-97B679AE0155}"/>
              </a:ext>
            </a:extLst>
          </p:cNvPr>
          <p:cNvGrpSpPr>
            <a:grpSpLocks/>
          </p:cNvGrpSpPr>
          <p:nvPr/>
        </p:nvGrpSpPr>
        <p:grpSpPr>
          <a:xfrm>
            <a:off x="774096" y="3416573"/>
            <a:ext cx="548640" cy="548640"/>
            <a:chOff x="769939" y="-1804034"/>
            <a:chExt cx="548640" cy="548640"/>
          </a:xfrm>
        </p:grpSpPr>
        <p:grpSp>
          <p:nvGrpSpPr>
            <p:cNvPr id="45" name="Group 44">
              <a:extLst>
                <a:ext uri="{FF2B5EF4-FFF2-40B4-BE49-F238E27FC236}">
                  <a16:creationId xmlns:a16="http://schemas.microsoft.com/office/drawing/2014/main" id="{DEA9402D-C974-CC20-0877-163ACCC9C565}"/>
                </a:ext>
              </a:extLst>
            </p:cNvPr>
            <p:cNvGrpSpPr>
              <a:grpSpLocks/>
            </p:cNvGrpSpPr>
            <p:nvPr/>
          </p:nvGrpSpPr>
          <p:grpSpPr>
            <a:xfrm>
              <a:off x="769939" y="-1804034"/>
              <a:ext cx="548640" cy="548640"/>
              <a:chOff x="14368960" y="7481598"/>
              <a:chExt cx="548640" cy="548640"/>
            </a:xfrm>
          </p:grpSpPr>
          <p:sp>
            <p:nvSpPr>
              <p:cNvPr id="47" name="Oval 36_1">
                <a:extLst>
                  <a:ext uri="{FF2B5EF4-FFF2-40B4-BE49-F238E27FC236}">
                    <a16:creationId xmlns:a16="http://schemas.microsoft.com/office/drawing/2014/main" id="{B1B1D8C5-8F1D-3176-0FC3-DDB4BFE8E2EB}"/>
                  </a:ext>
                </a:extLst>
              </p:cNvPr>
              <p:cNvSpPr>
                <a:spLocks/>
              </p:cNvSpPr>
              <p:nvPr/>
            </p:nvSpPr>
            <p:spPr bwMode="auto">
              <a:xfrm>
                <a:off x="14368960" y="7481598"/>
                <a:ext cx="548640" cy="548640"/>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48" name="Oval 47">
                <a:extLst>
                  <a:ext uri="{FF2B5EF4-FFF2-40B4-BE49-F238E27FC236}">
                    <a16:creationId xmlns:a16="http://schemas.microsoft.com/office/drawing/2014/main" id="{76A32411-4EEC-12F3-E3B3-42DD5D5CD925}"/>
                  </a:ext>
                </a:extLst>
              </p:cNvPr>
              <p:cNvSpPr>
                <a:spLocks/>
              </p:cNvSpPr>
              <p:nvPr/>
            </p:nvSpPr>
            <p:spPr bwMode="auto">
              <a:xfrm>
                <a:off x="14406528" y="7519166"/>
                <a:ext cx="473504" cy="473504"/>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grpSp>
        <p:sp>
          <p:nvSpPr>
            <p:cNvPr id="46" name="Graphic 4" descr="Icon of a checkmark inside a circle">
              <a:extLst>
                <a:ext uri="{FF2B5EF4-FFF2-40B4-BE49-F238E27FC236}">
                  <a16:creationId xmlns:a16="http://schemas.microsoft.com/office/drawing/2014/main" id="{F0DD7057-8D33-8692-E0AD-AEAAF16C3517}"/>
                </a:ext>
              </a:extLst>
            </p:cNvPr>
            <p:cNvSpPr>
              <a:spLocks/>
            </p:cNvSpPr>
            <p:nvPr/>
          </p:nvSpPr>
          <p:spPr>
            <a:xfrm>
              <a:off x="917637" y="-1656336"/>
              <a:ext cx="253244" cy="253244"/>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21 w 190500"/>
                <a:gd name="connsiteY5" fmla="*/ 66389 h 190500"/>
                <a:gd name="connsiteX6" fmla="*/ 83344 w 190500"/>
                <a:gd name="connsiteY6" fmla="*/ 108966 h 190500"/>
                <a:gd name="connsiteX7" fmla="*/ 64579 w 190500"/>
                <a:gd name="connsiteY7" fmla="*/ 90202 h 190500"/>
                <a:gd name="connsiteX8" fmla="*/ 54483 w 190500"/>
                <a:gd name="connsiteY8" fmla="*/ 90558 h 190500"/>
                <a:gd name="connsiteX9" fmla="*/ 54483 w 190500"/>
                <a:gd name="connsiteY9" fmla="*/ 100298 h 190500"/>
                <a:gd name="connsiteX10" fmla="*/ 78296 w 190500"/>
                <a:gd name="connsiteY10" fmla="*/ 124111 h 190500"/>
                <a:gd name="connsiteX11" fmla="*/ 88392 w 190500"/>
                <a:gd name="connsiteY11" fmla="*/ 124111 h 190500"/>
                <a:gd name="connsiteX12" fmla="*/ 136017 w 190500"/>
                <a:gd name="connsiteY12" fmla="*/ 76486 h 190500"/>
                <a:gd name="connsiteX13" fmla="*/ 136373 w 190500"/>
                <a:gd name="connsiteY13" fmla="*/ 66389 h 190500"/>
                <a:gd name="connsiteX14" fmla="*/ 126277 w 190500"/>
                <a:gd name="connsiteY14" fmla="*/ 66033 h 190500"/>
                <a:gd name="connsiteX15" fmla="*/ 125921 w 190500"/>
                <a:gd name="connsiteY15" fmla="*/ 6638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0" h="190500">
                  <a:moveTo>
                    <a:pt x="95250" y="0"/>
                  </a:moveTo>
                  <a:cubicBezTo>
                    <a:pt x="147857" y="0"/>
                    <a:pt x="190500" y="42643"/>
                    <a:pt x="190500" y="95250"/>
                  </a:cubicBezTo>
                  <a:cubicBezTo>
                    <a:pt x="190500" y="147857"/>
                    <a:pt x="147857" y="190500"/>
                    <a:pt x="95250" y="190500"/>
                  </a:cubicBezTo>
                  <a:cubicBezTo>
                    <a:pt x="42643" y="190500"/>
                    <a:pt x="0" y="147857"/>
                    <a:pt x="0" y="95250"/>
                  </a:cubicBezTo>
                  <a:cubicBezTo>
                    <a:pt x="0" y="42643"/>
                    <a:pt x="42643" y="0"/>
                    <a:pt x="95250" y="0"/>
                  </a:cubicBezTo>
                  <a:close/>
                  <a:moveTo>
                    <a:pt x="125921" y="66389"/>
                  </a:moveTo>
                  <a:lnTo>
                    <a:pt x="83344" y="108966"/>
                  </a:lnTo>
                  <a:lnTo>
                    <a:pt x="64579" y="90202"/>
                  </a:lnTo>
                  <a:cubicBezTo>
                    <a:pt x="61693" y="87512"/>
                    <a:pt x="57173" y="87672"/>
                    <a:pt x="54483" y="90558"/>
                  </a:cubicBezTo>
                  <a:cubicBezTo>
                    <a:pt x="51927" y="93301"/>
                    <a:pt x="51927" y="97555"/>
                    <a:pt x="54483" y="100298"/>
                  </a:cubicBezTo>
                  <a:lnTo>
                    <a:pt x="78296" y="124111"/>
                  </a:lnTo>
                  <a:cubicBezTo>
                    <a:pt x="81084" y="126897"/>
                    <a:pt x="85603" y="126897"/>
                    <a:pt x="88392" y="124111"/>
                  </a:cubicBezTo>
                  <a:lnTo>
                    <a:pt x="136017" y="76486"/>
                  </a:lnTo>
                  <a:cubicBezTo>
                    <a:pt x="138903" y="73796"/>
                    <a:pt x="139063" y="69276"/>
                    <a:pt x="136373" y="66389"/>
                  </a:cubicBezTo>
                  <a:cubicBezTo>
                    <a:pt x="133683" y="63503"/>
                    <a:pt x="129164" y="63343"/>
                    <a:pt x="126277" y="66033"/>
                  </a:cubicBezTo>
                  <a:cubicBezTo>
                    <a:pt x="126154" y="66147"/>
                    <a:pt x="126035" y="66266"/>
                    <a:pt x="125921" y="66389"/>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4" name="Rectangle: Single Corner Rounded 3">
            <a:extLst>
              <a:ext uri="{FF2B5EF4-FFF2-40B4-BE49-F238E27FC236}">
                <a16:creationId xmlns:a16="http://schemas.microsoft.com/office/drawing/2014/main" id="{364BD66B-3A8B-8310-F635-A22C2430DB14}"/>
              </a:ext>
            </a:extLst>
          </p:cNvPr>
          <p:cNvSpPr/>
          <p:nvPr/>
        </p:nvSpPr>
        <p:spPr bwMode="auto">
          <a:xfrm flipH="1">
            <a:off x="5842006" y="161925"/>
            <a:ext cx="6349994" cy="6696076"/>
          </a:xfrm>
          <a:prstGeom prst="round1Rect">
            <a:avLst>
              <a:gd name="adj" fmla="val 2554"/>
            </a:avLst>
          </a:prstGeom>
          <a:solidFill>
            <a:schemeClr val="bg1"/>
          </a:solidFill>
          <a:ln>
            <a:noFill/>
            <a:headEnd type="none" w="med" len="med"/>
            <a:tailEnd type="none" w="med" len="med"/>
          </a:ln>
          <a:effectLst>
            <a:outerShdw blurRad="50800" dist="38100" dir="13500000" algn="b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Freeform: Shape 5">
            <a:extLst>
              <a:ext uri="{FF2B5EF4-FFF2-40B4-BE49-F238E27FC236}">
                <a16:creationId xmlns:a16="http://schemas.microsoft.com/office/drawing/2014/main" id="{6C071B7A-87A1-2A17-363E-1532E52B7A63}"/>
              </a:ext>
            </a:extLst>
          </p:cNvPr>
          <p:cNvSpPr/>
          <p:nvPr/>
        </p:nvSpPr>
        <p:spPr>
          <a:xfrm rot="5400000" flipV="1">
            <a:off x="5657852" y="323853"/>
            <a:ext cx="6705599" cy="6362700"/>
          </a:xfrm>
          <a:custGeom>
            <a:avLst/>
            <a:gdLst>
              <a:gd name="connsiteX0" fmla="*/ 62 w 5667375"/>
              <a:gd name="connsiteY0" fmla="*/ 6362689 h 6362700"/>
              <a:gd name="connsiteX1" fmla="*/ 62 w 5667375"/>
              <a:gd name="connsiteY1" fmla="*/ 170746 h 6362700"/>
              <a:gd name="connsiteX2" fmla="*/ 170819 w 5667375"/>
              <a:gd name="connsiteY2" fmla="*/ -12 h 6362700"/>
              <a:gd name="connsiteX3" fmla="*/ 4250593 w 5667375"/>
              <a:gd name="connsiteY3" fmla="*/ -12 h 6362700"/>
              <a:gd name="connsiteX4" fmla="*/ 4250593 w 5667375"/>
              <a:gd name="connsiteY4" fmla="*/ -12 h 6362700"/>
              <a:gd name="connsiteX5" fmla="*/ 5667437 w 5667375"/>
              <a:gd name="connsiteY5" fmla="*/ -12 h 6362700"/>
              <a:gd name="connsiteX6" fmla="*/ 4250593 w 5667375"/>
              <a:gd name="connsiteY6" fmla="*/ -12 h 6362700"/>
              <a:gd name="connsiteX7" fmla="*/ 4250593 w 5667375"/>
              <a:gd name="connsiteY7" fmla="*/ -12 h 6362700"/>
              <a:gd name="connsiteX8" fmla="*/ 170819 w 5667375"/>
              <a:gd name="connsiteY8" fmla="*/ -12 h 6362700"/>
              <a:gd name="connsiteX9" fmla="*/ 62 w 5667375"/>
              <a:gd name="connsiteY9" fmla="*/ 170746 h 6362700"/>
              <a:gd name="connsiteX10" fmla="*/ 62 w 5667375"/>
              <a:gd name="connsiteY10" fmla="*/ 6362689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7375" h="6362700">
                <a:moveTo>
                  <a:pt x="62" y="6362689"/>
                </a:moveTo>
                <a:lnTo>
                  <a:pt x="62" y="170746"/>
                </a:lnTo>
                <a:cubicBezTo>
                  <a:pt x="62" y="76439"/>
                  <a:pt x="76512" y="-12"/>
                  <a:pt x="170819" y="-12"/>
                </a:cubicBezTo>
                <a:lnTo>
                  <a:pt x="4250593" y="-12"/>
                </a:lnTo>
                <a:lnTo>
                  <a:pt x="4250593" y="-12"/>
                </a:lnTo>
                <a:lnTo>
                  <a:pt x="5667437" y="-12"/>
                </a:lnTo>
                <a:lnTo>
                  <a:pt x="4250593" y="-12"/>
                </a:lnTo>
                <a:lnTo>
                  <a:pt x="4250593" y="-12"/>
                </a:lnTo>
                <a:lnTo>
                  <a:pt x="170819" y="-12"/>
                </a:lnTo>
                <a:cubicBezTo>
                  <a:pt x="76512" y="-12"/>
                  <a:pt x="62" y="76439"/>
                  <a:pt x="62" y="170746"/>
                </a:cubicBezTo>
                <a:lnTo>
                  <a:pt x="62" y="6362689"/>
                </a:lnTo>
                <a:close/>
              </a:path>
            </a:pathLst>
          </a:custGeom>
          <a:solidFill>
            <a:srgbClr val="FFFFFF"/>
          </a:solidFill>
          <a:ln w="19050" cap="flat">
            <a:gradFill flip="none" rotWithShape="1">
              <a:gsLst>
                <a:gs pos="100000">
                  <a:schemeClr val="accent1"/>
                </a:gs>
                <a:gs pos="60000">
                  <a:schemeClr val="accent2"/>
                </a:gs>
              </a:gsLst>
              <a:lin ang="16200000" scaled="1"/>
              <a:tileRect/>
            </a:gra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 name="Title 13">
            <a:extLst>
              <a:ext uri="{FF2B5EF4-FFF2-40B4-BE49-F238E27FC236}">
                <a16:creationId xmlns:a16="http://schemas.microsoft.com/office/drawing/2014/main" id="{E0C92658-EDA8-0FBB-FA5A-8973C5A77AE7}"/>
              </a:ext>
            </a:extLst>
          </p:cNvPr>
          <p:cNvSpPr>
            <a:spLocks noGrp="1"/>
          </p:cNvSpPr>
          <p:nvPr>
            <p:ph type="title"/>
          </p:nvPr>
        </p:nvSpPr>
        <p:spPr>
          <a:xfrm>
            <a:off x="588963" y="457200"/>
            <a:ext cx="5101875" cy="861774"/>
          </a:xfrm>
        </p:spPr>
        <p:txBody>
          <a:bodyPr/>
          <a:lstStyle/>
          <a:p>
            <a:pPr lvl="0"/>
            <a:r>
              <a:rPr lang="en-US" noProof="0"/>
              <a:t>Secure answers</a:t>
            </a:r>
            <a:r>
              <a:rPr lang="en-US"/>
              <a:t> </a:t>
            </a:r>
            <a:br>
              <a:rPr lang="en-US"/>
            </a:br>
            <a:r>
              <a:rPr lang="en-US" sz="2000" spc="0">
                <a:ln>
                  <a:noFill/>
                </a:ln>
                <a:gradFill>
                  <a:gsLst>
                    <a:gs pos="0">
                      <a:schemeClr val="accent1"/>
                    </a:gs>
                    <a:gs pos="100000">
                      <a:schemeClr val="accent2"/>
                    </a:gs>
                  </a:gsLst>
                  <a:lin ang="3000000" scaled="0"/>
                </a:gradFill>
                <a:latin typeface="Segoe Sans Display Semibold" pitchFamily="2" charset="0"/>
                <a:cs typeface="Segoe Sans Display Semibold" pitchFamily="2" charset="0"/>
              </a:rPr>
              <a:t>from the latest models and the web</a:t>
            </a:r>
          </a:p>
        </p:txBody>
      </p:sp>
      <p:sp>
        <p:nvSpPr>
          <p:cNvPr id="7" name="TextBox 2">
            <a:extLst>
              <a:ext uri="{FF2B5EF4-FFF2-40B4-BE49-F238E27FC236}">
                <a16:creationId xmlns:a16="http://schemas.microsoft.com/office/drawing/2014/main" id="{82B17FC6-72D7-DF64-0D8B-0D59E7D5C3B1}"/>
              </a:ext>
            </a:extLst>
          </p:cNvPr>
          <p:cNvSpPr txBox="1"/>
          <p:nvPr/>
        </p:nvSpPr>
        <p:spPr>
          <a:xfrm>
            <a:off x="10301040" y="381000"/>
            <a:ext cx="1890960" cy="577436"/>
          </a:xfrm>
          <a:custGeom>
            <a:avLst/>
            <a:gdLst>
              <a:gd name="connsiteX0" fmla="*/ 0 w 1095592"/>
              <a:gd name="connsiteY0" fmla="*/ 194756 h 389514"/>
              <a:gd name="connsiteX1" fmla="*/ 0 w 1095592"/>
              <a:gd name="connsiteY1" fmla="*/ 194757 h 389514"/>
              <a:gd name="connsiteX2" fmla="*/ 0 w 1095592"/>
              <a:gd name="connsiteY2" fmla="*/ 194757 h 389514"/>
              <a:gd name="connsiteX3" fmla="*/ 194757 w 1095592"/>
              <a:gd name="connsiteY3" fmla="*/ 0 h 389514"/>
              <a:gd name="connsiteX4" fmla="*/ 1095592 w 1095592"/>
              <a:gd name="connsiteY4" fmla="*/ 0 h 389514"/>
              <a:gd name="connsiteX5" fmla="*/ 1095592 w 1095592"/>
              <a:gd name="connsiteY5" fmla="*/ 389514 h 389514"/>
              <a:gd name="connsiteX6" fmla="*/ 194757 w 1095592"/>
              <a:gd name="connsiteY6" fmla="*/ 389513 h 389514"/>
              <a:gd name="connsiteX7" fmla="*/ 15305 w 1095592"/>
              <a:gd name="connsiteY7" fmla="*/ 270564 h 389514"/>
              <a:gd name="connsiteX8" fmla="*/ 0 w 1095592"/>
              <a:gd name="connsiteY8" fmla="*/ 194757 h 389514"/>
              <a:gd name="connsiteX9" fmla="*/ 15305 w 1095592"/>
              <a:gd name="connsiteY9" fmla="*/ 118949 h 389514"/>
              <a:gd name="connsiteX10" fmla="*/ 194757 w 1095592"/>
              <a:gd name="connsiteY10" fmla="*/ 0 h 3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592" h="389514">
                <a:moveTo>
                  <a:pt x="0" y="194756"/>
                </a:moveTo>
                <a:lnTo>
                  <a:pt x="0" y="194757"/>
                </a:lnTo>
                <a:lnTo>
                  <a:pt x="0" y="194757"/>
                </a:lnTo>
                <a:close/>
                <a:moveTo>
                  <a:pt x="194757" y="0"/>
                </a:moveTo>
                <a:lnTo>
                  <a:pt x="1095592" y="0"/>
                </a:lnTo>
                <a:lnTo>
                  <a:pt x="1095592" y="389514"/>
                </a:lnTo>
                <a:lnTo>
                  <a:pt x="194757" y="389513"/>
                </a:lnTo>
                <a:cubicBezTo>
                  <a:pt x="114086" y="389513"/>
                  <a:pt x="44871" y="340465"/>
                  <a:pt x="15305" y="270564"/>
                </a:cubicBezTo>
                <a:lnTo>
                  <a:pt x="0" y="194757"/>
                </a:lnTo>
                <a:lnTo>
                  <a:pt x="15305" y="118949"/>
                </a:lnTo>
                <a:cubicBezTo>
                  <a:pt x="44871" y="49048"/>
                  <a:pt x="114086" y="0"/>
                  <a:pt x="194757" y="0"/>
                </a:cubicBezTo>
                <a:close/>
              </a:path>
            </a:pathLst>
          </a:custGeom>
          <a:solidFill>
            <a:schemeClr val="bg1">
              <a:lumMod val="95000"/>
              <a:alpha val="61000"/>
            </a:schemeClr>
          </a:solidFill>
          <a:ln w="9525" cap="flat" cmpd="sng" algn="ctr">
            <a:noFill/>
            <a:prstDash val="solid"/>
            <a:headEnd type="none" w="med" len="med"/>
            <a:tailEnd type="none" w="med" len="med"/>
          </a:ln>
          <a:effectLst/>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ctr" defTabSz="914367" rtl="0" eaLnBrk="1" latinLnBrk="0" hangingPunct="1">
              <a:defRPr sz="1600" kern="0">
                <a:solidFill>
                  <a:srgbClr val="091F2C"/>
                </a:solidFill>
                <a:latin typeface="Segoe Sans Display Semibold"/>
                <a:ea typeface="+mn-ea"/>
                <a:cs typeface="Segoe Sans Display Semibold" pitchFamily="2"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C03BC4"/>
                    </a:gs>
                  </a:gsLst>
                  <a:lin ang="3000000" scaled="0"/>
                </a:gradFill>
                <a:effectLst/>
                <a:uLnTx/>
                <a:uFillTx/>
                <a:latin typeface="Segoe Sans Display Semibold"/>
                <a:ea typeface="+mn-ea"/>
                <a:cs typeface="Segoe Sans Display Semibold" pitchFamily="2" charset="0"/>
              </a:rPr>
              <a:t>Service Technician</a:t>
            </a:r>
          </a:p>
        </p:txBody>
      </p:sp>
      <p:pic>
        <p:nvPicPr>
          <p:cNvPr id="11" name="Picture 10">
            <a:extLst>
              <a:ext uri="{FF2B5EF4-FFF2-40B4-BE49-F238E27FC236}">
                <a16:creationId xmlns:a16="http://schemas.microsoft.com/office/drawing/2014/main" id="{3C032A17-B94F-DBB9-AE34-2AD2758AC37F}"/>
              </a:ext>
            </a:extLst>
          </p:cNvPr>
          <p:cNvPicPr>
            <a:picLocks/>
          </p:cNvPicPr>
          <p:nvPr/>
        </p:nvPicPr>
        <p:blipFill>
          <a:blip r:embed="rId3"/>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12" name="Picture 11">
            <a:extLst>
              <a:ext uri="{FF2B5EF4-FFF2-40B4-BE49-F238E27FC236}">
                <a16:creationId xmlns:a16="http://schemas.microsoft.com/office/drawing/2014/main" id="{DF6F0609-B8D6-08C7-93FB-CB5F6B68A3A1}"/>
              </a:ext>
            </a:extLst>
          </p:cNvPr>
          <p:cNvPicPr>
            <a:picLocks/>
          </p:cNvPicPr>
          <p:nvPr/>
        </p:nvPicPr>
        <p:blipFill>
          <a:blip r:embed="rId4"/>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13" name="Picture 12">
            <a:extLst>
              <a:ext uri="{FF2B5EF4-FFF2-40B4-BE49-F238E27FC236}">
                <a16:creationId xmlns:a16="http://schemas.microsoft.com/office/drawing/2014/main" id="{B89A0971-2AD5-003E-CD51-28C573B5C22C}"/>
              </a:ext>
            </a:extLst>
          </p:cNvPr>
          <p:cNvPicPr>
            <a:picLocks/>
          </p:cNvPicPr>
          <p:nvPr/>
        </p:nvPicPr>
        <p:blipFill>
          <a:blip r:embed="rId5"/>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17" name="Picture 16">
            <a:extLst>
              <a:ext uri="{FF2B5EF4-FFF2-40B4-BE49-F238E27FC236}">
                <a16:creationId xmlns:a16="http://schemas.microsoft.com/office/drawing/2014/main" id="{06AB7003-AF98-03D6-4D38-3428F2647149}"/>
              </a:ext>
            </a:extLst>
          </p:cNvPr>
          <p:cNvPicPr>
            <a:picLocks/>
          </p:cNvPicPr>
          <p:nvPr/>
        </p:nvPicPr>
        <p:blipFill>
          <a:blip r:embed="rId6"/>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18" name="Picture 17">
            <a:extLst>
              <a:ext uri="{FF2B5EF4-FFF2-40B4-BE49-F238E27FC236}">
                <a16:creationId xmlns:a16="http://schemas.microsoft.com/office/drawing/2014/main" id="{3E2ACA8A-6789-157D-5657-ACFEB3602CDF}"/>
              </a:ext>
            </a:extLst>
          </p:cNvPr>
          <p:cNvPicPr>
            <a:picLocks/>
          </p:cNvPicPr>
          <p:nvPr/>
        </p:nvPicPr>
        <p:blipFill>
          <a:blip r:embed="rId7"/>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sp>
        <p:nvSpPr>
          <p:cNvPr id="19" name="Oval 18">
            <a:extLst>
              <a:ext uri="{FF2B5EF4-FFF2-40B4-BE49-F238E27FC236}">
                <a16:creationId xmlns:a16="http://schemas.microsoft.com/office/drawing/2014/main" id="{522DA0ED-A366-5711-FD78-9243E4488E88}"/>
              </a:ext>
            </a:extLst>
          </p:cNvPr>
          <p:cNvSpPr>
            <a:spLocks/>
          </p:cNvSpPr>
          <p:nvPr/>
        </p:nvSpPr>
        <p:spPr bwMode="auto">
          <a:xfrm>
            <a:off x="7850681" y="3889545"/>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0" name="Oval 19">
            <a:extLst>
              <a:ext uri="{FF2B5EF4-FFF2-40B4-BE49-F238E27FC236}">
                <a16:creationId xmlns:a16="http://schemas.microsoft.com/office/drawing/2014/main" id="{4197E14B-3FE3-47B0-87A4-41765A96B1D3}"/>
              </a:ext>
            </a:extLst>
          </p:cNvPr>
          <p:cNvSpPr>
            <a:spLocks/>
          </p:cNvSpPr>
          <p:nvPr/>
        </p:nvSpPr>
        <p:spPr bwMode="auto">
          <a:xfrm>
            <a:off x="7399686" y="741678"/>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930279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26" presetClass="emph" presetSubtype="0" fill="hold" grpId="1" nodeType="withEffect">
                                  <p:stCondLst>
                                    <p:cond delay="0"/>
                                  </p:stCondLst>
                                  <p:childTnLst>
                                    <p:animEffect transition="out" filter="fade">
                                      <p:cBhvr>
                                        <p:cTn id="19" dur="2000" tmFilter="0, 0; .2, .5; .8, .5; 1, 0"/>
                                        <p:tgtEl>
                                          <p:spTgt spid="19"/>
                                        </p:tgtEl>
                                      </p:cBhvr>
                                    </p:animEffect>
                                    <p:animScale>
                                      <p:cBhvr>
                                        <p:cTn id="20" dur="1000" autoRev="1" fill="hold"/>
                                        <p:tgtEl>
                                          <p:spTgt spid="19"/>
                                        </p:tgtEl>
                                      </p:cBhvr>
                                      <p:by x="105000" y="105000"/>
                                    </p:animScale>
                                  </p:childTnLst>
                                </p:cTn>
                              </p:par>
                              <p:par>
                                <p:cTn id="21" presetID="10" presetClass="exit" presetSubtype="0" fill="hold" grpId="2" nodeType="withEffect">
                                  <p:stCondLst>
                                    <p:cond delay="100"/>
                                  </p:stCondLst>
                                  <p:childTnLst>
                                    <p:animEffect transition="out" filter="fade">
                                      <p:cBhvr>
                                        <p:cTn id="22" dur="750"/>
                                        <p:tgtEl>
                                          <p:spTgt spid="19"/>
                                        </p:tgtEl>
                                      </p:cBhvr>
                                    </p:animEffect>
                                    <p:set>
                                      <p:cBhvr>
                                        <p:cTn id="23" dur="1" fill="hold">
                                          <p:stCondLst>
                                            <p:cond delay="749"/>
                                          </p:stCondLst>
                                        </p:cTn>
                                        <p:tgtEl>
                                          <p:spTgt spid="19"/>
                                        </p:tgtEl>
                                        <p:attrNameLst>
                                          <p:attrName>style.visibility</p:attrName>
                                        </p:attrNameLst>
                                      </p:cBhvr>
                                      <p:to>
                                        <p:strVal val="hidden"/>
                                      </p:to>
                                    </p:set>
                                  </p:childTnLst>
                                </p:cTn>
                              </p:par>
                              <p:par>
                                <p:cTn id="24" presetID="10" presetClass="entr" presetSubtype="0"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26" presetClass="emph" presetSubtype="0" fill="hold" grpId="1" nodeType="withEffect">
                                  <p:stCondLst>
                                    <p:cond delay="0"/>
                                  </p:stCondLst>
                                  <p:childTnLst>
                                    <p:animEffect transition="out" filter="fade">
                                      <p:cBhvr>
                                        <p:cTn id="33" dur="2000" tmFilter="0, 0; .2, .5; .8, .5; 1, 0"/>
                                        <p:tgtEl>
                                          <p:spTgt spid="20"/>
                                        </p:tgtEl>
                                      </p:cBhvr>
                                    </p:animEffect>
                                    <p:animScale>
                                      <p:cBhvr>
                                        <p:cTn id="34" dur="1000" autoRev="1" fill="hold"/>
                                        <p:tgtEl>
                                          <p:spTgt spid="20"/>
                                        </p:tgtEl>
                                      </p:cBhvr>
                                      <p:by x="105000" y="105000"/>
                                    </p:animScale>
                                  </p:childTnLst>
                                </p:cTn>
                              </p:par>
                              <p:par>
                                <p:cTn id="35" presetID="10" presetClass="exit" presetSubtype="0" fill="hold" grpId="2" nodeType="withEffect">
                                  <p:stCondLst>
                                    <p:cond delay="100"/>
                                  </p:stCondLst>
                                  <p:childTnLst>
                                    <p:animEffect transition="out" filter="fade">
                                      <p:cBhvr>
                                        <p:cTn id="36" dur="750"/>
                                        <p:tgtEl>
                                          <p:spTgt spid="20"/>
                                        </p:tgtEl>
                                      </p:cBhvr>
                                    </p:animEffect>
                                    <p:set>
                                      <p:cBhvr>
                                        <p:cTn id="37" dur="1" fill="hold">
                                          <p:stCondLst>
                                            <p:cond delay="749"/>
                                          </p:stCondLst>
                                        </p:cTn>
                                        <p:tgtEl>
                                          <p:spTgt spid="20"/>
                                        </p:tgtEl>
                                        <p:attrNameLst>
                                          <p:attrName>style.visibility</p:attrName>
                                        </p:attrNameLst>
                                      </p:cBhvr>
                                      <p:to>
                                        <p:strVal val="hidden"/>
                                      </p:to>
                                    </p:set>
                                  </p:childTnLst>
                                </p:cTn>
                              </p:par>
                              <p:par>
                                <p:cTn id="38" presetID="10" presetClass="entr" presetSubtype="0" fill="hold" nodeType="withEffect">
                                  <p:stCondLst>
                                    <p:cond delay="25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0" grpId="0" animBg="1"/>
      <p:bldP spid="20" grpId="1" animBg="1"/>
      <p:bldP spid="20"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74340-9876-82E3-853A-6451CE9981ED}"/>
            </a:ext>
          </a:extLst>
        </p:cNvPr>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D1BBD6D0-79FE-7641-5E4C-7FA91986A4E9}"/>
              </a:ext>
            </a:extLst>
          </p:cNvPr>
          <p:cNvSpPr/>
          <p:nvPr/>
        </p:nvSpPr>
        <p:spPr bwMode="auto">
          <a:xfrm rot="16200000">
            <a:off x="1363077" y="1684448"/>
            <a:ext cx="3692111" cy="5240336"/>
          </a:xfrm>
          <a:prstGeom prst="round2SameRect">
            <a:avLst>
              <a:gd name="adj1" fmla="val 2908"/>
              <a:gd name="adj2" fmla="val 0"/>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sp>
        <p:nvSpPr>
          <p:cNvPr id="5" name="Rectangle: Single Corner Rounded 4">
            <a:extLst>
              <a:ext uri="{FF2B5EF4-FFF2-40B4-BE49-F238E27FC236}">
                <a16:creationId xmlns:a16="http://schemas.microsoft.com/office/drawing/2014/main" id="{8D7573C6-C4ED-B194-F5B9-39C6318DF057}"/>
              </a:ext>
            </a:extLst>
          </p:cNvPr>
          <p:cNvSpPr/>
          <p:nvPr/>
        </p:nvSpPr>
        <p:spPr bwMode="auto">
          <a:xfrm flipH="1">
            <a:off x="5842006" y="161925"/>
            <a:ext cx="6349994" cy="6696076"/>
          </a:xfrm>
          <a:prstGeom prst="round1Rect">
            <a:avLst>
              <a:gd name="adj" fmla="val 2554"/>
            </a:avLst>
          </a:prstGeom>
          <a:solidFill>
            <a:schemeClr val="bg1"/>
          </a:solidFill>
          <a:ln>
            <a:noFill/>
            <a:headEnd type="none" w="med" len="med"/>
            <a:tailEnd type="none" w="med" len="med"/>
          </a:ln>
          <a:effectLst>
            <a:outerShdw blurRad="50800" dist="38100" dir="13500000" algn="b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Title 13">
            <a:extLst>
              <a:ext uri="{FF2B5EF4-FFF2-40B4-BE49-F238E27FC236}">
                <a16:creationId xmlns:a16="http://schemas.microsoft.com/office/drawing/2014/main" id="{4002EEFF-51A0-7DAA-7440-5CF7195F5ECE}"/>
              </a:ext>
            </a:extLst>
          </p:cNvPr>
          <p:cNvSpPr>
            <a:spLocks noGrp="1"/>
          </p:cNvSpPr>
          <p:nvPr>
            <p:ph type="title"/>
          </p:nvPr>
        </p:nvSpPr>
        <p:spPr>
          <a:xfrm>
            <a:off x="588962" y="457200"/>
            <a:ext cx="5101876" cy="1415772"/>
          </a:xfrm>
        </p:spPr>
        <p:txBody>
          <a:bodyPr/>
          <a:lstStyle/>
          <a:p>
            <a:pPr lvl="0"/>
            <a:r>
              <a:rPr lang="en-US" noProof="0"/>
              <a:t>Find in-the-moment answers</a:t>
            </a:r>
            <a:br>
              <a:rPr lang="en-US" noProof="0"/>
            </a:br>
            <a:r>
              <a:rPr lang="en-CA" sz="2000" spc="0">
                <a:ln>
                  <a:noFill/>
                </a:ln>
                <a:gradFill>
                  <a:gsLst>
                    <a:gs pos="0">
                      <a:schemeClr val="accent1"/>
                    </a:gs>
                    <a:gs pos="100000">
                      <a:schemeClr val="accent2"/>
                    </a:gs>
                  </a:gsLst>
                  <a:lin ang="3000000" scaled="0"/>
                </a:gradFill>
                <a:latin typeface="Segoe Sans Display Semibold" pitchFamily="2" charset="0"/>
                <a:cs typeface="Segoe Sans Display Semibold" pitchFamily="2" charset="0"/>
              </a:rPr>
              <a:t>from internal documentation</a:t>
            </a:r>
            <a:endParaRPr lang="en-US" sz="2000" spc="0">
              <a:ln>
                <a:noFill/>
              </a:ln>
              <a:gradFill>
                <a:gsLst>
                  <a:gs pos="0">
                    <a:schemeClr val="accent1"/>
                  </a:gs>
                  <a:gs pos="100000">
                    <a:schemeClr val="accent2"/>
                  </a:gs>
                </a:gsLst>
                <a:lin ang="3000000" scaled="0"/>
              </a:gradFill>
              <a:latin typeface="Segoe Sans Display Semibold" pitchFamily="2" charset="0"/>
              <a:cs typeface="Segoe Sans Display Semibold" pitchFamily="2" charset="0"/>
            </a:endParaRPr>
          </a:p>
        </p:txBody>
      </p:sp>
      <p:sp>
        <p:nvSpPr>
          <p:cNvPr id="8" name="TextBox 7">
            <a:extLst>
              <a:ext uri="{FF2B5EF4-FFF2-40B4-BE49-F238E27FC236}">
                <a16:creationId xmlns:a16="http://schemas.microsoft.com/office/drawing/2014/main" id="{DDB0B1B0-93F5-BF21-727D-FB2BA3B59558}"/>
              </a:ext>
              <a:ext uri="{C183D7F6-B498-43B3-948B-1728B52AA6E4}">
                <adec:decorative xmlns:adec="http://schemas.microsoft.com/office/drawing/2017/decorative" val="1"/>
              </a:ext>
            </a:extLst>
          </p:cNvPr>
          <p:cNvSpPr txBox="1">
            <a:spLocks/>
          </p:cNvSpPr>
          <p:nvPr/>
        </p:nvSpPr>
        <p:spPr>
          <a:xfrm>
            <a:off x="738883" y="2608479"/>
            <a:ext cx="4802038" cy="424520"/>
          </a:xfrm>
          <a:prstGeom prst="roundRect">
            <a:avLst>
              <a:gd name="adj" fmla="val 18588"/>
            </a:avLst>
          </a:prstGeom>
          <a:gradFill>
            <a:gsLst>
              <a:gs pos="0">
                <a:srgbClr val="0078D4"/>
              </a:gs>
              <a:gs pos="100000">
                <a:schemeClr val="accent2"/>
              </a:gs>
              <a:gs pos="63000">
                <a:srgbClr val="8661C5"/>
              </a:gs>
            </a:gsLst>
            <a:lin ang="0" scaled="1"/>
          </a:gradFill>
          <a:ln>
            <a:noFill/>
          </a:ln>
          <a:effectLst>
            <a:outerShdw blurRad="63500" dist="381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solidFill>
                  <a:schemeClr val="bg1"/>
                </a:solidFill>
                <a:effectLst/>
                <a:uLnTx/>
                <a:uFillTx/>
                <a:latin typeface="+mj-lt"/>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rPr>
              <a:t>Benefits</a:t>
            </a:r>
          </a:p>
        </p:txBody>
      </p:sp>
      <p:grpSp>
        <p:nvGrpSpPr>
          <p:cNvPr id="11" name="Group 10">
            <a:extLst>
              <a:ext uri="{FF2B5EF4-FFF2-40B4-BE49-F238E27FC236}">
                <a16:creationId xmlns:a16="http://schemas.microsoft.com/office/drawing/2014/main" id="{18EA637F-4476-9B78-98F9-8ECE8374966C}"/>
              </a:ext>
            </a:extLst>
          </p:cNvPr>
          <p:cNvGrpSpPr>
            <a:grpSpLocks/>
          </p:cNvGrpSpPr>
          <p:nvPr/>
        </p:nvGrpSpPr>
        <p:grpSpPr>
          <a:xfrm>
            <a:off x="769939" y="3217790"/>
            <a:ext cx="548640" cy="548640"/>
            <a:chOff x="14368960" y="7481598"/>
            <a:chExt cx="548640" cy="548640"/>
          </a:xfrm>
        </p:grpSpPr>
        <p:sp>
          <p:nvSpPr>
            <p:cNvPr id="13" name="Oval 36_1">
              <a:extLst>
                <a:ext uri="{FF2B5EF4-FFF2-40B4-BE49-F238E27FC236}">
                  <a16:creationId xmlns:a16="http://schemas.microsoft.com/office/drawing/2014/main" id="{3D54D589-9C6F-41D9-14D0-1C0099DA7D68}"/>
                </a:ext>
              </a:extLst>
            </p:cNvPr>
            <p:cNvSpPr>
              <a:spLocks/>
            </p:cNvSpPr>
            <p:nvPr/>
          </p:nvSpPr>
          <p:spPr bwMode="auto">
            <a:xfrm>
              <a:off x="14368960" y="7481598"/>
              <a:ext cx="548640" cy="548640"/>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17" name="Oval 16">
              <a:extLst>
                <a:ext uri="{FF2B5EF4-FFF2-40B4-BE49-F238E27FC236}">
                  <a16:creationId xmlns:a16="http://schemas.microsoft.com/office/drawing/2014/main" id="{FA36765C-21DD-CBDE-506D-3C843FF20F7C}"/>
                </a:ext>
              </a:extLst>
            </p:cNvPr>
            <p:cNvSpPr>
              <a:spLocks/>
            </p:cNvSpPr>
            <p:nvPr/>
          </p:nvSpPr>
          <p:spPr bwMode="auto">
            <a:xfrm>
              <a:off x="14406528" y="7519166"/>
              <a:ext cx="473504" cy="473504"/>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grpSp>
      <p:grpSp>
        <p:nvGrpSpPr>
          <p:cNvPr id="18" name="Group 17">
            <a:extLst>
              <a:ext uri="{FF2B5EF4-FFF2-40B4-BE49-F238E27FC236}">
                <a16:creationId xmlns:a16="http://schemas.microsoft.com/office/drawing/2014/main" id="{E5A790E8-5BD4-053B-3AFB-22F9AAE95ADC}"/>
              </a:ext>
            </a:extLst>
          </p:cNvPr>
          <p:cNvGrpSpPr>
            <a:grpSpLocks/>
          </p:cNvGrpSpPr>
          <p:nvPr/>
        </p:nvGrpSpPr>
        <p:grpSpPr>
          <a:xfrm>
            <a:off x="769939" y="4278347"/>
            <a:ext cx="548640" cy="548640"/>
            <a:chOff x="14368960" y="7481598"/>
            <a:chExt cx="548640" cy="548640"/>
          </a:xfrm>
        </p:grpSpPr>
        <p:sp>
          <p:nvSpPr>
            <p:cNvPr id="19" name="Oval 36_1">
              <a:extLst>
                <a:ext uri="{FF2B5EF4-FFF2-40B4-BE49-F238E27FC236}">
                  <a16:creationId xmlns:a16="http://schemas.microsoft.com/office/drawing/2014/main" id="{21DE9091-E166-953D-9464-22283575DBE1}"/>
                </a:ext>
              </a:extLst>
            </p:cNvPr>
            <p:cNvSpPr>
              <a:spLocks/>
            </p:cNvSpPr>
            <p:nvPr/>
          </p:nvSpPr>
          <p:spPr bwMode="auto">
            <a:xfrm>
              <a:off x="14368960" y="7481598"/>
              <a:ext cx="548640" cy="548640"/>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20" name="Oval 19">
              <a:extLst>
                <a:ext uri="{FF2B5EF4-FFF2-40B4-BE49-F238E27FC236}">
                  <a16:creationId xmlns:a16="http://schemas.microsoft.com/office/drawing/2014/main" id="{BDE3FF10-A749-FD2F-2B86-28F54A13DAF3}"/>
                </a:ext>
              </a:extLst>
            </p:cNvPr>
            <p:cNvSpPr>
              <a:spLocks/>
            </p:cNvSpPr>
            <p:nvPr/>
          </p:nvSpPr>
          <p:spPr bwMode="auto">
            <a:xfrm>
              <a:off x="14406528" y="7519166"/>
              <a:ext cx="473504" cy="473504"/>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grpSp>
      <p:grpSp>
        <p:nvGrpSpPr>
          <p:cNvPr id="22" name="Group 21">
            <a:extLst>
              <a:ext uri="{FF2B5EF4-FFF2-40B4-BE49-F238E27FC236}">
                <a16:creationId xmlns:a16="http://schemas.microsoft.com/office/drawing/2014/main" id="{7661442E-D7AD-F917-FD24-4D2702CE170A}"/>
              </a:ext>
            </a:extLst>
          </p:cNvPr>
          <p:cNvGrpSpPr>
            <a:grpSpLocks/>
          </p:cNvGrpSpPr>
          <p:nvPr/>
        </p:nvGrpSpPr>
        <p:grpSpPr>
          <a:xfrm>
            <a:off x="769939" y="5338904"/>
            <a:ext cx="548640" cy="548640"/>
            <a:chOff x="14368960" y="7481598"/>
            <a:chExt cx="548640" cy="548640"/>
          </a:xfrm>
        </p:grpSpPr>
        <p:sp>
          <p:nvSpPr>
            <p:cNvPr id="23" name="Oval 36_1">
              <a:extLst>
                <a:ext uri="{FF2B5EF4-FFF2-40B4-BE49-F238E27FC236}">
                  <a16:creationId xmlns:a16="http://schemas.microsoft.com/office/drawing/2014/main" id="{C3F2CF39-2614-77B0-8A44-8F0BE0338F0C}"/>
                </a:ext>
              </a:extLst>
            </p:cNvPr>
            <p:cNvSpPr>
              <a:spLocks/>
            </p:cNvSpPr>
            <p:nvPr/>
          </p:nvSpPr>
          <p:spPr bwMode="auto">
            <a:xfrm>
              <a:off x="14368960" y="7481598"/>
              <a:ext cx="548640" cy="548640"/>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24" name="Oval 23">
              <a:extLst>
                <a:ext uri="{FF2B5EF4-FFF2-40B4-BE49-F238E27FC236}">
                  <a16:creationId xmlns:a16="http://schemas.microsoft.com/office/drawing/2014/main" id="{EA827D34-69BC-C98E-1D1E-FA5332BB3420}"/>
                </a:ext>
              </a:extLst>
            </p:cNvPr>
            <p:cNvSpPr>
              <a:spLocks/>
            </p:cNvSpPr>
            <p:nvPr/>
          </p:nvSpPr>
          <p:spPr bwMode="auto">
            <a:xfrm>
              <a:off x="14406528" y="7519166"/>
              <a:ext cx="473504" cy="473504"/>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grpSp>
      <p:sp>
        <p:nvSpPr>
          <p:cNvPr id="25" name="TextBox 24">
            <a:extLst>
              <a:ext uri="{FF2B5EF4-FFF2-40B4-BE49-F238E27FC236}">
                <a16:creationId xmlns:a16="http://schemas.microsoft.com/office/drawing/2014/main" id="{9F6EBB3D-B99E-980C-74A4-DF50D089A9B2}"/>
              </a:ext>
            </a:extLst>
          </p:cNvPr>
          <p:cNvSpPr txBox="1"/>
          <p:nvPr/>
        </p:nvSpPr>
        <p:spPr>
          <a:xfrm>
            <a:off x="1501144" y="3245889"/>
            <a:ext cx="3963576" cy="492443"/>
          </a:xfrm>
          <a:prstGeom prst="rect">
            <a:avLst/>
          </a:prstGeom>
          <a:noFill/>
        </p:spPr>
        <p:txBody>
          <a:bodyPr wrap="square" lIns="0" tIns="0" rIns="0" bIns="0" anchor="ctr">
            <a:no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200" b="0" i="0" u="none" strike="noStrike" kern="0" cap="none" spc="0" normalizeH="0" baseline="0" noProof="0">
                <a:ln>
                  <a:noFill/>
                </a:ln>
                <a:solidFill>
                  <a:srgbClr val="091F2C"/>
                </a:solidFill>
                <a:effectLst/>
                <a:uLnTx/>
                <a:uFillTx/>
                <a:latin typeface="Segoe Sans Display"/>
                <a:ea typeface="+mn-ea"/>
                <a:cs typeface="Segoe Sans Display" pitchFamily="2" charset="0"/>
              </a:rPr>
              <a:t>Reduced customer wait time</a:t>
            </a:r>
          </a:p>
        </p:txBody>
      </p:sp>
      <p:sp>
        <p:nvSpPr>
          <p:cNvPr id="26" name="TextBox 25">
            <a:extLst>
              <a:ext uri="{FF2B5EF4-FFF2-40B4-BE49-F238E27FC236}">
                <a16:creationId xmlns:a16="http://schemas.microsoft.com/office/drawing/2014/main" id="{4828ACC8-4FDF-E79C-1A5D-3EBFB2506CE6}"/>
              </a:ext>
            </a:extLst>
          </p:cNvPr>
          <p:cNvSpPr txBox="1"/>
          <p:nvPr/>
        </p:nvSpPr>
        <p:spPr>
          <a:xfrm>
            <a:off x="1501144" y="4306446"/>
            <a:ext cx="3963576" cy="492443"/>
          </a:xfrm>
          <a:prstGeom prst="rect">
            <a:avLst/>
          </a:prstGeom>
          <a:noFill/>
        </p:spPr>
        <p:txBody>
          <a:bodyPr wrap="square" lIns="0" tIns="0" rIns="0" bIns="0" anchor="ctr">
            <a:no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200" b="0" i="0" u="none" strike="noStrike" kern="0" cap="none" spc="0" normalizeH="0" baseline="0" noProof="0">
                <a:ln>
                  <a:noFill/>
                </a:ln>
                <a:solidFill>
                  <a:srgbClr val="091F2C"/>
                </a:solidFill>
                <a:effectLst/>
                <a:uLnTx/>
                <a:uFillTx/>
                <a:latin typeface="Segoe Sans Display"/>
                <a:ea typeface="+mn-ea"/>
                <a:cs typeface="Segoe Sans Display" pitchFamily="2" charset="0"/>
              </a:rPr>
              <a:t>Faster information retrieval</a:t>
            </a:r>
          </a:p>
        </p:txBody>
      </p:sp>
      <p:sp>
        <p:nvSpPr>
          <p:cNvPr id="27" name="TextBox 26">
            <a:extLst>
              <a:ext uri="{FF2B5EF4-FFF2-40B4-BE49-F238E27FC236}">
                <a16:creationId xmlns:a16="http://schemas.microsoft.com/office/drawing/2014/main" id="{6E4DFD06-2FE8-2465-FD41-613792D34285}"/>
              </a:ext>
            </a:extLst>
          </p:cNvPr>
          <p:cNvSpPr txBox="1"/>
          <p:nvPr/>
        </p:nvSpPr>
        <p:spPr>
          <a:xfrm>
            <a:off x="1501144" y="5367003"/>
            <a:ext cx="3963576" cy="492443"/>
          </a:xfrm>
          <a:prstGeom prst="rect">
            <a:avLst/>
          </a:prstGeom>
          <a:noFill/>
        </p:spPr>
        <p:txBody>
          <a:bodyPr wrap="square" lIns="0" tIns="0" rIns="0" bIns="0" anchor="ctr">
            <a:no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200" b="0" i="0" u="none" strike="noStrike" kern="0" cap="none" spc="0" normalizeH="0" baseline="0" noProof="0">
                <a:ln>
                  <a:noFill/>
                </a:ln>
                <a:solidFill>
                  <a:srgbClr val="091F2C"/>
                </a:solidFill>
                <a:effectLst/>
                <a:uLnTx/>
                <a:uFillTx/>
                <a:latin typeface="Segoe Sans Display"/>
                <a:ea typeface="+mn-ea"/>
                <a:cs typeface="Segoe Sans Display" pitchFamily="2" charset="0"/>
              </a:rPr>
              <a:t>Increased accuracy</a:t>
            </a:r>
          </a:p>
        </p:txBody>
      </p:sp>
      <p:cxnSp>
        <p:nvCxnSpPr>
          <p:cNvPr id="28" name="Straight Connector 27">
            <a:extLst>
              <a:ext uri="{FF2B5EF4-FFF2-40B4-BE49-F238E27FC236}">
                <a16:creationId xmlns:a16="http://schemas.microsoft.com/office/drawing/2014/main" id="{261177D7-A11F-45FC-BA50-904CB66EFDEE}"/>
              </a:ext>
            </a:extLst>
          </p:cNvPr>
          <p:cNvCxnSpPr>
            <a:cxnSpLocks/>
          </p:cNvCxnSpPr>
          <p:nvPr/>
        </p:nvCxnSpPr>
        <p:spPr>
          <a:xfrm>
            <a:off x="1501142" y="5082946"/>
            <a:ext cx="396357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1078BC-A4E3-380F-0BF7-48AC5F39EFE3}"/>
              </a:ext>
            </a:extLst>
          </p:cNvPr>
          <p:cNvCxnSpPr>
            <a:cxnSpLocks/>
          </p:cNvCxnSpPr>
          <p:nvPr/>
        </p:nvCxnSpPr>
        <p:spPr>
          <a:xfrm>
            <a:off x="1501142" y="4022389"/>
            <a:ext cx="396357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702B39B6-2AF8-9CD1-5280-0541E63074C9}"/>
              </a:ext>
            </a:extLst>
          </p:cNvPr>
          <p:cNvSpPr/>
          <p:nvPr/>
        </p:nvSpPr>
        <p:spPr>
          <a:xfrm rot="5400000" flipV="1">
            <a:off x="5657852" y="323853"/>
            <a:ext cx="6705599" cy="6362700"/>
          </a:xfrm>
          <a:custGeom>
            <a:avLst/>
            <a:gdLst>
              <a:gd name="connsiteX0" fmla="*/ 62 w 5667375"/>
              <a:gd name="connsiteY0" fmla="*/ 6362689 h 6362700"/>
              <a:gd name="connsiteX1" fmla="*/ 62 w 5667375"/>
              <a:gd name="connsiteY1" fmla="*/ 170746 h 6362700"/>
              <a:gd name="connsiteX2" fmla="*/ 170819 w 5667375"/>
              <a:gd name="connsiteY2" fmla="*/ -12 h 6362700"/>
              <a:gd name="connsiteX3" fmla="*/ 4250593 w 5667375"/>
              <a:gd name="connsiteY3" fmla="*/ -12 h 6362700"/>
              <a:gd name="connsiteX4" fmla="*/ 4250593 w 5667375"/>
              <a:gd name="connsiteY4" fmla="*/ -12 h 6362700"/>
              <a:gd name="connsiteX5" fmla="*/ 5667437 w 5667375"/>
              <a:gd name="connsiteY5" fmla="*/ -12 h 6362700"/>
              <a:gd name="connsiteX6" fmla="*/ 4250593 w 5667375"/>
              <a:gd name="connsiteY6" fmla="*/ -12 h 6362700"/>
              <a:gd name="connsiteX7" fmla="*/ 4250593 w 5667375"/>
              <a:gd name="connsiteY7" fmla="*/ -12 h 6362700"/>
              <a:gd name="connsiteX8" fmla="*/ 170819 w 5667375"/>
              <a:gd name="connsiteY8" fmla="*/ -12 h 6362700"/>
              <a:gd name="connsiteX9" fmla="*/ 62 w 5667375"/>
              <a:gd name="connsiteY9" fmla="*/ 170746 h 6362700"/>
              <a:gd name="connsiteX10" fmla="*/ 62 w 5667375"/>
              <a:gd name="connsiteY10" fmla="*/ 6362689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7375" h="6362700">
                <a:moveTo>
                  <a:pt x="62" y="6362689"/>
                </a:moveTo>
                <a:lnTo>
                  <a:pt x="62" y="170746"/>
                </a:lnTo>
                <a:cubicBezTo>
                  <a:pt x="62" y="76439"/>
                  <a:pt x="76512" y="-12"/>
                  <a:pt x="170819" y="-12"/>
                </a:cubicBezTo>
                <a:lnTo>
                  <a:pt x="4250593" y="-12"/>
                </a:lnTo>
                <a:lnTo>
                  <a:pt x="4250593" y="-12"/>
                </a:lnTo>
                <a:lnTo>
                  <a:pt x="5667437" y="-12"/>
                </a:lnTo>
                <a:lnTo>
                  <a:pt x="4250593" y="-12"/>
                </a:lnTo>
                <a:lnTo>
                  <a:pt x="4250593" y="-12"/>
                </a:lnTo>
                <a:lnTo>
                  <a:pt x="170819" y="-12"/>
                </a:lnTo>
                <a:cubicBezTo>
                  <a:pt x="76512" y="-12"/>
                  <a:pt x="62" y="76439"/>
                  <a:pt x="62" y="170746"/>
                </a:cubicBezTo>
                <a:lnTo>
                  <a:pt x="62" y="6362689"/>
                </a:lnTo>
                <a:close/>
              </a:path>
            </a:pathLst>
          </a:custGeom>
          <a:solidFill>
            <a:srgbClr val="FFFFFF"/>
          </a:solidFill>
          <a:ln w="19050" cap="flat">
            <a:gradFill flip="none" rotWithShape="1">
              <a:gsLst>
                <a:gs pos="100000">
                  <a:schemeClr val="accent1"/>
                </a:gs>
                <a:gs pos="60000">
                  <a:schemeClr val="accent2"/>
                </a:gs>
              </a:gsLst>
              <a:lin ang="16200000" scaled="1"/>
              <a:tileRect/>
            </a:gra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Graphic 38" descr="Icon of a diagonal arrow pointing bottom left">
            <a:extLst>
              <a:ext uri="{FF2B5EF4-FFF2-40B4-BE49-F238E27FC236}">
                <a16:creationId xmlns:a16="http://schemas.microsoft.com/office/drawing/2014/main" id="{3899F672-DAD4-9683-3CC8-4BF06FB4A03D}"/>
              </a:ext>
            </a:extLst>
          </p:cNvPr>
          <p:cNvSpPr>
            <a:spLocks/>
          </p:cNvSpPr>
          <p:nvPr/>
        </p:nvSpPr>
        <p:spPr>
          <a:xfrm>
            <a:off x="933516" y="3381375"/>
            <a:ext cx="221486" cy="221470"/>
          </a:xfrm>
          <a:custGeom>
            <a:avLst/>
            <a:gdLst>
              <a:gd name="connsiteX0" fmla="*/ 29394 w 264586"/>
              <a:gd name="connsiteY0" fmla="*/ 214377 h 264568"/>
              <a:gd name="connsiteX1" fmla="*/ 239447 w 264586"/>
              <a:gd name="connsiteY1" fmla="*/ 4354 h 264568"/>
              <a:gd name="connsiteX2" fmla="*/ 260232 w 264586"/>
              <a:gd name="connsiteY2" fmla="*/ 4256 h 264568"/>
              <a:gd name="connsiteX3" fmla="*/ 261463 w 264586"/>
              <a:gd name="connsiteY3" fmla="*/ 23754 h 264568"/>
              <a:gd name="connsiteX4" fmla="*/ 260229 w 264586"/>
              <a:gd name="connsiteY4" fmla="*/ 25136 h 264568"/>
              <a:gd name="connsiteX5" fmla="*/ 50176 w 264586"/>
              <a:gd name="connsiteY5" fmla="*/ 235174 h 264568"/>
              <a:gd name="connsiteX6" fmla="*/ 124956 w 264586"/>
              <a:gd name="connsiteY6" fmla="*/ 235174 h 264568"/>
              <a:gd name="connsiteX7" fmla="*/ 139550 w 264586"/>
              <a:gd name="connsiteY7" fmla="*/ 248166 h 264568"/>
              <a:gd name="connsiteX8" fmla="*/ 139638 w 264586"/>
              <a:gd name="connsiteY8" fmla="*/ 249871 h 264568"/>
              <a:gd name="connsiteX9" fmla="*/ 126646 w 264586"/>
              <a:gd name="connsiteY9" fmla="*/ 264480 h 264568"/>
              <a:gd name="connsiteX10" fmla="*/ 124941 w 264586"/>
              <a:gd name="connsiteY10" fmla="*/ 264568 h 264568"/>
              <a:gd name="connsiteX11" fmla="*/ 13830 w 264586"/>
              <a:gd name="connsiteY11" fmla="*/ 264568 h 264568"/>
              <a:gd name="connsiteX12" fmla="*/ 12419 w 264586"/>
              <a:gd name="connsiteY12" fmla="*/ 264421 h 264568"/>
              <a:gd name="connsiteX13" fmla="*/ 11287 w 264586"/>
              <a:gd name="connsiteY13" fmla="*/ 264201 h 264568"/>
              <a:gd name="connsiteX14" fmla="*/ 10156 w 264586"/>
              <a:gd name="connsiteY14" fmla="*/ 263877 h 264568"/>
              <a:gd name="connsiteX15" fmla="*/ 9127 w 264586"/>
              <a:gd name="connsiteY15" fmla="*/ 263495 h 264568"/>
              <a:gd name="connsiteX16" fmla="*/ 7804 w 264586"/>
              <a:gd name="connsiteY16" fmla="*/ 262878 h 264568"/>
              <a:gd name="connsiteX17" fmla="*/ 6496 w 264586"/>
              <a:gd name="connsiteY17" fmla="*/ 262099 h 264568"/>
              <a:gd name="connsiteX18" fmla="*/ 5159 w 264586"/>
              <a:gd name="connsiteY18" fmla="*/ 261070 h 264568"/>
              <a:gd name="connsiteX19" fmla="*/ 5629 w 264586"/>
              <a:gd name="connsiteY19" fmla="*/ 261467 h 264568"/>
              <a:gd name="connsiteX20" fmla="*/ 3189 w 264586"/>
              <a:gd name="connsiteY20" fmla="*/ 259027 h 264568"/>
              <a:gd name="connsiteX21" fmla="*/ 2440 w 264586"/>
              <a:gd name="connsiteY21" fmla="*/ 257999 h 264568"/>
              <a:gd name="connsiteX22" fmla="*/ 1852 w 264586"/>
              <a:gd name="connsiteY22" fmla="*/ 257058 h 264568"/>
              <a:gd name="connsiteX23" fmla="*/ 1382 w 264586"/>
              <a:gd name="connsiteY23" fmla="*/ 256117 h 264568"/>
              <a:gd name="connsiteX24" fmla="*/ 882 w 264586"/>
              <a:gd name="connsiteY24" fmla="*/ 254912 h 264568"/>
              <a:gd name="connsiteX25" fmla="*/ 514 w 264586"/>
              <a:gd name="connsiteY25" fmla="*/ 253736 h 264568"/>
              <a:gd name="connsiteX26" fmla="*/ 162 w 264586"/>
              <a:gd name="connsiteY26" fmla="*/ 252105 h 264568"/>
              <a:gd name="connsiteX27" fmla="*/ 59 w 264586"/>
              <a:gd name="connsiteY27" fmla="*/ 251208 h 264568"/>
              <a:gd name="connsiteX28" fmla="*/ 0 w 264586"/>
              <a:gd name="connsiteY28" fmla="*/ 249886 h 264568"/>
              <a:gd name="connsiteX29" fmla="*/ 0 w 264586"/>
              <a:gd name="connsiteY29" fmla="*/ 139613 h 264568"/>
              <a:gd name="connsiteX30" fmla="*/ 14714 w 264586"/>
              <a:gd name="connsiteY30" fmla="*/ 124932 h 264568"/>
              <a:gd name="connsiteX31" fmla="*/ 29292 w 264586"/>
              <a:gd name="connsiteY31" fmla="*/ 137893 h 264568"/>
              <a:gd name="connsiteX32" fmla="*/ 29394 w 264586"/>
              <a:gd name="connsiteY32" fmla="*/ 139613 h 264568"/>
              <a:gd name="connsiteX33" fmla="*/ 29394 w 264586"/>
              <a:gd name="connsiteY33" fmla="*/ 214392 h 264568"/>
              <a:gd name="connsiteX34" fmla="*/ 239447 w 264586"/>
              <a:gd name="connsiteY34" fmla="*/ 4369 h 264568"/>
              <a:gd name="connsiteX35" fmla="*/ 29409 w 264586"/>
              <a:gd name="connsiteY35" fmla="*/ 214377 h 26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4586" h="264568">
                <a:moveTo>
                  <a:pt x="29394" y="214377"/>
                </a:moveTo>
                <a:lnTo>
                  <a:pt x="239447" y="4354"/>
                </a:lnTo>
                <a:cubicBezTo>
                  <a:pt x="245160" y="-1413"/>
                  <a:pt x="254465" y="-1457"/>
                  <a:pt x="260232" y="4256"/>
                </a:cubicBezTo>
                <a:cubicBezTo>
                  <a:pt x="265529" y="9502"/>
                  <a:pt x="266058" y="17883"/>
                  <a:pt x="261463" y="23754"/>
                </a:cubicBezTo>
                <a:lnTo>
                  <a:pt x="260229" y="25136"/>
                </a:lnTo>
                <a:lnTo>
                  <a:pt x="50176" y="235174"/>
                </a:lnTo>
                <a:lnTo>
                  <a:pt x="124956" y="235174"/>
                </a:lnTo>
                <a:cubicBezTo>
                  <a:pt x="132412" y="235175"/>
                  <a:pt x="138686" y="240760"/>
                  <a:pt x="139550" y="248166"/>
                </a:cubicBezTo>
                <a:lnTo>
                  <a:pt x="139638" y="249871"/>
                </a:lnTo>
                <a:cubicBezTo>
                  <a:pt x="139644" y="257333"/>
                  <a:pt x="134058" y="263614"/>
                  <a:pt x="126646" y="264480"/>
                </a:cubicBezTo>
                <a:lnTo>
                  <a:pt x="124941" y="264568"/>
                </a:lnTo>
                <a:lnTo>
                  <a:pt x="13830" y="264568"/>
                </a:lnTo>
                <a:lnTo>
                  <a:pt x="12419" y="264421"/>
                </a:lnTo>
                <a:lnTo>
                  <a:pt x="11287" y="264201"/>
                </a:lnTo>
                <a:lnTo>
                  <a:pt x="10156" y="263877"/>
                </a:lnTo>
                <a:lnTo>
                  <a:pt x="9127" y="263495"/>
                </a:lnTo>
                <a:lnTo>
                  <a:pt x="7804" y="262878"/>
                </a:lnTo>
                <a:lnTo>
                  <a:pt x="6496" y="262099"/>
                </a:lnTo>
                <a:lnTo>
                  <a:pt x="5159" y="261070"/>
                </a:lnTo>
                <a:lnTo>
                  <a:pt x="5629" y="261467"/>
                </a:lnTo>
                <a:cubicBezTo>
                  <a:pt x="4723" y="260751"/>
                  <a:pt x="3905" y="259933"/>
                  <a:pt x="3189" y="259027"/>
                </a:cubicBezTo>
                <a:lnTo>
                  <a:pt x="2440" y="257999"/>
                </a:lnTo>
                <a:lnTo>
                  <a:pt x="1852" y="257058"/>
                </a:lnTo>
                <a:lnTo>
                  <a:pt x="1382" y="256117"/>
                </a:lnTo>
                <a:lnTo>
                  <a:pt x="882" y="254912"/>
                </a:lnTo>
                <a:lnTo>
                  <a:pt x="514" y="253736"/>
                </a:lnTo>
                <a:lnTo>
                  <a:pt x="162" y="252105"/>
                </a:lnTo>
                <a:lnTo>
                  <a:pt x="59" y="251208"/>
                </a:lnTo>
                <a:lnTo>
                  <a:pt x="0" y="249886"/>
                </a:lnTo>
                <a:lnTo>
                  <a:pt x="0" y="139613"/>
                </a:lnTo>
                <a:cubicBezTo>
                  <a:pt x="9" y="131495"/>
                  <a:pt x="6596" y="124923"/>
                  <a:pt x="14714" y="124932"/>
                </a:cubicBezTo>
                <a:cubicBezTo>
                  <a:pt x="22153" y="124940"/>
                  <a:pt x="28413" y="130506"/>
                  <a:pt x="29292" y="137893"/>
                </a:cubicBezTo>
                <a:lnTo>
                  <a:pt x="29394" y="139613"/>
                </a:lnTo>
                <a:lnTo>
                  <a:pt x="29394" y="214392"/>
                </a:lnTo>
                <a:lnTo>
                  <a:pt x="239447" y="4369"/>
                </a:lnTo>
                <a:lnTo>
                  <a:pt x="29409" y="214377"/>
                </a:ln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Graphic 41" descr="Icon of a Speedometer">
            <a:extLst>
              <a:ext uri="{FF2B5EF4-FFF2-40B4-BE49-F238E27FC236}">
                <a16:creationId xmlns:a16="http://schemas.microsoft.com/office/drawing/2014/main" id="{D2545930-8630-A5CD-CB2A-1638E3C0EA9B}"/>
              </a:ext>
            </a:extLst>
          </p:cNvPr>
          <p:cNvSpPr>
            <a:spLocks/>
          </p:cNvSpPr>
          <p:nvPr/>
        </p:nvSpPr>
        <p:spPr>
          <a:xfrm>
            <a:off x="921789" y="4442447"/>
            <a:ext cx="244940" cy="220440"/>
          </a:xfrm>
          <a:custGeom>
            <a:avLst/>
            <a:gdLst>
              <a:gd name="connsiteX0" fmla="*/ 787668 w 1750373"/>
              <a:gd name="connsiteY0" fmla="*/ 136372 h 1487820"/>
              <a:gd name="connsiteX1" fmla="*/ 787668 w 1750373"/>
              <a:gd name="connsiteY1" fmla="*/ 262556 h 1487820"/>
              <a:gd name="connsiteX2" fmla="*/ 875187 w 1750373"/>
              <a:gd name="connsiteY2" fmla="*/ 350075 h 1487820"/>
              <a:gd name="connsiteX3" fmla="*/ 962705 w 1750373"/>
              <a:gd name="connsiteY3" fmla="*/ 262556 h 1487820"/>
              <a:gd name="connsiteX4" fmla="*/ 962705 w 1750373"/>
              <a:gd name="connsiteY4" fmla="*/ 136372 h 1487820"/>
              <a:gd name="connsiteX5" fmla="*/ 1614002 w 1750373"/>
              <a:gd name="connsiteY5" fmla="*/ 787668 h 1487820"/>
              <a:gd name="connsiteX6" fmla="*/ 1487817 w 1750373"/>
              <a:gd name="connsiteY6" fmla="*/ 787668 h 1487820"/>
              <a:gd name="connsiteX7" fmla="*/ 1400299 w 1750373"/>
              <a:gd name="connsiteY7" fmla="*/ 875187 h 1487820"/>
              <a:gd name="connsiteX8" fmla="*/ 1487817 w 1750373"/>
              <a:gd name="connsiteY8" fmla="*/ 962705 h 1487820"/>
              <a:gd name="connsiteX9" fmla="*/ 1613766 w 1750373"/>
              <a:gd name="connsiteY9" fmla="*/ 962705 h 1487820"/>
              <a:gd name="connsiteX10" fmla="*/ 1417767 w 1750373"/>
              <a:gd name="connsiteY10" fmla="*/ 1377588 h 1487820"/>
              <a:gd name="connsiteX11" fmla="*/ 1421347 w 1750373"/>
              <a:gd name="connsiteY11" fmla="*/ 1470349 h 1487820"/>
              <a:gd name="connsiteX12" fmla="*/ 1514108 w 1750373"/>
              <a:gd name="connsiteY12" fmla="*/ 1466769 h 1487820"/>
              <a:gd name="connsiteX13" fmla="*/ 1750373 w 1750373"/>
              <a:gd name="connsiteY13" fmla="*/ 875187 h 1487820"/>
              <a:gd name="connsiteX14" fmla="*/ 875187 w 1750373"/>
              <a:gd name="connsiteY14" fmla="*/ 0 h 1487820"/>
              <a:gd name="connsiteX15" fmla="*/ 0 w 1750373"/>
              <a:gd name="connsiteY15" fmla="*/ 875187 h 1487820"/>
              <a:gd name="connsiteX16" fmla="*/ 236266 w 1750373"/>
              <a:gd name="connsiteY16" fmla="*/ 1466769 h 1487820"/>
              <a:gd name="connsiteX17" fmla="*/ 329026 w 1750373"/>
              <a:gd name="connsiteY17" fmla="*/ 1470349 h 1487820"/>
              <a:gd name="connsiteX18" fmla="*/ 332605 w 1750373"/>
              <a:gd name="connsiteY18" fmla="*/ 1377588 h 1487820"/>
              <a:gd name="connsiteX19" fmla="*/ 136607 w 1750373"/>
              <a:gd name="connsiteY19" fmla="*/ 962705 h 1487820"/>
              <a:gd name="connsiteX20" fmla="*/ 262556 w 1750373"/>
              <a:gd name="connsiteY20" fmla="*/ 962705 h 1487820"/>
              <a:gd name="connsiteX21" fmla="*/ 350075 w 1750373"/>
              <a:gd name="connsiteY21" fmla="*/ 875187 h 1487820"/>
              <a:gd name="connsiteX22" fmla="*/ 262556 w 1750373"/>
              <a:gd name="connsiteY22" fmla="*/ 787668 h 1487820"/>
              <a:gd name="connsiteX23" fmla="*/ 136372 w 1750373"/>
              <a:gd name="connsiteY23" fmla="*/ 787668 h 1487820"/>
              <a:gd name="connsiteX24" fmla="*/ 290909 w 1750373"/>
              <a:gd name="connsiteY24" fmla="*/ 414680 h 1487820"/>
              <a:gd name="connsiteX25" fmla="*/ 375708 w 1750373"/>
              <a:gd name="connsiteY25" fmla="*/ 499479 h 1487820"/>
              <a:gd name="connsiteX26" fmla="*/ 499479 w 1750373"/>
              <a:gd name="connsiteY26" fmla="*/ 499479 h 1487820"/>
              <a:gd name="connsiteX27" fmla="*/ 499479 w 1750373"/>
              <a:gd name="connsiteY27" fmla="*/ 375708 h 1487820"/>
              <a:gd name="connsiteX28" fmla="*/ 414680 w 1750373"/>
              <a:gd name="connsiteY28" fmla="*/ 290909 h 1487820"/>
              <a:gd name="connsiteX29" fmla="*/ 787668 w 1750373"/>
              <a:gd name="connsiteY29" fmla="*/ 136372 h 1487820"/>
              <a:gd name="connsiteX30" fmla="*/ 1291679 w 1750373"/>
              <a:gd name="connsiteY30" fmla="*/ 405569 h 1487820"/>
              <a:gd name="connsiteX31" fmla="*/ 1221025 w 1750373"/>
              <a:gd name="connsiteY31" fmla="*/ 406907 h 1487820"/>
              <a:gd name="connsiteX32" fmla="*/ 1202016 w 1750373"/>
              <a:gd name="connsiteY32" fmla="*/ 422861 h 1487820"/>
              <a:gd name="connsiteX33" fmla="*/ 1151641 w 1750373"/>
              <a:gd name="connsiteY33" fmla="*/ 465257 h 1487820"/>
              <a:gd name="connsiteX34" fmla="*/ 996190 w 1750373"/>
              <a:gd name="connsiteY34" fmla="*/ 597128 h 1487820"/>
              <a:gd name="connsiteX35" fmla="*/ 833151 w 1750373"/>
              <a:gd name="connsiteY35" fmla="*/ 738211 h 1487820"/>
              <a:gd name="connsiteX36" fmla="*/ 772877 w 1750373"/>
              <a:gd name="connsiteY36" fmla="*/ 792534 h 1487820"/>
              <a:gd name="connsiteX37" fmla="*/ 736137 w 1750373"/>
              <a:gd name="connsiteY37" fmla="*/ 829563 h 1487820"/>
              <a:gd name="connsiteX38" fmla="*/ 763460 w 1750373"/>
              <a:gd name="connsiteY38" fmla="*/ 1058775 h 1487820"/>
              <a:gd name="connsiteX39" fmla="*/ 997730 w 1750373"/>
              <a:gd name="connsiteY39" fmla="*/ 1032046 h 1487820"/>
              <a:gd name="connsiteX40" fmla="*/ 1026113 w 1750373"/>
              <a:gd name="connsiteY40" fmla="*/ 988550 h 1487820"/>
              <a:gd name="connsiteX41" fmla="*/ 1066284 w 1750373"/>
              <a:gd name="connsiteY41" fmla="*/ 918657 h 1487820"/>
              <a:gd name="connsiteX42" fmla="*/ 1169118 w 1750373"/>
              <a:gd name="connsiteY42" fmla="*/ 730973 h 1487820"/>
              <a:gd name="connsiteX43" fmla="*/ 1264522 w 1750373"/>
              <a:gd name="connsiteY43" fmla="*/ 552626 h 1487820"/>
              <a:gd name="connsiteX44" fmla="*/ 1295101 w 1750373"/>
              <a:gd name="connsiteY44" fmla="*/ 494915 h 1487820"/>
              <a:gd name="connsiteX45" fmla="*/ 1306601 w 1750373"/>
              <a:gd name="connsiteY45" fmla="*/ 473141 h 1487820"/>
              <a:gd name="connsiteX46" fmla="*/ 1291679 w 1750373"/>
              <a:gd name="connsiteY46" fmla="*/ 405569 h 148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50373" h="1487820">
                <a:moveTo>
                  <a:pt x="787668" y="136372"/>
                </a:moveTo>
                <a:lnTo>
                  <a:pt x="787668" y="262556"/>
                </a:lnTo>
                <a:cubicBezTo>
                  <a:pt x="787668" y="310891"/>
                  <a:pt x="826850" y="350075"/>
                  <a:pt x="875187" y="350075"/>
                </a:cubicBezTo>
                <a:cubicBezTo>
                  <a:pt x="923523" y="350075"/>
                  <a:pt x="962705" y="310891"/>
                  <a:pt x="962705" y="262556"/>
                </a:cubicBezTo>
                <a:lnTo>
                  <a:pt x="962705" y="136372"/>
                </a:lnTo>
                <a:cubicBezTo>
                  <a:pt x="1303608" y="176323"/>
                  <a:pt x="1574050" y="446767"/>
                  <a:pt x="1614002" y="787668"/>
                </a:cubicBezTo>
                <a:lnTo>
                  <a:pt x="1487817" y="787668"/>
                </a:lnTo>
                <a:cubicBezTo>
                  <a:pt x="1439481" y="787668"/>
                  <a:pt x="1400299" y="826850"/>
                  <a:pt x="1400299" y="875187"/>
                </a:cubicBezTo>
                <a:cubicBezTo>
                  <a:pt x="1400299" y="923523"/>
                  <a:pt x="1439481" y="962705"/>
                  <a:pt x="1487817" y="962705"/>
                </a:cubicBezTo>
                <a:lnTo>
                  <a:pt x="1613766" y="962705"/>
                </a:lnTo>
                <a:cubicBezTo>
                  <a:pt x="1594266" y="1121736"/>
                  <a:pt x="1522457" y="1264496"/>
                  <a:pt x="1417767" y="1377588"/>
                </a:cubicBezTo>
                <a:cubicBezTo>
                  <a:pt x="1393140" y="1404193"/>
                  <a:pt x="1394741" y="1445721"/>
                  <a:pt x="1421347" y="1470349"/>
                </a:cubicBezTo>
                <a:cubicBezTo>
                  <a:pt x="1447953" y="1494976"/>
                  <a:pt x="1489480" y="1493375"/>
                  <a:pt x="1514108" y="1466769"/>
                </a:cubicBezTo>
                <a:cubicBezTo>
                  <a:pt x="1657831" y="1311502"/>
                  <a:pt x="1750373" y="1105588"/>
                  <a:pt x="1750373" y="875187"/>
                </a:cubicBezTo>
                <a:cubicBezTo>
                  <a:pt x="1750373" y="391834"/>
                  <a:pt x="1358535" y="0"/>
                  <a:pt x="875187" y="0"/>
                </a:cubicBezTo>
                <a:cubicBezTo>
                  <a:pt x="391834" y="0"/>
                  <a:pt x="0" y="391834"/>
                  <a:pt x="0" y="875187"/>
                </a:cubicBezTo>
                <a:cubicBezTo>
                  <a:pt x="0" y="1105588"/>
                  <a:pt x="92538" y="1311502"/>
                  <a:pt x="236266" y="1466769"/>
                </a:cubicBezTo>
                <a:cubicBezTo>
                  <a:pt x="260892" y="1493375"/>
                  <a:pt x="302422" y="1494976"/>
                  <a:pt x="329026" y="1470349"/>
                </a:cubicBezTo>
                <a:cubicBezTo>
                  <a:pt x="355628" y="1445721"/>
                  <a:pt x="357231" y="1404193"/>
                  <a:pt x="332605" y="1377588"/>
                </a:cubicBezTo>
                <a:cubicBezTo>
                  <a:pt x="227917" y="1264496"/>
                  <a:pt x="156104" y="1121736"/>
                  <a:pt x="136607" y="962705"/>
                </a:cubicBezTo>
                <a:lnTo>
                  <a:pt x="262556" y="962705"/>
                </a:lnTo>
                <a:cubicBezTo>
                  <a:pt x="310891" y="962705"/>
                  <a:pt x="350075" y="923523"/>
                  <a:pt x="350075" y="875187"/>
                </a:cubicBezTo>
                <a:cubicBezTo>
                  <a:pt x="350075" y="826850"/>
                  <a:pt x="310891" y="787668"/>
                  <a:pt x="262556" y="787668"/>
                </a:cubicBezTo>
                <a:lnTo>
                  <a:pt x="136372" y="787668"/>
                </a:lnTo>
                <a:cubicBezTo>
                  <a:pt x="152765" y="647791"/>
                  <a:pt x="207962" y="519777"/>
                  <a:pt x="290909" y="414680"/>
                </a:cubicBezTo>
                <a:lnTo>
                  <a:pt x="375708" y="499479"/>
                </a:lnTo>
                <a:cubicBezTo>
                  <a:pt x="409887" y="533656"/>
                  <a:pt x="465300" y="533656"/>
                  <a:pt x="499479" y="499479"/>
                </a:cubicBezTo>
                <a:cubicBezTo>
                  <a:pt x="533656" y="465300"/>
                  <a:pt x="533656" y="409887"/>
                  <a:pt x="499479" y="375708"/>
                </a:cubicBezTo>
                <a:lnTo>
                  <a:pt x="414680" y="290909"/>
                </a:lnTo>
                <a:cubicBezTo>
                  <a:pt x="519777" y="207962"/>
                  <a:pt x="647791" y="152765"/>
                  <a:pt x="787668" y="136372"/>
                </a:cubicBezTo>
                <a:close/>
                <a:moveTo>
                  <a:pt x="1291679" y="405569"/>
                </a:moveTo>
                <a:cubicBezTo>
                  <a:pt x="1270832" y="389433"/>
                  <a:pt x="1241225" y="389993"/>
                  <a:pt x="1221025" y="406907"/>
                </a:cubicBezTo>
                <a:lnTo>
                  <a:pt x="1202016" y="422861"/>
                </a:lnTo>
                <a:cubicBezTo>
                  <a:pt x="1189904" y="433034"/>
                  <a:pt x="1172566" y="447614"/>
                  <a:pt x="1151641" y="465257"/>
                </a:cubicBezTo>
                <a:cubicBezTo>
                  <a:pt x="1109807" y="500536"/>
                  <a:pt x="1053602" y="548085"/>
                  <a:pt x="996190" y="597128"/>
                </a:cubicBezTo>
                <a:cubicBezTo>
                  <a:pt x="938813" y="646135"/>
                  <a:pt x="880044" y="696783"/>
                  <a:pt x="833151" y="738211"/>
                </a:cubicBezTo>
                <a:cubicBezTo>
                  <a:pt x="809731" y="758901"/>
                  <a:pt x="789042" y="777498"/>
                  <a:pt x="772877" y="792534"/>
                </a:cubicBezTo>
                <a:cubicBezTo>
                  <a:pt x="757850" y="806520"/>
                  <a:pt x="743786" y="820111"/>
                  <a:pt x="736137" y="829563"/>
                </a:cubicBezTo>
                <a:cubicBezTo>
                  <a:pt x="678990" y="900243"/>
                  <a:pt x="691221" y="1002859"/>
                  <a:pt x="763460" y="1058775"/>
                </a:cubicBezTo>
                <a:cubicBezTo>
                  <a:pt x="835698" y="1114682"/>
                  <a:pt x="940581" y="1102718"/>
                  <a:pt x="997730" y="1032046"/>
                </a:cubicBezTo>
                <a:cubicBezTo>
                  <a:pt x="1005379" y="1022586"/>
                  <a:pt x="1015663" y="1006071"/>
                  <a:pt x="1026113" y="988550"/>
                </a:cubicBezTo>
                <a:cubicBezTo>
                  <a:pt x="1037350" y="969698"/>
                  <a:pt x="1051091" y="945718"/>
                  <a:pt x="1066284" y="918657"/>
                </a:cubicBezTo>
                <a:cubicBezTo>
                  <a:pt x="1096705" y="864483"/>
                  <a:pt x="1133568" y="796884"/>
                  <a:pt x="1169118" y="730973"/>
                </a:cubicBezTo>
                <a:cubicBezTo>
                  <a:pt x="1204686" y="665027"/>
                  <a:pt x="1239054" y="600576"/>
                  <a:pt x="1264522" y="552626"/>
                </a:cubicBezTo>
                <a:cubicBezTo>
                  <a:pt x="1277256" y="528647"/>
                  <a:pt x="1287767" y="508785"/>
                  <a:pt x="1295101" y="494915"/>
                </a:cubicBezTo>
                <a:lnTo>
                  <a:pt x="1306601" y="473141"/>
                </a:lnTo>
                <a:cubicBezTo>
                  <a:pt x="1318775" y="450024"/>
                  <a:pt x="1312526" y="421706"/>
                  <a:pt x="1291679" y="405569"/>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Graphic 29" descr="Icon of a chart line of varying heights pointing top right with a checkmark">
            <a:extLst>
              <a:ext uri="{FF2B5EF4-FFF2-40B4-BE49-F238E27FC236}">
                <a16:creationId xmlns:a16="http://schemas.microsoft.com/office/drawing/2014/main" id="{1268845A-AA42-0DA0-9012-4B5942B10B3E}"/>
              </a:ext>
            </a:extLst>
          </p:cNvPr>
          <p:cNvSpPr>
            <a:spLocks/>
          </p:cNvSpPr>
          <p:nvPr/>
        </p:nvSpPr>
        <p:spPr>
          <a:xfrm>
            <a:off x="918873" y="5487761"/>
            <a:ext cx="250772" cy="250926"/>
          </a:xfrm>
          <a:custGeom>
            <a:avLst/>
            <a:gdLst>
              <a:gd name="connsiteX0" fmla="*/ 213133 w 250772"/>
              <a:gd name="connsiteY0" fmla="*/ 0 h 250926"/>
              <a:gd name="connsiteX1" fmla="*/ 225680 w 250772"/>
              <a:gd name="connsiteY1" fmla="*/ 12546 h 250926"/>
              <a:gd name="connsiteX2" fmla="*/ 225680 w 250772"/>
              <a:gd name="connsiteY2" fmla="*/ 75278 h 250926"/>
              <a:gd name="connsiteX3" fmla="*/ 213133 w 250772"/>
              <a:gd name="connsiteY3" fmla="*/ 87824 h 250926"/>
              <a:gd name="connsiteX4" fmla="*/ 200587 w 250772"/>
              <a:gd name="connsiteY4" fmla="*/ 75278 h 250926"/>
              <a:gd name="connsiteX5" fmla="*/ 200587 w 250772"/>
              <a:gd name="connsiteY5" fmla="*/ 42833 h 250926"/>
              <a:gd name="connsiteX6" fmla="*/ 127906 w 250772"/>
              <a:gd name="connsiteY6" fmla="*/ 115514 h 250926"/>
              <a:gd name="connsiteX7" fmla="*/ 110166 w 250772"/>
              <a:gd name="connsiteY7" fmla="*/ 115514 h 250926"/>
              <a:gd name="connsiteX8" fmla="*/ 87670 w 250772"/>
              <a:gd name="connsiteY8" fmla="*/ 93019 h 250926"/>
              <a:gd name="connsiteX9" fmla="*/ 21262 w 250772"/>
              <a:gd name="connsiteY9" fmla="*/ 159426 h 250926"/>
              <a:gd name="connsiteX10" fmla="*/ 3522 w 250772"/>
              <a:gd name="connsiteY10" fmla="*/ 159118 h 250926"/>
              <a:gd name="connsiteX11" fmla="*/ 3522 w 250772"/>
              <a:gd name="connsiteY11" fmla="*/ 141686 h 250926"/>
              <a:gd name="connsiteX12" fmla="*/ 78800 w 250772"/>
              <a:gd name="connsiteY12" fmla="*/ 66408 h 250926"/>
              <a:gd name="connsiteX13" fmla="*/ 96540 w 250772"/>
              <a:gd name="connsiteY13" fmla="*/ 66408 h 250926"/>
              <a:gd name="connsiteX14" fmla="*/ 119036 w 250772"/>
              <a:gd name="connsiteY14" fmla="*/ 88903 h 250926"/>
              <a:gd name="connsiteX15" fmla="*/ 182847 w 250772"/>
              <a:gd name="connsiteY15" fmla="*/ 25093 h 250926"/>
              <a:gd name="connsiteX16" fmla="*/ 150402 w 250772"/>
              <a:gd name="connsiteY16" fmla="*/ 25093 h 250926"/>
              <a:gd name="connsiteX17" fmla="*/ 137855 w 250772"/>
              <a:gd name="connsiteY17" fmla="*/ 12546 h 250926"/>
              <a:gd name="connsiteX18" fmla="*/ 150402 w 250772"/>
              <a:gd name="connsiteY18" fmla="*/ 0 h 250926"/>
              <a:gd name="connsiteX19" fmla="*/ 213133 w 250772"/>
              <a:gd name="connsiteY19" fmla="*/ 0 h 250926"/>
              <a:gd name="connsiteX20" fmla="*/ 250772 w 250772"/>
              <a:gd name="connsiteY20" fmla="*/ 181922 h 250926"/>
              <a:gd name="connsiteX21" fmla="*/ 181768 w 250772"/>
              <a:gd name="connsiteY21" fmla="*/ 250927 h 250926"/>
              <a:gd name="connsiteX22" fmla="*/ 112763 w 250772"/>
              <a:gd name="connsiteY22" fmla="*/ 181922 h 250926"/>
              <a:gd name="connsiteX23" fmla="*/ 181768 w 250772"/>
              <a:gd name="connsiteY23" fmla="*/ 112917 h 250926"/>
              <a:gd name="connsiteX24" fmla="*/ 250772 w 250772"/>
              <a:gd name="connsiteY24" fmla="*/ 181922 h 250926"/>
              <a:gd name="connsiteX25" fmla="*/ 223848 w 250772"/>
              <a:gd name="connsiteY25" fmla="*/ 152388 h 250926"/>
              <a:gd name="connsiteX26" fmla="*/ 214977 w 250772"/>
              <a:gd name="connsiteY26" fmla="*/ 152376 h 250926"/>
              <a:gd name="connsiteX27" fmla="*/ 214965 w 250772"/>
              <a:gd name="connsiteY27" fmla="*/ 152388 h 250926"/>
              <a:gd name="connsiteX28" fmla="*/ 169221 w 250772"/>
              <a:gd name="connsiteY28" fmla="*/ 198144 h 250926"/>
              <a:gd name="connsiteX29" fmla="*/ 148570 w 250772"/>
              <a:gd name="connsiteY29" fmla="*/ 177480 h 250926"/>
              <a:gd name="connsiteX30" fmla="*/ 139687 w 250772"/>
              <a:gd name="connsiteY30" fmla="*/ 177480 h 250926"/>
              <a:gd name="connsiteX31" fmla="*/ 139687 w 250772"/>
              <a:gd name="connsiteY31" fmla="*/ 186363 h 250926"/>
              <a:gd name="connsiteX32" fmla="*/ 164780 w 250772"/>
              <a:gd name="connsiteY32" fmla="*/ 211456 h 250926"/>
              <a:gd name="connsiteX33" fmla="*/ 173651 w 250772"/>
              <a:gd name="connsiteY33" fmla="*/ 211467 h 250926"/>
              <a:gd name="connsiteX34" fmla="*/ 173663 w 250772"/>
              <a:gd name="connsiteY34" fmla="*/ 211456 h 250926"/>
              <a:gd name="connsiteX35" fmla="*/ 223848 w 250772"/>
              <a:gd name="connsiteY35" fmla="*/ 161271 h 250926"/>
              <a:gd name="connsiteX36" fmla="*/ 223859 w 250772"/>
              <a:gd name="connsiteY36" fmla="*/ 152399 h 250926"/>
              <a:gd name="connsiteX37" fmla="*/ 223848 w 250772"/>
              <a:gd name="connsiteY37" fmla="*/ 152388 h 25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0772" h="250926">
                <a:moveTo>
                  <a:pt x="213133" y="0"/>
                </a:moveTo>
                <a:cubicBezTo>
                  <a:pt x="220063" y="0"/>
                  <a:pt x="225680" y="5617"/>
                  <a:pt x="225680" y="12546"/>
                </a:cubicBezTo>
                <a:lnTo>
                  <a:pt x="225680" y="75278"/>
                </a:lnTo>
                <a:cubicBezTo>
                  <a:pt x="225680" y="82207"/>
                  <a:pt x="220063" y="87824"/>
                  <a:pt x="213133" y="87824"/>
                </a:cubicBezTo>
                <a:cubicBezTo>
                  <a:pt x="206204" y="87824"/>
                  <a:pt x="200587" y="82207"/>
                  <a:pt x="200587" y="75278"/>
                </a:cubicBezTo>
                <a:lnTo>
                  <a:pt x="200587" y="42833"/>
                </a:lnTo>
                <a:lnTo>
                  <a:pt x="127906" y="115514"/>
                </a:lnTo>
                <a:cubicBezTo>
                  <a:pt x="123007" y="120412"/>
                  <a:pt x="115065" y="120412"/>
                  <a:pt x="110166" y="115514"/>
                </a:cubicBezTo>
                <a:lnTo>
                  <a:pt x="87670" y="93019"/>
                </a:lnTo>
                <a:lnTo>
                  <a:pt x="21262" y="159426"/>
                </a:lnTo>
                <a:cubicBezTo>
                  <a:pt x="16278" y="164240"/>
                  <a:pt x="8336" y="164102"/>
                  <a:pt x="3522" y="159118"/>
                </a:cubicBezTo>
                <a:cubicBezTo>
                  <a:pt x="-1174" y="154256"/>
                  <a:pt x="-1174" y="146547"/>
                  <a:pt x="3522" y="141686"/>
                </a:cubicBezTo>
                <a:lnTo>
                  <a:pt x="78800" y="66408"/>
                </a:lnTo>
                <a:cubicBezTo>
                  <a:pt x="83699" y="61510"/>
                  <a:pt x="91641" y="61510"/>
                  <a:pt x="96540" y="66408"/>
                </a:cubicBezTo>
                <a:lnTo>
                  <a:pt x="119036" y="88903"/>
                </a:lnTo>
                <a:lnTo>
                  <a:pt x="182847" y="25093"/>
                </a:lnTo>
                <a:lnTo>
                  <a:pt x="150402" y="25093"/>
                </a:lnTo>
                <a:cubicBezTo>
                  <a:pt x="143472" y="25093"/>
                  <a:pt x="137855" y="19475"/>
                  <a:pt x="137855" y="12546"/>
                </a:cubicBezTo>
                <a:cubicBezTo>
                  <a:pt x="137855" y="5617"/>
                  <a:pt x="143472" y="0"/>
                  <a:pt x="150402" y="0"/>
                </a:cubicBezTo>
                <a:lnTo>
                  <a:pt x="213133" y="0"/>
                </a:lnTo>
                <a:close/>
                <a:moveTo>
                  <a:pt x="250772" y="181922"/>
                </a:moveTo>
                <a:cubicBezTo>
                  <a:pt x="250772" y="220033"/>
                  <a:pt x="219878" y="250927"/>
                  <a:pt x="181768" y="250927"/>
                </a:cubicBezTo>
                <a:cubicBezTo>
                  <a:pt x="143657" y="250927"/>
                  <a:pt x="112763" y="220033"/>
                  <a:pt x="112763" y="181922"/>
                </a:cubicBezTo>
                <a:cubicBezTo>
                  <a:pt x="112763" y="143811"/>
                  <a:pt x="143657" y="112917"/>
                  <a:pt x="181768" y="112917"/>
                </a:cubicBezTo>
                <a:cubicBezTo>
                  <a:pt x="219878" y="112917"/>
                  <a:pt x="250772" y="143811"/>
                  <a:pt x="250772" y="181922"/>
                </a:cubicBezTo>
                <a:close/>
                <a:moveTo>
                  <a:pt x="223848" y="152388"/>
                </a:moveTo>
                <a:cubicBezTo>
                  <a:pt x="221402" y="149935"/>
                  <a:pt x="217429" y="149930"/>
                  <a:pt x="214977" y="152376"/>
                </a:cubicBezTo>
                <a:cubicBezTo>
                  <a:pt x="214973" y="152380"/>
                  <a:pt x="214969" y="152384"/>
                  <a:pt x="214965" y="152388"/>
                </a:cubicBezTo>
                <a:lnTo>
                  <a:pt x="169221" y="198144"/>
                </a:lnTo>
                <a:lnTo>
                  <a:pt x="148570" y="177480"/>
                </a:lnTo>
                <a:cubicBezTo>
                  <a:pt x="146117" y="175028"/>
                  <a:pt x="142140" y="175028"/>
                  <a:pt x="139687" y="177480"/>
                </a:cubicBezTo>
                <a:cubicBezTo>
                  <a:pt x="137234" y="179933"/>
                  <a:pt x="137234" y="183910"/>
                  <a:pt x="139687" y="186363"/>
                </a:cubicBezTo>
                <a:lnTo>
                  <a:pt x="164780" y="211456"/>
                </a:lnTo>
                <a:cubicBezTo>
                  <a:pt x="167226" y="213909"/>
                  <a:pt x="171199" y="213914"/>
                  <a:pt x="173651" y="211467"/>
                </a:cubicBezTo>
                <a:cubicBezTo>
                  <a:pt x="173655" y="211463"/>
                  <a:pt x="173659" y="211460"/>
                  <a:pt x="173663" y="211456"/>
                </a:cubicBezTo>
                <a:lnTo>
                  <a:pt x="223848" y="161271"/>
                </a:lnTo>
                <a:cubicBezTo>
                  <a:pt x="226301" y="158824"/>
                  <a:pt x="226306" y="154852"/>
                  <a:pt x="223859" y="152399"/>
                </a:cubicBezTo>
                <a:cubicBezTo>
                  <a:pt x="223856" y="152395"/>
                  <a:pt x="223852" y="152392"/>
                  <a:pt x="223848" y="152388"/>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30" name="Picture 29">
            <a:extLst>
              <a:ext uri="{FF2B5EF4-FFF2-40B4-BE49-F238E27FC236}">
                <a16:creationId xmlns:a16="http://schemas.microsoft.com/office/drawing/2014/main" id="{449501A0-7B75-2110-11E2-40EEF11CED9B}"/>
              </a:ext>
            </a:extLst>
          </p:cNvPr>
          <p:cNvPicPr>
            <a:picLocks/>
          </p:cNvPicPr>
          <p:nvPr/>
        </p:nvPicPr>
        <p:blipFill>
          <a:blip r:embed="rId3"/>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31" name="Picture 30">
            <a:extLst>
              <a:ext uri="{FF2B5EF4-FFF2-40B4-BE49-F238E27FC236}">
                <a16:creationId xmlns:a16="http://schemas.microsoft.com/office/drawing/2014/main" id="{0A91CFE9-5221-BB0E-2DEA-A36D9AF55426}"/>
              </a:ext>
            </a:extLst>
          </p:cNvPr>
          <p:cNvPicPr>
            <a:picLocks/>
          </p:cNvPicPr>
          <p:nvPr/>
        </p:nvPicPr>
        <p:blipFill>
          <a:blip r:embed="rId4"/>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32" name="Picture 31">
            <a:extLst>
              <a:ext uri="{FF2B5EF4-FFF2-40B4-BE49-F238E27FC236}">
                <a16:creationId xmlns:a16="http://schemas.microsoft.com/office/drawing/2014/main" id="{7DD6105A-D759-15E7-A528-D0CAEAE57333}"/>
              </a:ext>
            </a:extLst>
          </p:cNvPr>
          <p:cNvPicPr>
            <a:picLocks/>
          </p:cNvPicPr>
          <p:nvPr/>
        </p:nvPicPr>
        <p:blipFill>
          <a:blip r:embed="rId5"/>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7" name="Picture 6">
            <a:extLst>
              <a:ext uri="{FF2B5EF4-FFF2-40B4-BE49-F238E27FC236}">
                <a16:creationId xmlns:a16="http://schemas.microsoft.com/office/drawing/2014/main" id="{48FD4199-6963-B725-1283-D2F7D40DC162}"/>
              </a:ext>
            </a:extLst>
          </p:cNvPr>
          <p:cNvPicPr>
            <a:picLocks/>
          </p:cNvPicPr>
          <p:nvPr/>
        </p:nvPicPr>
        <p:blipFill>
          <a:blip r:embed="rId6"/>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9" name="Picture 8">
            <a:extLst>
              <a:ext uri="{FF2B5EF4-FFF2-40B4-BE49-F238E27FC236}">
                <a16:creationId xmlns:a16="http://schemas.microsoft.com/office/drawing/2014/main" id="{5A513A89-B5D0-B298-A19D-9CADE74EA318}"/>
              </a:ext>
            </a:extLst>
          </p:cNvPr>
          <p:cNvPicPr>
            <a:picLocks/>
          </p:cNvPicPr>
          <p:nvPr/>
        </p:nvPicPr>
        <p:blipFill>
          <a:blip r:embed="rId7"/>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15" name="Picture 14">
            <a:extLst>
              <a:ext uri="{FF2B5EF4-FFF2-40B4-BE49-F238E27FC236}">
                <a16:creationId xmlns:a16="http://schemas.microsoft.com/office/drawing/2014/main" id="{CE96A25C-B391-EC4F-C2DD-22604985CCCA}"/>
              </a:ext>
            </a:extLst>
          </p:cNvPr>
          <p:cNvPicPr>
            <a:picLocks/>
          </p:cNvPicPr>
          <p:nvPr/>
        </p:nvPicPr>
        <p:blipFill rotWithShape="1">
          <a:blip r:embed="rId8"/>
          <a:srcRect t="783" b="783"/>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16" name="Picture 15">
            <a:extLst>
              <a:ext uri="{FF2B5EF4-FFF2-40B4-BE49-F238E27FC236}">
                <a16:creationId xmlns:a16="http://schemas.microsoft.com/office/drawing/2014/main" id="{8E71F8DC-A59B-58D9-1A8D-2FAA990C0F79}"/>
              </a:ext>
            </a:extLst>
          </p:cNvPr>
          <p:cNvPicPr>
            <a:picLocks/>
          </p:cNvPicPr>
          <p:nvPr/>
        </p:nvPicPr>
        <p:blipFill>
          <a:blip r:embed="rId9"/>
          <a:srcRect t="782" b="782"/>
          <a:stretch/>
        </p:blipFill>
        <p:spPr>
          <a:xfrm>
            <a:off x="7356330" y="381000"/>
            <a:ext cx="2835390" cy="6096000"/>
          </a:xfrm>
          <a:prstGeom prst="roundRect">
            <a:avLst>
              <a:gd name="adj" fmla="val 7125"/>
            </a:avLst>
          </a:prstGeom>
          <a:solidFill>
            <a:schemeClr val="bg1"/>
          </a:solidFill>
          <a:ln w="53975" cap="flat">
            <a:solidFill>
              <a:schemeClr val="tx1"/>
            </a:solidFill>
            <a:round/>
          </a:ln>
        </p:spPr>
      </p:pic>
      <p:pic>
        <p:nvPicPr>
          <p:cNvPr id="21" name="Picture 20">
            <a:extLst>
              <a:ext uri="{FF2B5EF4-FFF2-40B4-BE49-F238E27FC236}">
                <a16:creationId xmlns:a16="http://schemas.microsoft.com/office/drawing/2014/main" id="{7DA35A30-1643-0E7F-7E12-EC336AEDAC67}"/>
              </a:ext>
            </a:extLst>
          </p:cNvPr>
          <p:cNvPicPr>
            <a:picLocks/>
          </p:cNvPicPr>
          <p:nvPr/>
        </p:nvPicPr>
        <p:blipFill>
          <a:blip r:embed="rId10"/>
          <a:srcRect t="782" b="782"/>
          <a:stretch/>
        </p:blipFill>
        <p:spPr>
          <a:xfrm>
            <a:off x="7356330" y="372495"/>
            <a:ext cx="2835390" cy="6096000"/>
          </a:xfrm>
          <a:prstGeom prst="roundRect">
            <a:avLst>
              <a:gd name="adj" fmla="val 7125"/>
            </a:avLst>
          </a:prstGeom>
          <a:solidFill>
            <a:schemeClr val="bg1"/>
          </a:solidFill>
          <a:ln w="53975" cap="flat">
            <a:solidFill>
              <a:schemeClr val="tx1"/>
            </a:solidFill>
            <a:round/>
          </a:ln>
        </p:spPr>
      </p:pic>
      <p:pic>
        <p:nvPicPr>
          <p:cNvPr id="40" name="Picture 39">
            <a:extLst>
              <a:ext uri="{FF2B5EF4-FFF2-40B4-BE49-F238E27FC236}">
                <a16:creationId xmlns:a16="http://schemas.microsoft.com/office/drawing/2014/main" id="{01E3FC01-44E5-23C6-CA50-1744687CA4F9}"/>
              </a:ext>
            </a:extLst>
          </p:cNvPr>
          <p:cNvPicPr>
            <a:picLocks/>
          </p:cNvPicPr>
          <p:nvPr/>
        </p:nvPicPr>
        <p:blipFill>
          <a:blip r:embed="rId3"/>
          <a:stretch>
            <a:fillRect/>
          </a:stretch>
        </p:blipFill>
        <p:spPr>
          <a:xfrm>
            <a:off x="7351381" y="380998"/>
            <a:ext cx="2835390" cy="6096000"/>
          </a:xfrm>
          <a:prstGeom prst="roundRect">
            <a:avLst>
              <a:gd name="adj" fmla="val 7125"/>
            </a:avLst>
          </a:prstGeom>
          <a:solidFill>
            <a:schemeClr val="bg1"/>
          </a:solidFill>
          <a:ln w="53975" cap="flat">
            <a:solidFill>
              <a:schemeClr val="tx1"/>
            </a:solidFill>
            <a:round/>
          </a:ln>
        </p:spPr>
      </p:pic>
      <p:sp>
        <p:nvSpPr>
          <p:cNvPr id="33" name="Oval 32">
            <a:extLst>
              <a:ext uri="{FF2B5EF4-FFF2-40B4-BE49-F238E27FC236}">
                <a16:creationId xmlns:a16="http://schemas.microsoft.com/office/drawing/2014/main" id="{66B013BB-E219-DDDA-CD73-47AF022B43EF}"/>
              </a:ext>
            </a:extLst>
          </p:cNvPr>
          <p:cNvSpPr>
            <a:spLocks/>
          </p:cNvSpPr>
          <p:nvPr/>
        </p:nvSpPr>
        <p:spPr bwMode="auto">
          <a:xfrm>
            <a:off x="9847325" y="734737"/>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4" name="Oval 33">
            <a:extLst>
              <a:ext uri="{FF2B5EF4-FFF2-40B4-BE49-F238E27FC236}">
                <a16:creationId xmlns:a16="http://schemas.microsoft.com/office/drawing/2014/main" id="{C25F9D72-4990-7B05-90B4-EE1AA43B5EDD}"/>
              </a:ext>
            </a:extLst>
          </p:cNvPr>
          <p:cNvSpPr>
            <a:spLocks/>
          </p:cNvSpPr>
          <p:nvPr/>
        </p:nvSpPr>
        <p:spPr bwMode="auto">
          <a:xfrm>
            <a:off x="7858505" y="2658204"/>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6" name="Oval 35">
            <a:extLst>
              <a:ext uri="{FF2B5EF4-FFF2-40B4-BE49-F238E27FC236}">
                <a16:creationId xmlns:a16="http://schemas.microsoft.com/office/drawing/2014/main" id="{E61CE400-8814-0A8B-1EA6-0CB5F18A7837}"/>
              </a:ext>
            </a:extLst>
          </p:cNvPr>
          <p:cNvSpPr>
            <a:spLocks/>
          </p:cNvSpPr>
          <p:nvPr/>
        </p:nvSpPr>
        <p:spPr bwMode="auto">
          <a:xfrm>
            <a:off x="7868665" y="4808191"/>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7" name="Oval 36">
            <a:extLst>
              <a:ext uri="{FF2B5EF4-FFF2-40B4-BE49-F238E27FC236}">
                <a16:creationId xmlns:a16="http://schemas.microsoft.com/office/drawing/2014/main" id="{5F21E524-6E84-8B50-DF24-478DF5A54DC0}"/>
              </a:ext>
            </a:extLst>
          </p:cNvPr>
          <p:cNvSpPr>
            <a:spLocks/>
          </p:cNvSpPr>
          <p:nvPr/>
        </p:nvSpPr>
        <p:spPr bwMode="auto">
          <a:xfrm>
            <a:off x="7401940" y="724244"/>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TextBox 11">
            <a:extLst>
              <a:ext uri="{FF2B5EF4-FFF2-40B4-BE49-F238E27FC236}">
                <a16:creationId xmlns:a16="http://schemas.microsoft.com/office/drawing/2014/main" id="{31E92FF0-87FA-5E72-164F-2CE825F0794C}"/>
              </a:ext>
            </a:extLst>
          </p:cNvPr>
          <p:cNvSpPr txBox="1"/>
          <p:nvPr/>
        </p:nvSpPr>
        <p:spPr>
          <a:xfrm>
            <a:off x="1796494" y="6162883"/>
            <a:ext cx="3963576" cy="196098"/>
          </a:xfrm>
          <a:prstGeom prst="rect">
            <a:avLst/>
          </a:prstGeom>
          <a:noFill/>
        </p:spPr>
        <p:txBody>
          <a:bodyPr wrap="square" lIns="0" tIns="0" rIns="0" bIns="0" anchor="ctr">
            <a:noAutofit/>
          </a:bodyPr>
          <a:lstStyle/>
          <a:p>
            <a:pPr marL="0" marR="0" lvl="0" indent="0" algn="r" defTabSz="914367" rtl="0" eaLnBrk="1" fontAlgn="auto" latinLnBrk="0" hangingPunct="1">
              <a:lnSpc>
                <a:spcPct val="100000"/>
              </a:lnSpc>
              <a:spcBef>
                <a:spcPts val="0"/>
              </a:spcBef>
              <a:spcAft>
                <a:spcPts val="1800"/>
              </a:spcAft>
              <a:buClrTx/>
              <a:buSzTx/>
              <a:buFontTx/>
              <a:buNone/>
              <a:tabLst/>
              <a:defRPr/>
            </a:pPr>
            <a:r>
              <a:rPr kumimoji="0" lang="en-US" sz="1000" b="0" i="0" u="none" strike="noStrike" kern="0" cap="none" spc="0" normalizeH="0" baseline="0" noProof="0">
                <a:ln>
                  <a:noFill/>
                </a:ln>
                <a:solidFill>
                  <a:srgbClr val="091F2C"/>
                </a:solidFill>
                <a:effectLst/>
                <a:uLnTx/>
                <a:uFillTx/>
                <a:latin typeface="Segoe Sans Display"/>
                <a:ea typeface="+mn-ea"/>
                <a:cs typeface="Segoe Sans Display" pitchFamily="2" charset="0"/>
              </a:rPr>
              <a:t>Agents will be accessible via Copilot Chat in CY25 Q2</a:t>
            </a:r>
          </a:p>
        </p:txBody>
      </p:sp>
      <p:sp>
        <p:nvSpPr>
          <p:cNvPr id="35" name="TextBox 2">
            <a:extLst>
              <a:ext uri="{FF2B5EF4-FFF2-40B4-BE49-F238E27FC236}">
                <a16:creationId xmlns:a16="http://schemas.microsoft.com/office/drawing/2014/main" id="{6258976A-3124-0725-02AE-263876CBEB43}"/>
              </a:ext>
            </a:extLst>
          </p:cNvPr>
          <p:cNvSpPr txBox="1"/>
          <p:nvPr/>
        </p:nvSpPr>
        <p:spPr>
          <a:xfrm>
            <a:off x="10301040" y="381000"/>
            <a:ext cx="1890960" cy="577436"/>
          </a:xfrm>
          <a:custGeom>
            <a:avLst/>
            <a:gdLst>
              <a:gd name="connsiteX0" fmla="*/ 0 w 1095592"/>
              <a:gd name="connsiteY0" fmla="*/ 194756 h 389514"/>
              <a:gd name="connsiteX1" fmla="*/ 0 w 1095592"/>
              <a:gd name="connsiteY1" fmla="*/ 194757 h 389514"/>
              <a:gd name="connsiteX2" fmla="*/ 0 w 1095592"/>
              <a:gd name="connsiteY2" fmla="*/ 194757 h 389514"/>
              <a:gd name="connsiteX3" fmla="*/ 194757 w 1095592"/>
              <a:gd name="connsiteY3" fmla="*/ 0 h 389514"/>
              <a:gd name="connsiteX4" fmla="*/ 1095592 w 1095592"/>
              <a:gd name="connsiteY4" fmla="*/ 0 h 389514"/>
              <a:gd name="connsiteX5" fmla="*/ 1095592 w 1095592"/>
              <a:gd name="connsiteY5" fmla="*/ 389514 h 389514"/>
              <a:gd name="connsiteX6" fmla="*/ 194757 w 1095592"/>
              <a:gd name="connsiteY6" fmla="*/ 389513 h 389514"/>
              <a:gd name="connsiteX7" fmla="*/ 15305 w 1095592"/>
              <a:gd name="connsiteY7" fmla="*/ 270564 h 389514"/>
              <a:gd name="connsiteX8" fmla="*/ 0 w 1095592"/>
              <a:gd name="connsiteY8" fmla="*/ 194757 h 389514"/>
              <a:gd name="connsiteX9" fmla="*/ 15305 w 1095592"/>
              <a:gd name="connsiteY9" fmla="*/ 118949 h 389514"/>
              <a:gd name="connsiteX10" fmla="*/ 194757 w 1095592"/>
              <a:gd name="connsiteY10" fmla="*/ 0 h 3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592" h="389514">
                <a:moveTo>
                  <a:pt x="0" y="194756"/>
                </a:moveTo>
                <a:lnTo>
                  <a:pt x="0" y="194757"/>
                </a:lnTo>
                <a:lnTo>
                  <a:pt x="0" y="194757"/>
                </a:lnTo>
                <a:close/>
                <a:moveTo>
                  <a:pt x="194757" y="0"/>
                </a:moveTo>
                <a:lnTo>
                  <a:pt x="1095592" y="0"/>
                </a:lnTo>
                <a:lnTo>
                  <a:pt x="1095592" y="389514"/>
                </a:lnTo>
                <a:lnTo>
                  <a:pt x="194757" y="389513"/>
                </a:lnTo>
                <a:cubicBezTo>
                  <a:pt x="114086" y="389513"/>
                  <a:pt x="44871" y="340465"/>
                  <a:pt x="15305" y="270564"/>
                </a:cubicBezTo>
                <a:lnTo>
                  <a:pt x="0" y="194757"/>
                </a:lnTo>
                <a:lnTo>
                  <a:pt x="15305" y="118949"/>
                </a:lnTo>
                <a:cubicBezTo>
                  <a:pt x="44871" y="49048"/>
                  <a:pt x="114086" y="0"/>
                  <a:pt x="194757" y="0"/>
                </a:cubicBezTo>
                <a:close/>
              </a:path>
            </a:pathLst>
          </a:custGeom>
          <a:solidFill>
            <a:schemeClr val="bg1">
              <a:lumMod val="95000"/>
              <a:alpha val="61000"/>
            </a:schemeClr>
          </a:solidFill>
          <a:ln w="9525" cap="flat" cmpd="sng" algn="ctr">
            <a:noFill/>
            <a:prstDash val="solid"/>
            <a:headEnd type="none" w="med" len="med"/>
            <a:tailEnd type="none" w="med" len="med"/>
          </a:ln>
          <a:effectLst/>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ctr" defTabSz="914367" rtl="0" eaLnBrk="1" latinLnBrk="0" hangingPunct="1">
              <a:defRPr sz="1600" kern="0">
                <a:solidFill>
                  <a:srgbClr val="091F2C"/>
                </a:solidFill>
                <a:latin typeface="Segoe Sans Display Semibold"/>
                <a:ea typeface="+mn-ea"/>
                <a:cs typeface="Segoe Sans Display Semibold" pitchFamily="2"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C03BC4"/>
                    </a:gs>
                  </a:gsLst>
                  <a:lin ang="3000000" scaled="0"/>
                </a:gradFill>
                <a:effectLst/>
                <a:uLnTx/>
                <a:uFillTx/>
                <a:latin typeface="Segoe Sans Display Semibold"/>
                <a:ea typeface="+mn-ea"/>
                <a:cs typeface="Segoe Sans Display Semibold" pitchFamily="2" charset="0"/>
              </a:rPr>
              <a:t>Service Technician</a:t>
            </a:r>
          </a:p>
        </p:txBody>
      </p:sp>
    </p:spTree>
    <p:extLst>
      <p:ext uri="{BB962C8B-B14F-4D97-AF65-F5344CB8AC3E}">
        <p14:creationId xmlns:p14="http://schemas.microsoft.com/office/powerpoint/2010/main" val="2394535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6" presetClass="emph" presetSubtype="0" fill="hold" grpId="1" nodeType="withEffect">
                                  <p:stCondLst>
                                    <p:cond delay="0"/>
                                  </p:stCondLst>
                                  <p:childTnLst>
                                    <p:animEffect transition="out" filter="fade">
                                      <p:cBhvr>
                                        <p:cTn id="9" dur="2000" tmFilter="0, 0; .2, .5; .8, .5; 1, 0"/>
                                        <p:tgtEl>
                                          <p:spTgt spid="33"/>
                                        </p:tgtEl>
                                      </p:cBhvr>
                                    </p:animEffect>
                                    <p:animScale>
                                      <p:cBhvr>
                                        <p:cTn id="10" dur="1000" autoRev="1" fill="hold"/>
                                        <p:tgtEl>
                                          <p:spTgt spid="33"/>
                                        </p:tgtEl>
                                      </p:cBhvr>
                                      <p:by x="105000" y="105000"/>
                                    </p:animScale>
                                  </p:childTnLst>
                                </p:cTn>
                              </p:par>
                              <p:par>
                                <p:cTn id="11" presetID="10" presetClass="exit" presetSubtype="0" fill="hold" grpId="2" nodeType="withEffect">
                                  <p:stCondLst>
                                    <p:cond delay="100"/>
                                  </p:stCondLst>
                                  <p:childTnLst>
                                    <p:animEffect transition="out" filter="fade">
                                      <p:cBhvr>
                                        <p:cTn id="12" dur="750"/>
                                        <p:tgtEl>
                                          <p:spTgt spid="33"/>
                                        </p:tgtEl>
                                      </p:cBhvr>
                                    </p:animEffect>
                                    <p:set>
                                      <p:cBhvr>
                                        <p:cTn id="13" dur="1" fill="hold">
                                          <p:stCondLst>
                                            <p:cond delay="749"/>
                                          </p:stCondLst>
                                        </p:cTn>
                                        <p:tgtEl>
                                          <p:spTgt spid="33"/>
                                        </p:tgtEl>
                                        <p:attrNameLst>
                                          <p:attrName>style.visibility</p:attrName>
                                        </p:attrNameLst>
                                      </p:cBhvr>
                                      <p:to>
                                        <p:strVal val="hidden"/>
                                      </p:to>
                                    </p:set>
                                  </p:childTnLst>
                                </p:cTn>
                              </p:par>
                              <p:par>
                                <p:cTn id="14" presetID="10" presetClass="entr" presetSubtype="0" fill="hold" nodeType="withEffect">
                                  <p:stCondLst>
                                    <p:cond delay="25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26" presetClass="emph" presetSubtype="0" fill="hold" grpId="1" nodeType="withEffect">
                                  <p:stCondLst>
                                    <p:cond delay="0"/>
                                  </p:stCondLst>
                                  <p:childTnLst>
                                    <p:animEffect transition="out" filter="fade">
                                      <p:cBhvr>
                                        <p:cTn id="23" dur="2000" tmFilter="0, 0; .2, .5; .8, .5; 1, 0"/>
                                        <p:tgtEl>
                                          <p:spTgt spid="34"/>
                                        </p:tgtEl>
                                      </p:cBhvr>
                                    </p:animEffect>
                                    <p:animScale>
                                      <p:cBhvr>
                                        <p:cTn id="24" dur="1000" autoRev="1" fill="hold"/>
                                        <p:tgtEl>
                                          <p:spTgt spid="34"/>
                                        </p:tgtEl>
                                      </p:cBhvr>
                                      <p:by x="105000" y="105000"/>
                                    </p:animScale>
                                  </p:childTnLst>
                                </p:cTn>
                              </p:par>
                              <p:par>
                                <p:cTn id="25" presetID="10" presetClass="exit" presetSubtype="0" fill="hold" grpId="2" nodeType="withEffect">
                                  <p:stCondLst>
                                    <p:cond delay="100"/>
                                  </p:stCondLst>
                                  <p:childTnLst>
                                    <p:animEffect transition="out" filter="fade">
                                      <p:cBhvr>
                                        <p:cTn id="26" dur="750"/>
                                        <p:tgtEl>
                                          <p:spTgt spid="34"/>
                                        </p:tgtEl>
                                      </p:cBhvr>
                                    </p:animEffect>
                                    <p:set>
                                      <p:cBhvr>
                                        <p:cTn id="27" dur="1" fill="hold">
                                          <p:stCondLst>
                                            <p:cond delay="749"/>
                                          </p:stCondLst>
                                        </p:cTn>
                                        <p:tgtEl>
                                          <p:spTgt spid="34"/>
                                        </p:tgtEl>
                                        <p:attrNameLst>
                                          <p:attrName>style.visibility</p:attrName>
                                        </p:attrNameLst>
                                      </p:cBhvr>
                                      <p:to>
                                        <p:strVal val="hidden"/>
                                      </p:to>
                                    </p:set>
                                  </p:childTnLst>
                                </p:cTn>
                              </p:par>
                              <p:par>
                                <p:cTn id="28" presetID="10" presetClass="entr" presetSubtype="0" fill="hold" nodeType="withEffect">
                                  <p:stCondLst>
                                    <p:cond delay="25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26" presetClass="emph" presetSubtype="0" fill="hold" grpId="1" nodeType="withEffect">
                                  <p:stCondLst>
                                    <p:cond delay="0"/>
                                  </p:stCondLst>
                                  <p:childTnLst>
                                    <p:animEffect transition="out" filter="fade">
                                      <p:cBhvr>
                                        <p:cTn id="57" dur="2000" tmFilter="0, 0; .2, .5; .8, .5; 1, 0"/>
                                        <p:tgtEl>
                                          <p:spTgt spid="36"/>
                                        </p:tgtEl>
                                      </p:cBhvr>
                                    </p:animEffect>
                                    <p:animScale>
                                      <p:cBhvr>
                                        <p:cTn id="58" dur="1000" autoRev="1" fill="hold"/>
                                        <p:tgtEl>
                                          <p:spTgt spid="36"/>
                                        </p:tgtEl>
                                      </p:cBhvr>
                                      <p:by x="105000" y="105000"/>
                                    </p:animScale>
                                  </p:childTnLst>
                                </p:cTn>
                              </p:par>
                              <p:par>
                                <p:cTn id="59" presetID="10" presetClass="exit" presetSubtype="0" fill="hold" grpId="2" nodeType="withEffect">
                                  <p:stCondLst>
                                    <p:cond delay="100"/>
                                  </p:stCondLst>
                                  <p:childTnLst>
                                    <p:animEffect transition="out" filter="fade">
                                      <p:cBhvr>
                                        <p:cTn id="60" dur="750"/>
                                        <p:tgtEl>
                                          <p:spTgt spid="36"/>
                                        </p:tgtEl>
                                      </p:cBhvr>
                                    </p:animEffect>
                                    <p:set>
                                      <p:cBhvr>
                                        <p:cTn id="61" dur="1" fill="hold">
                                          <p:stCondLst>
                                            <p:cond delay="749"/>
                                          </p:stCondLst>
                                        </p:cTn>
                                        <p:tgtEl>
                                          <p:spTgt spid="36"/>
                                        </p:tgtEl>
                                        <p:attrNameLst>
                                          <p:attrName>style.visibility</p:attrName>
                                        </p:attrNameLst>
                                      </p:cBhvr>
                                      <p:to>
                                        <p:strVal val="hidden"/>
                                      </p:to>
                                    </p:set>
                                  </p:childTnLst>
                                </p:cTn>
                              </p:par>
                              <p:par>
                                <p:cTn id="62" presetID="10" presetClass="entr" presetSubtype="0" fill="hold" nodeType="withEffect">
                                  <p:stCondLst>
                                    <p:cond delay="25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26" presetClass="emph" presetSubtype="0" fill="hold" grpId="1" nodeType="withEffect">
                                  <p:stCondLst>
                                    <p:cond delay="0"/>
                                  </p:stCondLst>
                                  <p:childTnLst>
                                    <p:animEffect transition="out" filter="fade">
                                      <p:cBhvr>
                                        <p:cTn id="71" dur="2000" tmFilter="0, 0; .2, .5; .8, .5; 1, 0"/>
                                        <p:tgtEl>
                                          <p:spTgt spid="37"/>
                                        </p:tgtEl>
                                      </p:cBhvr>
                                    </p:animEffect>
                                    <p:animScale>
                                      <p:cBhvr>
                                        <p:cTn id="72" dur="1000" autoRev="1" fill="hold"/>
                                        <p:tgtEl>
                                          <p:spTgt spid="37"/>
                                        </p:tgtEl>
                                      </p:cBhvr>
                                      <p:by x="105000" y="105000"/>
                                    </p:animScale>
                                  </p:childTnLst>
                                </p:cTn>
                              </p:par>
                              <p:par>
                                <p:cTn id="73" presetID="10" presetClass="exit" presetSubtype="0" fill="hold" grpId="2" nodeType="withEffect">
                                  <p:stCondLst>
                                    <p:cond delay="100"/>
                                  </p:stCondLst>
                                  <p:childTnLst>
                                    <p:animEffect transition="out" filter="fade">
                                      <p:cBhvr>
                                        <p:cTn id="74" dur="750"/>
                                        <p:tgtEl>
                                          <p:spTgt spid="37"/>
                                        </p:tgtEl>
                                      </p:cBhvr>
                                    </p:animEffect>
                                    <p:set>
                                      <p:cBhvr>
                                        <p:cTn id="75" dur="1" fill="hold">
                                          <p:stCondLst>
                                            <p:cond delay="749"/>
                                          </p:stCondLst>
                                        </p:cTn>
                                        <p:tgtEl>
                                          <p:spTgt spid="37"/>
                                        </p:tgtEl>
                                        <p:attrNameLst>
                                          <p:attrName>style.visibility</p:attrName>
                                        </p:attrNameLst>
                                      </p:cBhvr>
                                      <p:to>
                                        <p:strVal val="hidden"/>
                                      </p:to>
                                    </p:set>
                                  </p:childTnLst>
                                </p:cTn>
                              </p:par>
                              <p:par>
                                <p:cTn id="76" presetID="10" presetClass="entr" presetSubtype="0" fill="hold" nodeType="withEffect">
                                  <p:stCondLst>
                                    <p:cond delay="25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3" grpId="2" animBg="1"/>
      <p:bldP spid="34" grpId="0" animBg="1"/>
      <p:bldP spid="34" grpId="1" animBg="1"/>
      <p:bldP spid="34" grpId="2" animBg="1"/>
      <p:bldP spid="36" grpId="0" animBg="1"/>
      <p:bldP spid="36" grpId="1" animBg="1"/>
      <p:bldP spid="36" grpId="2" animBg="1"/>
      <p:bldP spid="37" grpId="0" animBg="1"/>
      <p:bldP spid="37" grpId="1" animBg="1"/>
      <p:bldP spid="37"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7893-4408-6981-EF61-DE5A7D1815E4}"/>
            </a:ext>
          </a:extLst>
        </p:cNvPr>
        <p:cNvGrpSpPr/>
        <p:nvPr/>
      </p:nvGrpSpPr>
      <p:grpSpPr>
        <a:xfrm>
          <a:off x="0" y="0"/>
          <a:ext cx="0" cy="0"/>
          <a:chOff x="0" y="0"/>
          <a:chExt cx="0" cy="0"/>
        </a:xfrm>
      </p:grpSpPr>
      <p:sp>
        <p:nvSpPr>
          <p:cNvPr id="7" name="Rectangle: Top Corners Rounded 6">
            <a:extLst>
              <a:ext uri="{FF2B5EF4-FFF2-40B4-BE49-F238E27FC236}">
                <a16:creationId xmlns:a16="http://schemas.microsoft.com/office/drawing/2014/main" id="{82C05B8C-2534-E66A-B7FB-4404DD6DB684}"/>
              </a:ext>
            </a:extLst>
          </p:cNvPr>
          <p:cNvSpPr/>
          <p:nvPr/>
        </p:nvSpPr>
        <p:spPr bwMode="auto">
          <a:xfrm rot="16200000">
            <a:off x="1363077" y="1684448"/>
            <a:ext cx="3692111" cy="5240336"/>
          </a:xfrm>
          <a:prstGeom prst="round2SameRect">
            <a:avLst>
              <a:gd name="adj1" fmla="val 2908"/>
              <a:gd name="adj2" fmla="val 0"/>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sp>
        <p:nvSpPr>
          <p:cNvPr id="5" name="Rectangle: Single Corner Rounded 4">
            <a:extLst>
              <a:ext uri="{FF2B5EF4-FFF2-40B4-BE49-F238E27FC236}">
                <a16:creationId xmlns:a16="http://schemas.microsoft.com/office/drawing/2014/main" id="{E950C76A-0833-4DDD-E97D-351B7BC97482}"/>
              </a:ext>
            </a:extLst>
          </p:cNvPr>
          <p:cNvSpPr/>
          <p:nvPr/>
        </p:nvSpPr>
        <p:spPr bwMode="auto">
          <a:xfrm flipH="1">
            <a:off x="5842006" y="161925"/>
            <a:ext cx="6349994" cy="6696076"/>
          </a:xfrm>
          <a:prstGeom prst="round1Rect">
            <a:avLst>
              <a:gd name="adj" fmla="val 2554"/>
            </a:avLst>
          </a:prstGeom>
          <a:solidFill>
            <a:schemeClr val="bg1"/>
          </a:solidFill>
          <a:ln>
            <a:noFill/>
            <a:headEnd type="none" w="med" len="med"/>
            <a:tailEnd type="none" w="med" len="med"/>
          </a:ln>
          <a:effectLst>
            <a:outerShdw blurRad="50800" dist="38100" dir="13500000" algn="b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Title 13">
            <a:extLst>
              <a:ext uri="{FF2B5EF4-FFF2-40B4-BE49-F238E27FC236}">
                <a16:creationId xmlns:a16="http://schemas.microsoft.com/office/drawing/2014/main" id="{47030021-D506-04E8-2324-15FFAD0570C8}"/>
              </a:ext>
            </a:extLst>
          </p:cNvPr>
          <p:cNvSpPr>
            <a:spLocks noGrp="1"/>
          </p:cNvSpPr>
          <p:nvPr>
            <p:ph type="title"/>
          </p:nvPr>
        </p:nvSpPr>
        <p:spPr>
          <a:xfrm>
            <a:off x="588962" y="457200"/>
            <a:ext cx="5101876" cy="1415772"/>
          </a:xfrm>
        </p:spPr>
        <p:txBody>
          <a:bodyPr/>
          <a:lstStyle/>
          <a:p>
            <a:pPr lvl="0"/>
            <a:r>
              <a:rPr lang="en-US" noProof="0"/>
              <a:t>Simplify business processes</a:t>
            </a:r>
            <a:br>
              <a:rPr lang="en-US" noProof="0"/>
            </a:br>
            <a:r>
              <a:rPr lang="en-CA" sz="2000" spc="0">
                <a:ln>
                  <a:noFill/>
                </a:ln>
                <a:gradFill>
                  <a:gsLst>
                    <a:gs pos="0">
                      <a:schemeClr val="accent1"/>
                    </a:gs>
                    <a:gs pos="100000">
                      <a:schemeClr val="accent2"/>
                    </a:gs>
                  </a:gsLst>
                  <a:lin ang="3000000" scaled="0"/>
                </a:gradFill>
                <a:latin typeface="Segoe Sans Display Semibold" pitchFamily="2" charset="0"/>
                <a:cs typeface="Segoe Sans Display Semibold" pitchFamily="2" charset="0"/>
              </a:rPr>
              <a:t>by connecting to systems</a:t>
            </a:r>
            <a:endParaRPr lang="en-US" sz="2000" spc="0">
              <a:ln>
                <a:noFill/>
              </a:ln>
              <a:gradFill>
                <a:gsLst>
                  <a:gs pos="0">
                    <a:schemeClr val="accent1"/>
                  </a:gs>
                  <a:gs pos="100000">
                    <a:schemeClr val="accent2"/>
                  </a:gs>
                </a:gsLst>
                <a:lin ang="3000000" scaled="0"/>
              </a:gradFill>
              <a:latin typeface="Segoe Sans Display Semibold" pitchFamily="2" charset="0"/>
              <a:cs typeface="Segoe Sans Display Semibold" pitchFamily="2" charset="0"/>
            </a:endParaRPr>
          </a:p>
        </p:txBody>
      </p:sp>
      <p:sp>
        <p:nvSpPr>
          <p:cNvPr id="29" name="TextBox 28">
            <a:extLst>
              <a:ext uri="{FF2B5EF4-FFF2-40B4-BE49-F238E27FC236}">
                <a16:creationId xmlns:a16="http://schemas.microsoft.com/office/drawing/2014/main" id="{F0C4B89A-BD35-9A10-01FD-078676208BEE}"/>
              </a:ext>
              <a:ext uri="{C183D7F6-B498-43B3-948B-1728B52AA6E4}">
                <adec:decorative xmlns:adec="http://schemas.microsoft.com/office/drawing/2017/decorative" val="1"/>
              </a:ext>
            </a:extLst>
          </p:cNvPr>
          <p:cNvSpPr txBox="1">
            <a:spLocks/>
          </p:cNvSpPr>
          <p:nvPr/>
        </p:nvSpPr>
        <p:spPr>
          <a:xfrm>
            <a:off x="738883" y="2608479"/>
            <a:ext cx="4802038" cy="424520"/>
          </a:xfrm>
          <a:prstGeom prst="roundRect">
            <a:avLst>
              <a:gd name="adj" fmla="val 18588"/>
            </a:avLst>
          </a:prstGeom>
          <a:gradFill>
            <a:gsLst>
              <a:gs pos="0">
                <a:srgbClr val="0078D4"/>
              </a:gs>
              <a:gs pos="100000">
                <a:schemeClr val="accent2"/>
              </a:gs>
              <a:gs pos="63000">
                <a:srgbClr val="8661C5"/>
              </a:gs>
            </a:gsLst>
            <a:lin ang="0" scaled="1"/>
          </a:gradFill>
          <a:ln>
            <a:noFill/>
          </a:ln>
          <a:effectLst>
            <a:outerShdw blurRad="63500" dist="381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solidFill>
                  <a:schemeClr val="bg1"/>
                </a:solidFill>
                <a:effectLst/>
                <a:uLnTx/>
                <a:uFillTx/>
                <a:latin typeface="+mj-lt"/>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rPr>
              <a:t>Benefits</a:t>
            </a:r>
          </a:p>
        </p:txBody>
      </p:sp>
      <p:grpSp>
        <p:nvGrpSpPr>
          <p:cNvPr id="30" name="Group 29">
            <a:extLst>
              <a:ext uri="{FF2B5EF4-FFF2-40B4-BE49-F238E27FC236}">
                <a16:creationId xmlns:a16="http://schemas.microsoft.com/office/drawing/2014/main" id="{7E8BAAE4-CE69-1E32-E47C-F1EEC883C35E}"/>
              </a:ext>
            </a:extLst>
          </p:cNvPr>
          <p:cNvGrpSpPr>
            <a:grpSpLocks/>
          </p:cNvGrpSpPr>
          <p:nvPr/>
        </p:nvGrpSpPr>
        <p:grpSpPr>
          <a:xfrm>
            <a:off x="769939" y="3217790"/>
            <a:ext cx="548640" cy="548640"/>
            <a:chOff x="14368960" y="7481598"/>
            <a:chExt cx="548640" cy="548640"/>
          </a:xfrm>
        </p:grpSpPr>
        <p:sp>
          <p:nvSpPr>
            <p:cNvPr id="31" name="Oval 36_1">
              <a:extLst>
                <a:ext uri="{FF2B5EF4-FFF2-40B4-BE49-F238E27FC236}">
                  <a16:creationId xmlns:a16="http://schemas.microsoft.com/office/drawing/2014/main" id="{D7D93C45-A7E3-4EA3-D134-80A5CC02B621}"/>
                </a:ext>
              </a:extLst>
            </p:cNvPr>
            <p:cNvSpPr>
              <a:spLocks/>
            </p:cNvSpPr>
            <p:nvPr/>
          </p:nvSpPr>
          <p:spPr bwMode="auto">
            <a:xfrm>
              <a:off x="14368960" y="7481598"/>
              <a:ext cx="548640" cy="548640"/>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2" name="Oval 31">
              <a:extLst>
                <a:ext uri="{FF2B5EF4-FFF2-40B4-BE49-F238E27FC236}">
                  <a16:creationId xmlns:a16="http://schemas.microsoft.com/office/drawing/2014/main" id="{5A96520A-9DA2-B7E7-094B-16BE063A46BF}"/>
                </a:ext>
              </a:extLst>
            </p:cNvPr>
            <p:cNvSpPr>
              <a:spLocks/>
            </p:cNvSpPr>
            <p:nvPr/>
          </p:nvSpPr>
          <p:spPr bwMode="auto">
            <a:xfrm>
              <a:off x="14406528" y="7519166"/>
              <a:ext cx="473504" cy="473504"/>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grpSp>
      <p:grpSp>
        <p:nvGrpSpPr>
          <p:cNvPr id="35" name="Group 34">
            <a:extLst>
              <a:ext uri="{FF2B5EF4-FFF2-40B4-BE49-F238E27FC236}">
                <a16:creationId xmlns:a16="http://schemas.microsoft.com/office/drawing/2014/main" id="{B2F9296F-6712-9960-122C-1CAB72659A12}"/>
              </a:ext>
            </a:extLst>
          </p:cNvPr>
          <p:cNvGrpSpPr>
            <a:grpSpLocks/>
          </p:cNvGrpSpPr>
          <p:nvPr/>
        </p:nvGrpSpPr>
        <p:grpSpPr>
          <a:xfrm>
            <a:off x="769939" y="4278347"/>
            <a:ext cx="548640" cy="548640"/>
            <a:chOff x="14368960" y="7481598"/>
            <a:chExt cx="548640" cy="548640"/>
          </a:xfrm>
        </p:grpSpPr>
        <p:sp>
          <p:nvSpPr>
            <p:cNvPr id="36" name="Oval 36_1">
              <a:extLst>
                <a:ext uri="{FF2B5EF4-FFF2-40B4-BE49-F238E27FC236}">
                  <a16:creationId xmlns:a16="http://schemas.microsoft.com/office/drawing/2014/main" id="{18FD18B0-16F9-0068-7CA1-7591E5DCF933}"/>
                </a:ext>
              </a:extLst>
            </p:cNvPr>
            <p:cNvSpPr>
              <a:spLocks/>
            </p:cNvSpPr>
            <p:nvPr/>
          </p:nvSpPr>
          <p:spPr bwMode="auto">
            <a:xfrm>
              <a:off x="14368960" y="7481598"/>
              <a:ext cx="548640" cy="548640"/>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7" name="Oval 36">
              <a:extLst>
                <a:ext uri="{FF2B5EF4-FFF2-40B4-BE49-F238E27FC236}">
                  <a16:creationId xmlns:a16="http://schemas.microsoft.com/office/drawing/2014/main" id="{747B92CA-1507-2FA1-D91D-BE35C2A590A7}"/>
                </a:ext>
              </a:extLst>
            </p:cNvPr>
            <p:cNvSpPr>
              <a:spLocks/>
            </p:cNvSpPr>
            <p:nvPr/>
          </p:nvSpPr>
          <p:spPr bwMode="auto">
            <a:xfrm>
              <a:off x="14406528" y="7519166"/>
              <a:ext cx="473504" cy="473504"/>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grpSp>
      <p:grpSp>
        <p:nvGrpSpPr>
          <p:cNvPr id="38" name="Group 37">
            <a:extLst>
              <a:ext uri="{FF2B5EF4-FFF2-40B4-BE49-F238E27FC236}">
                <a16:creationId xmlns:a16="http://schemas.microsoft.com/office/drawing/2014/main" id="{1A13461D-9BE4-4C8A-0820-597D6CE2ED3E}"/>
              </a:ext>
            </a:extLst>
          </p:cNvPr>
          <p:cNvGrpSpPr>
            <a:grpSpLocks/>
          </p:cNvGrpSpPr>
          <p:nvPr/>
        </p:nvGrpSpPr>
        <p:grpSpPr>
          <a:xfrm>
            <a:off x="769939" y="5338904"/>
            <a:ext cx="548640" cy="548640"/>
            <a:chOff x="14368960" y="7481598"/>
            <a:chExt cx="548640" cy="548640"/>
          </a:xfrm>
        </p:grpSpPr>
        <p:sp>
          <p:nvSpPr>
            <p:cNvPr id="39" name="Oval 36_1">
              <a:extLst>
                <a:ext uri="{FF2B5EF4-FFF2-40B4-BE49-F238E27FC236}">
                  <a16:creationId xmlns:a16="http://schemas.microsoft.com/office/drawing/2014/main" id="{9B50E3CE-9E7B-FD7A-395D-DA9EBFA4C085}"/>
                </a:ext>
              </a:extLst>
            </p:cNvPr>
            <p:cNvSpPr>
              <a:spLocks/>
            </p:cNvSpPr>
            <p:nvPr/>
          </p:nvSpPr>
          <p:spPr bwMode="auto">
            <a:xfrm>
              <a:off x="14368960" y="7481598"/>
              <a:ext cx="548640" cy="548640"/>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40" name="Oval 39">
              <a:extLst>
                <a:ext uri="{FF2B5EF4-FFF2-40B4-BE49-F238E27FC236}">
                  <a16:creationId xmlns:a16="http://schemas.microsoft.com/office/drawing/2014/main" id="{CEAA7FFB-9E90-5285-77DB-2F8C207DB816}"/>
                </a:ext>
              </a:extLst>
            </p:cNvPr>
            <p:cNvSpPr>
              <a:spLocks/>
            </p:cNvSpPr>
            <p:nvPr/>
          </p:nvSpPr>
          <p:spPr bwMode="auto">
            <a:xfrm>
              <a:off x="14406528" y="7519166"/>
              <a:ext cx="473504" cy="473504"/>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grpSp>
      <p:sp>
        <p:nvSpPr>
          <p:cNvPr id="41" name="TextBox 40">
            <a:extLst>
              <a:ext uri="{FF2B5EF4-FFF2-40B4-BE49-F238E27FC236}">
                <a16:creationId xmlns:a16="http://schemas.microsoft.com/office/drawing/2014/main" id="{28617733-8C88-A488-E2B2-494580615051}"/>
              </a:ext>
            </a:extLst>
          </p:cNvPr>
          <p:cNvSpPr txBox="1"/>
          <p:nvPr/>
        </p:nvSpPr>
        <p:spPr>
          <a:xfrm>
            <a:off x="1501144" y="3245889"/>
            <a:ext cx="3963576" cy="492443"/>
          </a:xfrm>
          <a:prstGeom prst="rect">
            <a:avLst/>
          </a:prstGeom>
          <a:noFill/>
        </p:spPr>
        <p:txBody>
          <a:bodyPr wrap="square" lIns="0" tIns="0" rIns="0" bIns="0" anchor="ctr">
            <a:no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200" b="0" i="0" u="none" strike="noStrike" kern="0" cap="none" spc="0" normalizeH="0" baseline="0" noProof="0">
                <a:ln>
                  <a:noFill/>
                </a:ln>
                <a:solidFill>
                  <a:srgbClr val="091F2C"/>
                </a:solidFill>
                <a:effectLst/>
                <a:uLnTx/>
                <a:uFillTx/>
                <a:latin typeface="Segoe Sans Display"/>
                <a:ea typeface="+mn-ea"/>
                <a:cs typeface="Segoe Sans Display" pitchFamily="2" charset="0"/>
              </a:rPr>
              <a:t>Higher customer satisfaction</a:t>
            </a:r>
          </a:p>
        </p:txBody>
      </p:sp>
      <p:sp>
        <p:nvSpPr>
          <p:cNvPr id="42" name="TextBox 41">
            <a:extLst>
              <a:ext uri="{FF2B5EF4-FFF2-40B4-BE49-F238E27FC236}">
                <a16:creationId xmlns:a16="http://schemas.microsoft.com/office/drawing/2014/main" id="{8310A3BA-F52F-9CD8-9B74-9F29A288022C}"/>
              </a:ext>
            </a:extLst>
          </p:cNvPr>
          <p:cNvSpPr txBox="1"/>
          <p:nvPr/>
        </p:nvSpPr>
        <p:spPr>
          <a:xfrm>
            <a:off x="1501144" y="4306446"/>
            <a:ext cx="4099556" cy="492443"/>
          </a:xfrm>
          <a:prstGeom prst="rect">
            <a:avLst/>
          </a:prstGeom>
          <a:noFill/>
        </p:spPr>
        <p:txBody>
          <a:bodyPr wrap="square" lIns="0" tIns="0" rIns="0" bIns="0" anchor="ctr">
            <a:no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200" b="0" i="0" u="none" strike="noStrike" kern="0" cap="none" spc="0" normalizeH="0" baseline="0" noProof="0">
                <a:ln>
                  <a:noFill/>
                </a:ln>
                <a:solidFill>
                  <a:srgbClr val="091F2C"/>
                </a:solidFill>
                <a:effectLst/>
                <a:uLnTx/>
                <a:uFillTx/>
                <a:latin typeface="Segoe Sans Display"/>
                <a:ea typeface="+mn-ea"/>
                <a:cs typeface="Segoe Sans Display" pitchFamily="2" charset="0"/>
              </a:rPr>
              <a:t>Increased average order value</a:t>
            </a:r>
          </a:p>
        </p:txBody>
      </p:sp>
      <p:sp>
        <p:nvSpPr>
          <p:cNvPr id="52" name="TextBox 51">
            <a:extLst>
              <a:ext uri="{FF2B5EF4-FFF2-40B4-BE49-F238E27FC236}">
                <a16:creationId xmlns:a16="http://schemas.microsoft.com/office/drawing/2014/main" id="{D893E331-E65C-4C51-BFC5-79D957D00F46}"/>
              </a:ext>
            </a:extLst>
          </p:cNvPr>
          <p:cNvSpPr txBox="1"/>
          <p:nvPr/>
        </p:nvSpPr>
        <p:spPr>
          <a:xfrm>
            <a:off x="1501144" y="5367003"/>
            <a:ext cx="3963576" cy="492443"/>
          </a:xfrm>
          <a:prstGeom prst="rect">
            <a:avLst/>
          </a:prstGeom>
          <a:noFill/>
        </p:spPr>
        <p:txBody>
          <a:bodyPr wrap="square" lIns="0" tIns="0" rIns="0" bIns="0" anchor="ctr">
            <a:no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200" b="0" i="0" u="none" strike="noStrike" kern="0" cap="none" spc="0" normalizeH="0" baseline="0" noProof="0">
                <a:ln>
                  <a:noFill/>
                </a:ln>
                <a:solidFill>
                  <a:srgbClr val="091F2C"/>
                </a:solidFill>
                <a:effectLst/>
                <a:uLnTx/>
                <a:uFillTx/>
                <a:latin typeface="Segoe Sans Display"/>
                <a:ea typeface="+mn-ea"/>
                <a:cs typeface="Segoe Sans Display" pitchFamily="2" charset="0"/>
              </a:rPr>
              <a:t>Improved sales efficiency</a:t>
            </a:r>
          </a:p>
        </p:txBody>
      </p:sp>
      <p:cxnSp>
        <p:nvCxnSpPr>
          <p:cNvPr id="53" name="Straight Connector 52">
            <a:extLst>
              <a:ext uri="{FF2B5EF4-FFF2-40B4-BE49-F238E27FC236}">
                <a16:creationId xmlns:a16="http://schemas.microsoft.com/office/drawing/2014/main" id="{FB467BAC-60F6-DD82-CA90-4C7CD5960689}"/>
              </a:ext>
            </a:extLst>
          </p:cNvPr>
          <p:cNvCxnSpPr>
            <a:cxnSpLocks/>
          </p:cNvCxnSpPr>
          <p:nvPr/>
        </p:nvCxnSpPr>
        <p:spPr>
          <a:xfrm>
            <a:off x="1501142" y="5082946"/>
            <a:ext cx="396357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18DFFB1-5C82-0F3E-5500-36E65B00E396}"/>
              </a:ext>
            </a:extLst>
          </p:cNvPr>
          <p:cNvCxnSpPr>
            <a:cxnSpLocks/>
          </p:cNvCxnSpPr>
          <p:nvPr/>
        </p:nvCxnSpPr>
        <p:spPr>
          <a:xfrm>
            <a:off x="1501142" y="4022389"/>
            <a:ext cx="3963576"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Graphic 184" descr="Icon of a team of three people with a plus sign">
            <a:extLst>
              <a:ext uri="{FF2B5EF4-FFF2-40B4-BE49-F238E27FC236}">
                <a16:creationId xmlns:a16="http://schemas.microsoft.com/office/drawing/2014/main" id="{A1D725B1-CB34-26E1-212B-7EAE33F9BF7B}"/>
              </a:ext>
            </a:extLst>
          </p:cNvPr>
          <p:cNvSpPr>
            <a:spLocks/>
          </p:cNvSpPr>
          <p:nvPr/>
        </p:nvSpPr>
        <p:spPr>
          <a:xfrm>
            <a:off x="920028" y="3373795"/>
            <a:ext cx="248462" cy="236630"/>
          </a:xfrm>
          <a:custGeom>
            <a:avLst/>
            <a:gdLst>
              <a:gd name="connsiteX0" fmla="*/ 196850 w 266700"/>
              <a:gd name="connsiteY0" fmla="*/ 114300 h 254000"/>
              <a:gd name="connsiteX1" fmla="*/ 266700 w 266700"/>
              <a:gd name="connsiteY1" fmla="*/ 184150 h 254000"/>
              <a:gd name="connsiteX2" fmla="*/ 196850 w 266700"/>
              <a:gd name="connsiteY2" fmla="*/ 254000 h 254000"/>
              <a:gd name="connsiteX3" fmla="*/ 127000 w 266700"/>
              <a:gd name="connsiteY3" fmla="*/ 184150 h 254000"/>
              <a:gd name="connsiteX4" fmla="*/ 196850 w 266700"/>
              <a:gd name="connsiteY4" fmla="*/ 114300 h 254000"/>
              <a:gd name="connsiteX5" fmla="*/ 196850 w 266700"/>
              <a:gd name="connsiteY5" fmla="*/ 139700 h 254000"/>
              <a:gd name="connsiteX6" fmla="*/ 195707 w 266700"/>
              <a:gd name="connsiteY6" fmla="*/ 139789 h 254000"/>
              <a:gd name="connsiteX7" fmla="*/ 190602 w 266700"/>
              <a:gd name="connsiteY7" fmla="*/ 144894 h 254000"/>
              <a:gd name="connsiteX8" fmla="*/ 190500 w 266700"/>
              <a:gd name="connsiteY8" fmla="*/ 146050 h 254000"/>
              <a:gd name="connsiteX9" fmla="*/ 190500 w 266700"/>
              <a:gd name="connsiteY9" fmla="*/ 177800 h 254000"/>
              <a:gd name="connsiteX10" fmla="*/ 158725 w 266700"/>
              <a:gd name="connsiteY10" fmla="*/ 177800 h 254000"/>
              <a:gd name="connsiteX11" fmla="*/ 157582 w 266700"/>
              <a:gd name="connsiteY11" fmla="*/ 177902 h 254000"/>
              <a:gd name="connsiteX12" fmla="*/ 152476 w 266700"/>
              <a:gd name="connsiteY12" fmla="*/ 183007 h 254000"/>
              <a:gd name="connsiteX13" fmla="*/ 152375 w 266700"/>
              <a:gd name="connsiteY13" fmla="*/ 184150 h 254000"/>
              <a:gd name="connsiteX14" fmla="*/ 152476 w 266700"/>
              <a:gd name="connsiteY14" fmla="*/ 185293 h 254000"/>
              <a:gd name="connsiteX15" fmla="*/ 157582 w 266700"/>
              <a:gd name="connsiteY15" fmla="*/ 190398 h 254000"/>
              <a:gd name="connsiteX16" fmla="*/ 158725 w 266700"/>
              <a:gd name="connsiteY16" fmla="*/ 190500 h 254000"/>
              <a:gd name="connsiteX17" fmla="*/ 190500 w 266700"/>
              <a:gd name="connsiteY17" fmla="*/ 190500 h 254000"/>
              <a:gd name="connsiteX18" fmla="*/ 190500 w 266700"/>
              <a:gd name="connsiteY18" fmla="*/ 222288 h 254000"/>
              <a:gd name="connsiteX19" fmla="*/ 190602 w 266700"/>
              <a:gd name="connsiteY19" fmla="*/ 223431 h 254000"/>
              <a:gd name="connsiteX20" fmla="*/ 195707 w 266700"/>
              <a:gd name="connsiteY20" fmla="*/ 228537 h 254000"/>
              <a:gd name="connsiteX21" fmla="*/ 196850 w 266700"/>
              <a:gd name="connsiteY21" fmla="*/ 228638 h 254000"/>
              <a:gd name="connsiteX22" fmla="*/ 197993 w 266700"/>
              <a:gd name="connsiteY22" fmla="*/ 228537 h 254000"/>
              <a:gd name="connsiteX23" fmla="*/ 203098 w 266700"/>
              <a:gd name="connsiteY23" fmla="*/ 223431 h 254000"/>
              <a:gd name="connsiteX24" fmla="*/ 203200 w 266700"/>
              <a:gd name="connsiteY24" fmla="*/ 222288 h 254000"/>
              <a:gd name="connsiteX25" fmla="*/ 203200 w 266700"/>
              <a:gd name="connsiteY25" fmla="*/ 190500 h 254000"/>
              <a:gd name="connsiteX26" fmla="*/ 235001 w 266700"/>
              <a:gd name="connsiteY26" fmla="*/ 190513 h 254000"/>
              <a:gd name="connsiteX27" fmla="*/ 236144 w 266700"/>
              <a:gd name="connsiteY27" fmla="*/ 190411 h 254000"/>
              <a:gd name="connsiteX28" fmla="*/ 241249 w 266700"/>
              <a:gd name="connsiteY28" fmla="*/ 185306 h 254000"/>
              <a:gd name="connsiteX29" fmla="*/ 241351 w 266700"/>
              <a:gd name="connsiteY29" fmla="*/ 184163 h 254000"/>
              <a:gd name="connsiteX30" fmla="*/ 241249 w 266700"/>
              <a:gd name="connsiteY30" fmla="*/ 183020 h 254000"/>
              <a:gd name="connsiteX31" fmla="*/ 236131 w 266700"/>
              <a:gd name="connsiteY31" fmla="*/ 177914 h 254000"/>
              <a:gd name="connsiteX32" fmla="*/ 234988 w 266700"/>
              <a:gd name="connsiteY32" fmla="*/ 177813 h 254000"/>
              <a:gd name="connsiteX33" fmla="*/ 203200 w 266700"/>
              <a:gd name="connsiteY33" fmla="*/ 177813 h 254000"/>
              <a:gd name="connsiteX34" fmla="*/ 203200 w 266700"/>
              <a:gd name="connsiteY34" fmla="*/ 146063 h 254000"/>
              <a:gd name="connsiteX35" fmla="*/ 203098 w 266700"/>
              <a:gd name="connsiteY35" fmla="*/ 144920 h 254000"/>
              <a:gd name="connsiteX36" fmla="*/ 197993 w 266700"/>
              <a:gd name="connsiteY36" fmla="*/ 139802 h 254000"/>
              <a:gd name="connsiteX37" fmla="*/ 196850 w 266700"/>
              <a:gd name="connsiteY37" fmla="*/ 139700 h 254000"/>
              <a:gd name="connsiteX38" fmla="*/ 155626 w 266700"/>
              <a:gd name="connsiteY38" fmla="*/ 88900 h 254000"/>
              <a:gd name="connsiteX39" fmla="*/ 180404 w 266700"/>
              <a:gd name="connsiteY39" fmla="*/ 103251 h 254000"/>
              <a:gd name="connsiteX40" fmla="*/ 115979 w 266700"/>
              <a:gd name="connsiteY40" fmla="*/ 200652 h 254000"/>
              <a:gd name="connsiteX41" fmla="*/ 127292 w 266700"/>
              <a:gd name="connsiteY41" fmla="*/ 228600 h 254000"/>
              <a:gd name="connsiteX42" fmla="*/ 127038 w 266700"/>
              <a:gd name="connsiteY42" fmla="*/ 228587 h 254000"/>
              <a:gd name="connsiteX43" fmla="*/ 69875 w 266700"/>
              <a:gd name="connsiteY43" fmla="*/ 171425 h 254000"/>
              <a:gd name="connsiteX44" fmla="*/ 69875 w 266700"/>
              <a:gd name="connsiteY44" fmla="*/ 117475 h 254000"/>
              <a:gd name="connsiteX45" fmla="*/ 98450 w 266700"/>
              <a:gd name="connsiteY45" fmla="*/ 88900 h 254000"/>
              <a:gd name="connsiteX46" fmla="*/ 155626 w 266700"/>
              <a:gd name="connsiteY46" fmla="*/ 88900 h 254000"/>
              <a:gd name="connsiteX47" fmla="*/ 68656 w 266700"/>
              <a:gd name="connsiteY47" fmla="*/ 88900 h 254000"/>
              <a:gd name="connsiteX48" fmla="*/ 57264 w 266700"/>
              <a:gd name="connsiteY48" fmla="*/ 114732 h 254000"/>
              <a:gd name="connsiteX49" fmla="*/ 57175 w 266700"/>
              <a:gd name="connsiteY49" fmla="*/ 117475 h 254000"/>
              <a:gd name="connsiteX50" fmla="*/ 57175 w 266700"/>
              <a:gd name="connsiteY50" fmla="*/ 171437 h 254000"/>
              <a:gd name="connsiteX51" fmla="*/ 63945 w 266700"/>
              <a:gd name="connsiteY51" fmla="*/ 201473 h 254000"/>
              <a:gd name="connsiteX52" fmla="*/ 1726 w 266700"/>
              <a:gd name="connsiteY52" fmla="*/ 165518 h 254000"/>
              <a:gd name="connsiteX53" fmla="*/ 0 w 266700"/>
              <a:gd name="connsiteY53" fmla="*/ 152387 h 254000"/>
              <a:gd name="connsiteX54" fmla="*/ 0 w 266700"/>
              <a:gd name="connsiteY54" fmla="*/ 117475 h 254000"/>
              <a:gd name="connsiteX55" fmla="*/ 26619 w 266700"/>
              <a:gd name="connsiteY55" fmla="*/ 88964 h 254000"/>
              <a:gd name="connsiteX56" fmla="*/ 28575 w 266700"/>
              <a:gd name="connsiteY56" fmla="*/ 88900 h 254000"/>
              <a:gd name="connsiteX57" fmla="*/ 68656 w 266700"/>
              <a:gd name="connsiteY57" fmla="*/ 88900 h 254000"/>
              <a:gd name="connsiteX58" fmla="*/ 225425 w 266700"/>
              <a:gd name="connsiteY58" fmla="*/ 88900 h 254000"/>
              <a:gd name="connsiteX59" fmla="*/ 254000 w 266700"/>
              <a:gd name="connsiteY59" fmla="*/ 117475 h 254000"/>
              <a:gd name="connsiteX60" fmla="*/ 254000 w 266700"/>
              <a:gd name="connsiteY60" fmla="*/ 124587 h 254000"/>
              <a:gd name="connsiteX61" fmla="*/ 196850 w 266700"/>
              <a:gd name="connsiteY61" fmla="*/ 101600 h 254000"/>
              <a:gd name="connsiteX62" fmla="*/ 193764 w 266700"/>
              <a:gd name="connsiteY62" fmla="*/ 101664 h 254000"/>
              <a:gd name="connsiteX63" fmla="*/ 185407 w 266700"/>
              <a:gd name="connsiteY63" fmla="*/ 88900 h 254000"/>
              <a:gd name="connsiteX64" fmla="*/ 225425 w 266700"/>
              <a:gd name="connsiteY64" fmla="*/ 88900 h 254000"/>
              <a:gd name="connsiteX65" fmla="*/ 209550 w 266700"/>
              <a:gd name="connsiteY65" fmla="*/ 12700 h 254000"/>
              <a:gd name="connsiteX66" fmla="*/ 241300 w 266700"/>
              <a:gd name="connsiteY66" fmla="*/ 44450 h 254000"/>
              <a:gd name="connsiteX67" fmla="*/ 209550 w 266700"/>
              <a:gd name="connsiteY67" fmla="*/ 76200 h 254000"/>
              <a:gd name="connsiteX68" fmla="*/ 177800 w 266700"/>
              <a:gd name="connsiteY68" fmla="*/ 44450 h 254000"/>
              <a:gd name="connsiteX69" fmla="*/ 209550 w 266700"/>
              <a:gd name="connsiteY69" fmla="*/ 12700 h 254000"/>
              <a:gd name="connsiteX70" fmla="*/ 127000 w 266700"/>
              <a:gd name="connsiteY70" fmla="*/ 0 h 254000"/>
              <a:gd name="connsiteX71" fmla="*/ 165100 w 266700"/>
              <a:gd name="connsiteY71" fmla="*/ 38100 h 254000"/>
              <a:gd name="connsiteX72" fmla="*/ 127000 w 266700"/>
              <a:gd name="connsiteY72" fmla="*/ 76200 h 254000"/>
              <a:gd name="connsiteX73" fmla="*/ 88900 w 266700"/>
              <a:gd name="connsiteY73" fmla="*/ 38100 h 254000"/>
              <a:gd name="connsiteX74" fmla="*/ 127000 w 266700"/>
              <a:gd name="connsiteY74" fmla="*/ 0 h 254000"/>
              <a:gd name="connsiteX75" fmla="*/ 44450 w 266700"/>
              <a:gd name="connsiteY75" fmla="*/ 12700 h 254000"/>
              <a:gd name="connsiteX76" fmla="*/ 76200 w 266700"/>
              <a:gd name="connsiteY76" fmla="*/ 44450 h 254000"/>
              <a:gd name="connsiteX77" fmla="*/ 44450 w 266700"/>
              <a:gd name="connsiteY77" fmla="*/ 76200 h 254000"/>
              <a:gd name="connsiteX78" fmla="*/ 12700 w 266700"/>
              <a:gd name="connsiteY78" fmla="*/ 44450 h 254000"/>
              <a:gd name="connsiteX79" fmla="*/ 44450 w 266700"/>
              <a:gd name="connsiteY79" fmla="*/ 127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6700" h="254000">
                <a:moveTo>
                  <a:pt x="196850" y="114300"/>
                </a:moveTo>
                <a:cubicBezTo>
                  <a:pt x="235427" y="114300"/>
                  <a:pt x="266700" y="145573"/>
                  <a:pt x="266700" y="184150"/>
                </a:cubicBezTo>
                <a:cubicBezTo>
                  <a:pt x="266700" y="222727"/>
                  <a:pt x="235427" y="254000"/>
                  <a:pt x="196850" y="254000"/>
                </a:cubicBezTo>
                <a:cubicBezTo>
                  <a:pt x="158273" y="254000"/>
                  <a:pt x="127000" y="222727"/>
                  <a:pt x="127000" y="184150"/>
                </a:cubicBezTo>
                <a:cubicBezTo>
                  <a:pt x="127000" y="145573"/>
                  <a:pt x="158273" y="114300"/>
                  <a:pt x="196850" y="114300"/>
                </a:cubicBezTo>
                <a:close/>
                <a:moveTo>
                  <a:pt x="196850" y="139700"/>
                </a:moveTo>
                <a:lnTo>
                  <a:pt x="195707" y="139789"/>
                </a:lnTo>
                <a:cubicBezTo>
                  <a:pt x="193109" y="140264"/>
                  <a:pt x="191076" y="142296"/>
                  <a:pt x="190602" y="144894"/>
                </a:cubicBezTo>
                <a:lnTo>
                  <a:pt x="190500" y="146050"/>
                </a:lnTo>
                <a:lnTo>
                  <a:pt x="190500" y="177800"/>
                </a:lnTo>
                <a:lnTo>
                  <a:pt x="158725" y="177800"/>
                </a:lnTo>
                <a:lnTo>
                  <a:pt x="157582" y="177902"/>
                </a:lnTo>
                <a:cubicBezTo>
                  <a:pt x="154984" y="178376"/>
                  <a:pt x="152951" y="180409"/>
                  <a:pt x="152476" y="183007"/>
                </a:cubicBezTo>
                <a:lnTo>
                  <a:pt x="152375" y="184150"/>
                </a:lnTo>
                <a:lnTo>
                  <a:pt x="152476" y="185293"/>
                </a:lnTo>
                <a:cubicBezTo>
                  <a:pt x="152951" y="187891"/>
                  <a:pt x="154984" y="189924"/>
                  <a:pt x="157582" y="190398"/>
                </a:cubicBezTo>
                <a:lnTo>
                  <a:pt x="158725" y="190500"/>
                </a:lnTo>
                <a:lnTo>
                  <a:pt x="190500" y="190500"/>
                </a:lnTo>
                <a:lnTo>
                  <a:pt x="190500" y="222288"/>
                </a:lnTo>
                <a:lnTo>
                  <a:pt x="190602" y="223431"/>
                </a:lnTo>
                <a:cubicBezTo>
                  <a:pt x="191076" y="226029"/>
                  <a:pt x="193109" y="228062"/>
                  <a:pt x="195707" y="228537"/>
                </a:cubicBezTo>
                <a:lnTo>
                  <a:pt x="196850" y="228638"/>
                </a:lnTo>
                <a:lnTo>
                  <a:pt x="197993" y="228537"/>
                </a:lnTo>
                <a:cubicBezTo>
                  <a:pt x="200591" y="228062"/>
                  <a:pt x="202624" y="226029"/>
                  <a:pt x="203098" y="223431"/>
                </a:cubicBezTo>
                <a:lnTo>
                  <a:pt x="203200" y="222288"/>
                </a:lnTo>
                <a:lnTo>
                  <a:pt x="203200" y="190500"/>
                </a:lnTo>
                <a:lnTo>
                  <a:pt x="235001" y="190513"/>
                </a:lnTo>
                <a:lnTo>
                  <a:pt x="236144" y="190411"/>
                </a:lnTo>
                <a:cubicBezTo>
                  <a:pt x="238742" y="189937"/>
                  <a:pt x="240775" y="187904"/>
                  <a:pt x="241249" y="185306"/>
                </a:cubicBezTo>
                <a:lnTo>
                  <a:pt x="241351" y="184163"/>
                </a:lnTo>
                <a:lnTo>
                  <a:pt x="241249" y="183020"/>
                </a:lnTo>
                <a:cubicBezTo>
                  <a:pt x="240773" y="180418"/>
                  <a:pt x="238734" y="178384"/>
                  <a:pt x="236131" y="177914"/>
                </a:cubicBezTo>
                <a:lnTo>
                  <a:pt x="234988" y="177813"/>
                </a:lnTo>
                <a:lnTo>
                  <a:pt x="203200" y="177813"/>
                </a:lnTo>
                <a:lnTo>
                  <a:pt x="203200" y="146063"/>
                </a:lnTo>
                <a:lnTo>
                  <a:pt x="203098" y="144920"/>
                </a:lnTo>
                <a:cubicBezTo>
                  <a:pt x="202629" y="142317"/>
                  <a:pt x="200595" y="140278"/>
                  <a:pt x="197993" y="139802"/>
                </a:cubicBezTo>
                <a:lnTo>
                  <a:pt x="196850" y="139700"/>
                </a:lnTo>
                <a:close/>
                <a:moveTo>
                  <a:pt x="155626" y="88900"/>
                </a:moveTo>
                <a:cubicBezTo>
                  <a:pt x="166230" y="88900"/>
                  <a:pt x="175476" y="94666"/>
                  <a:pt x="180404" y="103251"/>
                </a:cubicBezTo>
                <a:cubicBezTo>
                  <a:pt x="135717" y="112357"/>
                  <a:pt x="106873" y="155965"/>
                  <a:pt x="115979" y="200652"/>
                </a:cubicBezTo>
                <a:cubicBezTo>
                  <a:pt x="118003" y="210583"/>
                  <a:pt x="121838" y="220057"/>
                  <a:pt x="127292" y="228600"/>
                </a:cubicBezTo>
                <a:lnTo>
                  <a:pt x="127038" y="228587"/>
                </a:lnTo>
                <a:cubicBezTo>
                  <a:pt x="95468" y="228587"/>
                  <a:pt x="69875" y="202995"/>
                  <a:pt x="69875" y="171425"/>
                </a:cubicBezTo>
                <a:lnTo>
                  <a:pt x="69875" y="117475"/>
                </a:lnTo>
                <a:cubicBezTo>
                  <a:pt x="69875" y="101693"/>
                  <a:pt x="82669" y="88900"/>
                  <a:pt x="98450" y="88900"/>
                </a:cubicBezTo>
                <a:lnTo>
                  <a:pt x="155626" y="88900"/>
                </a:lnTo>
                <a:close/>
                <a:moveTo>
                  <a:pt x="68656" y="88900"/>
                </a:moveTo>
                <a:cubicBezTo>
                  <a:pt x="61930" y="95896"/>
                  <a:pt x="57894" y="105047"/>
                  <a:pt x="57264" y="114732"/>
                </a:cubicBezTo>
                <a:lnTo>
                  <a:pt x="57175" y="117475"/>
                </a:lnTo>
                <a:lnTo>
                  <a:pt x="57175" y="171437"/>
                </a:lnTo>
                <a:cubicBezTo>
                  <a:pt x="57175" y="182194"/>
                  <a:pt x="59601" y="192380"/>
                  <a:pt x="63945" y="201473"/>
                </a:cubicBezTo>
                <a:cubicBezTo>
                  <a:pt x="36835" y="208725"/>
                  <a:pt x="8979" y="192628"/>
                  <a:pt x="1726" y="165518"/>
                </a:cubicBezTo>
                <a:cubicBezTo>
                  <a:pt x="580" y="161235"/>
                  <a:pt x="0" y="156821"/>
                  <a:pt x="0" y="152387"/>
                </a:cubicBezTo>
                <a:lnTo>
                  <a:pt x="0" y="117475"/>
                </a:lnTo>
                <a:cubicBezTo>
                  <a:pt x="-2" y="102451"/>
                  <a:pt x="11631" y="89992"/>
                  <a:pt x="26619" y="88964"/>
                </a:cubicBezTo>
                <a:lnTo>
                  <a:pt x="28575" y="88900"/>
                </a:lnTo>
                <a:lnTo>
                  <a:pt x="68656" y="88900"/>
                </a:lnTo>
                <a:close/>
                <a:moveTo>
                  <a:pt x="225425" y="88900"/>
                </a:moveTo>
                <a:cubicBezTo>
                  <a:pt x="241207" y="88900"/>
                  <a:pt x="254000" y="101693"/>
                  <a:pt x="254000" y="117475"/>
                </a:cubicBezTo>
                <a:lnTo>
                  <a:pt x="254000" y="124587"/>
                </a:lnTo>
                <a:cubicBezTo>
                  <a:pt x="238646" y="109813"/>
                  <a:pt x="218158" y="101572"/>
                  <a:pt x="196850" y="101600"/>
                </a:cubicBezTo>
                <a:lnTo>
                  <a:pt x="193764" y="101664"/>
                </a:lnTo>
                <a:cubicBezTo>
                  <a:pt x="191796" y="96927"/>
                  <a:pt x="188962" y="92598"/>
                  <a:pt x="185407" y="88900"/>
                </a:cubicBezTo>
                <a:lnTo>
                  <a:pt x="225425" y="88900"/>
                </a:lnTo>
                <a:close/>
                <a:moveTo>
                  <a:pt x="209550" y="12700"/>
                </a:moveTo>
                <a:cubicBezTo>
                  <a:pt x="227085" y="12700"/>
                  <a:pt x="241300" y="26915"/>
                  <a:pt x="241300" y="44450"/>
                </a:cubicBezTo>
                <a:cubicBezTo>
                  <a:pt x="241300" y="61985"/>
                  <a:pt x="227085" y="76200"/>
                  <a:pt x="209550" y="76200"/>
                </a:cubicBezTo>
                <a:cubicBezTo>
                  <a:pt x="192015" y="76200"/>
                  <a:pt x="177800" y="61985"/>
                  <a:pt x="177800" y="44450"/>
                </a:cubicBezTo>
                <a:cubicBezTo>
                  <a:pt x="177800" y="26915"/>
                  <a:pt x="192015" y="12700"/>
                  <a:pt x="209550" y="12700"/>
                </a:cubicBezTo>
                <a:close/>
                <a:moveTo>
                  <a:pt x="127000" y="0"/>
                </a:moveTo>
                <a:cubicBezTo>
                  <a:pt x="148042" y="0"/>
                  <a:pt x="165100" y="17058"/>
                  <a:pt x="165100" y="38100"/>
                </a:cubicBezTo>
                <a:cubicBezTo>
                  <a:pt x="165100" y="59142"/>
                  <a:pt x="148042" y="76200"/>
                  <a:pt x="127000" y="76200"/>
                </a:cubicBezTo>
                <a:cubicBezTo>
                  <a:pt x="105958" y="76200"/>
                  <a:pt x="88900" y="59142"/>
                  <a:pt x="88900" y="38100"/>
                </a:cubicBezTo>
                <a:cubicBezTo>
                  <a:pt x="88900" y="17058"/>
                  <a:pt x="105958" y="0"/>
                  <a:pt x="127000" y="0"/>
                </a:cubicBezTo>
                <a:close/>
                <a:moveTo>
                  <a:pt x="44450" y="12700"/>
                </a:moveTo>
                <a:cubicBezTo>
                  <a:pt x="61985" y="12700"/>
                  <a:pt x="76200" y="26915"/>
                  <a:pt x="76200" y="44450"/>
                </a:cubicBezTo>
                <a:cubicBezTo>
                  <a:pt x="76200" y="61985"/>
                  <a:pt x="61985" y="76200"/>
                  <a:pt x="44450" y="76200"/>
                </a:cubicBezTo>
                <a:cubicBezTo>
                  <a:pt x="26915" y="76200"/>
                  <a:pt x="12700" y="61985"/>
                  <a:pt x="12700" y="44450"/>
                </a:cubicBezTo>
                <a:cubicBezTo>
                  <a:pt x="12700" y="26915"/>
                  <a:pt x="26915" y="12700"/>
                  <a:pt x="44450" y="12700"/>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Graphic 45" descr="Icon of a chart line of varying heights pointing top right with a gear">
            <a:extLst>
              <a:ext uri="{FF2B5EF4-FFF2-40B4-BE49-F238E27FC236}">
                <a16:creationId xmlns:a16="http://schemas.microsoft.com/office/drawing/2014/main" id="{17F8AF86-97FE-7487-E48C-B5F7771EED82}"/>
              </a:ext>
            </a:extLst>
          </p:cNvPr>
          <p:cNvSpPr>
            <a:spLocks/>
          </p:cNvSpPr>
          <p:nvPr/>
        </p:nvSpPr>
        <p:spPr>
          <a:xfrm>
            <a:off x="920029" y="4429569"/>
            <a:ext cx="248461" cy="246196"/>
          </a:xfrm>
          <a:custGeom>
            <a:avLst/>
            <a:gdLst>
              <a:gd name="connsiteX0" fmla="*/ 213133 w 248461"/>
              <a:gd name="connsiteY0" fmla="*/ 0 h 246196"/>
              <a:gd name="connsiteX1" fmla="*/ 225680 w 248461"/>
              <a:gd name="connsiteY1" fmla="*/ 12546 h 246196"/>
              <a:gd name="connsiteX2" fmla="*/ 225680 w 248461"/>
              <a:gd name="connsiteY2" fmla="*/ 75278 h 246196"/>
              <a:gd name="connsiteX3" fmla="*/ 213133 w 248461"/>
              <a:gd name="connsiteY3" fmla="*/ 87824 h 246196"/>
              <a:gd name="connsiteX4" fmla="*/ 200587 w 248461"/>
              <a:gd name="connsiteY4" fmla="*/ 75278 h 246196"/>
              <a:gd name="connsiteX5" fmla="*/ 200587 w 248461"/>
              <a:gd name="connsiteY5" fmla="*/ 42833 h 246196"/>
              <a:gd name="connsiteX6" fmla="*/ 127906 w 248461"/>
              <a:gd name="connsiteY6" fmla="*/ 115514 h 246196"/>
              <a:gd name="connsiteX7" fmla="*/ 110166 w 248461"/>
              <a:gd name="connsiteY7" fmla="*/ 115514 h 246196"/>
              <a:gd name="connsiteX8" fmla="*/ 87670 w 248461"/>
              <a:gd name="connsiteY8" fmla="*/ 93019 h 246196"/>
              <a:gd name="connsiteX9" fmla="*/ 21262 w 248461"/>
              <a:gd name="connsiteY9" fmla="*/ 159426 h 246196"/>
              <a:gd name="connsiteX10" fmla="*/ 3522 w 248461"/>
              <a:gd name="connsiteY10" fmla="*/ 159118 h 246196"/>
              <a:gd name="connsiteX11" fmla="*/ 3522 w 248461"/>
              <a:gd name="connsiteY11" fmla="*/ 141686 h 246196"/>
              <a:gd name="connsiteX12" fmla="*/ 78800 w 248461"/>
              <a:gd name="connsiteY12" fmla="*/ 66408 h 246196"/>
              <a:gd name="connsiteX13" fmla="*/ 96540 w 248461"/>
              <a:gd name="connsiteY13" fmla="*/ 66408 h 246196"/>
              <a:gd name="connsiteX14" fmla="*/ 119036 w 248461"/>
              <a:gd name="connsiteY14" fmla="*/ 88903 h 246196"/>
              <a:gd name="connsiteX15" fmla="*/ 182847 w 248461"/>
              <a:gd name="connsiteY15" fmla="*/ 25093 h 246196"/>
              <a:gd name="connsiteX16" fmla="*/ 150402 w 248461"/>
              <a:gd name="connsiteY16" fmla="*/ 25093 h 246196"/>
              <a:gd name="connsiteX17" fmla="*/ 137855 w 248461"/>
              <a:gd name="connsiteY17" fmla="*/ 12546 h 246196"/>
              <a:gd name="connsiteX18" fmla="*/ 150402 w 248461"/>
              <a:gd name="connsiteY18" fmla="*/ 0 h 246196"/>
              <a:gd name="connsiteX19" fmla="*/ 213133 w 248461"/>
              <a:gd name="connsiteY19" fmla="*/ 0 h 246196"/>
              <a:gd name="connsiteX20" fmla="*/ 141343 w 248461"/>
              <a:gd name="connsiteY20" fmla="*/ 137709 h 246196"/>
              <a:gd name="connsiteX21" fmla="*/ 124196 w 248461"/>
              <a:gd name="connsiteY21" fmla="*/ 168777 h 246196"/>
              <a:gd name="connsiteX22" fmla="*/ 123277 w 248461"/>
              <a:gd name="connsiteY22" fmla="*/ 169024 h 246196"/>
              <a:gd name="connsiteX23" fmla="*/ 115937 w 248461"/>
              <a:gd name="connsiteY23" fmla="*/ 170831 h 246196"/>
              <a:gd name="connsiteX24" fmla="*/ 116012 w 248461"/>
              <a:gd name="connsiteY24" fmla="*/ 193502 h 246196"/>
              <a:gd name="connsiteX25" fmla="*/ 122787 w 248461"/>
              <a:gd name="connsiteY25" fmla="*/ 195133 h 246196"/>
              <a:gd name="connsiteX26" fmla="*/ 141306 w 248461"/>
              <a:gd name="connsiteY26" fmla="*/ 225404 h 246196"/>
              <a:gd name="connsiteX27" fmla="*/ 140980 w 248461"/>
              <a:gd name="connsiteY27" fmla="*/ 226624 h 246196"/>
              <a:gd name="connsiteX28" fmla="*/ 138633 w 248461"/>
              <a:gd name="connsiteY28" fmla="*/ 234554 h 246196"/>
              <a:gd name="connsiteX29" fmla="*/ 157265 w 248461"/>
              <a:gd name="connsiteY29" fmla="*/ 246121 h 246196"/>
              <a:gd name="connsiteX30" fmla="*/ 163450 w 248461"/>
              <a:gd name="connsiteY30" fmla="*/ 239597 h 246196"/>
              <a:gd name="connsiteX31" fmla="*/ 198925 w 248461"/>
              <a:gd name="connsiteY31" fmla="*/ 238713 h 246196"/>
              <a:gd name="connsiteX32" fmla="*/ 199822 w 248461"/>
              <a:gd name="connsiteY32" fmla="*/ 239610 h 246196"/>
              <a:gd name="connsiteX33" fmla="*/ 206082 w 248461"/>
              <a:gd name="connsiteY33" fmla="*/ 246197 h 246196"/>
              <a:gd name="connsiteX34" fmla="*/ 224689 w 248461"/>
              <a:gd name="connsiteY34" fmla="*/ 234742 h 246196"/>
              <a:gd name="connsiteX35" fmla="*/ 222192 w 248461"/>
              <a:gd name="connsiteY35" fmla="*/ 226135 h 246196"/>
              <a:gd name="connsiteX36" fmla="*/ 239347 w 248461"/>
              <a:gd name="connsiteY36" fmla="*/ 195070 h 246196"/>
              <a:gd name="connsiteX37" fmla="*/ 240284 w 248461"/>
              <a:gd name="connsiteY37" fmla="*/ 194819 h 246196"/>
              <a:gd name="connsiteX38" fmla="*/ 247598 w 248461"/>
              <a:gd name="connsiteY38" fmla="*/ 193013 h 246196"/>
              <a:gd name="connsiteX39" fmla="*/ 247523 w 248461"/>
              <a:gd name="connsiteY39" fmla="*/ 170329 h 246196"/>
              <a:gd name="connsiteX40" fmla="*/ 240761 w 248461"/>
              <a:gd name="connsiteY40" fmla="*/ 168698 h 246196"/>
              <a:gd name="connsiteX41" fmla="*/ 222242 w 248461"/>
              <a:gd name="connsiteY41" fmla="*/ 138427 h 246196"/>
              <a:gd name="connsiteX42" fmla="*/ 222568 w 248461"/>
              <a:gd name="connsiteY42" fmla="*/ 137207 h 246196"/>
              <a:gd name="connsiteX43" fmla="*/ 224902 w 248461"/>
              <a:gd name="connsiteY43" fmla="*/ 129303 h 246196"/>
              <a:gd name="connsiteX44" fmla="*/ 206283 w 248461"/>
              <a:gd name="connsiteY44" fmla="*/ 117735 h 246196"/>
              <a:gd name="connsiteX45" fmla="*/ 200098 w 248461"/>
              <a:gd name="connsiteY45" fmla="*/ 124234 h 246196"/>
              <a:gd name="connsiteX46" fmla="*/ 164623 w 248461"/>
              <a:gd name="connsiteY46" fmla="*/ 125143 h 246196"/>
              <a:gd name="connsiteX47" fmla="*/ 163713 w 248461"/>
              <a:gd name="connsiteY47" fmla="*/ 124234 h 246196"/>
              <a:gd name="connsiteX48" fmla="*/ 157465 w 248461"/>
              <a:gd name="connsiteY48" fmla="*/ 117647 h 246196"/>
              <a:gd name="connsiteX49" fmla="*/ 138859 w 248461"/>
              <a:gd name="connsiteY49" fmla="*/ 129089 h 246196"/>
              <a:gd name="connsiteX50" fmla="*/ 141343 w 248461"/>
              <a:gd name="connsiteY50" fmla="*/ 137709 h 246196"/>
              <a:gd name="connsiteX51" fmla="*/ 181768 w 248461"/>
              <a:gd name="connsiteY51" fmla="*/ 200741 h 246196"/>
              <a:gd name="connsiteX52" fmla="*/ 163575 w 248461"/>
              <a:gd name="connsiteY52" fmla="*/ 181922 h 246196"/>
              <a:gd name="connsiteX53" fmla="*/ 181768 w 248461"/>
              <a:gd name="connsiteY53" fmla="*/ 163102 h 246196"/>
              <a:gd name="connsiteX54" fmla="*/ 199960 w 248461"/>
              <a:gd name="connsiteY54" fmla="*/ 181922 h 246196"/>
              <a:gd name="connsiteX55" fmla="*/ 181768 w 248461"/>
              <a:gd name="connsiteY55" fmla="*/ 200741 h 24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8461" h="246196">
                <a:moveTo>
                  <a:pt x="213133" y="0"/>
                </a:moveTo>
                <a:cubicBezTo>
                  <a:pt x="220063" y="0"/>
                  <a:pt x="225680" y="5617"/>
                  <a:pt x="225680" y="12546"/>
                </a:cubicBezTo>
                <a:lnTo>
                  <a:pt x="225680" y="75278"/>
                </a:lnTo>
                <a:cubicBezTo>
                  <a:pt x="225680" y="82207"/>
                  <a:pt x="220063" y="87824"/>
                  <a:pt x="213133" y="87824"/>
                </a:cubicBezTo>
                <a:cubicBezTo>
                  <a:pt x="206204" y="87824"/>
                  <a:pt x="200587" y="82207"/>
                  <a:pt x="200587" y="75278"/>
                </a:cubicBezTo>
                <a:lnTo>
                  <a:pt x="200587" y="42833"/>
                </a:lnTo>
                <a:lnTo>
                  <a:pt x="127906" y="115514"/>
                </a:lnTo>
                <a:cubicBezTo>
                  <a:pt x="123007" y="120412"/>
                  <a:pt x="115065" y="120412"/>
                  <a:pt x="110166" y="115514"/>
                </a:cubicBezTo>
                <a:lnTo>
                  <a:pt x="87670" y="93019"/>
                </a:lnTo>
                <a:lnTo>
                  <a:pt x="21262" y="159426"/>
                </a:lnTo>
                <a:cubicBezTo>
                  <a:pt x="16278" y="164240"/>
                  <a:pt x="8336" y="164102"/>
                  <a:pt x="3522" y="159118"/>
                </a:cubicBezTo>
                <a:cubicBezTo>
                  <a:pt x="-1174" y="154256"/>
                  <a:pt x="-1174" y="146547"/>
                  <a:pt x="3522" y="141686"/>
                </a:cubicBezTo>
                <a:lnTo>
                  <a:pt x="78800" y="66408"/>
                </a:lnTo>
                <a:cubicBezTo>
                  <a:pt x="83699" y="61510"/>
                  <a:pt x="91641" y="61510"/>
                  <a:pt x="96540" y="66408"/>
                </a:cubicBezTo>
                <a:lnTo>
                  <a:pt x="119036" y="88903"/>
                </a:lnTo>
                <a:lnTo>
                  <a:pt x="182847" y="25093"/>
                </a:lnTo>
                <a:lnTo>
                  <a:pt x="150402" y="25093"/>
                </a:lnTo>
                <a:cubicBezTo>
                  <a:pt x="143472" y="25093"/>
                  <a:pt x="137855" y="19475"/>
                  <a:pt x="137855" y="12546"/>
                </a:cubicBezTo>
                <a:cubicBezTo>
                  <a:pt x="137855" y="5617"/>
                  <a:pt x="143472" y="0"/>
                  <a:pt x="150402" y="0"/>
                </a:cubicBezTo>
                <a:lnTo>
                  <a:pt x="213133" y="0"/>
                </a:lnTo>
                <a:close/>
                <a:moveTo>
                  <a:pt x="141343" y="137709"/>
                </a:moveTo>
                <a:cubicBezTo>
                  <a:pt x="145188" y="151023"/>
                  <a:pt x="137510" y="164933"/>
                  <a:pt x="124196" y="168777"/>
                </a:cubicBezTo>
                <a:cubicBezTo>
                  <a:pt x="123891" y="168865"/>
                  <a:pt x="123585" y="168948"/>
                  <a:pt x="123277" y="169024"/>
                </a:cubicBezTo>
                <a:lnTo>
                  <a:pt x="115937" y="170831"/>
                </a:lnTo>
                <a:cubicBezTo>
                  <a:pt x="114763" y="178345"/>
                  <a:pt x="114788" y="185997"/>
                  <a:pt x="116012" y="193502"/>
                </a:cubicBezTo>
                <a:lnTo>
                  <a:pt x="122787" y="195133"/>
                </a:lnTo>
                <a:cubicBezTo>
                  <a:pt x="136261" y="198379"/>
                  <a:pt x="144551" y="211931"/>
                  <a:pt x="141306" y="225404"/>
                </a:cubicBezTo>
                <a:cubicBezTo>
                  <a:pt x="141208" y="225814"/>
                  <a:pt x="141099" y="226220"/>
                  <a:pt x="140980" y="226624"/>
                </a:cubicBezTo>
                <a:lnTo>
                  <a:pt x="138633" y="234554"/>
                </a:lnTo>
                <a:cubicBezTo>
                  <a:pt x="144154" y="239397"/>
                  <a:pt x="150427" y="243324"/>
                  <a:pt x="157265" y="246121"/>
                </a:cubicBezTo>
                <a:lnTo>
                  <a:pt x="163450" y="239597"/>
                </a:lnTo>
                <a:cubicBezTo>
                  <a:pt x="173002" y="229556"/>
                  <a:pt x="188885" y="229161"/>
                  <a:pt x="198925" y="238713"/>
                </a:cubicBezTo>
                <a:cubicBezTo>
                  <a:pt x="199232" y="239004"/>
                  <a:pt x="199531" y="239304"/>
                  <a:pt x="199822" y="239610"/>
                </a:cubicBezTo>
                <a:lnTo>
                  <a:pt x="206082" y="246197"/>
                </a:lnTo>
                <a:cubicBezTo>
                  <a:pt x="212875" y="243434"/>
                  <a:pt x="219163" y="239563"/>
                  <a:pt x="224689" y="234742"/>
                </a:cubicBezTo>
                <a:lnTo>
                  <a:pt x="222192" y="226135"/>
                </a:lnTo>
                <a:cubicBezTo>
                  <a:pt x="218350" y="212820"/>
                  <a:pt x="226031" y="198912"/>
                  <a:pt x="239347" y="195070"/>
                </a:cubicBezTo>
                <a:cubicBezTo>
                  <a:pt x="239656" y="194981"/>
                  <a:pt x="239970" y="194897"/>
                  <a:pt x="240284" y="194819"/>
                </a:cubicBezTo>
                <a:lnTo>
                  <a:pt x="247598" y="193013"/>
                </a:lnTo>
                <a:cubicBezTo>
                  <a:pt x="248774" y="185495"/>
                  <a:pt x="248749" y="177839"/>
                  <a:pt x="247523" y="170329"/>
                </a:cubicBezTo>
                <a:lnTo>
                  <a:pt x="240761" y="168698"/>
                </a:lnTo>
                <a:cubicBezTo>
                  <a:pt x="227287" y="165452"/>
                  <a:pt x="218996" y="151900"/>
                  <a:pt x="222242" y="138427"/>
                </a:cubicBezTo>
                <a:cubicBezTo>
                  <a:pt x="222340" y="138017"/>
                  <a:pt x="222449" y="137611"/>
                  <a:pt x="222568" y="137207"/>
                </a:cubicBezTo>
                <a:lnTo>
                  <a:pt x="224902" y="129303"/>
                </a:lnTo>
                <a:cubicBezTo>
                  <a:pt x="219382" y="124440"/>
                  <a:pt x="213088" y="120530"/>
                  <a:pt x="206283" y="117735"/>
                </a:cubicBezTo>
                <a:lnTo>
                  <a:pt x="200098" y="124234"/>
                </a:lnTo>
                <a:cubicBezTo>
                  <a:pt x="190553" y="134281"/>
                  <a:pt x="174670" y="134689"/>
                  <a:pt x="164623" y="125143"/>
                </a:cubicBezTo>
                <a:cubicBezTo>
                  <a:pt x="164312" y="124849"/>
                  <a:pt x="164008" y="124545"/>
                  <a:pt x="163713" y="124234"/>
                </a:cubicBezTo>
                <a:lnTo>
                  <a:pt x="157465" y="117647"/>
                </a:lnTo>
                <a:cubicBezTo>
                  <a:pt x="150653" y="120407"/>
                  <a:pt x="144380" y="124297"/>
                  <a:pt x="138859" y="129089"/>
                </a:cubicBezTo>
                <a:lnTo>
                  <a:pt x="141343" y="137709"/>
                </a:lnTo>
                <a:close/>
                <a:moveTo>
                  <a:pt x="181768" y="200741"/>
                </a:moveTo>
                <a:cubicBezTo>
                  <a:pt x="171731" y="200741"/>
                  <a:pt x="163575" y="192310"/>
                  <a:pt x="163575" y="181922"/>
                </a:cubicBezTo>
                <a:cubicBezTo>
                  <a:pt x="163575" y="171533"/>
                  <a:pt x="171731" y="163102"/>
                  <a:pt x="181768" y="163102"/>
                </a:cubicBezTo>
                <a:cubicBezTo>
                  <a:pt x="191805" y="163102"/>
                  <a:pt x="199960" y="171533"/>
                  <a:pt x="199960" y="181922"/>
                </a:cubicBezTo>
                <a:cubicBezTo>
                  <a:pt x="199960" y="192310"/>
                  <a:pt x="191805" y="200741"/>
                  <a:pt x="181768" y="200741"/>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 name="Graphic 186" descr="Icon of two people with money">
            <a:extLst>
              <a:ext uri="{FF2B5EF4-FFF2-40B4-BE49-F238E27FC236}">
                <a16:creationId xmlns:a16="http://schemas.microsoft.com/office/drawing/2014/main" id="{62E8D6D5-AC51-2B93-217A-AFC13C5C8B5E}"/>
              </a:ext>
            </a:extLst>
          </p:cNvPr>
          <p:cNvSpPr>
            <a:spLocks/>
          </p:cNvSpPr>
          <p:nvPr/>
        </p:nvSpPr>
        <p:spPr>
          <a:xfrm>
            <a:off x="920028" y="5488993"/>
            <a:ext cx="248462" cy="248462"/>
          </a:xfrm>
          <a:custGeom>
            <a:avLst/>
            <a:gdLst>
              <a:gd name="connsiteX0" fmla="*/ 146050 w 266700"/>
              <a:gd name="connsiteY0" fmla="*/ 133363 h 266700"/>
              <a:gd name="connsiteX1" fmla="*/ 165011 w 266700"/>
              <a:gd name="connsiteY1" fmla="*/ 150584 h 266700"/>
              <a:gd name="connsiteX2" fmla="*/ 165100 w 266700"/>
              <a:gd name="connsiteY2" fmla="*/ 152400 h 266700"/>
              <a:gd name="connsiteX3" fmla="*/ 165100 w 266700"/>
              <a:gd name="connsiteY3" fmla="*/ 165100 h 266700"/>
              <a:gd name="connsiteX4" fmla="*/ 146050 w 266700"/>
              <a:gd name="connsiteY4" fmla="*/ 165100 h 266700"/>
              <a:gd name="connsiteX5" fmla="*/ 114300 w 266700"/>
              <a:gd name="connsiteY5" fmla="*/ 196850 h 266700"/>
              <a:gd name="connsiteX6" fmla="*/ 114300 w 266700"/>
              <a:gd name="connsiteY6" fmla="*/ 237757 h 266700"/>
              <a:gd name="connsiteX7" fmla="*/ 82550 w 266700"/>
              <a:gd name="connsiteY7" fmla="*/ 241300 h 266700"/>
              <a:gd name="connsiteX8" fmla="*/ 64 w 266700"/>
              <a:gd name="connsiteY8" fmla="*/ 187071 h 266700"/>
              <a:gd name="connsiteX9" fmla="*/ 0 w 266700"/>
              <a:gd name="connsiteY9" fmla="*/ 184150 h 266700"/>
              <a:gd name="connsiteX10" fmla="*/ 0 w 266700"/>
              <a:gd name="connsiteY10" fmla="*/ 152400 h 266700"/>
              <a:gd name="connsiteX11" fmla="*/ 17221 w 266700"/>
              <a:gd name="connsiteY11" fmla="*/ 133439 h 266700"/>
              <a:gd name="connsiteX12" fmla="*/ 19050 w 266700"/>
              <a:gd name="connsiteY12" fmla="*/ 133350 h 266700"/>
              <a:gd name="connsiteX13" fmla="*/ 146050 w 266700"/>
              <a:gd name="connsiteY13" fmla="*/ 133363 h 266700"/>
              <a:gd name="connsiteX14" fmla="*/ 247650 w 266700"/>
              <a:gd name="connsiteY14" fmla="*/ 165100 h 266700"/>
              <a:gd name="connsiteX15" fmla="*/ 254000 w 266700"/>
              <a:gd name="connsiteY15" fmla="*/ 165735 h 266700"/>
              <a:gd name="connsiteX16" fmla="*/ 254000 w 266700"/>
              <a:gd name="connsiteY16" fmla="*/ 152400 h 266700"/>
              <a:gd name="connsiteX17" fmla="*/ 253911 w 266700"/>
              <a:gd name="connsiteY17" fmla="*/ 150559 h 266700"/>
              <a:gd name="connsiteX18" fmla="*/ 234950 w 266700"/>
              <a:gd name="connsiteY18" fmla="*/ 133350 h 266700"/>
              <a:gd name="connsiteX19" fmla="*/ 171298 w 266700"/>
              <a:gd name="connsiteY19" fmla="*/ 133350 h 266700"/>
              <a:gd name="connsiteX20" fmla="*/ 172733 w 266700"/>
              <a:gd name="connsiteY20" fmla="*/ 135407 h 266700"/>
              <a:gd name="connsiteX21" fmla="*/ 177800 w 266700"/>
              <a:gd name="connsiteY21" fmla="*/ 152400 h 266700"/>
              <a:gd name="connsiteX22" fmla="*/ 177800 w 266700"/>
              <a:gd name="connsiteY22" fmla="*/ 165100 h 266700"/>
              <a:gd name="connsiteX23" fmla="*/ 247650 w 266700"/>
              <a:gd name="connsiteY23" fmla="*/ 165100 h 266700"/>
              <a:gd name="connsiteX24" fmla="*/ 82550 w 266700"/>
              <a:gd name="connsiteY24" fmla="*/ 0 h 266700"/>
              <a:gd name="connsiteX25" fmla="*/ 139700 w 266700"/>
              <a:gd name="connsiteY25" fmla="*/ 57150 h 266700"/>
              <a:gd name="connsiteX26" fmla="*/ 82550 w 266700"/>
              <a:gd name="connsiteY26" fmla="*/ 114300 h 266700"/>
              <a:gd name="connsiteX27" fmla="*/ 25400 w 266700"/>
              <a:gd name="connsiteY27" fmla="*/ 57150 h 266700"/>
              <a:gd name="connsiteX28" fmla="*/ 82550 w 266700"/>
              <a:gd name="connsiteY28" fmla="*/ 0 h 266700"/>
              <a:gd name="connsiteX29" fmla="*/ 196850 w 266700"/>
              <a:gd name="connsiteY29" fmla="*/ 25400 h 266700"/>
              <a:gd name="connsiteX30" fmla="*/ 241300 w 266700"/>
              <a:gd name="connsiteY30" fmla="*/ 69850 h 266700"/>
              <a:gd name="connsiteX31" fmla="*/ 196850 w 266700"/>
              <a:gd name="connsiteY31" fmla="*/ 114300 h 266700"/>
              <a:gd name="connsiteX32" fmla="*/ 152400 w 266700"/>
              <a:gd name="connsiteY32" fmla="*/ 69850 h 266700"/>
              <a:gd name="connsiteX33" fmla="*/ 196850 w 266700"/>
              <a:gd name="connsiteY33" fmla="*/ 25400 h 266700"/>
              <a:gd name="connsiteX34" fmla="*/ 127000 w 266700"/>
              <a:gd name="connsiteY34" fmla="*/ 196850 h 266700"/>
              <a:gd name="connsiteX35" fmla="*/ 146050 w 266700"/>
              <a:gd name="connsiteY35" fmla="*/ 177800 h 266700"/>
              <a:gd name="connsiteX36" fmla="*/ 247650 w 266700"/>
              <a:gd name="connsiteY36" fmla="*/ 177800 h 266700"/>
              <a:gd name="connsiteX37" fmla="*/ 266700 w 266700"/>
              <a:gd name="connsiteY37" fmla="*/ 196850 h 266700"/>
              <a:gd name="connsiteX38" fmla="*/ 266700 w 266700"/>
              <a:gd name="connsiteY38" fmla="*/ 247650 h 266700"/>
              <a:gd name="connsiteX39" fmla="*/ 247650 w 266700"/>
              <a:gd name="connsiteY39" fmla="*/ 266700 h 266700"/>
              <a:gd name="connsiteX40" fmla="*/ 146050 w 266700"/>
              <a:gd name="connsiteY40" fmla="*/ 266700 h 266700"/>
              <a:gd name="connsiteX41" fmla="*/ 127000 w 266700"/>
              <a:gd name="connsiteY41" fmla="*/ 247650 h 266700"/>
              <a:gd name="connsiteX42" fmla="*/ 127000 w 266700"/>
              <a:gd name="connsiteY42" fmla="*/ 196850 h 266700"/>
              <a:gd name="connsiteX43" fmla="*/ 254000 w 266700"/>
              <a:gd name="connsiteY43" fmla="*/ 203200 h 266700"/>
              <a:gd name="connsiteX44" fmla="*/ 241300 w 266700"/>
              <a:gd name="connsiteY44" fmla="*/ 190500 h 266700"/>
              <a:gd name="connsiteX45" fmla="*/ 228600 w 266700"/>
              <a:gd name="connsiteY45" fmla="*/ 190500 h 266700"/>
              <a:gd name="connsiteX46" fmla="*/ 254000 w 266700"/>
              <a:gd name="connsiteY46" fmla="*/ 215900 h 266700"/>
              <a:gd name="connsiteX47" fmla="*/ 254000 w 266700"/>
              <a:gd name="connsiteY47" fmla="*/ 203200 h 266700"/>
              <a:gd name="connsiteX48" fmla="*/ 254000 w 266700"/>
              <a:gd name="connsiteY48" fmla="*/ 228600 h 266700"/>
              <a:gd name="connsiteX49" fmla="*/ 228600 w 266700"/>
              <a:gd name="connsiteY49" fmla="*/ 254000 h 266700"/>
              <a:gd name="connsiteX50" fmla="*/ 241300 w 266700"/>
              <a:gd name="connsiteY50" fmla="*/ 254000 h 266700"/>
              <a:gd name="connsiteX51" fmla="*/ 254000 w 266700"/>
              <a:gd name="connsiteY51" fmla="*/ 241300 h 266700"/>
              <a:gd name="connsiteX52" fmla="*/ 254000 w 266700"/>
              <a:gd name="connsiteY52" fmla="*/ 228600 h 266700"/>
              <a:gd name="connsiteX53" fmla="*/ 152400 w 266700"/>
              <a:gd name="connsiteY53" fmla="*/ 190500 h 266700"/>
              <a:gd name="connsiteX54" fmla="*/ 139700 w 266700"/>
              <a:gd name="connsiteY54" fmla="*/ 203200 h 266700"/>
              <a:gd name="connsiteX55" fmla="*/ 139700 w 266700"/>
              <a:gd name="connsiteY55" fmla="*/ 215900 h 266700"/>
              <a:gd name="connsiteX56" fmla="*/ 165100 w 266700"/>
              <a:gd name="connsiteY56" fmla="*/ 190500 h 266700"/>
              <a:gd name="connsiteX57" fmla="*/ 152400 w 266700"/>
              <a:gd name="connsiteY57" fmla="*/ 190500 h 266700"/>
              <a:gd name="connsiteX58" fmla="*/ 165100 w 266700"/>
              <a:gd name="connsiteY58" fmla="*/ 254000 h 266700"/>
              <a:gd name="connsiteX59" fmla="*/ 139700 w 266700"/>
              <a:gd name="connsiteY59" fmla="*/ 228600 h 266700"/>
              <a:gd name="connsiteX60" fmla="*/ 139700 w 266700"/>
              <a:gd name="connsiteY60" fmla="*/ 241300 h 266700"/>
              <a:gd name="connsiteX61" fmla="*/ 152400 w 266700"/>
              <a:gd name="connsiteY61" fmla="*/ 254000 h 266700"/>
              <a:gd name="connsiteX62" fmla="*/ 165100 w 266700"/>
              <a:gd name="connsiteY62" fmla="*/ 254000 h 266700"/>
              <a:gd name="connsiteX63" fmla="*/ 219075 w 266700"/>
              <a:gd name="connsiteY63" fmla="*/ 222250 h 266700"/>
              <a:gd name="connsiteX64" fmla="*/ 196850 w 266700"/>
              <a:gd name="connsiteY64" fmla="*/ 200025 h 266700"/>
              <a:gd name="connsiteX65" fmla="*/ 174625 w 266700"/>
              <a:gd name="connsiteY65" fmla="*/ 222250 h 266700"/>
              <a:gd name="connsiteX66" fmla="*/ 196850 w 266700"/>
              <a:gd name="connsiteY66" fmla="*/ 244475 h 266700"/>
              <a:gd name="connsiteX67" fmla="*/ 219075 w 266700"/>
              <a:gd name="connsiteY67" fmla="*/ 2222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6700" h="266700">
                <a:moveTo>
                  <a:pt x="146050" y="133363"/>
                </a:moveTo>
                <a:cubicBezTo>
                  <a:pt x="155862" y="133363"/>
                  <a:pt x="164069" y="140817"/>
                  <a:pt x="165011" y="150584"/>
                </a:cubicBezTo>
                <a:lnTo>
                  <a:pt x="165100" y="152400"/>
                </a:lnTo>
                <a:lnTo>
                  <a:pt x="165100" y="165100"/>
                </a:lnTo>
                <a:lnTo>
                  <a:pt x="146050" y="165100"/>
                </a:lnTo>
                <a:cubicBezTo>
                  <a:pt x="128515" y="165100"/>
                  <a:pt x="114300" y="179315"/>
                  <a:pt x="114300" y="196850"/>
                </a:cubicBezTo>
                <a:lnTo>
                  <a:pt x="114300" y="237757"/>
                </a:lnTo>
                <a:cubicBezTo>
                  <a:pt x="103886" y="240141"/>
                  <a:pt x="93234" y="241330"/>
                  <a:pt x="82550" y="241300"/>
                </a:cubicBezTo>
                <a:cubicBezTo>
                  <a:pt x="47981" y="241300"/>
                  <a:pt x="2095" y="229159"/>
                  <a:pt x="64" y="187071"/>
                </a:cubicBezTo>
                <a:lnTo>
                  <a:pt x="0" y="184150"/>
                </a:lnTo>
                <a:lnTo>
                  <a:pt x="0" y="152400"/>
                </a:lnTo>
                <a:cubicBezTo>
                  <a:pt x="0" y="142588"/>
                  <a:pt x="7454" y="134381"/>
                  <a:pt x="17221" y="133439"/>
                </a:cubicBezTo>
                <a:lnTo>
                  <a:pt x="19050" y="133350"/>
                </a:lnTo>
                <a:lnTo>
                  <a:pt x="146050" y="133363"/>
                </a:lnTo>
                <a:close/>
                <a:moveTo>
                  <a:pt x="247650" y="165100"/>
                </a:moveTo>
                <a:cubicBezTo>
                  <a:pt x="249822" y="165100"/>
                  <a:pt x="251943" y="165316"/>
                  <a:pt x="254000" y="165735"/>
                </a:cubicBezTo>
                <a:lnTo>
                  <a:pt x="254000" y="152400"/>
                </a:lnTo>
                <a:lnTo>
                  <a:pt x="253911" y="150559"/>
                </a:lnTo>
                <a:cubicBezTo>
                  <a:pt x="252963" y="140797"/>
                  <a:pt x="244758" y="133350"/>
                  <a:pt x="234950" y="133350"/>
                </a:cubicBezTo>
                <a:lnTo>
                  <a:pt x="171298" y="133350"/>
                </a:lnTo>
                <a:lnTo>
                  <a:pt x="172733" y="135407"/>
                </a:lnTo>
                <a:cubicBezTo>
                  <a:pt x="175908" y="140322"/>
                  <a:pt x="177800" y="146126"/>
                  <a:pt x="177800" y="152400"/>
                </a:cubicBezTo>
                <a:lnTo>
                  <a:pt x="177800" y="165100"/>
                </a:lnTo>
                <a:lnTo>
                  <a:pt x="247650" y="165100"/>
                </a:lnTo>
                <a:close/>
                <a:moveTo>
                  <a:pt x="82550" y="0"/>
                </a:moveTo>
                <a:cubicBezTo>
                  <a:pt x="114113" y="0"/>
                  <a:pt x="139700" y="25587"/>
                  <a:pt x="139700" y="57150"/>
                </a:cubicBezTo>
                <a:cubicBezTo>
                  <a:pt x="139700" y="88713"/>
                  <a:pt x="114113" y="114300"/>
                  <a:pt x="82550" y="114300"/>
                </a:cubicBezTo>
                <a:cubicBezTo>
                  <a:pt x="50987" y="114300"/>
                  <a:pt x="25400" y="88713"/>
                  <a:pt x="25400" y="57150"/>
                </a:cubicBezTo>
                <a:cubicBezTo>
                  <a:pt x="25400" y="25587"/>
                  <a:pt x="50987" y="0"/>
                  <a:pt x="82550" y="0"/>
                </a:cubicBezTo>
                <a:close/>
                <a:moveTo>
                  <a:pt x="196850" y="25400"/>
                </a:moveTo>
                <a:cubicBezTo>
                  <a:pt x="221399" y="25400"/>
                  <a:pt x="241300" y="45301"/>
                  <a:pt x="241300" y="69850"/>
                </a:cubicBezTo>
                <a:cubicBezTo>
                  <a:pt x="241300" y="94399"/>
                  <a:pt x="221399" y="114300"/>
                  <a:pt x="196850" y="114300"/>
                </a:cubicBezTo>
                <a:cubicBezTo>
                  <a:pt x="172301" y="114300"/>
                  <a:pt x="152400" y="94399"/>
                  <a:pt x="152400" y="69850"/>
                </a:cubicBezTo>
                <a:cubicBezTo>
                  <a:pt x="152400" y="45301"/>
                  <a:pt x="172301" y="25400"/>
                  <a:pt x="196850" y="25400"/>
                </a:cubicBezTo>
                <a:close/>
                <a:moveTo>
                  <a:pt x="127000" y="196850"/>
                </a:moveTo>
                <a:cubicBezTo>
                  <a:pt x="127000" y="186329"/>
                  <a:pt x="135529" y="177800"/>
                  <a:pt x="146050" y="177800"/>
                </a:cubicBezTo>
                <a:lnTo>
                  <a:pt x="247650" y="177800"/>
                </a:lnTo>
                <a:cubicBezTo>
                  <a:pt x="258171" y="177800"/>
                  <a:pt x="266700" y="186329"/>
                  <a:pt x="266700" y="196850"/>
                </a:cubicBezTo>
                <a:lnTo>
                  <a:pt x="266700" y="247650"/>
                </a:lnTo>
                <a:cubicBezTo>
                  <a:pt x="266700" y="258171"/>
                  <a:pt x="258171" y="266700"/>
                  <a:pt x="247650" y="266700"/>
                </a:cubicBezTo>
                <a:lnTo>
                  <a:pt x="146050" y="266700"/>
                </a:lnTo>
                <a:cubicBezTo>
                  <a:pt x="135529" y="266700"/>
                  <a:pt x="127000" y="258171"/>
                  <a:pt x="127000" y="247650"/>
                </a:cubicBezTo>
                <a:lnTo>
                  <a:pt x="127000" y="196850"/>
                </a:lnTo>
                <a:close/>
                <a:moveTo>
                  <a:pt x="254000" y="203200"/>
                </a:moveTo>
                <a:cubicBezTo>
                  <a:pt x="246986" y="203200"/>
                  <a:pt x="241300" y="197514"/>
                  <a:pt x="241300" y="190500"/>
                </a:cubicBezTo>
                <a:lnTo>
                  <a:pt x="228600" y="190500"/>
                </a:lnTo>
                <a:cubicBezTo>
                  <a:pt x="228600" y="204528"/>
                  <a:pt x="239972" y="215900"/>
                  <a:pt x="254000" y="215900"/>
                </a:cubicBezTo>
                <a:lnTo>
                  <a:pt x="254000" y="203200"/>
                </a:lnTo>
                <a:close/>
                <a:moveTo>
                  <a:pt x="254000" y="228600"/>
                </a:moveTo>
                <a:cubicBezTo>
                  <a:pt x="239972" y="228600"/>
                  <a:pt x="228600" y="239972"/>
                  <a:pt x="228600" y="254000"/>
                </a:cubicBezTo>
                <a:lnTo>
                  <a:pt x="241300" y="254000"/>
                </a:lnTo>
                <a:cubicBezTo>
                  <a:pt x="241300" y="246986"/>
                  <a:pt x="246986" y="241300"/>
                  <a:pt x="254000" y="241300"/>
                </a:cubicBezTo>
                <a:lnTo>
                  <a:pt x="254000" y="228600"/>
                </a:lnTo>
                <a:close/>
                <a:moveTo>
                  <a:pt x="152400" y="190500"/>
                </a:moveTo>
                <a:cubicBezTo>
                  <a:pt x="152400" y="197514"/>
                  <a:pt x="146714" y="203200"/>
                  <a:pt x="139700" y="203200"/>
                </a:cubicBezTo>
                <a:lnTo>
                  <a:pt x="139700" y="215900"/>
                </a:lnTo>
                <a:cubicBezTo>
                  <a:pt x="153728" y="215900"/>
                  <a:pt x="165100" y="204528"/>
                  <a:pt x="165100" y="190500"/>
                </a:cubicBezTo>
                <a:lnTo>
                  <a:pt x="152400" y="190500"/>
                </a:lnTo>
                <a:close/>
                <a:moveTo>
                  <a:pt x="165100" y="254000"/>
                </a:moveTo>
                <a:cubicBezTo>
                  <a:pt x="165100" y="239972"/>
                  <a:pt x="153728" y="228600"/>
                  <a:pt x="139700" y="228600"/>
                </a:cubicBezTo>
                <a:lnTo>
                  <a:pt x="139700" y="241300"/>
                </a:lnTo>
                <a:cubicBezTo>
                  <a:pt x="146714" y="241300"/>
                  <a:pt x="152400" y="246986"/>
                  <a:pt x="152400" y="254000"/>
                </a:cubicBezTo>
                <a:lnTo>
                  <a:pt x="165100" y="254000"/>
                </a:lnTo>
                <a:close/>
                <a:moveTo>
                  <a:pt x="219075" y="222250"/>
                </a:moveTo>
                <a:cubicBezTo>
                  <a:pt x="219075" y="209975"/>
                  <a:pt x="209125" y="200025"/>
                  <a:pt x="196850" y="200025"/>
                </a:cubicBezTo>
                <a:cubicBezTo>
                  <a:pt x="184575" y="200025"/>
                  <a:pt x="174625" y="209975"/>
                  <a:pt x="174625" y="222250"/>
                </a:cubicBezTo>
                <a:cubicBezTo>
                  <a:pt x="174625" y="234525"/>
                  <a:pt x="184575" y="244475"/>
                  <a:pt x="196850" y="244475"/>
                </a:cubicBezTo>
                <a:cubicBezTo>
                  <a:pt x="209125" y="244475"/>
                  <a:pt x="219075" y="234525"/>
                  <a:pt x="219075" y="222250"/>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Freeform: Shape 7">
            <a:extLst>
              <a:ext uri="{FF2B5EF4-FFF2-40B4-BE49-F238E27FC236}">
                <a16:creationId xmlns:a16="http://schemas.microsoft.com/office/drawing/2014/main" id="{8506CE39-7DD8-DD5A-AFB3-44B4A2FC7D19}"/>
              </a:ext>
            </a:extLst>
          </p:cNvPr>
          <p:cNvSpPr/>
          <p:nvPr/>
        </p:nvSpPr>
        <p:spPr>
          <a:xfrm rot="5400000" flipV="1">
            <a:off x="5657852" y="323853"/>
            <a:ext cx="6705599" cy="6362700"/>
          </a:xfrm>
          <a:custGeom>
            <a:avLst/>
            <a:gdLst>
              <a:gd name="connsiteX0" fmla="*/ 62 w 5667375"/>
              <a:gd name="connsiteY0" fmla="*/ 6362689 h 6362700"/>
              <a:gd name="connsiteX1" fmla="*/ 62 w 5667375"/>
              <a:gd name="connsiteY1" fmla="*/ 170746 h 6362700"/>
              <a:gd name="connsiteX2" fmla="*/ 170819 w 5667375"/>
              <a:gd name="connsiteY2" fmla="*/ -12 h 6362700"/>
              <a:gd name="connsiteX3" fmla="*/ 4250593 w 5667375"/>
              <a:gd name="connsiteY3" fmla="*/ -12 h 6362700"/>
              <a:gd name="connsiteX4" fmla="*/ 4250593 w 5667375"/>
              <a:gd name="connsiteY4" fmla="*/ -12 h 6362700"/>
              <a:gd name="connsiteX5" fmla="*/ 5667437 w 5667375"/>
              <a:gd name="connsiteY5" fmla="*/ -12 h 6362700"/>
              <a:gd name="connsiteX6" fmla="*/ 4250593 w 5667375"/>
              <a:gd name="connsiteY6" fmla="*/ -12 h 6362700"/>
              <a:gd name="connsiteX7" fmla="*/ 4250593 w 5667375"/>
              <a:gd name="connsiteY7" fmla="*/ -12 h 6362700"/>
              <a:gd name="connsiteX8" fmla="*/ 170819 w 5667375"/>
              <a:gd name="connsiteY8" fmla="*/ -12 h 6362700"/>
              <a:gd name="connsiteX9" fmla="*/ 62 w 5667375"/>
              <a:gd name="connsiteY9" fmla="*/ 170746 h 6362700"/>
              <a:gd name="connsiteX10" fmla="*/ 62 w 5667375"/>
              <a:gd name="connsiteY10" fmla="*/ 6362689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7375" h="6362700">
                <a:moveTo>
                  <a:pt x="62" y="6362689"/>
                </a:moveTo>
                <a:lnTo>
                  <a:pt x="62" y="170746"/>
                </a:lnTo>
                <a:cubicBezTo>
                  <a:pt x="62" y="76439"/>
                  <a:pt x="76512" y="-12"/>
                  <a:pt x="170819" y="-12"/>
                </a:cubicBezTo>
                <a:lnTo>
                  <a:pt x="4250593" y="-12"/>
                </a:lnTo>
                <a:lnTo>
                  <a:pt x="4250593" y="-12"/>
                </a:lnTo>
                <a:lnTo>
                  <a:pt x="5667437" y="-12"/>
                </a:lnTo>
                <a:lnTo>
                  <a:pt x="4250593" y="-12"/>
                </a:lnTo>
                <a:lnTo>
                  <a:pt x="4250593" y="-12"/>
                </a:lnTo>
                <a:lnTo>
                  <a:pt x="170819" y="-12"/>
                </a:lnTo>
                <a:cubicBezTo>
                  <a:pt x="76512" y="-12"/>
                  <a:pt x="62" y="76439"/>
                  <a:pt x="62" y="170746"/>
                </a:cubicBezTo>
                <a:lnTo>
                  <a:pt x="62" y="6362689"/>
                </a:lnTo>
                <a:close/>
              </a:path>
            </a:pathLst>
          </a:custGeom>
          <a:solidFill>
            <a:srgbClr val="FFFFFF"/>
          </a:solidFill>
          <a:ln w="19050" cap="flat">
            <a:gradFill flip="none" rotWithShape="1">
              <a:gsLst>
                <a:gs pos="100000">
                  <a:schemeClr val="accent1"/>
                </a:gs>
                <a:gs pos="60000">
                  <a:schemeClr val="accent2"/>
                </a:gs>
              </a:gsLst>
              <a:lin ang="16200000" scaled="1"/>
              <a:tileRect/>
            </a:gra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19" name="Picture 18">
            <a:extLst>
              <a:ext uri="{FF2B5EF4-FFF2-40B4-BE49-F238E27FC236}">
                <a16:creationId xmlns:a16="http://schemas.microsoft.com/office/drawing/2014/main" id="{7D653066-72FD-BB07-6007-A5BB67A68C35}"/>
              </a:ext>
            </a:extLst>
          </p:cNvPr>
          <p:cNvPicPr>
            <a:picLocks/>
          </p:cNvPicPr>
          <p:nvPr/>
        </p:nvPicPr>
        <p:blipFill>
          <a:blip r:embed="rId3"/>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20" name="Picture 19">
            <a:extLst>
              <a:ext uri="{FF2B5EF4-FFF2-40B4-BE49-F238E27FC236}">
                <a16:creationId xmlns:a16="http://schemas.microsoft.com/office/drawing/2014/main" id="{155E44DB-EA54-1E7B-4CB8-2A486058638C}"/>
              </a:ext>
            </a:extLst>
          </p:cNvPr>
          <p:cNvPicPr>
            <a:picLocks/>
          </p:cNvPicPr>
          <p:nvPr/>
        </p:nvPicPr>
        <p:blipFill>
          <a:blip r:embed="rId4"/>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24" name="Picture 23">
            <a:extLst>
              <a:ext uri="{FF2B5EF4-FFF2-40B4-BE49-F238E27FC236}">
                <a16:creationId xmlns:a16="http://schemas.microsoft.com/office/drawing/2014/main" id="{C6285F9D-D292-C8AB-5DB5-7B87C8BCBEF4}"/>
              </a:ext>
            </a:extLst>
          </p:cNvPr>
          <p:cNvPicPr>
            <a:picLocks/>
          </p:cNvPicPr>
          <p:nvPr/>
        </p:nvPicPr>
        <p:blipFill>
          <a:blip r:embed="rId5"/>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25" name="Picture 24">
            <a:extLst>
              <a:ext uri="{FF2B5EF4-FFF2-40B4-BE49-F238E27FC236}">
                <a16:creationId xmlns:a16="http://schemas.microsoft.com/office/drawing/2014/main" id="{34EA3E42-86FB-BFCA-0FD5-96BC2C295D67}"/>
              </a:ext>
            </a:extLst>
          </p:cNvPr>
          <p:cNvPicPr>
            <a:picLocks/>
          </p:cNvPicPr>
          <p:nvPr/>
        </p:nvPicPr>
        <p:blipFill>
          <a:blip r:embed="rId6"/>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26" name="Picture 25">
            <a:extLst>
              <a:ext uri="{FF2B5EF4-FFF2-40B4-BE49-F238E27FC236}">
                <a16:creationId xmlns:a16="http://schemas.microsoft.com/office/drawing/2014/main" id="{E8C70374-102C-A591-AD35-B5FDB2F67A6D}"/>
              </a:ext>
            </a:extLst>
          </p:cNvPr>
          <p:cNvPicPr>
            <a:picLocks/>
          </p:cNvPicPr>
          <p:nvPr/>
        </p:nvPicPr>
        <p:blipFill>
          <a:blip r:embed="rId7"/>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27" name="Picture 26">
            <a:extLst>
              <a:ext uri="{FF2B5EF4-FFF2-40B4-BE49-F238E27FC236}">
                <a16:creationId xmlns:a16="http://schemas.microsoft.com/office/drawing/2014/main" id="{407734D8-EFF6-4725-E0E4-568375CF8CD8}"/>
              </a:ext>
            </a:extLst>
          </p:cNvPr>
          <p:cNvPicPr>
            <a:picLocks/>
          </p:cNvPicPr>
          <p:nvPr/>
        </p:nvPicPr>
        <p:blipFill>
          <a:blip r:embed="rId8"/>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pic>
        <p:nvPicPr>
          <p:cNvPr id="28" name="Picture 27">
            <a:extLst>
              <a:ext uri="{FF2B5EF4-FFF2-40B4-BE49-F238E27FC236}">
                <a16:creationId xmlns:a16="http://schemas.microsoft.com/office/drawing/2014/main" id="{B36A22F3-53CF-DC09-777D-0A895025A842}"/>
              </a:ext>
            </a:extLst>
          </p:cNvPr>
          <p:cNvPicPr>
            <a:picLocks/>
          </p:cNvPicPr>
          <p:nvPr/>
        </p:nvPicPr>
        <p:blipFill>
          <a:blip r:embed="rId9"/>
          <a:stretch>
            <a:fillRect/>
          </a:stretch>
        </p:blipFill>
        <p:spPr>
          <a:xfrm>
            <a:off x="7356332" y="381000"/>
            <a:ext cx="2835390" cy="6096000"/>
          </a:xfrm>
          <a:prstGeom prst="roundRect">
            <a:avLst>
              <a:gd name="adj" fmla="val 7125"/>
            </a:avLst>
          </a:prstGeom>
          <a:solidFill>
            <a:schemeClr val="bg1"/>
          </a:solidFill>
          <a:ln w="53975" cap="flat">
            <a:solidFill>
              <a:schemeClr val="tx1"/>
            </a:solidFill>
            <a:round/>
          </a:ln>
        </p:spPr>
      </p:pic>
      <p:sp>
        <p:nvSpPr>
          <p:cNvPr id="22" name="Oval 21">
            <a:extLst>
              <a:ext uri="{FF2B5EF4-FFF2-40B4-BE49-F238E27FC236}">
                <a16:creationId xmlns:a16="http://schemas.microsoft.com/office/drawing/2014/main" id="{1F3C0AAD-AD05-30A8-F1BB-AF476393FF5B}"/>
              </a:ext>
            </a:extLst>
          </p:cNvPr>
          <p:cNvSpPr>
            <a:spLocks/>
          </p:cNvSpPr>
          <p:nvPr/>
        </p:nvSpPr>
        <p:spPr bwMode="auto">
          <a:xfrm>
            <a:off x="7838760" y="3103270"/>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3" name="Oval 32">
            <a:extLst>
              <a:ext uri="{FF2B5EF4-FFF2-40B4-BE49-F238E27FC236}">
                <a16:creationId xmlns:a16="http://schemas.microsoft.com/office/drawing/2014/main" id="{7BB3B19D-6B21-5BDF-3981-8944D6C1A134}"/>
              </a:ext>
            </a:extLst>
          </p:cNvPr>
          <p:cNvSpPr>
            <a:spLocks/>
          </p:cNvSpPr>
          <p:nvPr/>
        </p:nvSpPr>
        <p:spPr bwMode="auto">
          <a:xfrm>
            <a:off x="7824473" y="4779694"/>
            <a:ext cx="301752" cy="301752"/>
          </a:xfrm>
          <a:prstGeom prst="ellipse">
            <a:avLst/>
          </a:prstGeom>
          <a:solidFill>
            <a:schemeClr val="accent4">
              <a:alpha val="80000"/>
            </a:schemeClr>
          </a:solidFill>
          <a:ln w="19050">
            <a:solidFill>
              <a:schemeClr val="bg1">
                <a:alpha val="78000"/>
              </a:schemeClr>
            </a:solidFill>
            <a:headEnd type="none" w="med" len="med"/>
            <a:tailEnd type="none" w="med" len="med"/>
          </a:ln>
          <a:effectLst>
            <a:glow rad="254000">
              <a:schemeClr val="accent4">
                <a:lumMod val="50000"/>
                <a:alpha val="19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TextBox 8">
            <a:extLst>
              <a:ext uri="{FF2B5EF4-FFF2-40B4-BE49-F238E27FC236}">
                <a16:creationId xmlns:a16="http://schemas.microsoft.com/office/drawing/2014/main" id="{050173B4-D006-7680-C773-444D14DB8A6B}"/>
              </a:ext>
            </a:extLst>
          </p:cNvPr>
          <p:cNvSpPr txBox="1"/>
          <p:nvPr/>
        </p:nvSpPr>
        <p:spPr>
          <a:xfrm>
            <a:off x="1796494" y="6162883"/>
            <a:ext cx="3963576" cy="196098"/>
          </a:xfrm>
          <a:prstGeom prst="rect">
            <a:avLst/>
          </a:prstGeom>
          <a:noFill/>
        </p:spPr>
        <p:txBody>
          <a:bodyPr wrap="square" lIns="0" tIns="0" rIns="0" bIns="0" anchor="ctr">
            <a:noAutofit/>
          </a:bodyPr>
          <a:lstStyle/>
          <a:p>
            <a:pPr marL="0" marR="0" lvl="0" indent="0" algn="r" defTabSz="914367" rtl="0" eaLnBrk="1" fontAlgn="auto" latinLnBrk="0" hangingPunct="1">
              <a:lnSpc>
                <a:spcPct val="100000"/>
              </a:lnSpc>
              <a:spcBef>
                <a:spcPts val="0"/>
              </a:spcBef>
              <a:spcAft>
                <a:spcPts val="1800"/>
              </a:spcAft>
              <a:buClrTx/>
              <a:buSzTx/>
              <a:buFontTx/>
              <a:buNone/>
              <a:tabLst/>
              <a:defRPr/>
            </a:pPr>
            <a:r>
              <a:rPr kumimoji="0" lang="en-US" sz="1000" b="0" i="0" u="none" strike="noStrike" kern="0" cap="none" spc="0" normalizeH="0" baseline="0" noProof="0">
                <a:ln>
                  <a:noFill/>
                </a:ln>
                <a:solidFill>
                  <a:srgbClr val="091F2C"/>
                </a:solidFill>
                <a:effectLst/>
                <a:uLnTx/>
                <a:uFillTx/>
                <a:latin typeface="Segoe Sans Display"/>
                <a:ea typeface="+mn-ea"/>
                <a:cs typeface="Segoe Sans Display" pitchFamily="2" charset="0"/>
              </a:rPr>
              <a:t>Agents will be accessible via Copilot Chat in CY25 Q2</a:t>
            </a:r>
          </a:p>
        </p:txBody>
      </p:sp>
      <p:sp>
        <p:nvSpPr>
          <p:cNvPr id="6" name="TextBox 2">
            <a:extLst>
              <a:ext uri="{FF2B5EF4-FFF2-40B4-BE49-F238E27FC236}">
                <a16:creationId xmlns:a16="http://schemas.microsoft.com/office/drawing/2014/main" id="{01EBD48D-97EE-3DEC-FC09-8402F5A48FD3}"/>
              </a:ext>
            </a:extLst>
          </p:cNvPr>
          <p:cNvSpPr txBox="1"/>
          <p:nvPr/>
        </p:nvSpPr>
        <p:spPr>
          <a:xfrm>
            <a:off x="10301040" y="381000"/>
            <a:ext cx="1890960" cy="577436"/>
          </a:xfrm>
          <a:custGeom>
            <a:avLst/>
            <a:gdLst>
              <a:gd name="connsiteX0" fmla="*/ 0 w 1095592"/>
              <a:gd name="connsiteY0" fmla="*/ 194756 h 389514"/>
              <a:gd name="connsiteX1" fmla="*/ 0 w 1095592"/>
              <a:gd name="connsiteY1" fmla="*/ 194757 h 389514"/>
              <a:gd name="connsiteX2" fmla="*/ 0 w 1095592"/>
              <a:gd name="connsiteY2" fmla="*/ 194757 h 389514"/>
              <a:gd name="connsiteX3" fmla="*/ 194757 w 1095592"/>
              <a:gd name="connsiteY3" fmla="*/ 0 h 389514"/>
              <a:gd name="connsiteX4" fmla="*/ 1095592 w 1095592"/>
              <a:gd name="connsiteY4" fmla="*/ 0 h 389514"/>
              <a:gd name="connsiteX5" fmla="*/ 1095592 w 1095592"/>
              <a:gd name="connsiteY5" fmla="*/ 389514 h 389514"/>
              <a:gd name="connsiteX6" fmla="*/ 194757 w 1095592"/>
              <a:gd name="connsiteY6" fmla="*/ 389513 h 389514"/>
              <a:gd name="connsiteX7" fmla="*/ 15305 w 1095592"/>
              <a:gd name="connsiteY7" fmla="*/ 270564 h 389514"/>
              <a:gd name="connsiteX8" fmla="*/ 0 w 1095592"/>
              <a:gd name="connsiteY8" fmla="*/ 194757 h 389514"/>
              <a:gd name="connsiteX9" fmla="*/ 15305 w 1095592"/>
              <a:gd name="connsiteY9" fmla="*/ 118949 h 389514"/>
              <a:gd name="connsiteX10" fmla="*/ 194757 w 1095592"/>
              <a:gd name="connsiteY10" fmla="*/ 0 h 3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592" h="389514">
                <a:moveTo>
                  <a:pt x="0" y="194756"/>
                </a:moveTo>
                <a:lnTo>
                  <a:pt x="0" y="194757"/>
                </a:lnTo>
                <a:lnTo>
                  <a:pt x="0" y="194757"/>
                </a:lnTo>
                <a:close/>
                <a:moveTo>
                  <a:pt x="194757" y="0"/>
                </a:moveTo>
                <a:lnTo>
                  <a:pt x="1095592" y="0"/>
                </a:lnTo>
                <a:lnTo>
                  <a:pt x="1095592" y="389514"/>
                </a:lnTo>
                <a:lnTo>
                  <a:pt x="194757" y="389513"/>
                </a:lnTo>
                <a:cubicBezTo>
                  <a:pt x="114086" y="389513"/>
                  <a:pt x="44871" y="340465"/>
                  <a:pt x="15305" y="270564"/>
                </a:cubicBezTo>
                <a:lnTo>
                  <a:pt x="0" y="194757"/>
                </a:lnTo>
                <a:lnTo>
                  <a:pt x="15305" y="118949"/>
                </a:lnTo>
                <a:cubicBezTo>
                  <a:pt x="44871" y="49048"/>
                  <a:pt x="114086" y="0"/>
                  <a:pt x="194757" y="0"/>
                </a:cubicBezTo>
                <a:close/>
              </a:path>
            </a:pathLst>
          </a:custGeom>
          <a:solidFill>
            <a:schemeClr val="bg1">
              <a:lumMod val="95000"/>
              <a:alpha val="61000"/>
            </a:schemeClr>
          </a:solidFill>
          <a:ln w="9525" cap="flat" cmpd="sng" algn="ctr">
            <a:noFill/>
            <a:prstDash val="solid"/>
            <a:headEnd type="none" w="med" len="med"/>
            <a:tailEnd type="none" w="med" len="med"/>
          </a:ln>
          <a:effectLst/>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ctr" defTabSz="914367" rtl="0" eaLnBrk="1" latinLnBrk="0" hangingPunct="1">
              <a:defRPr sz="1600" kern="0">
                <a:solidFill>
                  <a:srgbClr val="091F2C"/>
                </a:solidFill>
                <a:latin typeface="Segoe Sans Display Semibold"/>
                <a:ea typeface="+mn-ea"/>
                <a:cs typeface="Segoe Sans Display Semibold" pitchFamily="2"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C03BC4"/>
                    </a:gs>
                  </a:gsLst>
                  <a:lin ang="3000000" scaled="0"/>
                </a:gradFill>
                <a:effectLst/>
                <a:uLnTx/>
                <a:uFillTx/>
                <a:latin typeface="Segoe Sans Display Semibold"/>
                <a:ea typeface="+mn-ea"/>
                <a:cs typeface="Segoe Sans Display Semibold" pitchFamily="2" charset="0"/>
              </a:rPr>
              <a:t>Service Technician</a:t>
            </a:r>
          </a:p>
        </p:txBody>
      </p:sp>
    </p:spTree>
    <p:extLst>
      <p:ext uri="{BB962C8B-B14F-4D97-AF65-F5344CB8AC3E}">
        <p14:creationId xmlns:p14="http://schemas.microsoft.com/office/powerpoint/2010/main" val="807621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6" presetClass="emph" presetSubtype="0" fill="hold" grpId="1" nodeType="withEffect">
                                  <p:stCondLst>
                                    <p:cond delay="0"/>
                                  </p:stCondLst>
                                  <p:childTnLst>
                                    <p:animEffect transition="out" filter="fade">
                                      <p:cBhvr>
                                        <p:cTn id="9" dur="2000" tmFilter="0, 0; .2, .5; .8, .5; 1, 0"/>
                                        <p:tgtEl>
                                          <p:spTgt spid="22"/>
                                        </p:tgtEl>
                                      </p:cBhvr>
                                    </p:animEffect>
                                    <p:animScale>
                                      <p:cBhvr>
                                        <p:cTn id="10" dur="1000" autoRev="1" fill="hold"/>
                                        <p:tgtEl>
                                          <p:spTgt spid="22"/>
                                        </p:tgtEl>
                                      </p:cBhvr>
                                      <p:by x="105000" y="105000"/>
                                    </p:animScale>
                                  </p:childTnLst>
                                </p:cTn>
                              </p:par>
                              <p:par>
                                <p:cTn id="11" presetID="10" presetClass="exit" presetSubtype="0" fill="hold" grpId="2" nodeType="withEffect">
                                  <p:stCondLst>
                                    <p:cond delay="100"/>
                                  </p:stCondLst>
                                  <p:childTnLst>
                                    <p:animEffect transition="out" filter="fade">
                                      <p:cBhvr>
                                        <p:cTn id="12" dur="750"/>
                                        <p:tgtEl>
                                          <p:spTgt spid="22"/>
                                        </p:tgtEl>
                                      </p:cBhvr>
                                    </p:animEffect>
                                    <p:set>
                                      <p:cBhvr>
                                        <p:cTn id="13" dur="1" fill="hold">
                                          <p:stCondLst>
                                            <p:cond delay="749"/>
                                          </p:stCondLst>
                                        </p:cTn>
                                        <p:tgtEl>
                                          <p:spTgt spid="22"/>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25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25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25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25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26" presetClass="emph" presetSubtype="0" fill="hold" grpId="1" nodeType="withEffect">
                                  <p:stCondLst>
                                    <p:cond delay="0"/>
                                  </p:stCondLst>
                                  <p:childTnLst>
                                    <p:animEffect transition="out" filter="fade">
                                      <p:cBhvr>
                                        <p:cTn id="43" dur="2000" tmFilter="0, 0; .2, .5; .8, .5; 1, 0"/>
                                        <p:tgtEl>
                                          <p:spTgt spid="33"/>
                                        </p:tgtEl>
                                      </p:cBhvr>
                                    </p:animEffect>
                                    <p:animScale>
                                      <p:cBhvr>
                                        <p:cTn id="44" dur="1000" autoRev="1" fill="hold"/>
                                        <p:tgtEl>
                                          <p:spTgt spid="33"/>
                                        </p:tgtEl>
                                      </p:cBhvr>
                                      <p:by x="105000" y="105000"/>
                                    </p:animScale>
                                  </p:childTnLst>
                                </p:cTn>
                              </p:par>
                              <p:par>
                                <p:cTn id="45" presetID="10" presetClass="exit" presetSubtype="0" fill="hold" grpId="2" nodeType="withEffect">
                                  <p:stCondLst>
                                    <p:cond delay="100"/>
                                  </p:stCondLst>
                                  <p:childTnLst>
                                    <p:animEffect transition="out" filter="fade">
                                      <p:cBhvr>
                                        <p:cTn id="46" dur="750"/>
                                        <p:tgtEl>
                                          <p:spTgt spid="33"/>
                                        </p:tgtEl>
                                      </p:cBhvr>
                                    </p:animEffect>
                                    <p:set>
                                      <p:cBhvr>
                                        <p:cTn id="47" dur="1" fill="hold">
                                          <p:stCondLst>
                                            <p:cond delay="749"/>
                                          </p:stCondLst>
                                        </p:cTn>
                                        <p:tgtEl>
                                          <p:spTgt spid="33"/>
                                        </p:tgtEl>
                                        <p:attrNameLst>
                                          <p:attrName>style.visibility</p:attrName>
                                        </p:attrNameLst>
                                      </p:cBhvr>
                                      <p:to>
                                        <p:strVal val="hidden"/>
                                      </p:to>
                                    </p:set>
                                  </p:childTnLst>
                                </p:cTn>
                              </p:par>
                              <p:par>
                                <p:cTn id="48" presetID="10" presetClass="entr" presetSubtype="0" fill="hold" nodeType="withEffect">
                                  <p:stCondLst>
                                    <p:cond delay="50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33" grpId="0" animBg="1"/>
      <p:bldP spid="33" grpId="1" animBg="1"/>
      <p:bldP spid="33"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7F883-1E00-DEC6-BDD1-A6276FD8E36A}"/>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7F1F0482-2B9F-F231-4CD2-33D0E5E487D3}"/>
              </a:ext>
            </a:extLst>
          </p:cNvPr>
          <p:cNvSpPr>
            <a:spLocks noGrp="1"/>
          </p:cNvSpPr>
          <p:nvPr>
            <p:ph type="title"/>
          </p:nvPr>
        </p:nvSpPr>
        <p:spPr>
          <a:xfrm>
            <a:off x="588263" y="457200"/>
            <a:ext cx="11018520" cy="861774"/>
          </a:xfrm>
        </p:spPr>
        <p:txBody>
          <a:bodyPr anchor="t"/>
          <a:lstStyle/>
          <a:p>
            <a:r>
              <a:rPr lang="en-US"/>
              <a:t>Microsoft 365 for Frontline</a:t>
            </a:r>
            <a:br>
              <a:rPr lang="en-US"/>
            </a:br>
            <a:endParaRPr lang="en-US"/>
          </a:p>
        </p:txBody>
      </p:sp>
      <p:sp>
        <p:nvSpPr>
          <p:cNvPr id="10" name="Text Placeholder 9">
            <a:extLst>
              <a:ext uri="{FF2B5EF4-FFF2-40B4-BE49-F238E27FC236}">
                <a16:creationId xmlns:a16="http://schemas.microsoft.com/office/drawing/2014/main" id="{22D96828-DE75-A177-60CD-429AD23FED1F}"/>
              </a:ext>
            </a:extLst>
          </p:cNvPr>
          <p:cNvSpPr>
            <a:spLocks noGrp="1"/>
          </p:cNvSpPr>
          <p:nvPr>
            <p:ph type="body" sz="quarter" idx="10"/>
          </p:nvPr>
        </p:nvSpPr>
        <p:spPr/>
        <p:txBody>
          <a:bodyPr/>
          <a:lstStyle/>
          <a:p>
            <a:r>
              <a:rPr lang="en-US"/>
              <a:t>The smart place to work for frontline, empowered with AI</a:t>
            </a:r>
          </a:p>
        </p:txBody>
      </p:sp>
      <p:sp>
        <p:nvSpPr>
          <p:cNvPr id="22" name="Rectangle: Rounded Corners 21">
            <a:extLst>
              <a:ext uri="{FF2B5EF4-FFF2-40B4-BE49-F238E27FC236}">
                <a16:creationId xmlns:a16="http://schemas.microsoft.com/office/drawing/2014/main" id="{7DA7DCC2-8BC7-5735-28A7-4EAB979B274E}"/>
              </a:ext>
              <a:ext uri="{C183D7F6-B498-43B3-948B-1728B52AA6E4}">
                <adec:decorative xmlns:adec="http://schemas.microsoft.com/office/drawing/2017/decorative" val="1"/>
              </a:ext>
            </a:extLst>
          </p:cNvPr>
          <p:cNvSpPr/>
          <p:nvPr/>
        </p:nvSpPr>
        <p:spPr bwMode="auto">
          <a:xfrm>
            <a:off x="7622831" y="2240887"/>
            <a:ext cx="2267359" cy="2271519"/>
          </a:xfrm>
          <a:prstGeom prst="roundRect">
            <a:avLst>
              <a:gd name="adj" fmla="val 50000"/>
            </a:avLst>
          </a:prstGeom>
          <a:solidFill>
            <a:schemeClr val="bg1"/>
          </a:solidFill>
          <a:ln>
            <a:noFill/>
            <a:headEnd type="none" w="med" len="med"/>
            <a:tailEnd type="none" w="med" len="med"/>
          </a:ln>
          <a:effectLst>
            <a:outerShdw blurRad="254000" dist="127000" dir="12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grpSp>
        <p:nvGrpSpPr>
          <p:cNvPr id="29" name="Group 28">
            <a:extLst>
              <a:ext uri="{FF2B5EF4-FFF2-40B4-BE49-F238E27FC236}">
                <a16:creationId xmlns:a16="http://schemas.microsoft.com/office/drawing/2014/main" id="{F5B9BE64-2FC6-6D65-362F-3A04D754DC09}"/>
              </a:ext>
              <a:ext uri="{C183D7F6-B498-43B3-948B-1728B52AA6E4}">
                <adec:decorative xmlns:adec="http://schemas.microsoft.com/office/drawing/2017/decorative" val="1"/>
              </a:ext>
            </a:extLst>
          </p:cNvPr>
          <p:cNvGrpSpPr/>
          <p:nvPr/>
        </p:nvGrpSpPr>
        <p:grpSpPr>
          <a:xfrm>
            <a:off x="7131028" y="1753728"/>
            <a:ext cx="3248395" cy="3248396"/>
            <a:chOff x="1641039" y="2263179"/>
            <a:chExt cx="2604559" cy="2604559"/>
          </a:xfrm>
        </p:grpSpPr>
        <p:sp>
          <p:nvSpPr>
            <p:cNvPr id="4" name="Rectangle: Rounded Corners 3">
              <a:extLst>
                <a:ext uri="{FF2B5EF4-FFF2-40B4-BE49-F238E27FC236}">
                  <a16:creationId xmlns:a16="http://schemas.microsoft.com/office/drawing/2014/main" id="{D2F52160-47BD-2513-A740-BC1A88C5D85E}"/>
                </a:ext>
                <a:ext uri="{C183D7F6-B498-43B3-948B-1728B52AA6E4}">
                  <adec:decorative xmlns:adec="http://schemas.microsoft.com/office/drawing/2017/decorative" val="1"/>
                </a:ext>
              </a:extLst>
            </p:cNvPr>
            <p:cNvSpPr/>
            <p:nvPr/>
          </p:nvSpPr>
          <p:spPr bwMode="auto">
            <a:xfrm>
              <a:off x="1641039" y="2263179"/>
              <a:ext cx="2604559" cy="2604559"/>
            </a:xfrm>
            <a:prstGeom prst="roundRect">
              <a:avLst>
                <a:gd name="adj" fmla="val 50000"/>
              </a:avLst>
            </a:prstGeom>
            <a:noFill/>
            <a:ln w="50800">
              <a:solidFill>
                <a:schemeClr val="bg1">
                  <a:alpha val="25000"/>
                </a:schemeClr>
              </a:solidFill>
              <a:headEnd type="none" w="med" len="med"/>
              <a:tailEnd type="none" w="med" len="med"/>
            </a:ln>
            <a:effectLst>
              <a:outerShdw blurRad="254000" dist="127000" dir="12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pic>
          <p:nvPicPr>
            <p:cNvPr id="14" name="Picture 8">
              <a:extLst>
                <a:ext uri="{FF2B5EF4-FFF2-40B4-BE49-F238E27FC236}">
                  <a16:creationId xmlns:a16="http://schemas.microsoft.com/office/drawing/2014/main" id="{09DD2019-B3C0-40D8-811D-5063754B048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5577" b="-6401"/>
            <a:stretch/>
          </p:blipFill>
          <p:spPr bwMode="auto">
            <a:xfrm>
              <a:off x="2384307" y="3001376"/>
              <a:ext cx="1118024" cy="1164426"/>
            </a:xfrm>
            <a:prstGeom prst="rect">
              <a:avLst/>
            </a:prstGeom>
            <a:noFill/>
            <a:ln w="50800">
              <a:solidFill>
                <a:schemeClr val="bg1">
                  <a:alpha val="25000"/>
                </a:schemeClr>
              </a:solidFill>
              <a:headEnd type="none" w="med" len="med"/>
              <a:tailEnd type="none" w="med" len="med"/>
            </a:ln>
            <a:effectLst>
              <a:outerShdw blurRad="254000" dist="127000" dir="12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a16="http://schemas.microsoft.com/office/drawing/2014/main" id="{202E037C-4D29-EA7E-0890-AD170FFB0E17}"/>
              </a:ext>
              <a:ext uri="{C183D7F6-B498-43B3-948B-1728B52AA6E4}">
                <adec:decorative xmlns:adec="http://schemas.microsoft.com/office/drawing/2017/decorative" val="1"/>
              </a:ext>
            </a:extLst>
          </p:cNvPr>
          <p:cNvSpPr/>
          <p:nvPr/>
        </p:nvSpPr>
        <p:spPr bwMode="auto">
          <a:xfrm>
            <a:off x="6629736" y="3615912"/>
            <a:ext cx="844930" cy="846476"/>
          </a:xfrm>
          <a:prstGeom prst="roundRect">
            <a:avLst>
              <a:gd name="adj" fmla="val 50000"/>
            </a:avLst>
          </a:prstGeom>
          <a:solidFill>
            <a:schemeClr val="bg1"/>
          </a:solidFill>
          <a:ln>
            <a:noFill/>
            <a:headEnd type="none" w="med" len="med"/>
            <a:tailEnd type="none" w="med" len="med"/>
          </a:ln>
          <a:effectLst>
            <a:outerShdw blurRad="254000" dist="127000" dir="12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20" name="Rectangle: Rounded Corners 19">
            <a:extLst>
              <a:ext uri="{FF2B5EF4-FFF2-40B4-BE49-F238E27FC236}">
                <a16:creationId xmlns:a16="http://schemas.microsoft.com/office/drawing/2014/main" id="{B1559F99-386F-B8D7-F9CB-D584055585D9}"/>
              </a:ext>
              <a:ext uri="{C183D7F6-B498-43B3-948B-1728B52AA6E4}">
                <adec:decorative xmlns:adec="http://schemas.microsoft.com/office/drawing/2017/decorative" val="1"/>
              </a:ext>
            </a:extLst>
          </p:cNvPr>
          <p:cNvSpPr/>
          <p:nvPr/>
        </p:nvSpPr>
        <p:spPr bwMode="auto">
          <a:xfrm>
            <a:off x="7020018" y="1687452"/>
            <a:ext cx="844930" cy="846476"/>
          </a:xfrm>
          <a:prstGeom prst="roundRect">
            <a:avLst>
              <a:gd name="adj" fmla="val 50000"/>
            </a:avLst>
          </a:prstGeom>
          <a:solidFill>
            <a:schemeClr val="bg1"/>
          </a:solidFill>
          <a:ln>
            <a:noFill/>
            <a:headEnd type="none" w="med" len="med"/>
            <a:tailEnd type="none" w="med" len="med"/>
          </a:ln>
          <a:effectLst>
            <a:outerShdw blurRad="254000" dist="127000" dir="12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grpSp>
        <p:nvGrpSpPr>
          <p:cNvPr id="140" name="Group 139">
            <a:extLst>
              <a:ext uri="{FF2B5EF4-FFF2-40B4-BE49-F238E27FC236}">
                <a16:creationId xmlns:a16="http://schemas.microsoft.com/office/drawing/2014/main" id="{0D9EF896-0ED6-3DEB-94F8-BBD2A575D494}"/>
              </a:ext>
              <a:ext uri="{C183D7F6-B498-43B3-948B-1728B52AA6E4}">
                <adec:decorative xmlns:adec="http://schemas.microsoft.com/office/drawing/2017/decorative" val="1"/>
              </a:ext>
            </a:extLst>
          </p:cNvPr>
          <p:cNvGrpSpPr/>
          <p:nvPr/>
        </p:nvGrpSpPr>
        <p:grpSpPr>
          <a:xfrm>
            <a:off x="9658296" y="1645341"/>
            <a:ext cx="844930" cy="846476"/>
            <a:chOff x="10050621" y="2573485"/>
            <a:chExt cx="844930" cy="846476"/>
          </a:xfrm>
        </p:grpSpPr>
        <p:sp>
          <p:nvSpPr>
            <p:cNvPr id="28" name="Rectangle: Rounded Corners 27">
              <a:extLst>
                <a:ext uri="{FF2B5EF4-FFF2-40B4-BE49-F238E27FC236}">
                  <a16:creationId xmlns:a16="http://schemas.microsoft.com/office/drawing/2014/main" id="{5B519ACD-131A-31CD-EB4B-8C4BEDA45C63}"/>
                </a:ext>
              </a:extLst>
            </p:cNvPr>
            <p:cNvSpPr/>
            <p:nvPr/>
          </p:nvSpPr>
          <p:spPr bwMode="auto">
            <a:xfrm>
              <a:off x="10050621" y="2573485"/>
              <a:ext cx="844930" cy="846476"/>
            </a:xfrm>
            <a:prstGeom prst="roundRect">
              <a:avLst>
                <a:gd name="adj" fmla="val 50000"/>
              </a:avLst>
            </a:prstGeom>
            <a:solidFill>
              <a:schemeClr val="bg1"/>
            </a:solidFill>
            <a:ln>
              <a:noFill/>
              <a:headEnd type="none" w="med" len="med"/>
              <a:tailEnd type="none" w="med" len="med"/>
            </a:ln>
            <a:effectLst>
              <a:outerShdw blurRad="254000" dist="127000" dir="12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30" name="speech_5" title="Icon of two overlapping chat bubbles">
              <a:extLst>
                <a:ext uri="{FF2B5EF4-FFF2-40B4-BE49-F238E27FC236}">
                  <a16:creationId xmlns:a16="http://schemas.microsoft.com/office/drawing/2014/main" id="{CB1BE571-EF03-A5C9-A506-783DECD97791}"/>
                </a:ext>
              </a:extLst>
            </p:cNvPr>
            <p:cNvSpPr>
              <a:spLocks noChangeAspect="1" noEditPoints="1"/>
            </p:cNvSpPr>
            <p:nvPr/>
          </p:nvSpPr>
          <p:spPr bwMode="auto">
            <a:xfrm>
              <a:off x="10277502" y="2843798"/>
              <a:ext cx="391168" cy="305850"/>
            </a:xfrm>
            <a:custGeom>
              <a:avLst/>
              <a:gdLst>
                <a:gd name="T0" fmla="*/ 167 w 243"/>
                <a:gd name="T1" fmla="*/ 56 h 190"/>
                <a:gd name="T2" fmla="*/ 167 w 243"/>
                <a:gd name="T3" fmla="*/ 114 h 190"/>
                <a:gd name="T4" fmla="*/ 60 w 243"/>
                <a:gd name="T5" fmla="*/ 114 h 190"/>
                <a:gd name="T6" fmla="*/ 21 w 243"/>
                <a:gd name="T7" fmla="*/ 155 h 190"/>
                <a:gd name="T8" fmla="*/ 21 w 243"/>
                <a:gd name="T9" fmla="*/ 114 h 190"/>
                <a:gd name="T10" fmla="*/ 0 w 243"/>
                <a:gd name="T11" fmla="*/ 114 h 190"/>
                <a:gd name="T12" fmla="*/ 0 w 243"/>
                <a:gd name="T13" fmla="*/ 0 h 190"/>
                <a:gd name="T14" fmla="*/ 167 w 243"/>
                <a:gd name="T15" fmla="*/ 0 h 190"/>
                <a:gd name="T16" fmla="*/ 167 w 243"/>
                <a:gd name="T17" fmla="*/ 56 h 190"/>
                <a:gd name="T18" fmla="*/ 77 w 243"/>
                <a:gd name="T19" fmla="*/ 114 h 190"/>
                <a:gd name="T20" fmla="*/ 77 w 243"/>
                <a:gd name="T21" fmla="*/ 150 h 190"/>
                <a:gd name="T22" fmla="*/ 183 w 243"/>
                <a:gd name="T23" fmla="*/ 150 h 190"/>
                <a:gd name="T24" fmla="*/ 222 w 243"/>
                <a:gd name="T25" fmla="*/ 190 h 190"/>
                <a:gd name="T26" fmla="*/ 222 w 243"/>
                <a:gd name="T27" fmla="*/ 150 h 190"/>
                <a:gd name="T28" fmla="*/ 243 w 243"/>
                <a:gd name="T29" fmla="*/ 150 h 190"/>
                <a:gd name="T30" fmla="*/ 243 w 243"/>
                <a:gd name="T31" fmla="*/ 36 h 190"/>
                <a:gd name="T32" fmla="*/ 167 w 243"/>
                <a:gd name="T33" fmla="*/ 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90">
                  <a:moveTo>
                    <a:pt x="167" y="56"/>
                  </a:moveTo>
                  <a:lnTo>
                    <a:pt x="167" y="114"/>
                  </a:lnTo>
                  <a:lnTo>
                    <a:pt x="60" y="114"/>
                  </a:lnTo>
                  <a:lnTo>
                    <a:pt x="21" y="155"/>
                  </a:lnTo>
                  <a:lnTo>
                    <a:pt x="21" y="114"/>
                  </a:lnTo>
                  <a:lnTo>
                    <a:pt x="0" y="114"/>
                  </a:lnTo>
                  <a:lnTo>
                    <a:pt x="0" y="0"/>
                  </a:lnTo>
                  <a:lnTo>
                    <a:pt x="167" y="0"/>
                  </a:lnTo>
                  <a:lnTo>
                    <a:pt x="167" y="56"/>
                  </a:lnTo>
                  <a:moveTo>
                    <a:pt x="77" y="114"/>
                  </a:moveTo>
                  <a:lnTo>
                    <a:pt x="77" y="150"/>
                  </a:lnTo>
                  <a:lnTo>
                    <a:pt x="183" y="150"/>
                  </a:lnTo>
                  <a:lnTo>
                    <a:pt x="222" y="190"/>
                  </a:lnTo>
                  <a:lnTo>
                    <a:pt x="222" y="150"/>
                  </a:lnTo>
                  <a:lnTo>
                    <a:pt x="243" y="150"/>
                  </a:lnTo>
                  <a:lnTo>
                    <a:pt x="243" y="36"/>
                  </a:lnTo>
                  <a:lnTo>
                    <a:pt x="167" y="36"/>
                  </a:lnTo>
                </a:path>
              </a:pathLst>
            </a:custGeom>
            <a:noFill/>
            <a:ln w="22225" cap="rnd" cmpd="sng" algn="ctr">
              <a:gradFill flip="none" rotWithShape="1">
                <a:gsLst>
                  <a:gs pos="76000">
                    <a:srgbClr val="5E68C9"/>
                  </a:gs>
                  <a:gs pos="0">
                    <a:srgbClr val="C73ECC"/>
                  </a:gs>
                  <a:gs pos="36000">
                    <a:srgbClr val="8661C5"/>
                  </a:gs>
                </a:gsLst>
                <a:lin ang="54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Semibold"/>
                <a:ea typeface="+mn-ea"/>
                <a:cs typeface="Segoe UI" pitchFamily="34" charset="0"/>
              </a:endParaRPr>
            </a:p>
          </p:txBody>
        </p:sp>
      </p:grpSp>
      <p:sp>
        <p:nvSpPr>
          <p:cNvPr id="5" name="TextBox 4">
            <a:extLst>
              <a:ext uri="{FF2B5EF4-FFF2-40B4-BE49-F238E27FC236}">
                <a16:creationId xmlns:a16="http://schemas.microsoft.com/office/drawing/2014/main" id="{496F6088-156A-3453-446D-2AB3C0E1A47D}"/>
              </a:ext>
              <a:ext uri="{C183D7F6-B498-43B3-948B-1728B52AA6E4}">
                <adec:decorative xmlns:adec="http://schemas.microsoft.com/office/drawing/2017/decorative" val="1"/>
              </a:ext>
            </a:extLst>
          </p:cNvPr>
          <p:cNvSpPr txBox="1"/>
          <p:nvPr/>
        </p:nvSpPr>
        <p:spPr>
          <a:xfrm>
            <a:off x="6175087" y="1687452"/>
            <a:ext cx="844930"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Segoe Sans Display Semibold"/>
                <a:ea typeface="+mn-ea"/>
                <a:cs typeface="Segoe UI Semibold" panose="020B0702040204020203" pitchFamily="34" charset="0"/>
              </a:rPr>
              <a:t>Home</a:t>
            </a:r>
            <a:endParaRPr kumimoji="0" lang="en-US" sz="1050" b="1"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 name="TextBox 5">
            <a:extLst>
              <a:ext uri="{FF2B5EF4-FFF2-40B4-BE49-F238E27FC236}">
                <a16:creationId xmlns:a16="http://schemas.microsoft.com/office/drawing/2014/main" id="{7C42F615-D43A-431C-3790-35CB82882CF3}"/>
              </a:ext>
              <a:ext uri="{C183D7F6-B498-43B3-948B-1728B52AA6E4}">
                <adec:decorative xmlns:adec="http://schemas.microsoft.com/office/drawing/2017/decorative" val="1"/>
              </a:ext>
            </a:extLst>
          </p:cNvPr>
          <p:cNvSpPr txBox="1"/>
          <p:nvPr/>
        </p:nvSpPr>
        <p:spPr>
          <a:xfrm>
            <a:off x="10582208" y="1687452"/>
            <a:ext cx="84493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Segoe Sans Display Semibold"/>
                <a:ea typeface="+mn-ea"/>
                <a:cs typeface="Segoe UI Semibold" panose="020B0702040204020203" pitchFamily="34" charset="0"/>
              </a:rPr>
              <a:t>Chat</a:t>
            </a:r>
            <a:endParaRPr kumimoji="0" lang="en-US" sz="1050" b="1"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7" name="TextBox 6">
            <a:extLst>
              <a:ext uri="{FF2B5EF4-FFF2-40B4-BE49-F238E27FC236}">
                <a16:creationId xmlns:a16="http://schemas.microsoft.com/office/drawing/2014/main" id="{6406CBD1-969B-DDB1-90F9-50BB9A138437}"/>
              </a:ext>
              <a:ext uri="{C183D7F6-B498-43B3-948B-1728B52AA6E4}">
                <adec:decorative xmlns:adec="http://schemas.microsoft.com/office/drawing/2017/decorative" val="1"/>
              </a:ext>
            </a:extLst>
          </p:cNvPr>
          <p:cNvSpPr txBox="1"/>
          <p:nvPr/>
        </p:nvSpPr>
        <p:spPr>
          <a:xfrm>
            <a:off x="6066722" y="4427267"/>
            <a:ext cx="844930"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Segoe Sans Display Semibold"/>
                <a:ea typeface="+mn-ea"/>
                <a:cs typeface="+mn-cs"/>
              </a:rPr>
              <a:t>Tasks</a:t>
            </a:r>
          </a:p>
        </p:txBody>
      </p:sp>
      <p:sp>
        <p:nvSpPr>
          <p:cNvPr id="8" name="TextBox 7">
            <a:extLst>
              <a:ext uri="{FF2B5EF4-FFF2-40B4-BE49-F238E27FC236}">
                <a16:creationId xmlns:a16="http://schemas.microsoft.com/office/drawing/2014/main" id="{05561859-FAC6-217E-3664-29AA06E399CA}"/>
              </a:ext>
              <a:ext uri="{C183D7F6-B498-43B3-948B-1728B52AA6E4}">
                <adec:decorative xmlns:adec="http://schemas.microsoft.com/office/drawing/2017/decorative" val="1"/>
              </a:ext>
            </a:extLst>
          </p:cNvPr>
          <p:cNvSpPr txBox="1"/>
          <p:nvPr/>
        </p:nvSpPr>
        <p:spPr>
          <a:xfrm>
            <a:off x="10667261" y="4385457"/>
            <a:ext cx="145273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Segoe Sans Display Semibold"/>
                <a:ea typeface="+mn-ea"/>
                <a:cs typeface="Segoe UI Semibold" panose="020B0702040204020203" pitchFamily="34" charset="0"/>
              </a:rPr>
              <a:t>Copilot</a:t>
            </a:r>
            <a:endParaRPr kumimoji="0" lang="en-US" sz="1050" b="1"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5B79C265-67A0-2878-0AE9-55D588DAFE11}"/>
              </a:ext>
              <a:ext uri="{C183D7F6-B498-43B3-948B-1728B52AA6E4}">
                <adec:decorative xmlns:adec="http://schemas.microsoft.com/office/drawing/2017/decorative" val="1"/>
              </a:ext>
            </a:extLst>
          </p:cNvPr>
          <p:cNvSpPr txBox="1"/>
          <p:nvPr/>
        </p:nvSpPr>
        <p:spPr>
          <a:xfrm>
            <a:off x="8028855" y="5677837"/>
            <a:ext cx="145273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Segoe Sans Display Semibold"/>
                <a:ea typeface="+mn-ea"/>
                <a:cs typeface="Segoe UI Semibold" panose="020B0702040204020203" pitchFamily="34" charset="0"/>
              </a:rPr>
              <a:t>Shifts</a:t>
            </a:r>
            <a:endParaRPr kumimoji="0" lang="en-US" sz="1050" b="1"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5" name="Rectangle: Rounded Corners 34">
            <a:extLst>
              <a:ext uri="{FF2B5EF4-FFF2-40B4-BE49-F238E27FC236}">
                <a16:creationId xmlns:a16="http://schemas.microsoft.com/office/drawing/2014/main" id="{2E70FC76-FA5F-C28E-084B-E8CDFC14E2C0}"/>
              </a:ext>
            </a:extLst>
          </p:cNvPr>
          <p:cNvSpPr/>
          <p:nvPr/>
        </p:nvSpPr>
        <p:spPr bwMode="auto">
          <a:xfrm>
            <a:off x="8332759" y="4771752"/>
            <a:ext cx="844930" cy="846476"/>
          </a:xfrm>
          <a:prstGeom prst="roundRect">
            <a:avLst>
              <a:gd name="adj" fmla="val 50000"/>
            </a:avLst>
          </a:prstGeom>
          <a:solidFill>
            <a:schemeClr val="bg1"/>
          </a:solidFill>
          <a:ln>
            <a:noFill/>
            <a:headEnd type="none" w="med" len="med"/>
            <a:tailEnd type="none" w="med" len="med"/>
          </a:ln>
          <a:effectLst>
            <a:outerShdw blurRad="254000" dist="127000" dir="12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pic>
        <p:nvPicPr>
          <p:cNvPr id="37" name="Graphic 36">
            <a:extLst>
              <a:ext uri="{FF2B5EF4-FFF2-40B4-BE49-F238E27FC236}">
                <a16:creationId xmlns:a16="http://schemas.microsoft.com/office/drawing/2014/main" id="{FDE234B2-19B4-31B8-3B94-D57BE197488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9695" y="3962112"/>
            <a:ext cx="123290" cy="123290"/>
          </a:xfrm>
          <a:prstGeom prst="rect">
            <a:avLst/>
          </a:prstGeom>
          <a:effectLst/>
        </p:spPr>
      </p:pic>
      <p:sp>
        <p:nvSpPr>
          <p:cNvPr id="17" name="Graphic 44" descr="Home outline">
            <a:extLst>
              <a:ext uri="{FF2B5EF4-FFF2-40B4-BE49-F238E27FC236}">
                <a16:creationId xmlns:a16="http://schemas.microsoft.com/office/drawing/2014/main" id="{B7A3B0A6-69D1-0EDD-8337-9E48900309D2}"/>
              </a:ext>
            </a:extLst>
          </p:cNvPr>
          <p:cNvSpPr/>
          <p:nvPr/>
        </p:nvSpPr>
        <p:spPr>
          <a:xfrm>
            <a:off x="7245095" y="1934955"/>
            <a:ext cx="377736" cy="305932"/>
          </a:xfrm>
          <a:custGeom>
            <a:avLst/>
            <a:gdLst>
              <a:gd name="connsiteX0" fmla="*/ 0 w 789298"/>
              <a:gd name="connsiteY0" fmla="*/ 374885 h 699134"/>
              <a:gd name="connsiteX1" fmla="*/ 61808 w 789298"/>
              <a:gd name="connsiteY1" fmla="*/ 436683 h 699134"/>
              <a:gd name="connsiteX2" fmla="*/ 108899 w 789298"/>
              <a:gd name="connsiteY2" fmla="*/ 392087 h 699134"/>
              <a:gd name="connsiteX3" fmla="*/ 108899 w 789298"/>
              <a:gd name="connsiteY3" fmla="*/ 698906 h 699134"/>
              <a:gd name="connsiteX4" fmla="*/ 347024 w 789298"/>
              <a:gd name="connsiteY4" fmla="*/ 699002 h 699134"/>
              <a:gd name="connsiteX5" fmla="*/ 347024 w 789298"/>
              <a:gd name="connsiteY5" fmla="*/ 461172 h 699134"/>
              <a:gd name="connsiteX6" fmla="*/ 442274 w 789298"/>
              <a:gd name="connsiteY6" fmla="*/ 461172 h 699134"/>
              <a:gd name="connsiteX7" fmla="*/ 442274 w 789298"/>
              <a:gd name="connsiteY7" fmla="*/ 699040 h 699134"/>
              <a:gd name="connsiteX8" fmla="*/ 680399 w 789298"/>
              <a:gd name="connsiteY8" fmla="*/ 699135 h 699134"/>
              <a:gd name="connsiteX9" fmla="*/ 680399 w 789298"/>
              <a:gd name="connsiteY9" fmla="*/ 391687 h 699134"/>
              <a:gd name="connsiteX10" fmla="*/ 727729 w 789298"/>
              <a:gd name="connsiteY10" fmla="*/ 436455 h 699134"/>
              <a:gd name="connsiteX11" fmla="*/ 789299 w 789298"/>
              <a:gd name="connsiteY11" fmla="*/ 374894 h 699134"/>
              <a:gd name="connsiteX12" fmla="*/ 394649 w 789298"/>
              <a:gd name="connsiteY12" fmla="*/ 0 h 699134"/>
              <a:gd name="connsiteX13" fmla="*/ 661349 w 789298"/>
              <a:gd name="connsiteY13" fmla="*/ 680085 h 699134"/>
              <a:gd name="connsiteX14" fmla="*/ 461324 w 789298"/>
              <a:gd name="connsiteY14" fmla="*/ 679999 h 699134"/>
              <a:gd name="connsiteX15" fmla="*/ 461324 w 789298"/>
              <a:gd name="connsiteY15" fmla="*/ 442122 h 699134"/>
              <a:gd name="connsiteX16" fmla="*/ 327974 w 789298"/>
              <a:gd name="connsiteY16" fmla="*/ 442122 h 699134"/>
              <a:gd name="connsiteX17" fmla="*/ 327974 w 789298"/>
              <a:gd name="connsiteY17" fmla="*/ 679942 h 699134"/>
              <a:gd name="connsiteX18" fmla="*/ 127949 w 789298"/>
              <a:gd name="connsiteY18" fmla="*/ 679866 h 699134"/>
              <a:gd name="connsiteX19" fmla="*/ 127949 w 789298"/>
              <a:gd name="connsiteY19" fmla="*/ 374047 h 699134"/>
              <a:gd name="connsiteX20" fmla="*/ 394649 w 789298"/>
              <a:gd name="connsiteY20" fmla="*/ 121482 h 699134"/>
              <a:gd name="connsiteX21" fmla="*/ 661349 w 789298"/>
              <a:gd name="connsiteY21" fmla="*/ 373675 h 699134"/>
              <a:gd name="connsiteX22" fmla="*/ 62170 w 789298"/>
              <a:gd name="connsiteY22" fmla="*/ 410108 h 699134"/>
              <a:gd name="connsiteX23" fmla="*/ 27299 w 789298"/>
              <a:gd name="connsiteY23" fmla="*/ 375285 h 699134"/>
              <a:gd name="connsiteX24" fmla="*/ 394649 w 789298"/>
              <a:gd name="connsiteY24" fmla="*/ 26251 h 699134"/>
              <a:gd name="connsiteX25" fmla="*/ 762000 w 789298"/>
              <a:gd name="connsiteY25" fmla="*/ 375285 h 699134"/>
              <a:gd name="connsiteX26" fmla="*/ 727358 w 789298"/>
              <a:gd name="connsiteY26" fmla="*/ 409880 h 699134"/>
              <a:gd name="connsiteX27" fmla="*/ 394649 w 789298"/>
              <a:gd name="connsiteY27" fmla="*/ 95250 h 69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9298" h="699134">
                <a:moveTo>
                  <a:pt x="0" y="374885"/>
                </a:moveTo>
                <a:lnTo>
                  <a:pt x="61808" y="436683"/>
                </a:lnTo>
                <a:lnTo>
                  <a:pt x="108899" y="392087"/>
                </a:lnTo>
                <a:lnTo>
                  <a:pt x="108899" y="698906"/>
                </a:lnTo>
                <a:lnTo>
                  <a:pt x="347024" y="699002"/>
                </a:lnTo>
                <a:lnTo>
                  <a:pt x="347024" y="461172"/>
                </a:lnTo>
                <a:lnTo>
                  <a:pt x="442274" y="461172"/>
                </a:lnTo>
                <a:lnTo>
                  <a:pt x="442274" y="699040"/>
                </a:lnTo>
                <a:lnTo>
                  <a:pt x="680399" y="699135"/>
                </a:lnTo>
                <a:lnTo>
                  <a:pt x="680399" y="391687"/>
                </a:lnTo>
                <a:lnTo>
                  <a:pt x="727729" y="436455"/>
                </a:lnTo>
                <a:lnTo>
                  <a:pt x="789299" y="374894"/>
                </a:lnTo>
                <a:lnTo>
                  <a:pt x="394649" y="0"/>
                </a:lnTo>
                <a:close/>
                <a:moveTo>
                  <a:pt x="661349" y="680085"/>
                </a:moveTo>
                <a:lnTo>
                  <a:pt x="461324" y="679999"/>
                </a:lnTo>
                <a:lnTo>
                  <a:pt x="461324" y="442122"/>
                </a:lnTo>
                <a:lnTo>
                  <a:pt x="327974" y="442122"/>
                </a:lnTo>
                <a:lnTo>
                  <a:pt x="327974" y="679942"/>
                </a:lnTo>
                <a:lnTo>
                  <a:pt x="127949" y="679866"/>
                </a:lnTo>
                <a:lnTo>
                  <a:pt x="127949" y="374047"/>
                </a:lnTo>
                <a:lnTo>
                  <a:pt x="394649" y="121482"/>
                </a:lnTo>
                <a:lnTo>
                  <a:pt x="661349" y="373675"/>
                </a:lnTo>
                <a:close/>
                <a:moveTo>
                  <a:pt x="62170" y="410108"/>
                </a:moveTo>
                <a:lnTo>
                  <a:pt x="27299" y="375285"/>
                </a:lnTo>
                <a:lnTo>
                  <a:pt x="394649" y="26251"/>
                </a:lnTo>
                <a:lnTo>
                  <a:pt x="762000" y="375285"/>
                </a:lnTo>
                <a:lnTo>
                  <a:pt x="727358" y="409880"/>
                </a:lnTo>
                <a:lnTo>
                  <a:pt x="394649" y="95250"/>
                </a:lnTo>
                <a:close/>
              </a:path>
            </a:pathLst>
          </a:custGeom>
          <a:gradFill>
            <a:gsLst>
              <a:gs pos="76000">
                <a:srgbClr val="545CC0"/>
              </a:gs>
              <a:gs pos="0">
                <a:srgbClr val="C73ECC"/>
              </a:gs>
              <a:gs pos="36000">
                <a:srgbClr val="8761C5"/>
              </a:gs>
            </a:gsLst>
            <a:lin ang="5400000" scaled="1"/>
          </a:gradFill>
          <a:ln w="15875" cap="flat">
            <a:gradFill>
              <a:gsLst>
                <a:gs pos="0">
                  <a:srgbClr val="C63ECC"/>
                </a:gs>
                <a:gs pos="100000">
                  <a:srgbClr val="5E68C9"/>
                </a:gs>
              </a:gsLst>
              <a:lin ang="540000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637D4FAD-9014-5839-F2AD-C32334FC7454}"/>
              </a:ext>
            </a:extLst>
          </p:cNvPr>
          <p:cNvSpPr/>
          <p:nvPr/>
        </p:nvSpPr>
        <p:spPr>
          <a:xfrm>
            <a:off x="8604197" y="5026674"/>
            <a:ext cx="318883" cy="322889"/>
          </a:xfrm>
          <a:custGeom>
            <a:avLst/>
            <a:gdLst>
              <a:gd name="connsiteX0" fmla="*/ 346592 w 436448"/>
              <a:gd name="connsiteY0" fmla="*/ 38510 h 436448"/>
              <a:gd name="connsiteX1" fmla="*/ 346592 w 436448"/>
              <a:gd name="connsiteY1" fmla="*/ 6418 h 436448"/>
              <a:gd name="connsiteX2" fmla="*/ 340173 w 436448"/>
              <a:gd name="connsiteY2" fmla="*/ 0 h 436448"/>
              <a:gd name="connsiteX3" fmla="*/ 333755 w 436448"/>
              <a:gd name="connsiteY3" fmla="*/ 6418 h 436448"/>
              <a:gd name="connsiteX4" fmla="*/ 333755 w 436448"/>
              <a:gd name="connsiteY4" fmla="*/ 38510 h 436448"/>
              <a:gd name="connsiteX5" fmla="*/ 102694 w 436448"/>
              <a:gd name="connsiteY5" fmla="*/ 38510 h 436448"/>
              <a:gd name="connsiteX6" fmla="*/ 102694 w 436448"/>
              <a:gd name="connsiteY6" fmla="*/ 6418 h 436448"/>
              <a:gd name="connsiteX7" fmla="*/ 96275 w 436448"/>
              <a:gd name="connsiteY7" fmla="*/ 0 h 436448"/>
              <a:gd name="connsiteX8" fmla="*/ 89857 w 436448"/>
              <a:gd name="connsiteY8" fmla="*/ 6418 h 436448"/>
              <a:gd name="connsiteX9" fmla="*/ 89857 w 436448"/>
              <a:gd name="connsiteY9" fmla="*/ 38510 h 436448"/>
              <a:gd name="connsiteX10" fmla="*/ 0 w 436448"/>
              <a:gd name="connsiteY10" fmla="*/ 38510 h 436448"/>
              <a:gd name="connsiteX11" fmla="*/ 0 w 436448"/>
              <a:gd name="connsiteY11" fmla="*/ 436449 h 436448"/>
              <a:gd name="connsiteX12" fmla="*/ 436449 w 436448"/>
              <a:gd name="connsiteY12" fmla="*/ 436449 h 436448"/>
              <a:gd name="connsiteX13" fmla="*/ 436449 w 436448"/>
              <a:gd name="connsiteY13" fmla="*/ 38510 h 436448"/>
              <a:gd name="connsiteX14" fmla="*/ 423612 w 436448"/>
              <a:gd name="connsiteY14" fmla="*/ 423612 h 436448"/>
              <a:gd name="connsiteX15" fmla="*/ 12837 w 436448"/>
              <a:gd name="connsiteY15" fmla="*/ 423612 h 436448"/>
              <a:gd name="connsiteX16" fmla="*/ 12837 w 436448"/>
              <a:gd name="connsiteY16" fmla="*/ 141204 h 436448"/>
              <a:gd name="connsiteX17" fmla="*/ 423612 w 436448"/>
              <a:gd name="connsiteY17" fmla="*/ 141204 h 436448"/>
              <a:gd name="connsiteX18" fmla="*/ 12837 w 436448"/>
              <a:gd name="connsiteY18" fmla="*/ 128367 h 436448"/>
              <a:gd name="connsiteX19" fmla="*/ 12837 w 436448"/>
              <a:gd name="connsiteY19" fmla="*/ 51347 h 436448"/>
              <a:gd name="connsiteX20" fmla="*/ 89857 w 436448"/>
              <a:gd name="connsiteY20" fmla="*/ 51347 h 436448"/>
              <a:gd name="connsiteX21" fmla="*/ 89857 w 436448"/>
              <a:gd name="connsiteY21" fmla="*/ 77020 h 436448"/>
              <a:gd name="connsiteX22" fmla="*/ 96275 w 436448"/>
              <a:gd name="connsiteY22" fmla="*/ 83439 h 436448"/>
              <a:gd name="connsiteX23" fmla="*/ 102694 w 436448"/>
              <a:gd name="connsiteY23" fmla="*/ 77020 h 436448"/>
              <a:gd name="connsiteX24" fmla="*/ 102694 w 436448"/>
              <a:gd name="connsiteY24" fmla="*/ 51347 h 436448"/>
              <a:gd name="connsiteX25" fmla="*/ 333755 w 436448"/>
              <a:gd name="connsiteY25" fmla="*/ 51347 h 436448"/>
              <a:gd name="connsiteX26" fmla="*/ 333755 w 436448"/>
              <a:gd name="connsiteY26" fmla="*/ 77020 h 436448"/>
              <a:gd name="connsiteX27" fmla="*/ 340173 w 436448"/>
              <a:gd name="connsiteY27" fmla="*/ 83439 h 436448"/>
              <a:gd name="connsiteX28" fmla="*/ 346592 w 436448"/>
              <a:gd name="connsiteY28" fmla="*/ 77020 h 436448"/>
              <a:gd name="connsiteX29" fmla="*/ 346592 w 436448"/>
              <a:gd name="connsiteY29" fmla="*/ 51347 h 436448"/>
              <a:gd name="connsiteX30" fmla="*/ 423612 w 436448"/>
              <a:gd name="connsiteY30" fmla="*/ 51347 h 436448"/>
              <a:gd name="connsiteX31" fmla="*/ 423612 w 436448"/>
              <a:gd name="connsiteY31" fmla="*/ 128367 h 43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6448" h="436448">
                <a:moveTo>
                  <a:pt x="346592" y="38510"/>
                </a:moveTo>
                <a:lnTo>
                  <a:pt x="346592" y="6418"/>
                </a:lnTo>
                <a:cubicBezTo>
                  <a:pt x="346592" y="2873"/>
                  <a:pt x="343718" y="0"/>
                  <a:pt x="340173" y="0"/>
                </a:cubicBezTo>
                <a:cubicBezTo>
                  <a:pt x="336628" y="0"/>
                  <a:pt x="333755" y="2873"/>
                  <a:pt x="333755" y="6418"/>
                </a:cubicBezTo>
                <a:lnTo>
                  <a:pt x="333755" y="38510"/>
                </a:lnTo>
                <a:lnTo>
                  <a:pt x="102694" y="38510"/>
                </a:lnTo>
                <a:lnTo>
                  <a:pt x="102694" y="6418"/>
                </a:lnTo>
                <a:cubicBezTo>
                  <a:pt x="102694" y="2873"/>
                  <a:pt x="99820" y="0"/>
                  <a:pt x="96275" y="0"/>
                </a:cubicBezTo>
                <a:cubicBezTo>
                  <a:pt x="92731" y="0"/>
                  <a:pt x="89857" y="2873"/>
                  <a:pt x="89857" y="6418"/>
                </a:cubicBezTo>
                <a:lnTo>
                  <a:pt x="89857" y="38510"/>
                </a:lnTo>
                <a:lnTo>
                  <a:pt x="0" y="38510"/>
                </a:lnTo>
                <a:lnTo>
                  <a:pt x="0" y="436449"/>
                </a:lnTo>
                <a:lnTo>
                  <a:pt x="436449" y="436449"/>
                </a:lnTo>
                <a:lnTo>
                  <a:pt x="436449" y="38510"/>
                </a:lnTo>
                <a:close/>
                <a:moveTo>
                  <a:pt x="423612" y="423612"/>
                </a:moveTo>
                <a:lnTo>
                  <a:pt x="12837" y="423612"/>
                </a:lnTo>
                <a:lnTo>
                  <a:pt x="12837" y="141204"/>
                </a:lnTo>
                <a:lnTo>
                  <a:pt x="423612" y="141204"/>
                </a:lnTo>
                <a:close/>
                <a:moveTo>
                  <a:pt x="12837" y="128367"/>
                </a:moveTo>
                <a:lnTo>
                  <a:pt x="12837" y="51347"/>
                </a:lnTo>
                <a:lnTo>
                  <a:pt x="89857" y="51347"/>
                </a:lnTo>
                <a:lnTo>
                  <a:pt x="89857" y="77020"/>
                </a:lnTo>
                <a:cubicBezTo>
                  <a:pt x="89857" y="80565"/>
                  <a:pt x="92731" y="83439"/>
                  <a:pt x="96275" y="83439"/>
                </a:cubicBezTo>
                <a:cubicBezTo>
                  <a:pt x="99820" y="83439"/>
                  <a:pt x="102694" y="80565"/>
                  <a:pt x="102694" y="77020"/>
                </a:cubicBezTo>
                <a:lnTo>
                  <a:pt x="102694" y="51347"/>
                </a:lnTo>
                <a:lnTo>
                  <a:pt x="333755" y="51347"/>
                </a:lnTo>
                <a:lnTo>
                  <a:pt x="333755" y="77020"/>
                </a:lnTo>
                <a:cubicBezTo>
                  <a:pt x="333755" y="80565"/>
                  <a:pt x="336628" y="83439"/>
                  <a:pt x="340173" y="83439"/>
                </a:cubicBezTo>
                <a:cubicBezTo>
                  <a:pt x="343718" y="83439"/>
                  <a:pt x="346592" y="80565"/>
                  <a:pt x="346592" y="77020"/>
                </a:cubicBezTo>
                <a:lnTo>
                  <a:pt x="346592" y="51347"/>
                </a:lnTo>
                <a:lnTo>
                  <a:pt x="423612" y="51347"/>
                </a:lnTo>
                <a:lnTo>
                  <a:pt x="423612" y="128367"/>
                </a:lnTo>
                <a:close/>
              </a:path>
            </a:pathLst>
          </a:custGeom>
          <a:gradFill flip="none" rotWithShape="1">
            <a:gsLst>
              <a:gs pos="81000">
                <a:srgbClr val="5E68C9"/>
              </a:gs>
              <a:gs pos="0">
                <a:srgbClr val="C73ECC"/>
              </a:gs>
              <a:gs pos="36000">
                <a:srgbClr val="8661C5"/>
              </a:gs>
            </a:gsLst>
            <a:lin ang="5400000" scaled="1"/>
            <a:tileRect/>
          </a:gradFill>
          <a:ln w="12700" cap="flat">
            <a:gradFill>
              <a:gsLst>
                <a:gs pos="0">
                  <a:srgbClr val="C63ECC"/>
                </a:gs>
                <a:gs pos="100000">
                  <a:srgbClr val="5E68C9"/>
                </a:gs>
              </a:gsLst>
              <a:lin ang="540000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F097FD53-34D1-55E2-75E2-DEA229FC533D}"/>
              </a:ext>
            </a:extLst>
          </p:cNvPr>
          <p:cNvSpPr/>
          <p:nvPr/>
        </p:nvSpPr>
        <p:spPr>
          <a:xfrm>
            <a:off x="8641719" y="5159628"/>
            <a:ext cx="243851" cy="151948"/>
          </a:xfrm>
          <a:custGeom>
            <a:avLst/>
            <a:gdLst>
              <a:gd name="connsiteX0" fmla="*/ 121949 w 333754"/>
              <a:gd name="connsiteY0" fmla="*/ 205388 h 205387"/>
              <a:gd name="connsiteX1" fmla="*/ 333755 w 333754"/>
              <a:gd name="connsiteY1" fmla="*/ 205388 h 205387"/>
              <a:gd name="connsiteX2" fmla="*/ 333755 w 333754"/>
              <a:gd name="connsiteY2" fmla="*/ 0 h 205387"/>
              <a:gd name="connsiteX3" fmla="*/ 0 w 333754"/>
              <a:gd name="connsiteY3" fmla="*/ 0 h 205387"/>
              <a:gd name="connsiteX4" fmla="*/ 0 w 333754"/>
              <a:gd name="connsiteY4" fmla="*/ 205388 h 205387"/>
              <a:gd name="connsiteX5" fmla="*/ 121949 w 333754"/>
              <a:gd name="connsiteY5" fmla="*/ 205388 h 205387"/>
              <a:gd name="connsiteX6" fmla="*/ 121949 w 333754"/>
              <a:gd name="connsiteY6" fmla="*/ 192551 h 205387"/>
              <a:gd name="connsiteX7" fmla="*/ 121949 w 333754"/>
              <a:gd name="connsiteY7" fmla="*/ 141204 h 205387"/>
              <a:gd name="connsiteX8" fmla="*/ 211806 w 333754"/>
              <a:gd name="connsiteY8" fmla="*/ 141204 h 205387"/>
              <a:gd name="connsiteX9" fmla="*/ 211806 w 333754"/>
              <a:gd name="connsiteY9" fmla="*/ 192551 h 205387"/>
              <a:gd name="connsiteX10" fmla="*/ 121949 w 333754"/>
              <a:gd name="connsiteY10" fmla="*/ 77020 h 205387"/>
              <a:gd name="connsiteX11" fmla="*/ 211806 w 333754"/>
              <a:gd name="connsiteY11" fmla="*/ 77020 h 205387"/>
              <a:gd name="connsiteX12" fmla="*/ 211806 w 333754"/>
              <a:gd name="connsiteY12" fmla="*/ 128367 h 205387"/>
              <a:gd name="connsiteX13" fmla="*/ 121949 w 333754"/>
              <a:gd name="connsiteY13" fmla="*/ 128367 h 205387"/>
              <a:gd name="connsiteX14" fmla="*/ 109112 w 333754"/>
              <a:gd name="connsiteY14" fmla="*/ 128367 h 205387"/>
              <a:gd name="connsiteX15" fmla="*/ 12837 w 333754"/>
              <a:gd name="connsiteY15" fmla="*/ 128367 h 205387"/>
              <a:gd name="connsiteX16" fmla="*/ 12837 w 333754"/>
              <a:gd name="connsiteY16" fmla="*/ 77020 h 205387"/>
              <a:gd name="connsiteX17" fmla="*/ 109112 w 333754"/>
              <a:gd name="connsiteY17" fmla="*/ 77020 h 205387"/>
              <a:gd name="connsiteX18" fmla="*/ 224643 w 333754"/>
              <a:gd name="connsiteY18" fmla="*/ 77020 h 205387"/>
              <a:gd name="connsiteX19" fmla="*/ 320918 w 333754"/>
              <a:gd name="connsiteY19" fmla="*/ 77020 h 205387"/>
              <a:gd name="connsiteX20" fmla="*/ 320918 w 333754"/>
              <a:gd name="connsiteY20" fmla="*/ 128367 h 205387"/>
              <a:gd name="connsiteX21" fmla="*/ 224643 w 333754"/>
              <a:gd name="connsiteY21" fmla="*/ 128367 h 205387"/>
              <a:gd name="connsiteX22" fmla="*/ 224643 w 333754"/>
              <a:gd name="connsiteY22" fmla="*/ 192551 h 205387"/>
              <a:gd name="connsiteX23" fmla="*/ 224643 w 333754"/>
              <a:gd name="connsiteY23" fmla="*/ 141204 h 205387"/>
              <a:gd name="connsiteX24" fmla="*/ 320918 w 333754"/>
              <a:gd name="connsiteY24" fmla="*/ 141204 h 205387"/>
              <a:gd name="connsiteX25" fmla="*/ 320918 w 333754"/>
              <a:gd name="connsiteY25" fmla="*/ 192551 h 205387"/>
              <a:gd name="connsiteX26" fmla="*/ 320918 w 333754"/>
              <a:gd name="connsiteY26" fmla="*/ 12837 h 205387"/>
              <a:gd name="connsiteX27" fmla="*/ 320918 w 333754"/>
              <a:gd name="connsiteY27" fmla="*/ 64184 h 205387"/>
              <a:gd name="connsiteX28" fmla="*/ 224643 w 333754"/>
              <a:gd name="connsiteY28" fmla="*/ 64184 h 205387"/>
              <a:gd name="connsiteX29" fmla="*/ 224643 w 333754"/>
              <a:gd name="connsiteY29" fmla="*/ 12837 h 205387"/>
              <a:gd name="connsiteX30" fmla="*/ 211806 w 333754"/>
              <a:gd name="connsiteY30" fmla="*/ 12837 h 205387"/>
              <a:gd name="connsiteX31" fmla="*/ 211806 w 333754"/>
              <a:gd name="connsiteY31" fmla="*/ 64184 h 205387"/>
              <a:gd name="connsiteX32" fmla="*/ 121949 w 333754"/>
              <a:gd name="connsiteY32" fmla="*/ 64184 h 205387"/>
              <a:gd name="connsiteX33" fmla="*/ 121949 w 333754"/>
              <a:gd name="connsiteY33" fmla="*/ 12837 h 205387"/>
              <a:gd name="connsiteX34" fmla="*/ 109112 w 333754"/>
              <a:gd name="connsiteY34" fmla="*/ 12837 h 205387"/>
              <a:gd name="connsiteX35" fmla="*/ 109112 w 333754"/>
              <a:gd name="connsiteY35" fmla="*/ 64184 h 205387"/>
              <a:gd name="connsiteX36" fmla="*/ 12837 w 333754"/>
              <a:gd name="connsiteY36" fmla="*/ 64184 h 205387"/>
              <a:gd name="connsiteX37" fmla="*/ 12837 w 333754"/>
              <a:gd name="connsiteY37" fmla="*/ 12837 h 205387"/>
              <a:gd name="connsiteX38" fmla="*/ 12837 w 333754"/>
              <a:gd name="connsiteY38" fmla="*/ 192551 h 205387"/>
              <a:gd name="connsiteX39" fmla="*/ 12837 w 333754"/>
              <a:gd name="connsiteY39" fmla="*/ 141204 h 205387"/>
              <a:gd name="connsiteX40" fmla="*/ 109112 w 333754"/>
              <a:gd name="connsiteY40" fmla="*/ 141204 h 205387"/>
              <a:gd name="connsiteX41" fmla="*/ 109112 w 333754"/>
              <a:gd name="connsiteY41" fmla="*/ 192551 h 20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3754" h="205387">
                <a:moveTo>
                  <a:pt x="121949" y="205388"/>
                </a:moveTo>
                <a:lnTo>
                  <a:pt x="333755" y="205388"/>
                </a:lnTo>
                <a:lnTo>
                  <a:pt x="333755" y="0"/>
                </a:lnTo>
                <a:lnTo>
                  <a:pt x="0" y="0"/>
                </a:lnTo>
                <a:lnTo>
                  <a:pt x="0" y="205388"/>
                </a:lnTo>
                <a:lnTo>
                  <a:pt x="121949" y="205388"/>
                </a:lnTo>
                <a:close/>
                <a:moveTo>
                  <a:pt x="121949" y="192551"/>
                </a:moveTo>
                <a:lnTo>
                  <a:pt x="121949" y="141204"/>
                </a:lnTo>
                <a:lnTo>
                  <a:pt x="211806" y="141204"/>
                </a:lnTo>
                <a:lnTo>
                  <a:pt x="211806" y="192551"/>
                </a:lnTo>
                <a:close/>
                <a:moveTo>
                  <a:pt x="121949" y="77020"/>
                </a:moveTo>
                <a:lnTo>
                  <a:pt x="211806" y="77020"/>
                </a:lnTo>
                <a:lnTo>
                  <a:pt x="211806" y="128367"/>
                </a:lnTo>
                <a:lnTo>
                  <a:pt x="121949" y="128367"/>
                </a:lnTo>
                <a:close/>
                <a:moveTo>
                  <a:pt x="109112" y="128367"/>
                </a:moveTo>
                <a:lnTo>
                  <a:pt x="12837" y="128367"/>
                </a:lnTo>
                <a:lnTo>
                  <a:pt x="12837" y="77020"/>
                </a:lnTo>
                <a:lnTo>
                  <a:pt x="109112" y="77020"/>
                </a:lnTo>
                <a:close/>
                <a:moveTo>
                  <a:pt x="224643" y="77020"/>
                </a:moveTo>
                <a:lnTo>
                  <a:pt x="320918" y="77020"/>
                </a:lnTo>
                <a:lnTo>
                  <a:pt x="320918" y="128367"/>
                </a:lnTo>
                <a:lnTo>
                  <a:pt x="224643" y="128367"/>
                </a:lnTo>
                <a:close/>
                <a:moveTo>
                  <a:pt x="224643" y="192551"/>
                </a:moveTo>
                <a:lnTo>
                  <a:pt x="224643" y="141204"/>
                </a:lnTo>
                <a:lnTo>
                  <a:pt x="320918" y="141204"/>
                </a:lnTo>
                <a:lnTo>
                  <a:pt x="320918" y="192551"/>
                </a:lnTo>
                <a:close/>
                <a:moveTo>
                  <a:pt x="320918" y="12837"/>
                </a:moveTo>
                <a:lnTo>
                  <a:pt x="320918" y="64184"/>
                </a:lnTo>
                <a:lnTo>
                  <a:pt x="224643" y="64184"/>
                </a:lnTo>
                <a:lnTo>
                  <a:pt x="224643" y="12837"/>
                </a:lnTo>
                <a:close/>
                <a:moveTo>
                  <a:pt x="211806" y="12837"/>
                </a:moveTo>
                <a:lnTo>
                  <a:pt x="211806" y="64184"/>
                </a:lnTo>
                <a:lnTo>
                  <a:pt x="121949" y="64184"/>
                </a:lnTo>
                <a:lnTo>
                  <a:pt x="121949" y="12837"/>
                </a:lnTo>
                <a:close/>
                <a:moveTo>
                  <a:pt x="109112" y="12837"/>
                </a:moveTo>
                <a:lnTo>
                  <a:pt x="109112" y="64184"/>
                </a:lnTo>
                <a:lnTo>
                  <a:pt x="12837" y="64184"/>
                </a:lnTo>
                <a:lnTo>
                  <a:pt x="12837" y="12837"/>
                </a:lnTo>
                <a:close/>
                <a:moveTo>
                  <a:pt x="12837" y="192551"/>
                </a:moveTo>
                <a:lnTo>
                  <a:pt x="12837" y="141204"/>
                </a:lnTo>
                <a:lnTo>
                  <a:pt x="109112" y="141204"/>
                </a:lnTo>
                <a:lnTo>
                  <a:pt x="109112" y="192551"/>
                </a:lnTo>
                <a:close/>
              </a:path>
            </a:pathLst>
          </a:custGeom>
          <a:gradFill flip="none" rotWithShape="1">
            <a:gsLst>
              <a:gs pos="81000">
                <a:srgbClr val="5E68C9"/>
              </a:gs>
              <a:gs pos="0">
                <a:srgbClr val="C73ECC"/>
              </a:gs>
              <a:gs pos="36000">
                <a:srgbClr val="8661C5"/>
              </a:gs>
            </a:gsLst>
            <a:lin ang="5400000" scaled="1"/>
            <a:tileRect/>
          </a:gra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9" name="Graphic 43" descr="Clipboard Mixed outline">
            <a:extLst>
              <a:ext uri="{FF2B5EF4-FFF2-40B4-BE49-F238E27FC236}">
                <a16:creationId xmlns:a16="http://schemas.microsoft.com/office/drawing/2014/main" id="{AF55FE8B-9DAE-66FF-7783-DF053CDD1182}"/>
              </a:ext>
            </a:extLst>
          </p:cNvPr>
          <p:cNvGrpSpPr/>
          <p:nvPr/>
        </p:nvGrpSpPr>
        <p:grpSpPr>
          <a:xfrm>
            <a:off x="6889151" y="3887531"/>
            <a:ext cx="264378" cy="334612"/>
            <a:chOff x="10647116" y="2793937"/>
            <a:chExt cx="434703" cy="579756"/>
          </a:xfrm>
          <a:gradFill>
            <a:gsLst>
              <a:gs pos="81000">
                <a:srgbClr val="5E68C9"/>
              </a:gs>
              <a:gs pos="0">
                <a:srgbClr val="C73ECC"/>
              </a:gs>
              <a:gs pos="36000">
                <a:srgbClr val="8661C5"/>
              </a:gs>
            </a:gsLst>
            <a:lin ang="5400000" scaled="1"/>
          </a:gradFill>
        </p:grpSpPr>
        <p:sp>
          <p:nvSpPr>
            <p:cNvPr id="40" name="Freeform: Shape 39">
              <a:extLst>
                <a:ext uri="{FF2B5EF4-FFF2-40B4-BE49-F238E27FC236}">
                  <a16:creationId xmlns:a16="http://schemas.microsoft.com/office/drawing/2014/main" id="{17F8B246-C5C2-ADF4-875D-715EBD5BCBA3}"/>
                </a:ext>
              </a:extLst>
            </p:cNvPr>
            <p:cNvSpPr/>
            <p:nvPr/>
          </p:nvSpPr>
          <p:spPr>
            <a:xfrm>
              <a:off x="10839108" y="2830308"/>
              <a:ext cx="50716" cy="50715"/>
            </a:xfrm>
            <a:custGeom>
              <a:avLst/>
              <a:gdLst>
                <a:gd name="connsiteX0" fmla="*/ 25359 w 50716"/>
                <a:gd name="connsiteY0" fmla="*/ 50715 h 50715"/>
                <a:gd name="connsiteX1" fmla="*/ 50717 w 50716"/>
                <a:gd name="connsiteY1" fmla="*/ 25358 h 50715"/>
                <a:gd name="connsiteX2" fmla="*/ 25359 w 50716"/>
                <a:gd name="connsiteY2" fmla="*/ 0 h 50715"/>
                <a:gd name="connsiteX3" fmla="*/ 24635 w 50716"/>
                <a:gd name="connsiteY3" fmla="*/ 0 h 50715"/>
                <a:gd name="connsiteX4" fmla="*/ 2 w 50716"/>
                <a:gd name="connsiteY4" fmla="*/ 25358 h 50715"/>
                <a:gd name="connsiteX5" fmla="*/ 25359 w 50716"/>
                <a:gd name="connsiteY5" fmla="*/ 50715 h 50715"/>
                <a:gd name="connsiteX6" fmla="*/ 24881 w 50716"/>
                <a:gd name="connsiteY6" fmla="*/ 14490 h 50715"/>
                <a:gd name="connsiteX7" fmla="*/ 25359 w 50716"/>
                <a:gd name="connsiteY7" fmla="*/ 14490 h 50715"/>
                <a:gd name="connsiteX8" fmla="*/ 36226 w 50716"/>
                <a:gd name="connsiteY8" fmla="*/ 25358 h 50715"/>
                <a:gd name="connsiteX9" fmla="*/ 25359 w 50716"/>
                <a:gd name="connsiteY9" fmla="*/ 36225 h 50715"/>
                <a:gd name="connsiteX10" fmla="*/ 14491 w 50716"/>
                <a:gd name="connsiteY10" fmla="*/ 25357 h 50715"/>
                <a:gd name="connsiteX11" fmla="*/ 14492 w 50716"/>
                <a:gd name="connsiteY11" fmla="*/ 25256 h 50715"/>
                <a:gd name="connsiteX12" fmla="*/ 24881 w 50716"/>
                <a:gd name="connsiteY12" fmla="*/ 14490 h 5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16" h="50715">
                  <a:moveTo>
                    <a:pt x="25359" y="50715"/>
                  </a:moveTo>
                  <a:cubicBezTo>
                    <a:pt x="39364" y="50715"/>
                    <a:pt x="50717" y="39362"/>
                    <a:pt x="50717" y="25358"/>
                  </a:cubicBezTo>
                  <a:cubicBezTo>
                    <a:pt x="50717" y="11353"/>
                    <a:pt x="39364" y="0"/>
                    <a:pt x="25359" y="0"/>
                  </a:cubicBezTo>
                  <a:lnTo>
                    <a:pt x="24635" y="0"/>
                  </a:lnTo>
                  <a:cubicBezTo>
                    <a:pt x="10850" y="246"/>
                    <a:pt x="-152" y="11572"/>
                    <a:pt x="2" y="25358"/>
                  </a:cubicBezTo>
                  <a:cubicBezTo>
                    <a:pt x="25" y="39352"/>
                    <a:pt x="11365" y="50691"/>
                    <a:pt x="25359" y="50715"/>
                  </a:cubicBezTo>
                  <a:close/>
                  <a:moveTo>
                    <a:pt x="24881" y="14490"/>
                  </a:moveTo>
                  <a:lnTo>
                    <a:pt x="25359" y="14490"/>
                  </a:lnTo>
                  <a:cubicBezTo>
                    <a:pt x="31361" y="14490"/>
                    <a:pt x="36227" y="19356"/>
                    <a:pt x="36226" y="25358"/>
                  </a:cubicBezTo>
                  <a:cubicBezTo>
                    <a:pt x="36226" y="31360"/>
                    <a:pt x="31360" y="36225"/>
                    <a:pt x="25359" y="36225"/>
                  </a:cubicBezTo>
                  <a:cubicBezTo>
                    <a:pt x="19356" y="36225"/>
                    <a:pt x="14491" y="31359"/>
                    <a:pt x="14491" y="25357"/>
                  </a:cubicBezTo>
                  <a:cubicBezTo>
                    <a:pt x="14491" y="25324"/>
                    <a:pt x="14492" y="25290"/>
                    <a:pt x="14492" y="25256"/>
                  </a:cubicBezTo>
                  <a:cubicBezTo>
                    <a:pt x="14399" y="19419"/>
                    <a:pt x="19044" y="14605"/>
                    <a:pt x="24881" y="14490"/>
                  </a:cubicBezTo>
                  <a:close/>
                </a:path>
              </a:pathLst>
            </a:custGeom>
            <a:grpFill/>
            <a:ln w="72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0">
              <a:extLst>
                <a:ext uri="{FF2B5EF4-FFF2-40B4-BE49-F238E27FC236}">
                  <a16:creationId xmlns:a16="http://schemas.microsoft.com/office/drawing/2014/main" id="{82A22DFD-6342-E1B8-2B44-D7B3B31F76E8}"/>
                </a:ext>
              </a:extLst>
            </p:cNvPr>
            <p:cNvSpPr/>
            <p:nvPr/>
          </p:nvSpPr>
          <p:spPr>
            <a:xfrm>
              <a:off x="10719885" y="2977318"/>
              <a:ext cx="97185" cy="73327"/>
            </a:xfrm>
            <a:custGeom>
              <a:avLst/>
              <a:gdLst>
                <a:gd name="connsiteX0" fmla="*/ 34102 w 97185"/>
                <a:gd name="connsiteY0" fmla="*/ 52831 h 73327"/>
                <a:gd name="connsiteX1" fmla="*/ 10245 w 97185"/>
                <a:gd name="connsiteY1" fmla="*/ 28980 h 73327"/>
                <a:gd name="connsiteX2" fmla="*/ 0 w 97185"/>
                <a:gd name="connsiteY2" fmla="*/ 39225 h 73327"/>
                <a:gd name="connsiteX3" fmla="*/ 34102 w 97185"/>
                <a:gd name="connsiteY3" fmla="*/ 73327 h 73327"/>
                <a:gd name="connsiteX4" fmla="*/ 97185 w 97185"/>
                <a:gd name="connsiteY4" fmla="*/ 10245 h 73327"/>
                <a:gd name="connsiteX5" fmla="*/ 86941 w 97185"/>
                <a:gd name="connsiteY5" fmla="*/ 0 h 73327"/>
                <a:gd name="connsiteX6" fmla="*/ 34102 w 97185"/>
                <a:gd name="connsiteY6" fmla="*/ 52831 h 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85" h="73327">
                  <a:moveTo>
                    <a:pt x="34102" y="52831"/>
                  </a:moveTo>
                  <a:lnTo>
                    <a:pt x="10245" y="28980"/>
                  </a:lnTo>
                  <a:lnTo>
                    <a:pt x="0" y="39225"/>
                  </a:lnTo>
                  <a:lnTo>
                    <a:pt x="34102" y="73327"/>
                  </a:lnTo>
                  <a:lnTo>
                    <a:pt x="97185" y="10245"/>
                  </a:lnTo>
                  <a:lnTo>
                    <a:pt x="86941" y="0"/>
                  </a:lnTo>
                  <a:lnTo>
                    <a:pt x="34102" y="52831"/>
                  </a:lnTo>
                  <a:close/>
                </a:path>
              </a:pathLst>
            </a:custGeom>
            <a:grpFill/>
            <a:ln w="72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F59029F0-3001-A1EA-D08E-B7CDFE081B7C}"/>
                </a:ext>
              </a:extLst>
            </p:cNvPr>
            <p:cNvSpPr/>
            <p:nvPr/>
          </p:nvSpPr>
          <p:spPr>
            <a:xfrm>
              <a:off x="10857229" y="3004175"/>
              <a:ext cx="152146" cy="14490"/>
            </a:xfrm>
            <a:custGeom>
              <a:avLst/>
              <a:gdLst>
                <a:gd name="connsiteX0" fmla="*/ 0 w 152146"/>
                <a:gd name="connsiteY0" fmla="*/ 0 h 14490"/>
                <a:gd name="connsiteX1" fmla="*/ 152146 w 152146"/>
                <a:gd name="connsiteY1" fmla="*/ 0 h 14490"/>
                <a:gd name="connsiteX2" fmla="*/ 152146 w 152146"/>
                <a:gd name="connsiteY2" fmla="*/ 14490 h 14490"/>
                <a:gd name="connsiteX3" fmla="*/ 0 w 152146"/>
                <a:gd name="connsiteY3" fmla="*/ 14490 h 14490"/>
              </a:gdLst>
              <a:ahLst/>
              <a:cxnLst>
                <a:cxn ang="0">
                  <a:pos x="connsiteX0" y="connsiteY0"/>
                </a:cxn>
                <a:cxn ang="0">
                  <a:pos x="connsiteX1" y="connsiteY1"/>
                </a:cxn>
                <a:cxn ang="0">
                  <a:pos x="connsiteX2" y="connsiteY2"/>
                </a:cxn>
                <a:cxn ang="0">
                  <a:pos x="connsiteX3" y="connsiteY3"/>
                </a:cxn>
              </a:cxnLst>
              <a:rect l="l" t="t" r="r" b="b"/>
              <a:pathLst>
                <a:path w="152146" h="14490">
                  <a:moveTo>
                    <a:pt x="0" y="0"/>
                  </a:moveTo>
                  <a:lnTo>
                    <a:pt x="152146" y="0"/>
                  </a:lnTo>
                  <a:lnTo>
                    <a:pt x="152146" y="14490"/>
                  </a:lnTo>
                  <a:lnTo>
                    <a:pt x="0" y="14490"/>
                  </a:lnTo>
                  <a:close/>
                </a:path>
              </a:pathLst>
            </a:custGeom>
            <a:grpFill/>
            <a:ln w="72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2">
              <a:extLst>
                <a:ext uri="{FF2B5EF4-FFF2-40B4-BE49-F238E27FC236}">
                  <a16:creationId xmlns:a16="http://schemas.microsoft.com/office/drawing/2014/main" id="{949B264C-5AD7-57D9-A977-4E75F18F6A69}"/>
                </a:ext>
              </a:extLst>
            </p:cNvPr>
            <p:cNvSpPr/>
            <p:nvPr/>
          </p:nvSpPr>
          <p:spPr>
            <a:xfrm>
              <a:off x="10719885" y="3064258"/>
              <a:ext cx="91751" cy="69704"/>
            </a:xfrm>
            <a:custGeom>
              <a:avLst/>
              <a:gdLst>
                <a:gd name="connsiteX0" fmla="*/ 32291 w 91751"/>
                <a:gd name="connsiteY0" fmla="*/ 49208 h 69704"/>
                <a:gd name="connsiteX1" fmla="*/ 10245 w 91751"/>
                <a:gd name="connsiteY1" fmla="*/ 27169 h 69704"/>
                <a:gd name="connsiteX2" fmla="*/ 0 w 91751"/>
                <a:gd name="connsiteY2" fmla="*/ 37413 h 69704"/>
                <a:gd name="connsiteX3" fmla="*/ 32291 w 91751"/>
                <a:gd name="connsiteY3" fmla="*/ 69705 h 69704"/>
                <a:gd name="connsiteX4" fmla="*/ 91751 w 91751"/>
                <a:gd name="connsiteY4" fmla="*/ 10245 h 69704"/>
                <a:gd name="connsiteX5" fmla="*/ 81507 w 91751"/>
                <a:gd name="connsiteY5" fmla="*/ 0 h 69704"/>
                <a:gd name="connsiteX6" fmla="*/ 32291 w 91751"/>
                <a:gd name="connsiteY6" fmla="*/ 49208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1" h="69704">
                  <a:moveTo>
                    <a:pt x="32291" y="49208"/>
                  </a:moveTo>
                  <a:lnTo>
                    <a:pt x="10245" y="27169"/>
                  </a:lnTo>
                  <a:lnTo>
                    <a:pt x="0" y="37413"/>
                  </a:lnTo>
                  <a:lnTo>
                    <a:pt x="32291" y="69705"/>
                  </a:lnTo>
                  <a:lnTo>
                    <a:pt x="91751" y="10245"/>
                  </a:lnTo>
                  <a:lnTo>
                    <a:pt x="81507" y="0"/>
                  </a:lnTo>
                  <a:lnTo>
                    <a:pt x="32291" y="49208"/>
                  </a:lnTo>
                  <a:close/>
                </a:path>
              </a:pathLst>
            </a:custGeom>
            <a:grpFill/>
            <a:ln w="72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3">
              <a:extLst>
                <a:ext uri="{FF2B5EF4-FFF2-40B4-BE49-F238E27FC236}">
                  <a16:creationId xmlns:a16="http://schemas.microsoft.com/office/drawing/2014/main" id="{E9108C98-76E8-4C8F-E5EF-A29C62822DC3}"/>
                </a:ext>
              </a:extLst>
            </p:cNvPr>
            <p:cNvSpPr/>
            <p:nvPr/>
          </p:nvSpPr>
          <p:spPr>
            <a:xfrm>
              <a:off x="10857229" y="3091116"/>
              <a:ext cx="152146" cy="14490"/>
            </a:xfrm>
            <a:custGeom>
              <a:avLst/>
              <a:gdLst>
                <a:gd name="connsiteX0" fmla="*/ 0 w 152146"/>
                <a:gd name="connsiteY0" fmla="*/ 0 h 14490"/>
                <a:gd name="connsiteX1" fmla="*/ 152146 w 152146"/>
                <a:gd name="connsiteY1" fmla="*/ 0 h 14490"/>
                <a:gd name="connsiteX2" fmla="*/ 152146 w 152146"/>
                <a:gd name="connsiteY2" fmla="*/ 14490 h 14490"/>
                <a:gd name="connsiteX3" fmla="*/ 0 w 152146"/>
                <a:gd name="connsiteY3" fmla="*/ 14490 h 14490"/>
              </a:gdLst>
              <a:ahLst/>
              <a:cxnLst>
                <a:cxn ang="0">
                  <a:pos x="connsiteX0" y="connsiteY0"/>
                </a:cxn>
                <a:cxn ang="0">
                  <a:pos x="connsiteX1" y="connsiteY1"/>
                </a:cxn>
                <a:cxn ang="0">
                  <a:pos x="connsiteX2" y="connsiteY2"/>
                </a:cxn>
                <a:cxn ang="0">
                  <a:pos x="connsiteX3" y="connsiteY3"/>
                </a:cxn>
              </a:cxnLst>
              <a:rect l="l" t="t" r="r" b="b"/>
              <a:pathLst>
                <a:path w="152146" h="14490">
                  <a:moveTo>
                    <a:pt x="0" y="0"/>
                  </a:moveTo>
                  <a:lnTo>
                    <a:pt x="152146" y="0"/>
                  </a:lnTo>
                  <a:lnTo>
                    <a:pt x="152146" y="14490"/>
                  </a:lnTo>
                  <a:lnTo>
                    <a:pt x="0" y="14490"/>
                  </a:lnTo>
                  <a:close/>
                </a:path>
              </a:pathLst>
            </a:custGeom>
            <a:grpFill/>
            <a:ln w="72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44">
              <a:extLst>
                <a:ext uri="{FF2B5EF4-FFF2-40B4-BE49-F238E27FC236}">
                  <a16:creationId xmlns:a16="http://schemas.microsoft.com/office/drawing/2014/main" id="{61BA1BB2-A1D0-2C59-E705-99617617E069}"/>
                </a:ext>
              </a:extLst>
            </p:cNvPr>
            <p:cNvSpPr/>
            <p:nvPr/>
          </p:nvSpPr>
          <p:spPr>
            <a:xfrm>
              <a:off x="10857229" y="3178056"/>
              <a:ext cx="152146" cy="14490"/>
            </a:xfrm>
            <a:custGeom>
              <a:avLst/>
              <a:gdLst>
                <a:gd name="connsiteX0" fmla="*/ 0 w 152146"/>
                <a:gd name="connsiteY0" fmla="*/ 0 h 14490"/>
                <a:gd name="connsiteX1" fmla="*/ 152146 w 152146"/>
                <a:gd name="connsiteY1" fmla="*/ 0 h 14490"/>
                <a:gd name="connsiteX2" fmla="*/ 152146 w 152146"/>
                <a:gd name="connsiteY2" fmla="*/ 14490 h 14490"/>
                <a:gd name="connsiteX3" fmla="*/ 0 w 152146"/>
                <a:gd name="connsiteY3" fmla="*/ 14490 h 14490"/>
              </a:gdLst>
              <a:ahLst/>
              <a:cxnLst>
                <a:cxn ang="0">
                  <a:pos x="connsiteX0" y="connsiteY0"/>
                </a:cxn>
                <a:cxn ang="0">
                  <a:pos x="connsiteX1" y="connsiteY1"/>
                </a:cxn>
                <a:cxn ang="0">
                  <a:pos x="connsiteX2" y="connsiteY2"/>
                </a:cxn>
                <a:cxn ang="0">
                  <a:pos x="connsiteX3" y="connsiteY3"/>
                </a:cxn>
              </a:cxnLst>
              <a:rect l="l" t="t" r="r" b="b"/>
              <a:pathLst>
                <a:path w="152146" h="14490">
                  <a:moveTo>
                    <a:pt x="0" y="0"/>
                  </a:moveTo>
                  <a:lnTo>
                    <a:pt x="152146" y="0"/>
                  </a:lnTo>
                  <a:lnTo>
                    <a:pt x="152146" y="14490"/>
                  </a:lnTo>
                  <a:lnTo>
                    <a:pt x="0" y="14490"/>
                  </a:lnTo>
                  <a:close/>
                </a:path>
              </a:pathLst>
            </a:custGeom>
            <a:grpFill/>
            <a:ln w="72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Shape 45">
              <a:extLst>
                <a:ext uri="{FF2B5EF4-FFF2-40B4-BE49-F238E27FC236}">
                  <a16:creationId xmlns:a16="http://schemas.microsoft.com/office/drawing/2014/main" id="{B2FD0CCE-8D30-DADD-ADD1-72A87E902064}"/>
                </a:ext>
              </a:extLst>
            </p:cNvPr>
            <p:cNvSpPr/>
            <p:nvPr/>
          </p:nvSpPr>
          <p:spPr>
            <a:xfrm>
              <a:off x="10857229" y="3264997"/>
              <a:ext cx="152146" cy="14490"/>
            </a:xfrm>
            <a:custGeom>
              <a:avLst/>
              <a:gdLst>
                <a:gd name="connsiteX0" fmla="*/ 0 w 152146"/>
                <a:gd name="connsiteY0" fmla="*/ 0 h 14490"/>
                <a:gd name="connsiteX1" fmla="*/ 152146 w 152146"/>
                <a:gd name="connsiteY1" fmla="*/ 0 h 14490"/>
                <a:gd name="connsiteX2" fmla="*/ 152146 w 152146"/>
                <a:gd name="connsiteY2" fmla="*/ 14490 h 14490"/>
                <a:gd name="connsiteX3" fmla="*/ 0 w 152146"/>
                <a:gd name="connsiteY3" fmla="*/ 14490 h 14490"/>
              </a:gdLst>
              <a:ahLst/>
              <a:cxnLst>
                <a:cxn ang="0">
                  <a:pos x="connsiteX0" y="connsiteY0"/>
                </a:cxn>
                <a:cxn ang="0">
                  <a:pos x="connsiteX1" y="connsiteY1"/>
                </a:cxn>
                <a:cxn ang="0">
                  <a:pos x="connsiteX2" y="connsiteY2"/>
                </a:cxn>
                <a:cxn ang="0">
                  <a:pos x="connsiteX3" y="connsiteY3"/>
                </a:cxn>
              </a:cxnLst>
              <a:rect l="l" t="t" r="r" b="b"/>
              <a:pathLst>
                <a:path w="152146" h="14490">
                  <a:moveTo>
                    <a:pt x="0" y="0"/>
                  </a:moveTo>
                  <a:lnTo>
                    <a:pt x="152146" y="0"/>
                  </a:lnTo>
                  <a:lnTo>
                    <a:pt x="152146" y="14490"/>
                  </a:lnTo>
                  <a:lnTo>
                    <a:pt x="0" y="14490"/>
                  </a:lnTo>
                  <a:close/>
                </a:path>
              </a:pathLst>
            </a:custGeom>
            <a:grpFill/>
            <a:ln w="72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5B624227-0F3C-2B7D-A7F5-A6580217C06F}"/>
                </a:ext>
              </a:extLst>
            </p:cNvPr>
            <p:cNvSpPr/>
            <p:nvPr/>
          </p:nvSpPr>
          <p:spPr>
            <a:xfrm>
              <a:off x="10725319" y="3151199"/>
              <a:ext cx="68204" cy="68204"/>
            </a:xfrm>
            <a:custGeom>
              <a:avLst/>
              <a:gdLst>
                <a:gd name="connsiteX0" fmla="*/ 57960 w 68204"/>
                <a:gd name="connsiteY0" fmla="*/ 0 h 68204"/>
                <a:gd name="connsiteX1" fmla="*/ 34102 w 68204"/>
                <a:gd name="connsiteY1" fmla="*/ 23851 h 68204"/>
                <a:gd name="connsiteX2" fmla="*/ 10245 w 68204"/>
                <a:gd name="connsiteY2" fmla="*/ 0 h 68204"/>
                <a:gd name="connsiteX3" fmla="*/ 0 w 68204"/>
                <a:gd name="connsiteY3" fmla="*/ 10245 h 68204"/>
                <a:gd name="connsiteX4" fmla="*/ 23858 w 68204"/>
                <a:gd name="connsiteY4" fmla="*/ 34102 h 68204"/>
                <a:gd name="connsiteX5" fmla="*/ 0 w 68204"/>
                <a:gd name="connsiteY5" fmla="*/ 57960 h 68204"/>
                <a:gd name="connsiteX6" fmla="*/ 10245 w 68204"/>
                <a:gd name="connsiteY6" fmla="*/ 68205 h 68204"/>
                <a:gd name="connsiteX7" fmla="*/ 34102 w 68204"/>
                <a:gd name="connsiteY7" fmla="*/ 44347 h 68204"/>
                <a:gd name="connsiteX8" fmla="*/ 57960 w 68204"/>
                <a:gd name="connsiteY8" fmla="*/ 68205 h 68204"/>
                <a:gd name="connsiteX9" fmla="*/ 68205 w 68204"/>
                <a:gd name="connsiteY9" fmla="*/ 57960 h 68204"/>
                <a:gd name="connsiteX10" fmla="*/ 44347 w 68204"/>
                <a:gd name="connsiteY10" fmla="*/ 34102 h 68204"/>
                <a:gd name="connsiteX11" fmla="*/ 68205 w 68204"/>
                <a:gd name="connsiteY11" fmla="*/ 10245 h 68204"/>
                <a:gd name="connsiteX12" fmla="*/ 57960 w 68204"/>
                <a:gd name="connsiteY12" fmla="*/ 0 h 6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204" h="68204">
                  <a:moveTo>
                    <a:pt x="57960" y="0"/>
                  </a:moveTo>
                  <a:lnTo>
                    <a:pt x="34102" y="23851"/>
                  </a:lnTo>
                  <a:lnTo>
                    <a:pt x="10245" y="0"/>
                  </a:lnTo>
                  <a:lnTo>
                    <a:pt x="0" y="10245"/>
                  </a:lnTo>
                  <a:lnTo>
                    <a:pt x="23858" y="34102"/>
                  </a:lnTo>
                  <a:lnTo>
                    <a:pt x="0" y="57960"/>
                  </a:lnTo>
                  <a:lnTo>
                    <a:pt x="10245" y="68205"/>
                  </a:lnTo>
                  <a:lnTo>
                    <a:pt x="34102" y="44347"/>
                  </a:lnTo>
                  <a:lnTo>
                    <a:pt x="57960" y="68205"/>
                  </a:lnTo>
                  <a:lnTo>
                    <a:pt x="68205" y="57960"/>
                  </a:lnTo>
                  <a:lnTo>
                    <a:pt x="44347" y="34102"/>
                  </a:lnTo>
                  <a:lnTo>
                    <a:pt x="68205" y="10245"/>
                  </a:lnTo>
                  <a:lnTo>
                    <a:pt x="57960" y="0"/>
                  </a:lnTo>
                  <a:close/>
                </a:path>
              </a:pathLst>
            </a:custGeom>
            <a:grpFill/>
            <a:ln w="72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Shape 47">
              <a:extLst>
                <a:ext uri="{FF2B5EF4-FFF2-40B4-BE49-F238E27FC236}">
                  <a16:creationId xmlns:a16="http://schemas.microsoft.com/office/drawing/2014/main" id="{F9B632C4-449B-6AC2-AF32-09CD6B693EA7}"/>
                </a:ext>
              </a:extLst>
            </p:cNvPr>
            <p:cNvSpPr/>
            <p:nvPr/>
          </p:nvSpPr>
          <p:spPr>
            <a:xfrm>
              <a:off x="10725319" y="3238139"/>
              <a:ext cx="68204" cy="68204"/>
            </a:xfrm>
            <a:custGeom>
              <a:avLst/>
              <a:gdLst>
                <a:gd name="connsiteX0" fmla="*/ 57960 w 68204"/>
                <a:gd name="connsiteY0" fmla="*/ 0 h 68204"/>
                <a:gd name="connsiteX1" fmla="*/ 34102 w 68204"/>
                <a:gd name="connsiteY1" fmla="*/ 23851 h 68204"/>
                <a:gd name="connsiteX2" fmla="*/ 10245 w 68204"/>
                <a:gd name="connsiteY2" fmla="*/ 0 h 68204"/>
                <a:gd name="connsiteX3" fmla="*/ 0 w 68204"/>
                <a:gd name="connsiteY3" fmla="*/ 10245 h 68204"/>
                <a:gd name="connsiteX4" fmla="*/ 23858 w 68204"/>
                <a:gd name="connsiteY4" fmla="*/ 34102 h 68204"/>
                <a:gd name="connsiteX5" fmla="*/ 0 w 68204"/>
                <a:gd name="connsiteY5" fmla="*/ 57960 h 68204"/>
                <a:gd name="connsiteX6" fmla="*/ 10245 w 68204"/>
                <a:gd name="connsiteY6" fmla="*/ 68205 h 68204"/>
                <a:gd name="connsiteX7" fmla="*/ 34102 w 68204"/>
                <a:gd name="connsiteY7" fmla="*/ 44347 h 68204"/>
                <a:gd name="connsiteX8" fmla="*/ 57960 w 68204"/>
                <a:gd name="connsiteY8" fmla="*/ 68205 h 68204"/>
                <a:gd name="connsiteX9" fmla="*/ 68205 w 68204"/>
                <a:gd name="connsiteY9" fmla="*/ 57960 h 68204"/>
                <a:gd name="connsiteX10" fmla="*/ 44347 w 68204"/>
                <a:gd name="connsiteY10" fmla="*/ 34102 h 68204"/>
                <a:gd name="connsiteX11" fmla="*/ 68205 w 68204"/>
                <a:gd name="connsiteY11" fmla="*/ 10245 h 68204"/>
                <a:gd name="connsiteX12" fmla="*/ 57960 w 68204"/>
                <a:gd name="connsiteY12" fmla="*/ 0 h 6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204" h="68204">
                  <a:moveTo>
                    <a:pt x="57960" y="0"/>
                  </a:moveTo>
                  <a:lnTo>
                    <a:pt x="34102" y="23851"/>
                  </a:lnTo>
                  <a:lnTo>
                    <a:pt x="10245" y="0"/>
                  </a:lnTo>
                  <a:lnTo>
                    <a:pt x="0" y="10245"/>
                  </a:lnTo>
                  <a:lnTo>
                    <a:pt x="23858" y="34102"/>
                  </a:lnTo>
                  <a:lnTo>
                    <a:pt x="0" y="57960"/>
                  </a:lnTo>
                  <a:lnTo>
                    <a:pt x="10245" y="68205"/>
                  </a:lnTo>
                  <a:lnTo>
                    <a:pt x="34102" y="44347"/>
                  </a:lnTo>
                  <a:lnTo>
                    <a:pt x="57960" y="68205"/>
                  </a:lnTo>
                  <a:lnTo>
                    <a:pt x="68205" y="57960"/>
                  </a:lnTo>
                  <a:lnTo>
                    <a:pt x="44347" y="34102"/>
                  </a:lnTo>
                  <a:lnTo>
                    <a:pt x="68205" y="10245"/>
                  </a:lnTo>
                  <a:lnTo>
                    <a:pt x="57960" y="0"/>
                  </a:lnTo>
                  <a:close/>
                </a:path>
              </a:pathLst>
            </a:custGeom>
            <a:grpFill/>
            <a:ln w="72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Shape 48">
              <a:extLst>
                <a:ext uri="{FF2B5EF4-FFF2-40B4-BE49-F238E27FC236}">
                  <a16:creationId xmlns:a16="http://schemas.microsoft.com/office/drawing/2014/main" id="{54DB6514-7C54-180C-9A7C-A77179F4C52C}"/>
                </a:ext>
              </a:extLst>
            </p:cNvPr>
            <p:cNvSpPr/>
            <p:nvPr/>
          </p:nvSpPr>
          <p:spPr>
            <a:xfrm>
              <a:off x="10647116" y="2793937"/>
              <a:ext cx="434703" cy="579756"/>
            </a:xfrm>
            <a:custGeom>
              <a:avLst/>
              <a:gdLst>
                <a:gd name="connsiteX0" fmla="*/ 434703 w 434703"/>
                <a:gd name="connsiteY0" fmla="*/ 79696 h 579756"/>
                <a:gd name="connsiteX1" fmla="*/ 405723 w 434703"/>
                <a:gd name="connsiteY1" fmla="*/ 50715 h 579756"/>
                <a:gd name="connsiteX2" fmla="*/ 297047 w 434703"/>
                <a:gd name="connsiteY2" fmla="*/ 50715 h 579756"/>
                <a:gd name="connsiteX3" fmla="*/ 297047 w 434703"/>
                <a:gd name="connsiteY3" fmla="*/ 36225 h 579756"/>
                <a:gd name="connsiteX4" fmla="*/ 260822 w 434703"/>
                <a:gd name="connsiteY4" fmla="*/ 0 h 579756"/>
                <a:gd name="connsiteX5" fmla="*/ 173881 w 434703"/>
                <a:gd name="connsiteY5" fmla="*/ 0 h 579756"/>
                <a:gd name="connsiteX6" fmla="*/ 137656 w 434703"/>
                <a:gd name="connsiteY6" fmla="*/ 36225 h 579756"/>
                <a:gd name="connsiteX7" fmla="*/ 137656 w 434703"/>
                <a:gd name="connsiteY7" fmla="*/ 50715 h 579756"/>
                <a:gd name="connsiteX8" fmla="*/ 28980 w 434703"/>
                <a:gd name="connsiteY8" fmla="*/ 50715 h 579756"/>
                <a:gd name="connsiteX9" fmla="*/ 0 w 434703"/>
                <a:gd name="connsiteY9" fmla="*/ 79696 h 579756"/>
                <a:gd name="connsiteX10" fmla="*/ 0 w 434703"/>
                <a:gd name="connsiteY10" fmla="*/ 550776 h 579756"/>
                <a:gd name="connsiteX11" fmla="*/ 28980 w 434703"/>
                <a:gd name="connsiteY11" fmla="*/ 579756 h 579756"/>
                <a:gd name="connsiteX12" fmla="*/ 405723 w 434703"/>
                <a:gd name="connsiteY12" fmla="*/ 579756 h 579756"/>
                <a:gd name="connsiteX13" fmla="*/ 434703 w 434703"/>
                <a:gd name="connsiteY13" fmla="*/ 550776 h 579756"/>
                <a:gd name="connsiteX14" fmla="*/ 123166 w 434703"/>
                <a:gd name="connsiteY14" fmla="*/ 65205 h 579756"/>
                <a:gd name="connsiteX15" fmla="*/ 152146 w 434703"/>
                <a:gd name="connsiteY15" fmla="*/ 65205 h 579756"/>
                <a:gd name="connsiteX16" fmla="*/ 152146 w 434703"/>
                <a:gd name="connsiteY16" fmla="*/ 36225 h 579756"/>
                <a:gd name="connsiteX17" fmla="*/ 173881 w 434703"/>
                <a:gd name="connsiteY17" fmla="*/ 14490 h 579756"/>
                <a:gd name="connsiteX18" fmla="*/ 260822 w 434703"/>
                <a:gd name="connsiteY18" fmla="*/ 14490 h 579756"/>
                <a:gd name="connsiteX19" fmla="*/ 282557 w 434703"/>
                <a:gd name="connsiteY19" fmla="*/ 36225 h 579756"/>
                <a:gd name="connsiteX20" fmla="*/ 282557 w 434703"/>
                <a:gd name="connsiteY20" fmla="*/ 65205 h 579756"/>
                <a:gd name="connsiteX21" fmla="*/ 311537 w 434703"/>
                <a:gd name="connsiteY21" fmla="*/ 65205 h 579756"/>
                <a:gd name="connsiteX22" fmla="*/ 311537 w 434703"/>
                <a:gd name="connsiteY22" fmla="*/ 123318 h 579756"/>
                <a:gd name="connsiteX23" fmla="*/ 123166 w 434703"/>
                <a:gd name="connsiteY23" fmla="*/ 123318 h 579756"/>
                <a:gd name="connsiteX24" fmla="*/ 405723 w 434703"/>
                <a:gd name="connsiteY24" fmla="*/ 565266 h 579756"/>
                <a:gd name="connsiteX25" fmla="*/ 28980 w 434703"/>
                <a:gd name="connsiteY25" fmla="*/ 565266 h 579756"/>
                <a:gd name="connsiteX26" fmla="*/ 14490 w 434703"/>
                <a:gd name="connsiteY26" fmla="*/ 550776 h 579756"/>
                <a:gd name="connsiteX27" fmla="*/ 14490 w 434703"/>
                <a:gd name="connsiteY27" fmla="*/ 79696 h 579756"/>
                <a:gd name="connsiteX28" fmla="*/ 28980 w 434703"/>
                <a:gd name="connsiteY28" fmla="*/ 65205 h 579756"/>
                <a:gd name="connsiteX29" fmla="*/ 108676 w 434703"/>
                <a:gd name="connsiteY29" fmla="*/ 65205 h 579756"/>
                <a:gd name="connsiteX30" fmla="*/ 108676 w 434703"/>
                <a:gd name="connsiteY30" fmla="*/ 137808 h 579756"/>
                <a:gd name="connsiteX31" fmla="*/ 326027 w 434703"/>
                <a:gd name="connsiteY31" fmla="*/ 137808 h 579756"/>
                <a:gd name="connsiteX32" fmla="*/ 326027 w 434703"/>
                <a:gd name="connsiteY32" fmla="*/ 65205 h 579756"/>
                <a:gd name="connsiteX33" fmla="*/ 405723 w 434703"/>
                <a:gd name="connsiteY33" fmla="*/ 65205 h 579756"/>
                <a:gd name="connsiteX34" fmla="*/ 420213 w 434703"/>
                <a:gd name="connsiteY34" fmla="*/ 79696 h 579756"/>
                <a:gd name="connsiteX35" fmla="*/ 420213 w 434703"/>
                <a:gd name="connsiteY35" fmla="*/ 550776 h 579756"/>
                <a:gd name="connsiteX36" fmla="*/ 405723 w 434703"/>
                <a:gd name="connsiteY36" fmla="*/ 565266 h 57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4703" h="579756">
                  <a:moveTo>
                    <a:pt x="434703" y="79696"/>
                  </a:moveTo>
                  <a:cubicBezTo>
                    <a:pt x="434703" y="63691"/>
                    <a:pt x="421728" y="50715"/>
                    <a:pt x="405723" y="50715"/>
                  </a:cubicBezTo>
                  <a:lnTo>
                    <a:pt x="297047" y="50715"/>
                  </a:lnTo>
                  <a:lnTo>
                    <a:pt x="297047" y="36225"/>
                  </a:lnTo>
                  <a:cubicBezTo>
                    <a:pt x="297019" y="16230"/>
                    <a:pt x="280817" y="28"/>
                    <a:pt x="260822" y="0"/>
                  </a:cubicBezTo>
                  <a:lnTo>
                    <a:pt x="173881" y="0"/>
                  </a:lnTo>
                  <a:cubicBezTo>
                    <a:pt x="153884" y="24"/>
                    <a:pt x="137680" y="16228"/>
                    <a:pt x="137656" y="36225"/>
                  </a:cubicBezTo>
                  <a:lnTo>
                    <a:pt x="137656" y="50715"/>
                  </a:lnTo>
                  <a:lnTo>
                    <a:pt x="28980" y="50715"/>
                  </a:lnTo>
                  <a:cubicBezTo>
                    <a:pt x="12983" y="50736"/>
                    <a:pt x="20" y="63698"/>
                    <a:pt x="0" y="79696"/>
                  </a:cubicBezTo>
                  <a:lnTo>
                    <a:pt x="0" y="550776"/>
                  </a:lnTo>
                  <a:cubicBezTo>
                    <a:pt x="0" y="566781"/>
                    <a:pt x="12975" y="579756"/>
                    <a:pt x="28980" y="579756"/>
                  </a:cubicBezTo>
                  <a:lnTo>
                    <a:pt x="405723" y="579756"/>
                  </a:lnTo>
                  <a:cubicBezTo>
                    <a:pt x="421728" y="579756"/>
                    <a:pt x="434703" y="566781"/>
                    <a:pt x="434703" y="550776"/>
                  </a:cubicBezTo>
                  <a:close/>
                  <a:moveTo>
                    <a:pt x="123166" y="65205"/>
                  </a:moveTo>
                  <a:lnTo>
                    <a:pt x="152146" y="65205"/>
                  </a:lnTo>
                  <a:lnTo>
                    <a:pt x="152146" y="36225"/>
                  </a:lnTo>
                  <a:cubicBezTo>
                    <a:pt x="152146" y="24221"/>
                    <a:pt x="161877" y="14490"/>
                    <a:pt x="173881" y="14490"/>
                  </a:cubicBezTo>
                  <a:lnTo>
                    <a:pt x="260822" y="14490"/>
                  </a:lnTo>
                  <a:cubicBezTo>
                    <a:pt x="272826" y="14490"/>
                    <a:pt x="282557" y="24221"/>
                    <a:pt x="282557" y="36225"/>
                  </a:cubicBezTo>
                  <a:lnTo>
                    <a:pt x="282557" y="65205"/>
                  </a:lnTo>
                  <a:lnTo>
                    <a:pt x="311537" y="65205"/>
                  </a:lnTo>
                  <a:lnTo>
                    <a:pt x="311537" y="123318"/>
                  </a:lnTo>
                  <a:lnTo>
                    <a:pt x="123166" y="123318"/>
                  </a:lnTo>
                  <a:close/>
                  <a:moveTo>
                    <a:pt x="405723" y="565266"/>
                  </a:moveTo>
                  <a:lnTo>
                    <a:pt x="28980" y="565266"/>
                  </a:lnTo>
                  <a:cubicBezTo>
                    <a:pt x="20977" y="565266"/>
                    <a:pt x="14490" y="558779"/>
                    <a:pt x="14490" y="550776"/>
                  </a:cubicBezTo>
                  <a:lnTo>
                    <a:pt x="14490" y="79696"/>
                  </a:lnTo>
                  <a:cubicBezTo>
                    <a:pt x="14490" y="71693"/>
                    <a:pt x="20977" y="65205"/>
                    <a:pt x="28980" y="65205"/>
                  </a:cubicBezTo>
                  <a:lnTo>
                    <a:pt x="108676" y="65205"/>
                  </a:lnTo>
                  <a:lnTo>
                    <a:pt x="108676" y="137808"/>
                  </a:lnTo>
                  <a:lnTo>
                    <a:pt x="326027" y="137808"/>
                  </a:lnTo>
                  <a:lnTo>
                    <a:pt x="326027" y="65205"/>
                  </a:lnTo>
                  <a:lnTo>
                    <a:pt x="405723" y="65205"/>
                  </a:lnTo>
                  <a:cubicBezTo>
                    <a:pt x="413726" y="65205"/>
                    <a:pt x="420213" y="71693"/>
                    <a:pt x="420213" y="79696"/>
                  </a:cubicBezTo>
                  <a:lnTo>
                    <a:pt x="420213" y="550776"/>
                  </a:lnTo>
                  <a:cubicBezTo>
                    <a:pt x="420213" y="558779"/>
                    <a:pt x="413726" y="565266"/>
                    <a:pt x="405723" y="565266"/>
                  </a:cubicBezTo>
                  <a:close/>
                </a:path>
              </a:pathLst>
            </a:custGeom>
            <a:noFill/>
            <a:ln w="19050" cap="flat">
              <a:gradFill>
                <a:gsLst>
                  <a:gs pos="100000">
                    <a:srgbClr val="5E68C9"/>
                  </a:gs>
                  <a:gs pos="0">
                    <a:srgbClr val="C63ECC"/>
                  </a:gs>
                </a:gsLst>
                <a:lin ang="540000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11" name="Picture 10" descr="A screenshot of a phone&#10;&#10;Description automatically generated">
            <a:extLst>
              <a:ext uri="{FF2B5EF4-FFF2-40B4-BE49-F238E27FC236}">
                <a16:creationId xmlns:a16="http://schemas.microsoft.com/office/drawing/2014/main" id="{7588545A-CA33-B2D5-5916-037DB63D60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760" y="1433093"/>
            <a:ext cx="2855741" cy="5400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215E3FEC-B87C-E158-709F-FB8F4C02261F}"/>
              </a:ext>
            </a:extLst>
          </p:cNvPr>
          <p:cNvPicPr>
            <a:picLocks noChangeAspect="1"/>
          </p:cNvPicPr>
          <p:nvPr/>
        </p:nvPicPr>
        <p:blipFill>
          <a:blip r:embed="rId7"/>
          <a:stretch>
            <a:fillRect/>
          </a:stretch>
        </p:blipFill>
        <p:spPr>
          <a:xfrm>
            <a:off x="620485" y="5898322"/>
            <a:ext cx="2089921" cy="310322"/>
          </a:xfrm>
          <a:prstGeom prst="rect">
            <a:avLst/>
          </a:prstGeom>
        </p:spPr>
      </p:pic>
      <p:grpSp>
        <p:nvGrpSpPr>
          <p:cNvPr id="23" name="Group 22">
            <a:extLst>
              <a:ext uri="{FF2B5EF4-FFF2-40B4-BE49-F238E27FC236}">
                <a16:creationId xmlns:a16="http://schemas.microsoft.com/office/drawing/2014/main" id="{9BCB920E-4EF4-F9D3-355D-D5D17F878185}"/>
              </a:ext>
            </a:extLst>
          </p:cNvPr>
          <p:cNvGrpSpPr/>
          <p:nvPr/>
        </p:nvGrpSpPr>
        <p:grpSpPr>
          <a:xfrm>
            <a:off x="2689273" y="1433093"/>
            <a:ext cx="2855741" cy="5400000"/>
            <a:chOff x="2689273" y="1433093"/>
            <a:chExt cx="2855741" cy="5400000"/>
          </a:xfrm>
        </p:grpSpPr>
        <p:pic>
          <p:nvPicPr>
            <p:cNvPr id="18" name="Picture 17" descr="A screenshot of a phone&#10;&#10;Description automatically generated">
              <a:extLst>
                <a:ext uri="{FF2B5EF4-FFF2-40B4-BE49-F238E27FC236}">
                  <a16:creationId xmlns:a16="http://schemas.microsoft.com/office/drawing/2014/main" id="{D56C383D-3E20-0B3C-5D7F-D3AFC5ABD2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9273" y="1433093"/>
              <a:ext cx="2855741" cy="5400000"/>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41E52833-361A-603A-D18E-4DC4BB85C10B}"/>
                </a:ext>
              </a:extLst>
            </p:cNvPr>
            <p:cNvPicPr>
              <a:picLocks noChangeAspect="1"/>
            </p:cNvPicPr>
            <p:nvPr/>
          </p:nvPicPr>
          <p:blipFill>
            <a:blip r:embed="rId9"/>
            <a:srcRect t="8871" r="1390" b="27642"/>
            <a:stretch/>
          </p:blipFill>
          <p:spPr>
            <a:xfrm>
              <a:off x="3033412" y="2402742"/>
              <a:ext cx="2136636" cy="3011561"/>
            </a:xfrm>
            <a:prstGeom prst="rect">
              <a:avLst/>
            </a:prstGeom>
          </p:spPr>
        </p:pic>
      </p:grpSp>
      <p:pic>
        <p:nvPicPr>
          <p:cNvPr id="12" name="Picture 11">
            <a:extLst>
              <a:ext uri="{FF2B5EF4-FFF2-40B4-BE49-F238E27FC236}">
                <a16:creationId xmlns:a16="http://schemas.microsoft.com/office/drawing/2014/main" id="{CBC7DE32-D627-B776-C634-9106D521D8BC}"/>
              </a:ext>
            </a:extLst>
          </p:cNvPr>
          <p:cNvPicPr>
            <a:picLocks noChangeAspect="1"/>
          </p:cNvPicPr>
          <p:nvPr/>
        </p:nvPicPr>
        <p:blipFill>
          <a:blip r:embed="rId7"/>
          <a:stretch>
            <a:fillRect/>
          </a:stretch>
        </p:blipFill>
        <p:spPr>
          <a:xfrm>
            <a:off x="3044998" y="5898322"/>
            <a:ext cx="2089921" cy="310322"/>
          </a:xfrm>
          <a:prstGeom prst="rect">
            <a:avLst/>
          </a:prstGeom>
        </p:spPr>
      </p:pic>
      <p:grpSp>
        <p:nvGrpSpPr>
          <p:cNvPr id="26" name="Group 25">
            <a:extLst>
              <a:ext uri="{FF2B5EF4-FFF2-40B4-BE49-F238E27FC236}">
                <a16:creationId xmlns:a16="http://schemas.microsoft.com/office/drawing/2014/main" id="{EBF4ED3F-5C6C-69D1-F58B-3BC8F1F32C8F}"/>
              </a:ext>
            </a:extLst>
          </p:cNvPr>
          <p:cNvGrpSpPr/>
          <p:nvPr/>
        </p:nvGrpSpPr>
        <p:grpSpPr>
          <a:xfrm>
            <a:off x="10067968" y="3615912"/>
            <a:ext cx="844930" cy="846476"/>
            <a:chOff x="10067968" y="3615912"/>
            <a:chExt cx="844930" cy="846476"/>
          </a:xfrm>
        </p:grpSpPr>
        <p:sp>
          <p:nvSpPr>
            <p:cNvPr id="38" name="Rectangle: Rounded Corners 37">
              <a:extLst>
                <a:ext uri="{FF2B5EF4-FFF2-40B4-BE49-F238E27FC236}">
                  <a16:creationId xmlns:a16="http://schemas.microsoft.com/office/drawing/2014/main" id="{23085FC7-5C37-E4C6-D356-5B48F4A8BC82}"/>
                </a:ext>
              </a:extLst>
            </p:cNvPr>
            <p:cNvSpPr/>
            <p:nvPr/>
          </p:nvSpPr>
          <p:spPr bwMode="auto">
            <a:xfrm>
              <a:off x="10067968" y="3615912"/>
              <a:ext cx="844930" cy="846476"/>
            </a:xfrm>
            <a:prstGeom prst="roundRect">
              <a:avLst>
                <a:gd name="adj" fmla="val 50000"/>
              </a:avLst>
            </a:prstGeom>
            <a:solidFill>
              <a:schemeClr val="bg1"/>
            </a:solidFill>
            <a:ln>
              <a:noFill/>
              <a:headEnd type="none" w="med" len="med"/>
              <a:tailEnd type="none" w="med" len="med"/>
            </a:ln>
            <a:effectLst>
              <a:outerShdw blurRad="254000" dist="127000" dir="12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3" name="people_7" title="Icon of two people">
              <a:extLst>
                <a:ext uri="{FF2B5EF4-FFF2-40B4-BE49-F238E27FC236}">
                  <a16:creationId xmlns:a16="http://schemas.microsoft.com/office/drawing/2014/main" id="{417F2733-522E-BEB1-D1AF-913ACEA4CBEA}"/>
                </a:ext>
              </a:extLst>
            </p:cNvPr>
            <p:cNvSpPr>
              <a:spLocks noChangeAspect="1" noEditPoints="1"/>
            </p:cNvSpPr>
            <p:nvPr/>
          </p:nvSpPr>
          <p:spPr bwMode="auto">
            <a:xfrm>
              <a:off x="10304274" y="3835920"/>
              <a:ext cx="372318" cy="406460"/>
            </a:xfrm>
            <a:custGeom>
              <a:avLst/>
              <a:gdLst>
                <a:gd name="T0" fmla="*/ 26 w 316"/>
                <a:gd name="T1" fmla="*/ 200 h 345"/>
                <a:gd name="T2" fmla="*/ 85 w 316"/>
                <a:gd name="T3" fmla="*/ 141 h 345"/>
                <a:gd name="T4" fmla="*/ 144 w 316"/>
                <a:gd name="T5" fmla="*/ 200 h 345"/>
                <a:gd name="T6" fmla="*/ 85 w 316"/>
                <a:gd name="T7" fmla="*/ 259 h 345"/>
                <a:gd name="T8" fmla="*/ 26 w 316"/>
                <a:gd name="T9" fmla="*/ 200 h 345"/>
                <a:gd name="T10" fmla="*/ 172 w 316"/>
                <a:gd name="T11" fmla="*/ 345 h 345"/>
                <a:gd name="T12" fmla="*/ 86 w 316"/>
                <a:gd name="T13" fmla="*/ 259 h 345"/>
                <a:gd name="T14" fmla="*/ 0 w 316"/>
                <a:gd name="T15" fmla="*/ 345 h 345"/>
                <a:gd name="T16" fmla="*/ 229 w 316"/>
                <a:gd name="T17" fmla="*/ 118 h 345"/>
                <a:gd name="T18" fmla="*/ 288 w 316"/>
                <a:gd name="T19" fmla="*/ 59 h 345"/>
                <a:gd name="T20" fmla="*/ 229 w 316"/>
                <a:gd name="T21" fmla="*/ 0 h 345"/>
                <a:gd name="T22" fmla="*/ 170 w 316"/>
                <a:gd name="T23" fmla="*/ 59 h 345"/>
                <a:gd name="T24" fmla="*/ 229 w 316"/>
                <a:gd name="T25" fmla="*/ 118 h 345"/>
                <a:gd name="T26" fmla="*/ 316 w 316"/>
                <a:gd name="T27" fmla="*/ 204 h 345"/>
                <a:gd name="T28" fmla="*/ 230 w 316"/>
                <a:gd name="T29" fmla="*/ 118 h 345"/>
                <a:gd name="T30" fmla="*/ 144 w 316"/>
                <a:gd name="T31" fmla="*/ 20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6" h="345">
                  <a:moveTo>
                    <a:pt x="26" y="200"/>
                  </a:moveTo>
                  <a:cubicBezTo>
                    <a:pt x="26" y="167"/>
                    <a:pt x="52" y="141"/>
                    <a:pt x="85" y="141"/>
                  </a:cubicBezTo>
                  <a:cubicBezTo>
                    <a:pt x="117" y="141"/>
                    <a:pt x="144" y="167"/>
                    <a:pt x="144" y="200"/>
                  </a:cubicBezTo>
                  <a:cubicBezTo>
                    <a:pt x="144" y="233"/>
                    <a:pt x="117" y="259"/>
                    <a:pt x="85" y="259"/>
                  </a:cubicBezTo>
                  <a:cubicBezTo>
                    <a:pt x="52" y="259"/>
                    <a:pt x="26" y="233"/>
                    <a:pt x="26" y="200"/>
                  </a:cubicBezTo>
                  <a:close/>
                  <a:moveTo>
                    <a:pt x="172" y="345"/>
                  </a:moveTo>
                  <a:cubicBezTo>
                    <a:pt x="172" y="298"/>
                    <a:pt x="133" y="259"/>
                    <a:pt x="86" y="259"/>
                  </a:cubicBezTo>
                  <a:cubicBezTo>
                    <a:pt x="38" y="259"/>
                    <a:pt x="0" y="298"/>
                    <a:pt x="0" y="345"/>
                  </a:cubicBezTo>
                  <a:moveTo>
                    <a:pt x="229" y="118"/>
                  </a:moveTo>
                  <a:cubicBezTo>
                    <a:pt x="261" y="118"/>
                    <a:pt x="288" y="92"/>
                    <a:pt x="288" y="59"/>
                  </a:cubicBezTo>
                  <a:cubicBezTo>
                    <a:pt x="288" y="26"/>
                    <a:pt x="261" y="0"/>
                    <a:pt x="229" y="0"/>
                  </a:cubicBezTo>
                  <a:cubicBezTo>
                    <a:pt x="196" y="0"/>
                    <a:pt x="170" y="26"/>
                    <a:pt x="170" y="59"/>
                  </a:cubicBezTo>
                  <a:cubicBezTo>
                    <a:pt x="170" y="92"/>
                    <a:pt x="196" y="118"/>
                    <a:pt x="229" y="118"/>
                  </a:cubicBezTo>
                  <a:close/>
                  <a:moveTo>
                    <a:pt x="316" y="204"/>
                  </a:moveTo>
                  <a:cubicBezTo>
                    <a:pt x="316" y="157"/>
                    <a:pt x="277" y="118"/>
                    <a:pt x="230" y="118"/>
                  </a:cubicBezTo>
                  <a:cubicBezTo>
                    <a:pt x="182" y="118"/>
                    <a:pt x="144" y="157"/>
                    <a:pt x="144" y="204"/>
                  </a:cubicBezTo>
                </a:path>
              </a:pathLst>
            </a:custGeom>
            <a:noFill/>
            <a:ln w="28575" cap="rnd" cmpd="sng" algn="ctr">
              <a:gradFill flip="none" rotWithShape="1">
                <a:gsLst>
                  <a:gs pos="81000">
                    <a:srgbClr val="5E68C9"/>
                  </a:gs>
                  <a:gs pos="0">
                    <a:srgbClr val="C73ECC"/>
                  </a:gs>
                  <a:gs pos="36000">
                    <a:srgbClr val="8661C5"/>
                  </a:gs>
                </a:gsLst>
                <a:lin ang="54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Semibold"/>
                <a:ea typeface="+mn-ea"/>
                <a:cs typeface="Segoe UI" pitchFamily="34" charset="0"/>
              </a:endParaRPr>
            </a:p>
          </p:txBody>
        </p:sp>
        <p:pic>
          <p:nvPicPr>
            <p:cNvPr id="25" name="Picture 24">
              <a:extLst>
                <a:ext uri="{FF2B5EF4-FFF2-40B4-BE49-F238E27FC236}">
                  <a16:creationId xmlns:a16="http://schemas.microsoft.com/office/drawing/2014/main" id="{D0F05606-DF8B-CA0C-0399-A33839283ABB}"/>
                </a:ext>
              </a:extLst>
            </p:cNvPr>
            <p:cNvPicPr>
              <a:picLocks noChangeAspect="1"/>
            </p:cNvPicPr>
            <p:nvPr/>
          </p:nvPicPr>
          <p:blipFill>
            <a:blip r:embed="rId10"/>
            <a:stretch>
              <a:fillRect/>
            </a:stretch>
          </p:blipFill>
          <p:spPr>
            <a:xfrm>
              <a:off x="10236051" y="3813096"/>
              <a:ext cx="526750" cy="460906"/>
            </a:xfrm>
            <a:prstGeom prst="rect">
              <a:avLst/>
            </a:prstGeom>
          </p:spPr>
        </p:pic>
      </p:grpSp>
      <p:sp>
        <p:nvSpPr>
          <p:cNvPr id="31" name="Rectangle 30">
            <a:extLst>
              <a:ext uri="{FF2B5EF4-FFF2-40B4-BE49-F238E27FC236}">
                <a16:creationId xmlns:a16="http://schemas.microsoft.com/office/drawing/2014/main" id="{A3CD92AD-2C71-F164-5F09-0C8DB43286D5}"/>
              </a:ext>
            </a:extLst>
          </p:cNvPr>
          <p:cNvSpPr/>
          <p:nvPr/>
        </p:nvSpPr>
        <p:spPr bwMode="auto">
          <a:xfrm>
            <a:off x="746312" y="4789268"/>
            <a:ext cx="988359" cy="51493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33" name="TextBox 32">
            <a:extLst>
              <a:ext uri="{FF2B5EF4-FFF2-40B4-BE49-F238E27FC236}">
                <a16:creationId xmlns:a16="http://schemas.microsoft.com/office/drawing/2014/main" id="{D5919B7B-4456-6E70-7074-E2B107954630}"/>
              </a:ext>
            </a:extLst>
          </p:cNvPr>
          <p:cNvSpPr txBox="1"/>
          <p:nvPr/>
        </p:nvSpPr>
        <p:spPr>
          <a:xfrm>
            <a:off x="842178" y="4867539"/>
            <a:ext cx="777814" cy="323165"/>
          </a:xfrm>
          <a:prstGeom prst="rect">
            <a:avLst/>
          </a:prstGeom>
          <a:solidFill>
            <a:srgbClr val="FFFFFF"/>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Daily store checklist and 3+ more tasks</a:t>
            </a:r>
          </a:p>
        </p:txBody>
      </p:sp>
      <p:sp>
        <p:nvSpPr>
          <p:cNvPr id="16" name="TextBox 15">
            <a:extLst>
              <a:ext uri="{FF2B5EF4-FFF2-40B4-BE49-F238E27FC236}">
                <a16:creationId xmlns:a16="http://schemas.microsoft.com/office/drawing/2014/main" id="{8BE48D9F-09B1-6A47-1DE5-FFDF1A7BD624}"/>
              </a:ext>
            </a:extLst>
          </p:cNvPr>
          <p:cNvSpPr txBox="1"/>
          <p:nvPr/>
        </p:nvSpPr>
        <p:spPr>
          <a:xfrm>
            <a:off x="939403" y="1919913"/>
            <a:ext cx="1216396" cy="184666"/>
          </a:xfrm>
          <a:prstGeom prst="rect">
            <a:avLst/>
          </a:prstGeom>
          <a:solidFill>
            <a:srgbClr val="FFFFFF"/>
          </a:solid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a:ea typeface="ADLaM Display" panose="020F0502020204030204" pitchFamily="2" charset="0"/>
                <a:cs typeface="ADLaM Display" panose="020F0502020204030204" pitchFamily="2" charset="0"/>
              </a:rPr>
              <a:t>Home</a:t>
            </a:r>
          </a:p>
        </p:txBody>
      </p:sp>
      <p:sp>
        <p:nvSpPr>
          <p:cNvPr id="19" name="TextBox 18">
            <a:extLst>
              <a:ext uri="{FF2B5EF4-FFF2-40B4-BE49-F238E27FC236}">
                <a16:creationId xmlns:a16="http://schemas.microsoft.com/office/drawing/2014/main" id="{F811B1C3-8F18-96ED-CB84-6D4C201C7D93}"/>
              </a:ext>
            </a:extLst>
          </p:cNvPr>
          <p:cNvSpPr txBox="1"/>
          <p:nvPr/>
        </p:nvSpPr>
        <p:spPr>
          <a:xfrm>
            <a:off x="1035935" y="2925875"/>
            <a:ext cx="1654963" cy="107722"/>
          </a:xfrm>
          <a:prstGeom prst="rect">
            <a:avLst/>
          </a:prstGeom>
          <a:solidFill>
            <a:srgbClr val="FFFFFF"/>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Urgent lettuce recall</a:t>
            </a:r>
          </a:p>
        </p:txBody>
      </p:sp>
    </p:spTree>
    <p:extLst>
      <p:ext uri="{BB962C8B-B14F-4D97-AF65-F5344CB8AC3E}">
        <p14:creationId xmlns:p14="http://schemas.microsoft.com/office/powerpoint/2010/main" val="1509275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100"/>
                                  </p:stCondLst>
                                  <p:childTnLst>
                                    <p:set>
                                      <p:cBhvr>
                                        <p:cTn id="6" dur="1" fill="hold">
                                          <p:stCondLst>
                                            <p:cond delay="0"/>
                                          </p:stCondLst>
                                        </p:cTn>
                                        <p:tgtEl>
                                          <p:spTgt spid="29"/>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29"/>
                                        </p:tgtEl>
                                      </p:cBhvr>
                                      <p:by x="0" y="0"/>
                                    </p:animScale>
                                  </p:childTnLst>
                                </p:cTn>
                              </p:par>
                              <p:par>
                                <p:cTn id="9" presetID="6" presetClass="emph" presetSubtype="0" decel="100000" fill="hold" nodeType="withEffect">
                                  <p:stCondLst>
                                    <p:cond delay="0"/>
                                  </p:stCondLst>
                                  <p:childTnLst>
                                    <p:animScale>
                                      <p:cBhvr>
                                        <p:cTn id="10" dur="500" fill="hold"/>
                                        <p:tgtEl>
                                          <p:spTgt spid="29"/>
                                        </p:tgtEl>
                                      </p:cBhvr>
                                      <p:by x="95000" y="95000"/>
                                    </p:animScale>
                                  </p:childTnLst>
                                </p:cTn>
                              </p:par>
                              <p:par>
                                <p:cTn id="11" presetID="1" presetClass="entr" presetSubtype="0" fill="hold" grpId="0" nodeType="withEffect">
                                  <p:stCondLst>
                                    <p:cond delay="900"/>
                                  </p:stCondLst>
                                  <p:childTnLst>
                                    <p:set>
                                      <p:cBhvr>
                                        <p:cTn id="12" dur="1" fill="hold">
                                          <p:stCondLst>
                                            <p:cond delay="0"/>
                                          </p:stCondLst>
                                        </p:cTn>
                                        <p:tgtEl>
                                          <p:spTgt spid="22"/>
                                        </p:tgtEl>
                                        <p:attrNameLst>
                                          <p:attrName>style.visibility</p:attrName>
                                        </p:attrNameLst>
                                      </p:cBhvr>
                                      <p:to>
                                        <p:strVal val="visible"/>
                                      </p:to>
                                    </p:set>
                                  </p:childTnLst>
                                </p:cTn>
                              </p:par>
                              <p:par>
                                <p:cTn id="13" presetID="6" presetClass="emph" presetSubtype="0" accel="100000" autoRev="1" fill="hold" grpId="1" nodeType="withEffect">
                                  <p:stCondLst>
                                    <p:cond delay="0"/>
                                  </p:stCondLst>
                                  <p:childTnLst>
                                    <p:animScale>
                                      <p:cBhvr>
                                        <p:cTn id="14" dur="500" fill="hold"/>
                                        <p:tgtEl>
                                          <p:spTgt spid="22"/>
                                        </p:tgtEl>
                                      </p:cBhvr>
                                      <p:by x="0" y="0"/>
                                    </p:animScale>
                                  </p:childTnLst>
                                </p:cTn>
                              </p:par>
                              <p:par>
                                <p:cTn id="15" presetID="6" presetClass="emph" presetSubtype="0" decel="100000" fill="hold" grpId="2" nodeType="withEffect">
                                  <p:stCondLst>
                                    <p:cond delay="900"/>
                                  </p:stCondLst>
                                  <p:childTnLst>
                                    <p:animScale>
                                      <p:cBhvr>
                                        <p:cTn id="16" dur="500" fill="hold"/>
                                        <p:tgtEl>
                                          <p:spTgt spid="22"/>
                                        </p:tgtEl>
                                      </p:cBhvr>
                                      <p:by x="95000" y="95000"/>
                                    </p:animScale>
                                  </p:childTnLst>
                                </p:cTn>
                              </p:par>
                            </p:childTnLst>
                          </p:cTn>
                        </p:par>
                        <p:par>
                          <p:cTn id="17" fill="hold">
                            <p:stCondLst>
                              <p:cond delay="1400"/>
                            </p:stCondLst>
                            <p:childTnLst>
                              <p:par>
                                <p:cTn id="18" presetID="53" presetClass="entr" presetSubtype="16"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140"/>
                                        </p:tgtEl>
                                        <p:attrNameLst>
                                          <p:attrName>style.visibility</p:attrName>
                                        </p:attrNameLst>
                                      </p:cBhvr>
                                      <p:to>
                                        <p:strVal val="visible"/>
                                      </p:to>
                                    </p:set>
                                    <p:anim calcmode="lin" valueType="num">
                                      <p:cBhvr>
                                        <p:cTn id="30" dur="500" fill="hold"/>
                                        <p:tgtEl>
                                          <p:spTgt spid="140"/>
                                        </p:tgtEl>
                                        <p:attrNameLst>
                                          <p:attrName>ppt_w</p:attrName>
                                        </p:attrNameLst>
                                      </p:cBhvr>
                                      <p:tavLst>
                                        <p:tav tm="0">
                                          <p:val>
                                            <p:fltVal val="0"/>
                                          </p:val>
                                        </p:tav>
                                        <p:tav tm="100000">
                                          <p:val>
                                            <p:strVal val="#ppt_w"/>
                                          </p:val>
                                        </p:tav>
                                      </p:tavLst>
                                    </p:anim>
                                    <p:anim calcmode="lin" valueType="num">
                                      <p:cBhvr>
                                        <p:cTn id="31" dur="500" fill="hold"/>
                                        <p:tgtEl>
                                          <p:spTgt spid="140"/>
                                        </p:tgtEl>
                                        <p:attrNameLst>
                                          <p:attrName>ppt_h</p:attrName>
                                        </p:attrNameLst>
                                      </p:cBhvr>
                                      <p:tavLst>
                                        <p:tav tm="0">
                                          <p:val>
                                            <p:fltVal val="0"/>
                                          </p:val>
                                        </p:tav>
                                        <p:tav tm="100000">
                                          <p:val>
                                            <p:strVal val="#ppt_h"/>
                                          </p:val>
                                        </p:tav>
                                      </p:tavLst>
                                    </p:anim>
                                    <p:animEffect transition="in" filter="fade">
                                      <p:cBhvr>
                                        <p:cTn id="32" dur="500"/>
                                        <p:tgtEl>
                                          <p:spTgt spid="14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par>
                                <p:cTn id="48" presetID="53" presetClass="entr" presetSubtype="16"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p:cTn id="50" dur="500" fill="hold"/>
                                        <p:tgtEl>
                                          <p:spTgt spid="37"/>
                                        </p:tgtEl>
                                        <p:attrNameLst>
                                          <p:attrName>ppt_w</p:attrName>
                                        </p:attrNameLst>
                                      </p:cBhvr>
                                      <p:tavLst>
                                        <p:tav tm="0">
                                          <p:val>
                                            <p:fltVal val="0"/>
                                          </p:val>
                                        </p:tav>
                                        <p:tav tm="100000">
                                          <p:val>
                                            <p:strVal val="#ppt_w"/>
                                          </p:val>
                                        </p:tav>
                                      </p:tavLst>
                                    </p:anim>
                                    <p:anim calcmode="lin" valueType="num">
                                      <p:cBhvr>
                                        <p:cTn id="51" dur="500" fill="hold"/>
                                        <p:tgtEl>
                                          <p:spTgt spid="37"/>
                                        </p:tgtEl>
                                        <p:attrNameLst>
                                          <p:attrName>ppt_h</p:attrName>
                                        </p:attrNameLst>
                                      </p:cBhvr>
                                      <p:tavLst>
                                        <p:tav tm="0">
                                          <p:val>
                                            <p:fltVal val="0"/>
                                          </p:val>
                                        </p:tav>
                                        <p:tav tm="100000">
                                          <p:val>
                                            <p:strVal val="#ppt_h"/>
                                          </p:val>
                                        </p:tav>
                                      </p:tavLst>
                                    </p:anim>
                                    <p:animEffect transition="in" filter="fade">
                                      <p:cBhvr>
                                        <p:cTn id="52" dur="500"/>
                                        <p:tgtEl>
                                          <p:spTgt spid="3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par>
                                <p:cTn id="68" presetID="53" presetClass="entr" presetSubtype="16"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p:cTn id="70" dur="500" fill="hold"/>
                                        <p:tgtEl>
                                          <p:spTgt spid="39"/>
                                        </p:tgtEl>
                                        <p:attrNameLst>
                                          <p:attrName>ppt_w</p:attrName>
                                        </p:attrNameLst>
                                      </p:cBhvr>
                                      <p:tavLst>
                                        <p:tav tm="0">
                                          <p:val>
                                            <p:fltVal val="0"/>
                                          </p:val>
                                        </p:tav>
                                        <p:tav tm="100000">
                                          <p:val>
                                            <p:strVal val="#ppt_w"/>
                                          </p:val>
                                        </p:tav>
                                      </p:tavLst>
                                    </p:anim>
                                    <p:anim calcmode="lin" valueType="num">
                                      <p:cBhvr>
                                        <p:cTn id="71" dur="500" fill="hold"/>
                                        <p:tgtEl>
                                          <p:spTgt spid="39"/>
                                        </p:tgtEl>
                                        <p:attrNameLst>
                                          <p:attrName>ppt_h</p:attrName>
                                        </p:attrNameLst>
                                      </p:cBhvr>
                                      <p:tavLst>
                                        <p:tav tm="0">
                                          <p:val>
                                            <p:fltVal val="0"/>
                                          </p:val>
                                        </p:tav>
                                        <p:tav tm="100000">
                                          <p:val>
                                            <p:strVal val="#ppt_h"/>
                                          </p:val>
                                        </p:tav>
                                      </p:tavLst>
                                    </p:anim>
                                    <p:animEffect transition="in" filter="fade">
                                      <p:cBhvr>
                                        <p:cTn id="72" dur="500"/>
                                        <p:tgtEl>
                                          <p:spTgt spid="39"/>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p:cTn id="75" dur="500" fill="hold"/>
                                        <p:tgtEl>
                                          <p:spTgt spid="24"/>
                                        </p:tgtEl>
                                        <p:attrNameLst>
                                          <p:attrName>ppt_w</p:attrName>
                                        </p:attrNameLst>
                                      </p:cBhvr>
                                      <p:tavLst>
                                        <p:tav tm="0">
                                          <p:val>
                                            <p:fltVal val="0"/>
                                          </p:val>
                                        </p:tav>
                                        <p:tav tm="100000">
                                          <p:val>
                                            <p:strVal val="#ppt_w"/>
                                          </p:val>
                                        </p:tav>
                                      </p:tavLst>
                                    </p:anim>
                                    <p:anim calcmode="lin" valueType="num">
                                      <p:cBhvr>
                                        <p:cTn id="76" dur="500" fill="hold"/>
                                        <p:tgtEl>
                                          <p:spTgt spid="24"/>
                                        </p:tgtEl>
                                        <p:attrNameLst>
                                          <p:attrName>ppt_h</p:attrName>
                                        </p:attrNameLst>
                                      </p:cBhvr>
                                      <p:tavLst>
                                        <p:tav tm="0">
                                          <p:val>
                                            <p:fltVal val="0"/>
                                          </p:val>
                                        </p:tav>
                                        <p:tav tm="100000">
                                          <p:val>
                                            <p:strVal val="#ppt_h"/>
                                          </p:val>
                                        </p:tav>
                                      </p:tavLst>
                                    </p:anim>
                                    <p:animEffect transition="in" filter="fade">
                                      <p:cBhvr>
                                        <p:cTn id="77" dur="500"/>
                                        <p:tgtEl>
                                          <p:spTgt spid="24"/>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 calcmode="lin" valueType="num">
                                      <p:cBhvr>
                                        <p:cTn id="80" dur="500" fill="hold"/>
                                        <p:tgtEl>
                                          <p:spTgt spid="35"/>
                                        </p:tgtEl>
                                        <p:attrNameLst>
                                          <p:attrName>ppt_w</p:attrName>
                                        </p:attrNameLst>
                                      </p:cBhvr>
                                      <p:tavLst>
                                        <p:tav tm="0">
                                          <p:val>
                                            <p:fltVal val="0"/>
                                          </p:val>
                                        </p:tav>
                                        <p:tav tm="100000">
                                          <p:val>
                                            <p:strVal val="#ppt_w"/>
                                          </p:val>
                                        </p:tav>
                                      </p:tavLst>
                                    </p:anim>
                                    <p:anim calcmode="lin" valueType="num">
                                      <p:cBhvr>
                                        <p:cTn id="81" dur="500" fill="hold"/>
                                        <p:tgtEl>
                                          <p:spTgt spid="35"/>
                                        </p:tgtEl>
                                        <p:attrNameLst>
                                          <p:attrName>ppt_h</p:attrName>
                                        </p:attrNameLst>
                                      </p:cBhvr>
                                      <p:tavLst>
                                        <p:tav tm="0">
                                          <p:val>
                                            <p:fltVal val="0"/>
                                          </p:val>
                                        </p:tav>
                                        <p:tav tm="100000">
                                          <p:val>
                                            <p:strVal val="#ppt_h"/>
                                          </p:val>
                                        </p:tav>
                                      </p:tavLst>
                                    </p:anim>
                                    <p:animEffect transition="in" filter="fade">
                                      <p:cBhvr>
                                        <p:cTn id="82" dur="500"/>
                                        <p:tgtEl>
                                          <p:spTgt spid="35"/>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p:cTn id="85" dur="500" fill="hold"/>
                                        <p:tgtEl>
                                          <p:spTgt spid="32"/>
                                        </p:tgtEl>
                                        <p:attrNameLst>
                                          <p:attrName>ppt_w</p:attrName>
                                        </p:attrNameLst>
                                      </p:cBhvr>
                                      <p:tavLst>
                                        <p:tav tm="0">
                                          <p:val>
                                            <p:fltVal val="0"/>
                                          </p:val>
                                        </p:tav>
                                        <p:tav tm="100000">
                                          <p:val>
                                            <p:strVal val="#ppt_w"/>
                                          </p:val>
                                        </p:tav>
                                      </p:tavLst>
                                    </p:anim>
                                    <p:anim calcmode="lin" valueType="num">
                                      <p:cBhvr>
                                        <p:cTn id="86" dur="500" fill="hold"/>
                                        <p:tgtEl>
                                          <p:spTgt spid="32"/>
                                        </p:tgtEl>
                                        <p:attrNameLst>
                                          <p:attrName>ppt_h</p:attrName>
                                        </p:attrNameLst>
                                      </p:cBhvr>
                                      <p:tavLst>
                                        <p:tav tm="0">
                                          <p:val>
                                            <p:fltVal val="0"/>
                                          </p:val>
                                        </p:tav>
                                        <p:tav tm="100000">
                                          <p:val>
                                            <p:strVal val="#ppt_h"/>
                                          </p:val>
                                        </p:tav>
                                      </p:tavLst>
                                    </p:anim>
                                    <p:animEffect transition="in" filter="fade">
                                      <p:cBhvr>
                                        <p:cTn id="87" dur="500"/>
                                        <p:tgtEl>
                                          <p:spTgt spid="32"/>
                                        </p:tgtEl>
                                      </p:cBhvr>
                                    </p:animEffect>
                                  </p:childTnLst>
                                </p:cTn>
                              </p:par>
                              <p:par>
                                <p:cTn id="88" presetID="53" presetClass="entr" presetSubtype="16"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p:cTn id="90" dur="500" fill="hold"/>
                                        <p:tgtEl>
                                          <p:spTgt spid="26"/>
                                        </p:tgtEl>
                                        <p:attrNameLst>
                                          <p:attrName>ppt_w</p:attrName>
                                        </p:attrNameLst>
                                      </p:cBhvr>
                                      <p:tavLst>
                                        <p:tav tm="0">
                                          <p:val>
                                            <p:fltVal val="0"/>
                                          </p:val>
                                        </p:tav>
                                        <p:tav tm="100000">
                                          <p:val>
                                            <p:strVal val="#ppt_w"/>
                                          </p:val>
                                        </p:tav>
                                      </p:tavLst>
                                    </p:anim>
                                    <p:anim calcmode="lin" valueType="num">
                                      <p:cBhvr>
                                        <p:cTn id="91" dur="500" fill="hold"/>
                                        <p:tgtEl>
                                          <p:spTgt spid="26"/>
                                        </p:tgtEl>
                                        <p:attrNameLst>
                                          <p:attrName>ppt_h</p:attrName>
                                        </p:attrNameLst>
                                      </p:cBhvr>
                                      <p:tavLst>
                                        <p:tav tm="0">
                                          <p:val>
                                            <p:fltVal val="0"/>
                                          </p:val>
                                        </p:tav>
                                        <p:tav tm="100000">
                                          <p:val>
                                            <p:strVal val="#ppt_h"/>
                                          </p:val>
                                        </p:tav>
                                      </p:tavLst>
                                    </p:anim>
                                    <p:animEffect transition="in" filter="fade">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3" grpId="0" animBg="1"/>
      <p:bldP spid="20" grpId="0" animBg="1"/>
      <p:bldP spid="5" grpId="0"/>
      <p:bldP spid="6" grpId="0"/>
      <p:bldP spid="7" grpId="0"/>
      <p:bldP spid="8" grpId="0"/>
      <p:bldP spid="9" grpId="0"/>
      <p:bldP spid="35" grpId="0" animBg="1"/>
      <p:bldP spid="17" grpId="0" animBg="1"/>
      <p:bldP spid="24"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90A53-A38A-E8CE-DFA7-2022EB17BEBD}"/>
              </a:ext>
            </a:extLst>
          </p:cNvPr>
          <p:cNvSpPr>
            <a:spLocks noGrp="1"/>
          </p:cNvSpPr>
          <p:nvPr>
            <p:ph type="title"/>
          </p:nvPr>
        </p:nvSpPr>
        <p:spPr/>
        <p:txBody>
          <a:bodyPr/>
          <a:lstStyle/>
          <a:p>
            <a:r>
              <a:rPr lang="en-US">
                <a:latin typeface="Segoe UI"/>
                <a:cs typeface="Segoe UI"/>
              </a:rPr>
              <a:t>Session Overview</a:t>
            </a:r>
            <a:endParaRPr lang="en-US"/>
          </a:p>
        </p:txBody>
      </p:sp>
      <p:sp>
        <p:nvSpPr>
          <p:cNvPr id="6" name="Content Placeholder 5">
            <a:extLst>
              <a:ext uri="{FF2B5EF4-FFF2-40B4-BE49-F238E27FC236}">
                <a16:creationId xmlns:a16="http://schemas.microsoft.com/office/drawing/2014/main" id="{0F10C860-6508-42C4-4547-5625CEC658BF}"/>
              </a:ext>
            </a:extLst>
          </p:cNvPr>
          <p:cNvSpPr>
            <a:spLocks noGrp="1"/>
          </p:cNvSpPr>
          <p:nvPr>
            <p:ph idx="1"/>
          </p:nvPr>
        </p:nvSpPr>
        <p:spPr/>
        <p:txBody>
          <a:bodyPr vert="horz" lIns="91440" tIns="45720" rIns="91440" bIns="45720" rtlCol="0" anchor="t">
            <a:normAutofit/>
          </a:bodyPr>
          <a:lstStyle/>
          <a:p>
            <a:r>
              <a:rPr lang="en-US"/>
              <a:t>Getting started! Using agents in the flow of work to improve business processes quickly and easily</a:t>
            </a:r>
          </a:p>
          <a:p>
            <a:r>
              <a:rPr lang="en-US">
                <a:latin typeface="Segoe UI"/>
                <a:cs typeface="Segoe UI"/>
              </a:rPr>
              <a:t>Copilot is for everyone! Integrating agents in a simple, smart frontline experience above and beyond your enterprise users</a:t>
            </a:r>
          </a:p>
          <a:p>
            <a:r>
              <a:rPr lang="en-US">
                <a:latin typeface="Segoe UI"/>
                <a:cs typeface="Segoe UI"/>
              </a:rPr>
              <a:t>See the value! Use cases from the real world across multiple industries and tangible benefits</a:t>
            </a:r>
          </a:p>
          <a:p>
            <a:endParaRPr lang="en-US"/>
          </a:p>
        </p:txBody>
      </p:sp>
    </p:spTree>
    <p:extLst>
      <p:ext uri="{BB962C8B-B14F-4D97-AF65-F5344CB8AC3E}">
        <p14:creationId xmlns:p14="http://schemas.microsoft.com/office/powerpoint/2010/main" val="2569562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8B96-E7CB-EBAE-1BAC-AC256AC1DF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6857B-01F7-DC4F-3EF3-D1697FCA04E8}"/>
              </a:ext>
            </a:extLst>
          </p:cNvPr>
          <p:cNvSpPr>
            <a:spLocks noGrp="1"/>
          </p:cNvSpPr>
          <p:nvPr>
            <p:ph type="title"/>
          </p:nvPr>
        </p:nvSpPr>
        <p:spPr/>
        <p:txBody>
          <a:bodyPr>
            <a:normAutofit fontScale="90000"/>
          </a:bodyPr>
          <a:lstStyle/>
          <a:p>
            <a:r>
              <a:rPr lang="en-US"/>
              <a:t>Frontline worker personas across industries</a:t>
            </a:r>
          </a:p>
        </p:txBody>
      </p:sp>
      <p:sp>
        <p:nvSpPr>
          <p:cNvPr id="5" name="Rectangle: Rounded Corners 43">
            <a:extLst>
              <a:ext uri="{FF2B5EF4-FFF2-40B4-BE49-F238E27FC236}">
                <a16:creationId xmlns:a16="http://schemas.microsoft.com/office/drawing/2014/main" id="{FC9C1CC5-8FF6-4338-48D4-0CCE8AFB6EE8}"/>
              </a:ext>
              <a:ext uri="{C183D7F6-B498-43B3-948B-1728B52AA6E4}">
                <adec:decorative xmlns:adec="http://schemas.microsoft.com/office/drawing/2017/decorative" val="1"/>
              </a:ext>
            </a:extLst>
          </p:cNvPr>
          <p:cNvSpPr>
            <a:spLocks/>
          </p:cNvSpPr>
          <p:nvPr/>
        </p:nvSpPr>
        <p:spPr bwMode="auto">
          <a:xfrm>
            <a:off x="727493"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 name="Rectangle: Rounded Corners 43">
            <a:extLst>
              <a:ext uri="{FF2B5EF4-FFF2-40B4-BE49-F238E27FC236}">
                <a16:creationId xmlns:a16="http://schemas.microsoft.com/office/drawing/2014/main" id="{41EE1174-0620-535C-3DA4-5D8AD3612CEF}"/>
              </a:ext>
              <a:ext uri="{C183D7F6-B498-43B3-948B-1728B52AA6E4}">
                <adec:decorative xmlns:adec="http://schemas.microsoft.com/office/drawing/2017/decorative" val="1"/>
              </a:ext>
            </a:extLst>
          </p:cNvPr>
          <p:cNvSpPr>
            <a:spLocks/>
          </p:cNvSpPr>
          <p:nvPr/>
        </p:nvSpPr>
        <p:spPr bwMode="auto">
          <a:xfrm>
            <a:off x="4353203"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7" name="Rectangle: Rounded Corners 43">
            <a:extLst>
              <a:ext uri="{FF2B5EF4-FFF2-40B4-BE49-F238E27FC236}">
                <a16:creationId xmlns:a16="http://schemas.microsoft.com/office/drawing/2014/main" id="{6ACDFB01-EA1E-176E-B8D7-B01670DFF2BD}"/>
              </a:ext>
              <a:ext uri="{C183D7F6-B498-43B3-948B-1728B52AA6E4}">
                <adec:decorative xmlns:adec="http://schemas.microsoft.com/office/drawing/2017/decorative" val="1"/>
              </a:ext>
            </a:extLst>
          </p:cNvPr>
          <p:cNvSpPr>
            <a:spLocks/>
          </p:cNvSpPr>
          <p:nvPr/>
        </p:nvSpPr>
        <p:spPr bwMode="auto">
          <a:xfrm>
            <a:off x="7978914"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cxnSp>
        <p:nvCxnSpPr>
          <p:cNvPr id="8" name="Straight Connector 7">
            <a:extLst>
              <a:ext uri="{FF2B5EF4-FFF2-40B4-BE49-F238E27FC236}">
                <a16:creationId xmlns:a16="http://schemas.microsoft.com/office/drawing/2014/main" id="{815660E2-E7B6-383F-E67A-060F159270BB}"/>
              </a:ext>
              <a:ext uri="{C183D7F6-B498-43B3-948B-1728B52AA6E4}">
                <adec:decorative xmlns:adec="http://schemas.microsoft.com/office/drawing/2017/decorative" val="1"/>
              </a:ext>
            </a:extLst>
          </p:cNvPr>
          <p:cNvCxnSpPr>
            <a:cxnSpLocks/>
          </p:cNvCxnSpPr>
          <p:nvPr/>
        </p:nvCxnSpPr>
        <p:spPr>
          <a:xfrm>
            <a:off x="4587788"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D05DD41-128B-84DE-8069-CBDB31530493}"/>
              </a:ext>
              <a:ext uri="{C183D7F6-B498-43B3-948B-1728B52AA6E4}">
                <adec:decorative xmlns:adec="http://schemas.microsoft.com/office/drawing/2017/decorative" val="1"/>
              </a:ext>
            </a:extLst>
          </p:cNvPr>
          <p:cNvCxnSpPr>
            <a:cxnSpLocks/>
          </p:cNvCxnSpPr>
          <p:nvPr/>
        </p:nvCxnSpPr>
        <p:spPr>
          <a:xfrm>
            <a:off x="962078"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1698AA-61DA-C4BC-88A3-9640E36CC0DD}"/>
              </a:ext>
              <a:ext uri="{C183D7F6-B498-43B3-948B-1728B52AA6E4}">
                <adec:decorative xmlns:adec="http://schemas.microsoft.com/office/drawing/2017/decorative" val="1"/>
              </a:ext>
            </a:extLst>
          </p:cNvPr>
          <p:cNvCxnSpPr>
            <a:cxnSpLocks/>
          </p:cNvCxnSpPr>
          <p:nvPr/>
        </p:nvCxnSpPr>
        <p:spPr>
          <a:xfrm>
            <a:off x="962078"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A7BB398-B4A8-96FA-1E64-D11F644175E8}"/>
              </a:ext>
              <a:ext uri="{C183D7F6-B498-43B3-948B-1728B52AA6E4}">
                <adec:decorative xmlns:adec="http://schemas.microsoft.com/office/drawing/2017/decorative" val="1"/>
              </a:ext>
            </a:extLst>
          </p:cNvPr>
          <p:cNvCxnSpPr>
            <a:cxnSpLocks/>
          </p:cNvCxnSpPr>
          <p:nvPr/>
        </p:nvCxnSpPr>
        <p:spPr>
          <a:xfrm>
            <a:off x="4587788"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70301E-E36E-B02E-C238-C89DA206F9F7}"/>
              </a:ext>
              <a:ext uri="{C183D7F6-B498-43B3-948B-1728B52AA6E4}">
                <adec:decorative xmlns:adec="http://schemas.microsoft.com/office/drawing/2017/decorative" val="1"/>
              </a:ext>
            </a:extLst>
          </p:cNvPr>
          <p:cNvCxnSpPr>
            <a:cxnSpLocks/>
          </p:cNvCxnSpPr>
          <p:nvPr/>
        </p:nvCxnSpPr>
        <p:spPr>
          <a:xfrm>
            <a:off x="8213499"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8FFFB5-AA64-F33E-C438-AD43A0F4E4DD}"/>
              </a:ext>
              <a:ext uri="{C183D7F6-B498-43B3-948B-1728B52AA6E4}">
                <adec:decorative xmlns:adec="http://schemas.microsoft.com/office/drawing/2017/decorative" val="1"/>
              </a:ext>
            </a:extLst>
          </p:cNvPr>
          <p:cNvCxnSpPr>
            <a:cxnSpLocks/>
          </p:cNvCxnSpPr>
          <p:nvPr/>
        </p:nvCxnSpPr>
        <p:spPr>
          <a:xfrm>
            <a:off x="8213499"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6BC7007C-5CD9-F055-6BD9-0D7B68239236}"/>
              </a:ext>
              <a:ext uri="{C183D7F6-B498-43B3-948B-1728B52AA6E4}">
                <adec:decorative xmlns:adec="http://schemas.microsoft.com/office/drawing/2017/decorative" val="1"/>
              </a:ext>
            </a:extLst>
          </p:cNvPr>
          <p:cNvSpPr/>
          <p:nvPr/>
        </p:nvSpPr>
        <p:spPr bwMode="auto">
          <a:xfrm>
            <a:off x="2013089"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0" name="Rectangle: Rounded Corners 19">
            <a:extLst>
              <a:ext uri="{FF2B5EF4-FFF2-40B4-BE49-F238E27FC236}">
                <a16:creationId xmlns:a16="http://schemas.microsoft.com/office/drawing/2014/main" id="{B2106E97-65D2-091C-1332-B91B482BB70E}"/>
              </a:ext>
              <a:ext uri="{C183D7F6-B498-43B3-948B-1728B52AA6E4}">
                <adec:decorative xmlns:adec="http://schemas.microsoft.com/office/drawing/2017/decorative" val="1"/>
              </a:ext>
            </a:extLst>
          </p:cNvPr>
          <p:cNvSpPr/>
          <p:nvPr/>
        </p:nvSpPr>
        <p:spPr bwMode="auto">
          <a:xfrm>
            <a:off x="5638799"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Rectangle: Rounded Corners 20">
            <a:extLst>
              <a:ext uri="{FF2B5EF4-FFF2-40B4-BE49-F238E27FC236}">
                <a16:creationId xmlns:a16="http://schemas.microsoft.com/office/drawing/2014/main" id="{04CC6E1B-6458-C489-7B8E-F526CA8022D3}"/>
              </a:ext>
              <a:ext uri="{C183D7F6-B498-43B3-948B-1728B52AA6E4}">
                <adec:decorative xmlns:adec="http://schemas.microsoft.com/office/drawing/2017/decorative" val="1"/>
              </a:ext>
            </a:extLst>
          </p:cNvPr>
          <p:cNvSpPr/>
          <p:nvPr/>
        </p:nvSpPr>
        <p:spPr bwMode="auto">
          <a:xfrm>
            <a:off x="9264511"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TextBox 21">
            <a:extLst>
              <a:ext uri="{FF2B5EF4-FFF2-40B4-BE49-F238E27FC236}">
                <a16:creationId xmlns:a16="http://schemas.microsoft.com/office/drawing/2014/main" id="{FDA14793-B94F-A039-6BBE-137378AB29C7}"/>
              </a:ext>
            </a:extLst>
          </p:cNvPr>
          <p:cNvSpPr txBox="1">
            <a:spLocks noChangeAspect="1"/>
          </p:cNvSpPr>
          <p:nvPr/>
        </p:nvSpPr>
        <p:spPr>
          <a:xfrm>
            <a:off x="961253" y="280784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Retail – Sales Associate</a:t>
            </a:r>
          </a:p>
        </p:txBody>
      </p:sp>
      <p:sp>
        <p:nvSpPr>
          <p:cNvPr id="23" name="Rectangle 22">
            <a:extLst>
              <a:ext uri="{FF2B5EF4-FFF2-40B4-BE49-F238E27FC236}">
                <a16:creationId xmlns:a16="http://schemas.microsoft.com/office/drawing/2014/main" id="{1E677125-6EF8-9117-CBF5-3CD70D0BA5EA}"/>
              </a:ext>
            </a:extLst>
          </p:cNvPr>
          <p:cNvSpPr>
            <a:spLocks noChangeAspect="1"/>
          </p:cNvSpPr>
          <p:nvPr/>
        </p:nvSpPr>
        <p:spPr bwMode="auto">
          <a:xfrm>
            <a:off x="727493" y="3232571"/>
            <a:ext cx="3485593" cy="5227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Assists customers, restocks, processes returns</a:t>
            </a:r>
          </a:p>
        </p:txBody>
      </p:sp>
      <p:sp>
        <p:nvSpPr>
          <p:cNvPr id="24" name="Rectangle 23">
            <a:extLst>
              <a:ext uri="{FF2B5EF4-FFF2-40B4-BE49-F238E27FC236}">
                <a16:creationId xmlns:a16="http://schemas.microsoft.com/office/drawing/2014/main" id="{9AE4D3A4-9C4B-BCE8-3CF0-41D9CA53A5DD}"/>
              </a:ext>
            </a:extLst>
          </p:cNvPr>
          <p:cNvSpPr>
            <a:spLocks noChangeAspect="1"/>
          </p:cNvSpPr>
          <p:nvPr/>
        </p:nvSpPr>
        <p:spPr bwMode="auto">
          <a:xfrm>
            <a:off x="727493"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Product lookup, policy reminders, quick FAQs</a:t>
            </a:r>
          </a:p>
        </p:txBody>
      </p:sp>
      <p:sp>
        <p:nvSpPr>
          <p:cNvPr id="25" name="Rectangle 24">
            <a:extLst>
              <a:ext uri="{FF2B5EF4-FFF2-40B4-BE49-F238E27FC236}">
                <a16:creationId xmlns:a16="http://schemas.microsoft.com/office/drawing/2014/main" id="{DA0DCFD2-E116-10F7-5FA1-D29DC8AF4479}"/>
              </a:ext>
              <a:ext uri="{C183D7F6-B498-43B3-948B-1728B52AA6E4}">
                <adec:decorative xmlns:adec="http://schemas.microsoft.com/office/drawing/2017/decorative" val="0"/>
              </a:ext>
            </a:extLst>
          </p:cNvPr>
          <p:cNvSpPr>
            <a:spLocks noChangeAspect="1"/>
          </p:cNvSpPr>
          <p:nvPr/>
        </p:nvSpPr>
        <p:spPr bwMode="auto">
          <a:xfrm>
            <a:off x="727493" y="5119422"/>
            <a:ext cx="3485593" cy="6064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“How do I check a warranty for Apple products?”</a:t>
            </a:r>
          </a:p>
        </p:txBody>
      </p:sp>
      <p:sp>
        <p:nvSpPr>
          <p:cNvPr id="26" name="TextBox 25">
            <a:extLst>
              <a:ext uri="{FF2B5EF4-FFF2-40B4-BE49-F238E27FC236}">
                <a16:creationId xmlns:a16="http://schemas.microsoft.com/office/drawing/2014/main" id="{A0720D25-61F9-C6A2-BA39-2E32B86967AB}"/>
              </a:ext>
            </a:extLst>
          </p:cNvPr>
          <p:cNvSpPr txBox="1">
            <a:spLocks noChangeAspect="1"/>
          </p:cNvSpPr>
          <p:nvPr/>
        </p:nvSpPr>
        <p:spPr>
          <a:xfrm>
            <a:off x="4586965" y="2813520"/>
            <a:ext cx="3158189"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Healthcare - Medical Assistant</a:t>
            </a:r>
          </a:p>
        </p:txBody>
      </p:sp>
      <p:sp>
        <p:nvSpPr>
          <p:cNvPr id="27" name="Rectangle 26">
            <a:extLst>
              <a:ext uri="{FF2B5EF4-FFF2-40B4-BE49-F238E27FC236}">
                <a16:creationId xmlns:a16="http://schemas.microsoft.com/office/drawing/2014/main" id="{6C713D4A-0956-1C3C-6FC0-C2FDD6E107C0}"/>
              </a:ext>
            </a:extLst>
          </p:cNvPr>
          <p:cNvSpPr>
            <a:spLocks noChangeAspect="1"/>
          </p:cNvSpPr>
          <p:nvPr/>
        </p:nvSpPr>
        <p:spPr bwMode="auto">
          <a:xfrm>
            <a:off x="4353203" y="323257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Administers care, tracks patient info, educates patients</a:t>
            </a:r>
          </a:p>
        </p:txBody>
      </p:sp>
      <p:sp>
        <p:nvSpPr>
          <p:cNvPr id="28" name="Rectangle 27">
            <a:extLst>
              <a:ext uri="{FF2B5EF4-FFF2-40B4-BE49-F238E27FC236}">
                <a16:creationId xmlns:a16="http://schemas.microsoft.com/office/drawing/2014/main" id="{F43D8650-FE9B-968D-08A3-2BE687301F38}"/>
              </a:ext>
            </a:extLst>
          </p:cNvPr>
          <p:cNvSpPr>
            <a:spLocks noChangeAspect="1"/>
          </p:cNvSpPr>
          <p:nvPr/>
        </p:nvSpPr>
        <p:spPr bwMode="auto">
          <a:xfrm>
            <a:off x="4353203"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Medical info lookup, simplified patient language</a:t>
            </a:r>
          </a:p>
        </p:txBody>
      </p:sp>
      <p:sp>
        <p:nvSpPr>
          <p:cNvPr id="29" name="Rectangle 28">
            <a:extLst>
              <a:ext uri="{FF2B5EF4-FFF2-40B4-BE49-F238E27FC236}">
                <a16:creationId xmlns:a16="http://schemas.microsoft.com/office/drawing/2014/main" id="{87FD0851-80AF-D243-0070-9F495CB37FCD}"/>
              </a:ext>
              <a:ext uri="{C183D7F6-B498-43B3-948B-1728B52AA6E4}">
                <adec:decorative xmlns:adec="http://schemas.microsoft.com/office/drawing/2017/decorative" val="0"/>
              </a:ext>
            </a:extLst>
          </p:cNvPr>
          <p:cNvSpPr>
            <a:spLocks noChangeAspect="1"/>
          </p:cNvSpPr>
          <p:nvPr/>
        </p:nvSpPr>
        <p:spPr bwMode="auto">
          <a:xfrm>
            <a:off x="4353203" y="4996311"/>
            <a:ext cx="3485593" cy="83099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“Explain diabetes to a 10-year-old and steps to take as part of the routine”</a:t>
            </a:r>
          </a:p>
        </p:txBody>
      </p:sp>
      <p:sp>
        <p:nvSpPr>
          <p:cNvPr id="30" name="TextBox 29">
            <a:extLst>
              <a:ext uri="{FF2B5EF4-FFF2-40B4-BE49-F238E27FC236}">
                <a16:creationId xmlns:a16="http://schemas.microsoft.com/office/drawing/2014/main" id="{7D567283-324C-0282-93D0-EB98DB0DA501}"/>
              </a:ext>
            </a:extLst>
          </p:cNvPr>
          <p:cNvSpPr txBox="1">
            <a:spLocks noChangeAspect="1"/>
          </p:cNvSpPr>
          <p:nvPr/>
        </p:nvSpPr>
        <p:spPr>
          <a:xfrm>
            <a:off x="8147620" y="2807841"/>
            <a:ext cx="3184634"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Hospitality - Front Desk Agent</a:t>
            </a:r>
          </a:p>
        </p:txBody>
      </p:sp>
      <p:sp>
        <p:nvSpPr>
          <p:cNvPr id="31" name="Rectangle 30">
            <a:extLst>
              <a:ext uri="{FF2B5EF4-FFF2-40B4-BE49-F238E27FC236}">
                <a16:creationId xmlns:a16="http://schemas.microsoft.com/office/drawing/2014/main" id="{30753A7D-C86B-9253-9237-B3EDE8CB6589}"/>
              </a:ext>
            </a:extLst>
          </p:cNvPr>
          <p:cNvSpPr>
            <a:spLocks noChangeAspect="1"/>
          </p:cNvSpPr>
          <p:nvPr/>
        </p:nvSpPr>
        <p:spPr bwMode="auto">
          <a:xfrm>
            <a:off x="7978914" y="323257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Books reservations, handles complaints</a:t>
            </a:r>
          </a:p>
        </p:txBody>
      </p:sp>
      <p:sp>
        <p:nvSpPr>
          <p:cNvPr id="32" name="Rectangle 31">
            <a:extLst>
              <a:ext uri="{FF2B5EF4-FFF2-40B4-BE49-F238E27FC236}">
                <a16:creationId xmlns:a16="http://schemas.microsoft.com/office/drawing/2014/main" id="{49CCB787-4479-B138-1778-D2D351FE1F5E}"/>
              </a:ext>
            </a:extLst>
          </p:cNvPr>
          <p:cNvSpPr>
            <a:spLocks noChangeAspect="1"/>
          </p:cNvSpPr>
          <p:nvPr/>
        </p:nvSpPr>
        <p:spPr bwMode="auto">
          <a:xfrm>
            <a:off x="7978914"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Translation, guest communication support</a:t>
            </a:r>
          </a:p>
        </p:txBody>
      </p:sp>
      <p:sp>
        <p:nvSpPr>
          <p:cNvPr id="33" name="Rectangle 32">
            <a:extLst>
              <a:ext uri="{FF2B5EF4-FFF2-40B4-BE49-F238E27FC236}">
                <a16:creationId xmlns:a16="http://schemas.microsoft.com/office/drawing/2014/main" id="{062A31E1-1C9B-579F-1806-AC6567A5ADD9}"/>
              </a:ext>
              <a:ext uri="{C183D7F6-B498-43B3-948B-1728B52AA6E4}">
                <adec:decorative xmlns:adec="http://schemas.microsoft.com/office/drawing/2017/decorative" val="0"/>
              </a:ext>
            </a:extLst>
          </p:cNvPr>
          <p:cNvSpPr>
            <a:spLocks noChangeAspect="1"/>
          </p:cNvSpPr>
          <p:nvPr/>
        </p:nvSpPr>
        <p:spPr bwMode="auto">
          <a:xfrm>
            <a:off x="7978914" y="5119422"/>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“How to politely tell a guest that check-in is at 3 PM? In Spanish”</a:t>
            </a:r>
          </a:p>
        </p:txBody>
      </p:sp>
      <p:pic>
        <p:nvPicPr>
          <p:cNvPr id="50" name="Graphic 49" descr="Medical with solid fill">
            <a:extLst>
              <a:ext uri="{FF2B5EF4-FFF2-40B4-BE49-F238E27FC236}">
                <a16:creationId xmlns:a16="http://schemas.microsoft.com/office/drawing/2014/main" id="{2257A41C-0CA9-23AA-2B14-4940E680C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75839" y="1985411"/>
            <a:ext cx="613813" cy="613813"/>
          </a:xfrm>
          <a:prstGeom prst="rect">
            <a:avLst/>
          </a:prstGeom>
        </p:spPr>
      </p:pic>
      <p:pic>
        <p:nvPicPr>
          <p:cNvPr id="51" name="Graphic 50" descr="Store with solid fill">
            <a:extLst>
              <a:ext uri="{FF2B5EF4-FFF2-40B4-BE49-F238E27FC236}">
                <a16:creationId xmlns:a16="http://schemas.microsoft.com/office/drawing/2014/main" id="{F18E00CF-6767-C838-684D-22B5458394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8945" y="1996536"/>
            <a:ext cx="602688" cy="602688"/>
          </a:xfrm>
          <a:prstGeom prst="rect">
            <a:avLst/>
          </a:prstGeom>
        </p:spPr>
      </p:pic>
      <p:pic>
        <p:nvPicPr>
          <p:cNvPr id="52" name="Graphic 51" descr="Hotel Bell with solid fill">
            <a:extLst>
              <a:ext uri="{FF2B5EF4-FFF2-40B4-BE49-F238E27FC236}">
                <a16:creationId xmlns:a16="http://schemas.microsoft.com/office/drawing/2014/main" id="{08B96053-27DF-470B-2039-F83F199708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19529" y="2029866"/>
            <a:ext cx="640815" cy="640815"/>
          </a:xfrm>
          <a:prstGeom prst="rect">
            <a:avLst/>
          </a:prstGeom>
        </p:spPr>
      </p:pic>
    </p:spTree>
    <p:extLst>
      <p:ext uri="{BB962C8B-B14F-4D97-AF65-F5344CB8AC3E}">
        <p14:creationId xmlns:p14="http://schemas.microsoft.com/office/powerpoint/2010/main" val="922808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396DE-2E06-3B2C-FF3A-A32B9037C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5D64B-E663-18EC-B231-F26DF92B3A3C}"/>
              </a:ext>
            </a:extLst>
          </p:cNvPr>
          <p:cNvSpPr>
            <a:spLocks noGrp="1"/>
          </p:cNvSpPr>
          <p:nvPr>
            <p:ph type="title"/>
          </p:nvPr>
        </p:nvSpPr>
        <p:spPr/>
        <p:txBody>
          <a:bodyPr>
            <a:normAutofit fontScale="90000"/>
          </a:bodyPr>
          <a:lstStyle/>
          <a:p>
            <a:r>
              <a:rPr lang="en-US"/>
              <a:t>Frontline worker personas across industries</a:t>
            </a:r>
          </a:p>
        </p:txBody>
      </p:sp>
      <p:sp>
        <p:nvSpPr>
          <p:cNvPr id="5" name="Rectangle: Rounded Corners 43">
            <a:extLst>
              <a:ext uri="{FF2B5EF4-FFF2-40B4-BE49-F238E27FC236}">
                <a16:creationId xmlns:a16="http://schemas.microsoft.com/office/drawing/2014/main" id="{9AAE93B6-9355-C42E-9EA8-0D61A99DCC5E}"/>
              </a:ext>
              <a:ext uri="{C183D7F6-B498-43B3-948B-1728B52AA6E4}">
                <adec:decorative xmlns:adec="http://schemas.microsoft.com/office/drawing/2017/decorative" val="1"/>
              </a:ext>
            </a:extLst>
          </p:cNvPr>
          <p:cNvSpPr>
            <a:spLocks/>
          </p:cNvSpPr>
          <p:nvPr/>
        </p:nvSpPr>
        <p:spPr bwMode="auto">
          <a:xfrm>
            <a:off x="727493"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 name="Rectangle: Rounded Corners 43">
            <a:extLst>
              <a:ext uri="{FF2B5EF4-FFF2-40B4-BE49-F238E27FC236}">
                <a16:creationId xmlns:a16="http://schemas.microsoft.com/office/drawing/2014/main" id="{F6B36B88-319B-847F-A0F0-4A459B3A4BBB}"/>
              </a:ext>
              <a:ext uri="{C183D7F6-B498-43B3-948B-1728B52AA6E4}">
                <adec:decorative xmlns:adec="http://schemas.microsoft.com/office/drawing/2017/decorative" val="1"/>
              </a:ext>
            </a:extLst>
          </p:cNvPr>
          <p:cNvSpPr>
            <a:spLocks/>
          </p:cNvSpPr>
          <p:nvPr/>
        </p:nvSpPr>
        <p:spPr bwMode="auto">
          <a:xfrm>
            <a:off x="4353203"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7" name="Rectangle: Rounded Corners 43">
            <a:extLst>
              <a:ext uri="{FF2B5EF4-FFF2-40B4-BE49-F238E27FC236}">
                <a16:creationId xmlns:a16="http://schemas.microsoft.com/office/drawing/2014/main" id="{B2FF61EA-BA2A-4CB4-CE2B-52D416735601}"/>
              </a:ext>
              <a:ext uri="{C183D7F6-B498-43B3-948B-1728B52AA6E4}">
                <adec:decorative xmlns:adec="http://schemas.microsoft.com/office/drawing/2017/decorative" val="1"/>
              </a:ext>
            </a:extLst>
          </p:cNvPr>
          <p:cNvSpPr>
            <a:spLocks/>
          </p:cNvSpPr>
          <p:nvPr/>
        </p:nvSpPr>
        <p:spPr bwMode="auto">
          <a:xfrm>
            <a:off x="7978914"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cxnSp>
        <p:nvCxnSpPr>
          <p:cNvPr id="8" name="Straight Connector 7">
            <a:extLst>
              <a:ext uri="{FF2B5EF4-FFF2-40B4-BE49-F238E27FC236}">
                <a16:creationId xmlns:a16="http://schemas.microsoft.com/office/drawing/2014/main" id="{81B6668D-AA25-EFA2-6548-8CC1A83A0D92}"/>
              </a:ext>
              <a:ext uri="{C183D7F6-B498-43B3-948B-1728B52AA6E4}">
                <adec:decorative xmlns:adec="http://schemas.microsoft.com/office/drawing/2017/decorative" val="1"/>
              </a:ext>
            </a:extLst>
          </p:cNvPr>
          <p:cNvCxnSpPr>
            <a:cxnSpLocks/>
          </p:cNvCxnSpPr>
          <p:nvPr/>
        </p:nvCxnSpPr>
        <p:spPr>
          <a:xfrm>
            <a:off x="4587788"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7A2D9F2-94D8-FE82-D17A-B747F3D7A8EC}"/>
              </a:ext>
              <a:ext uri="{C183D7F6-B498-43B3-948B-1728B52AA6E4}">
                <adec:decorative xmlns:adec="http://schemas.microsoft.com/office/drawing/2017/decorative" val="1"/>
              </a:ext>
            </a:extLst>
          </p:cNvPr>
          <p:cNvCxnSpPr>
            <a:cxnSpLocks/>
          </p:cNvCxnSpPr>
          <p:nvPr/>
        </p:nvCxnSpPr>
        <p:spPr>
          <a:xfrm>
            <a:off x="962078"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A54D4B-4D98-B4C1-EE57-F3066C5C2AEF}"/>
              </a:ext>
              <a:ext uri="{C183D7F6-B498-43B3-948B-1728B52AA6E4}">
                <adec:decorative xmlns:adec="http://schemas.microsoft.com/office/drawing/2017/decorative" val="1"/>
              </a:ext>
            </a:extLst>
          </p:cNvPr>
          <p:cNvCxnSpPr>
            <a:cxnSpLocks/>
          </p:cNvCxnSpPr>
          <p:nvPr/>
        </p:nvCxnSpPr>
        <p:spPr>
          <a:xfrm>
            <a:off x="962078"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200F50-81CA-2BAC-506E-AC8357038142}"/>
              </a:ext>
              <a:ext uri="{C183D7F6-B498-43B3-948B-1728B52AA6E4}">
                <adec:decorative xmlns:adec="http://schemas.microsoft.com/office/drawing/2017/decorative" val="1"/>
              </a:ext>
            </a:extLst>
          </p:cNvPr>
          <p:cNvCxnSpPr>
            <a:cxnSpLocks/>
          </p:cNvCxnSpPr>
          <p:nvPr/>
        </p:nvCxnSpPr>
        <p:spPr>
          <a:xfrm>
            <a:off x="4587788"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1D6AF4-7EFF-3B35-3ABD-277712E64565}"/>
              </a:ext>
              <a:ext uri="{C183D7F6-B498-43B3-948B-1728B52AA6E4}">
                <adec:decorative xmlns:adec="http://schemas.microsoft.com/office/drawing/2017/decorative" val="1"/>
              </a:ext>
            </a:extLst>
          </p:cNvPr>
          <p:cNvCxnSpPr>
            <a:cxnSpLocks/>
          </p:cNvCxnSpPr>
          <p:nvPr/>
        </p:nvCxnSpPr>
        <p:spPr>
          <a:xfrm>
            <a:off x="8213499"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D54ED3-2E94-CB5D-3F6E-3A95F0CC3084}"/>
              </a:ext>
              <a:ext uri="{C183D7F6-B498-43B3-948B-1728B52AA6E4}">
                <adec:decorative xmlns:adec="http://schemas.microsoft.com/office/drawing/2017/decorative" val="1"/>
              </a:ext>
            </a:extLst>
          </p:cNvPr>
          <p:cNvCxnSpPr>
            <a:cxnSpLocks/>
          </p:cNvCxnSpPr>
          <p:nvPr/>
        </p:nvCxnSpPr>
        <p:spPr>
          <a:xfrm>
            <a:off x="8213499"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59518308-8021-704F-F31D-0059B1421A93}"/>
              </a:ext>
              <a:ext uri="{C183D7F6-B498-43B3-948B-1728B52AA6E4}">
                <adec:decorative xmlns:adec="http://schemas.microsoft.com/office/drawing/2017/decorative" val="1"/>
              </a:ext>
            </a:extLst>
          </p:cNvPr>
          <p:cNvSpPr/>
          <p:nvPr/>
        </p:nvSpPr>
        <p:spPr bwMode="auto">
          <a:xfrm>
            <a:off x="2013089"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0" name="Rectangle: Rounded Corners 19">
            <a:extLst>
              <a:ext uri="{FF2B5EF4-FFF2-40B4-BE49-F238E27FC236}">
                <a16:creationId xmlns:a16="http://schemas.microsoft.com/office/drawing/2014/main" id="{C820ED96-98C4-17A9-22BD-9D893DB32E23}"/>
              </a:ext>
              <a:ext uri="{C183D7F6-B498-43B3-948B-1728B52AA6E4}">
                <adec:decorative xmlns:adec="http://schemas.microsoft.com/office/drawing/2017/decorative" val="1"/>
              </a:ext>
            </a:extLst>
          </p:cNvPr>
          <p:cNvSpPr/>
          <p:nvPr/>
        </p:nvSpPr>
        <p:spPr bwMode="auto">
          <a:xfrm>
            <a:off x="5638799"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Rectangle: Rounded Corners 20">
            <a:extLst>
              <a:ext uri="{FF2B5EF4-FFF2-40B4-BE49-F238E27FC236}">
                <a16:creationId xmlns:a16="http://schemas.microsoft.com/office/drawing/2014/main" id="{6DBA5D4C-42F0-3D18-B91F-C6F25436EFFC}"/>
              </a:ext>
              <a:ext uri="{C183D7F6-B498-43B3-948B-1728B52AA6E4}">
                <adec:decorative xmlns:adec="http://schemas.microsoft.com/office/drawing/2017/decorative" val="1"/>
              </a:ext>
            </a:extLst>
          </p:cNvPr>
          <p:cNvSpPr/>
          <p:nvPr/>
        </p:nvSpPr>
        <p:spPr bwMode="auto">
          <a:xfrm>
            <a:off x="9264511"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TextBox 21">
            <a:extLst>
              <a:ext uri="{FF2B5EF4-FFF2-40B4-BE49-F238E27FC236}">
                <a16:creationId xmlns:a16="http://schemas.microsoft.com/office/drawing/2014/main" id="{D168DE21-60D5-55AE-A0D1-B0028ED928ED}"/>
              </a:ext>
            </a:extLst>
          </p:cNvPr>
          <p:cNvSpPr txBox="1">
            <a:spLocks noChangeAspect="1"/>
          </p:cNvSpPr>
          <p:nvPr/>
        </p:nvSpPr>
        <p:spPr>
          <a:xfrm>
            <a:off x="727493" y="2807841"/>
            <a:ext cx="348559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Manufacturing – Line Operator</a:t>
            </a:r>
          </a:p>
        </p:txBody>
      </p:sp>
      <p:sp>
        <p:nvSpPr>
          <p:cNvPr id="23" name="Rectangle 22">
            <a:extLst>
              <a:ext uri="{FF2B5EF4-FFF2-40B4-BE49-F238E27FC236}">
                <a16:creationId xmlns:a16="http://schemas.microsoft.com/office/drawing/2014/main" id="{F8811A27-9235-14CC-525F-80F9C452E084}"/>
              </a:ext>
            </a:extLst>
          </p:cNvPr>
          <p:cNvSpPr>
            <a:spLocks noChangeAspect="1"/>
          </p:cNvSpPr>
          <p:nvPr/>
        </p:nvSpPr>
        <p:spPr bwMode="auto">
          <a:xfrm>
            <a:off x="727493" y="3232571"/>
            <a:ext cx="3485593" cy="5227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Operates equipment, identifies faults</a:t>
            </a:r>
          </a:p>
        </p:txBody>
      </p:sp>
      <p:sp>
        <p:nvSpPr>
          <p:cNvPr id="24" name="Rectangle 23">
            <a:extLst>
              <a:ext uri="{FF2B5EF4-FFF2-40B4-BE49-F238E27FC236}">
                <a16:creationId xmlns:a16="http://schemas.microsoft.com/office/drawing/2014/main" id="{C877D571-7013-D95E-59F8-FAD944E19566}"/>
              </a:ext>
            </a:extLst>
          </p:cNvPr>
          <p:cNvSpPr>
            <a:spLocks noChangeAspect="1"/>
          </p:cNvSpPr>
          <p:nvPr/>
        </p:nvSpPr>
        <p:spPr bwMode="auto">
          <a:xfrm>
            <a:off x="727493"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Troubleshooting steps, safety protocols</a:t>
            </a:r>
          </a:p>
        </p:txBody>
      </p:sp>
      <p:sp>
        <p:nvSpPr>
          <p:cNvPr id="25" name="Rectangle 24">
            <a:extLst>
              <a:ext uri="{FF2B5EF4-FFF2-40B4-BE49-F238E27FC236}">
                <a16:creationId xmlns:a16="http://schemas.microsoft.com/office/drawing/2014/main" id="{AECCA49F-9A33-2190-11C4-67A96DF2D815}"/>
              </a:ext>
              <a:ext uri="{C183D7F6-B498-43B3-948B-1728B52AA6E4}">
                <adec:decorative xmlns:adec="http://schemas.microsoft.com/office/drawing/2017/decorative" val="0"/>
              </a:ext>
            </a:extLst>
          </p:cNvPr>
          <p:cNvSpPr>
            <a:spLocks noChangeAspect="1"/>
          </p:cNvSpPr>
          <p:nvPr/>
        </p:nvSpPr>
        <p:spPr bwMode="auto">
          <a:xfrm>
            <a:off x="727493" y="5119422"/>
            <a:ext cx="3485593" cy="6064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“What does this sensor error code mean?”</a:t>
            </a:r>
          </a:p>
        </p:txBody>
      </p:sp>
      <p:sp>
        <p:nvSpPr>
          <p:cNvPr id="26" name="TextBox 25">
            <a:extLst>
              <a:ext uri="{FF2B5EF4-FFF2-40B4-BE49-F238E27FC236}">
                <a16:creationId xmlns:a16="http://schemas.microsoft.com/office/drawing/2014/main" id="{769C9EEC-69BD-6012-A5A9-7FEF07DED61F}"/>
              </a:ext>
            </a:extLst>
          </p:cNvPr>
          <p:cNvSpPr txBox="1">
            <a:spLocks noChangeAspect="1"/>
          </p:cNvSpPr>
          <p:nvPr/>
        </p:nvSpPr>
        <p:spPr>
          <a:xfrm>
            <a:off x="4586965" y="2813520"/>
            <a:ext cx="3158189"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Construction - Site Foreman</a:t>
            </a:r>
          </a:p>
        </p:txBody>
      </p:sp>
      <p:sp>
        <p:nvSpPr>
          <p:cNvPr id="27" name="Rectangle 26">
            <a:extLst>
              <a:ext uri="{FF2B5EF4-FFF2-40B4-BE49-F238E27FC236}">
                <a16:creationId xmlns:a16="http://schemas.microsoft.com/office/drawing/2014/main" id="{05BFABD1-3428-E651-CD8A-D61BE6425267}"/>
              </a:ext>
            </a:extLst>
          </p:cNvPr>
          <p:cNvSpPr>
            <a:spLocks noChangeAspect="1"/>
          </p:cNvSpPr>
          <p:nvPr/>
        </p:nvSpPr>
        <p:spPr bwMode="auto">
          <a:xfrm>
            <a:off x="4353203" y="323257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Oversees crew, ensures safety compliance</a:t>
            </a:r>
          </a:p>
        </p:txBody>
      </p:sp>
      <p:sp>
        <p:nvSpPr>
          <p:cNvPr id="28" name="Rectangle 27">
            <a:extLst>
              <a:ext uri="{FF2B5EF4-FFF2-40B4-BE49-F238E27FC236}">
                <a16:creationId xmlns:a16="http://schemas.microsoft.com/office/drawing/2014/main" id="{F0BC1E7D-2C07-9C72-AC7D-8EC4E64E35B8}"/>
              </a:ext>
            </a:extLst>
          </p:cNvPr>
          <p:cNvSpPr>
            <a:spLocks noChangeAspect="1"/>
          </p:cNvSpPr>
          <p:nvPr/>
        </p:nvSpPr>
        <p:spPr bwMode="auto">
          <a:xfrm>
            <a:off x="4353203"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Quick look-up of OSHA regulations, task checklists</a:t>
            </a:r>
          </a:p>
        </p:txBody>
      </p:sp>
      <p:sp>
        <p:nvSpPr>
          <p:cNvPr id="29" name="Rectangle 28">
            <a:extLst>
              <a:ext uri="{FF2B5EF4-FFF2-40B4-BE49-F238E27FC236}">
                <a16:creationId xmlns:a16="http://schemas.microsoft.com/office/drawing/2014/main" id="{C1747246-6F72-D613-E2A6-D2699619EB8B}"/>
              </a:ext>
              <a:ext uri="{C183D7F6-B498-43B3-948B-1728B52AA6E4}">
                <adec:decorative xmlns:adec="http://schemas.microsoft.com/office/drawing/2017/decorative" val="0"/>
              </a:ext>
            </a:extLst>
          </p:cNvPr>
          <p:cNvSpPr>
            <a:spLocks noChangeAspect="1"/>
          </p:cNvSpPr>
          <p:nvPr/>
        </p:nvSpPr>
        <p:spPr bwMode="auto">
          <a:xfrm>
            <a:off x="4353203" y="5119422"/>
            <a:ext cx="3485593" cy="58477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“Summarize the PPE checklist for new hires.”</a:t>
            </a:r>
          </a:p>
        </p:txBody>
      </p:sp>
      <p:sp>
        <p:nvSpPr>
          <p:cNvPr id="30" name="TextBox 29">
            <a:extLst>
              <a:ext uri="{FF2B5EF4-FFF2-40B4-BE49-F238E27FC236}">
                <a16:creationId xmlns:a16="http://schemas.microsoft.com/office/drawing/2014/main" id="{56C8D71A-78D1-FA27-BC6C-A00ED138A4C1}"/>
              </a:ext>
            </a:extLst>
          </p:cNvPr>
          <p:cNvSpPr txBox="1">
            <a:spLocks noChangeAspect="1"/>
          </p:cNvSpPr>
          <p:nvPr/>
        </p:nvSpPr>
        <p:spPr>
          <a:xfrm>
            <a:off x="7978913" y="2807841"/>
            <a:ext cx="3485593"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Utilities - Field Technician</a:t>
            </a:r>
          </a:p>
        </p:txBody>
      </p:sp>
      <p:sp>
        <p:nvSpPr>
          <p:cNvPr id="31" name="Rectangle 30">
            <a:extLst>
              <a:ext uri="{FF2B5EF4-FFF2-40B4-BE49-F238E27FC236}">
                <a16:creationId xmlns:a16="http://schemas.microsoft.com/office/drawing/2014/main" id="{3423F9B6-A36D-F13D-32C0-326E0225445F}"/>
              </a:ext>
            </a:extLst>
          </p:cNvPr>
          <p:cNvSpPr>
            <a:spLocks noChangeAspect="1"/>
          </p:cNvSpPr>
          <p:nvPr/>
        </p:nvSpPr>
        <p:spPr bwMode="auto">
          <a:xfrm>
            <a:off x="7978914" y="323257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Repairs lines, reports outages, reads meters</a:t>
            </a:r>
          </a:p>
        </p:txBody>
      </p:sp>
      <p:sp>
        <p:nvSpPr>
          <p:cNvPr id="32" name="Rectangle 31">
            <a:extLst>
              <a:ext uri="{FF2B5EF4-FFF2-40B4-BE49-F238E27FC236}">
                <a16:creationId xmlns:a16="http://schemas.microsoft.com/office/drawing/2014/main" id="{6787590D-FB60-532B-ACAF-9AC69F6E2DCC}"/>
              </a:ext>
            </a:extLst>
          </p:cNvPr>
          <p:cNvSpPr>
            <a:spLocks noChangeAspect="1"/>
          </p:cNvSpPr>
          <p:nvPr/>
        </p:nvSpPr>
        <p:spPr bwMode="auto">
          <a:xfrm>
            <a:off x="7978914"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Diagnostics, reporting help, repair checklists</a:t>
            </a:r>
          </a:p>
        </p:txBody>
      </p:sp>
      <p:sp>
        <p:nvSpPr>
          <p:cNvPr id="33" name="Rectangle 32">
            <a:extLst>
              <a:ext uri="{FF2B5EF4-FFF2-40B4-BE49-F238E27FC236}">
                <a16:creationId xmlns:a16="http://schemas.microsoft.com/office/drawing/2014/main" id="{D1A16322-D3FB-5E99-CA75-6F2ACAD5C418}"/>
              </a:ext>
              <a:ext uri="{C183D7F6-B498-43B3-948B-1728B52AA6E4}">
                <adec:decorative xmlns:adec="http://schemas.microsoft.com/office/drawing/2017/decorative" val="0"/>
              </a:ext>
            </a:extLst>
          </p:cNvPr>
          <p:cNvSpPr>
            <a:spLocks noChangeAspect="1"/>
          </p:cNvSpPr>
          <p:nvPr/>
        </p:nvSpPr>
        <p:spPr bwMode="auto">
          <a:xfrm>
            <a:off x="7978914" y="5119422"/>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“How to reset a smart meter remotely?”</a:t>
            </a:r>
          </a:p>
        </p:txBody>
      </p:sp>
      <p:pic>
        <p:nvPicPr>
          <p:cNvPr id="3" name="Graphic 2" descr="Electric Tower with solid fill">
            <a:extLst>
              <a:ext uri="{FF2B5EF4-FFF2-40B4-BE49-F238E27FC236}">
                <a16:creationId xmlns:a16="http://schemas.microsoft.com/office/drawing/2014/main" id="{61219F54-73FA-8881-98BB-843AEDC25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34543" y="1993514"/>
            <a:ext cx="574331" cy="574331"/>
          </a:xfrm>
          <a:prstGeom prst="rect">
            <a:avLst/>
          </a:prstGeom>
        </p:spPr>
      </p:pic>
      <p:pic>
        <p:nvPicPr>
          <p:cNvPr id="4" name="Graphic 3" descr="Modern architecture with solid fill">
            <a:extLst>
              <a:ext uri="{FF2B5EF4-FFF2-40B4-BE49-F238E27FC236}">
                <a16:creationId xmlns:a16="http://schemas.microsoft.com/office/drawing/2014/main" id="{688F9BA4-D207-0632-423B-275F63518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2794" y="1977474"/>
            <a:ext cx="606409" cy="606409"/>
          </a:xfrm>
          <a:prstGeom prst="rect">
            <a:avLst/>
          </a:prstGeom>
        </p:spPr>
      </p:pic>
      <p:pic>
        <p:nvPicPr>
          <p:cNvPr id="34" name="Graphic 33" descr="Production with solid fill">
            <a:extLst>
              <a:ext uri="{FF2B5EF4-FFF2-40B4-BE49-F238E27FC236}">
                <a16:creationId xmlns:a16="http://schemas.microsoft.com/office/drawing/2014/main" id="{1381BBA0-BC7C-49A3-AA16-F0E3205FFE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8195" y="2035121"/>
            <a:ext cx="564187" cy="564187"/>
          </a:xfrm>
          <a:prstGeom prst="rect">
            <a:avLst/>
          </a:prstGeom>
        </p:spPr>
      </p:pic>
    </p:spTree>
    <p:extLst>
      <p:ext uri="{BB962C8B-B14F-4D97-AF65-F5344CB8AC3E}">
        <p14:creationId xmlns:p14="http://schemas.microsoft.com/office/powerpoint/2010/main" val="2439257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E9E44-4B9C-CE8D-7F5A-79E211AD50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E0354-C810-038D-956F-5225E677BAF3}"/>
              </a:ext>
            </a:extLst>
          </p:cNvPr>
          <p:cNvSpPr>
            <a:spLocks noGrp="1"/>
          </p:cNvSpPr>
          <p:nvPr>
            <p:ph type="title"/>
          </p:nvPr>
        </p:nvSpPr>
        <p:spPr/>
        <p:txBody>
          <a:bodyPr>
            <a:normAutofit fontScale="90000"/>
          </a:bodyPr>
          <a:lstStyle/>
          <a:p>
            <a:r>
              <a:rPr lang="en-US"/>
              <a:t>Frontline worker personas across industries</a:t>
            </a:r>
          </a:p>
        </p:txBody>
      </p:sp>
      <p:sp>
        <p:nvSpPr>
          <p:cNvPr id="5" name="Rectangle: Rounded Corners 43">
            <a:extLst>
              <a:ext uri="{FF2B5EF4-FFF2-40B4-BE49-F238E27FC236}">
                <a16:creationId xmlns:a16="http://schemas.microsoft.com/office/drawing/2014/main" id="{BEEA2BD1-61AE-AF9C-4313-CF582AAC9C03}"/>
              </a:ext>
              <a:ext uri="{C183D7F6-B498-43B3-948B-1728B52AA6E4}">
                <adec:decorative xmlns:adec="http://schemas.microsoft.com/office/drawing/2017/decorative" val="1"/>
              </a:ext>
            </a:extLst>
          </p:cNvPr>
          <p:cNvSpPr>
            <a:spLocks/>
          </p:cNvSpPr>
          <p:nvPr/>
        </p:nvSpPr>
        <p:spPr bwMode="auto">
          <a:xfrm>
            <a:off x="727493"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 name="Rectangle: Rounded Corners 43">
            <a:extLst>
              <a:ext uri="{FF2B5EF4-FFF2-40B4-BE49-F238E27FC236}">
                <a16:creationId xmlns:a16="http://schemas.microsoft.com/office/drawing/2014/main" id="{26CAA139-AA7D-BEFA-AD6C-31C2FEFC26AD}"/>
              </a:ext>
              <a:ext uri="{C183D7F6-B498-43B3-948B-1728B52AA6E4}">
                <adec:decorative xmlns:adec="http://schemas.microsoft.com/office/drawing/2017/decorative" val="1"/>
              </a:ext>
            </a:extLst>
          </p:cNvPr>
          <p:cNvSpPr>
            <a:spLocks/>
          </p:cNvSpPr>
          <p:nvPr/>
        </p:nvSpPr>
        <p:spPr bwMode="auto">
          <a:xfrm>
            <a:off x="4353203"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7" name="Rectangle: Rounded Corners 43">
            <a:extLst>
              <a:ext uri="{FF2B5EF4-FFF2-40B4-BE49-F238E27FC236}">
                <a16:creationId xmlns:a16="http://schemas.microsoft.com/office/drawing/2014/main" id="{09E62E21-774C-0DC7-E5BA-B4183E17936A}"/>
              </a:ext>
              <a:ext uri="{C183D7F6-B498-43B3-948B-1728B52AA6E4}">
                <adec:decorative xmlns:adec="http://schemas.microsoft.com/office/drawing/2017/decorative" val="1"/>
              </a:ext>
            </a:extLst>
          </p:cNvPr>
          <p:cNvSpPr>
            <a:spLocks/>
          </p:cNvSpPr>
          <p:nvPr/>
        </p:nvSpPr>
        <p:spPr bwMode="auto">
          <a:xfrm>
            <a:off x="7978914"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cxnSp>
        <p:nvCxnSpPr>
          <p:cNvPr id="8" name="Straight Connector 7">
            <a:extLst>
              <a:ext uri="{FF2B5EF4-FFF2-40B4-BE49-F238E27FC236}">
                <a16:creationId xmlns:a16="http://schemas.microsoft.com/office/drawing/2014/main" id="{534DE5A4-7531-7514-B199-F9121F8BAC43}"/>
              </a:ext>
              <a:ext uri="{C183D7F6-B498-43B3-948B-1728B52AA6E4}">
                <adec:decorative xmlns:adec="http://schemas.microsoft.com/office/drawing/2017/decorative" val="1"/>
              </a:ext>
            </a:extLst>
          </p:cNvPr>
          <p:cNvCxnSpPr>
            <a:cxnSpLocks/>
          </p:cNvCxnSpPr>
          <p:nvPr/>
        </p:nvCxnSpPr>
        <p:spPr>
          <a:xfrm>
            <a:off x="4587788"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B921DF-FB75-7527-15D5-9DA515E9CF99}"/>
              </a:ext>
              <a:ext uri="{C183D7F6-B498-43B3-948B-1728B52AA6E4}">
                <adec:decorative xmlns:adec="http://schemas.microsoft.com/office/drawing/2017/decorative" val="1"/>
              </a:ext>
            </a:extLst>
          </p:cNvPr>
          <p:cNvCxnSpPr>
            <a:cxnSpLocks/>
          </p:cNvCxnSpPr>
          <p:nvPr/>
        </p:nvCxnSpPr>
        <p:spPr>
          <a:xfrm>
            <a:off x="962078"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0CBB4A-2C56-4E3D-D730-007CD87A62F8}"/>
              </a:ext>
              <a:ext uri="{C183D7F6-B498-43B3-948B-1728B52AA6E4}">
                <adec:decorative xmlns:adec="http://schemas.microsoft.com/office/drawing/2017/decorative" val="1"/>
              </a:ext>
            </a:extLst>
          </p:cNvPr>
          <p:cNvCxnSpPr>
            <a:cxnSpLocks/>
          </p:cNvCxnSpPr>
          <p:nvPr/>
        </p:nvCxnSpPr>
        <p:spPr>
          <a:xfrm>
            <a:off x="962078"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BD018B-2CDB-F691-9C63-3F652843993F}"/>
              </a:ext>
              <a:ext uri="{C183D7F6-B498-43B3-948B-1728B52AA6E4}">
                <adec:decorative xmlns:adec="http://schemas.microsoft.com/office/drawing/2017/decorative" val="1"/>
              </a:ext>
            </a:extLst>
          </p:cNvPr>
          <p:cNvCxnSpPr>
            <a:cxnSpLocks/>
          </p:cNvCxnSpPr>
          <p:nvPr/>
        </p:nvCxnSpPr>
        <p:spPr>
          <a:xfrm>
            <a:off x="4587788"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9611425-995E-5687-2C4F-2C78F210A1A5}"/>
              </a:ext>
              <a:ext uri="{C183D7F6-B498-43B3-948B-1728B52AA6E4}">
                <adec:decorative xmlns:adec="http://schemas.microsoft.com/office/drawing/2017/decorative" val="1"/>
              </a:ext>
            </a:extLst>
          </p:cNvPr>
          <p:cNvCxnSpPr>
            <a:cxnSpLocks/>
          </p:cNvCxnSpPr>
          <p:nvPr/>
        </p:nvCxnSpPr>
        <p:spPr>
          <a:xfrm>
            <a:off x="8213499"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E94814-755B-502E-AD4E-F6C824DA50AC}"/>
              </a:ext>
              <a:ext uri="{C183D7F6-B498-43B3-948B-1728B52AA6E4}">
                <adec:decorative xmlns:adec="http://schemas.microsoft.com/office/drawing/2017/decorative" val="1"/>
              </a:ext>
            </a:extLst>
          </p:cNvPr>
          <p:cNvCxnSpPr>
            <a:cxnSpLocks/>
          </p:cNvCxnSpPr>
          <p:nvPr/>
        </p:nvCxnSpPr>
        <p:spPr>
          <a:xfrm>
            <a:off x="8213499"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7DA2DA5C-8A22-66DB-E85D-7EC24F29C1DD}"/>
              </a:ext>
              <a:ext uri="{C183D7F6-B498-43B3-948B-1728B52AA6E4}">
                <adec:decorative xmlns:adec="http://schemas.microsoft.com/office/drawing/2017/decorative" val="1"/>
              </a:ext>
            </a:extLst>
          </p:cNvPr>
          <p:cNvSpPr/>
          <p:nvPr/>
        </p:nvSpPr>
        <p:spPr bwMode="auto">
          <a:xfrm>
            <a:off x="2013089"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0" name="Rectangle: Rounded Corners 19">
            <a:extLst>
              <a:ext uri="{FF2B5EF4-FFF2-40B4-BE49-F238E27FC236}">
                <a16:creationId xmlns:a16="http://schemas.microsoft.com/office/drawing/2014/main" id="{7EF65E67-28E1-394E-31A9-6AB039C6703A}"/>
              </a:ext>
              <a:ext uri="{C183D7F6-B498-43B3-948B-1728B52AA6E4}">
                <adec:decorative xmlns:adec="http://schemas.microsoft.com/office/drawing/2017/decorative" val="1"/>
              </a:ext>
            </a:extLst>
          </p:cNvPr>
          <p:cNvSpPr/>
          <p:nvPr/>
        </p:nvSpPr>
        <p:spPr bwMode="auto">
          <a:xfrm>
            <a:off x="5638799"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Rectangle: Rounded Corners 20">
            <a:extLst>
              <a:ext uri="{FF2B5EF4-FFF2-40B4-BE49-F238E27FC236}">
                <a16:creationId xmlns:a16="http://schemas.microsoft.com/office/drawing/2014/main" id="{1779AA90-4FF2-0304-A087-7BD39C3A0674}"/>
              </a:ext>
              <a:ext uri="{C183D7F6-B498-43B3-948B-1728B52AA6E4}">
                <adec:decorative xmlns:adec="http://schemas.microsoft.com/office/drawing/2017/decorative" val="1"/>
              </a:ext>
            </a:extLst>
          </p:cNvPr>
          <p:cNvSpPr/>
          <p:nvPr/>
        </p:nvSpPr>
        <p:spPr bwMode="auto">
          <a:xfrm>
            <a:off x="9264511"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TextBox 21">
            <a:extLst>
              <a:ext uri="{FF2B5EF4-FFF2-40B4-BE49-F238E27FC236}">
                <a16:creationId xmlns:a16="http://schemas.microsoft.com/office/drawing/2014/main" id="{648FE42B-585D-3650-E082-6958785BDB66}"/>
              </a:ext>
            </a:extLst>
          </p:cNvPr>
          <p:cNvSpPr txBox="1">
            <a:spLocks noChangeAspect="1"/>
          </p:cNvSpPr>
          <p:nvPr/>
        </p:nvSpPr>
        <p:spPr>
          <a:xfrm>
            <a:off x="727493" y="2807841"/>
            <a:ext cx="348559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Logistics – Picker / Packer</a:t>
            </a:r>
          </a:p>
        </p:txBody>
      </p:sp>
      <p:sp>
        <p:nvSpPr>
          <p:cNvPr id="23" name="Rectangle 22">
            <a:extLst>
              <a:ext uri="{FF2B5EF4-FFF2-40B4-BE49-F238E27FC236}">
                <a16:creationId xmlns:a16="http://schemas.microsoft.com/office/drawing/2014/main" id="{1556D208-D28A-3AED-82E3-9C07F6473E65}"/>
              </a:ext>
            </a:extLst>
          </p:cNvPr>
          <p:cNvSpPr>
            <a:spLocks noChangeAspect="1"/>
          </p:cNvSpPr>
          <p:nvPr/>
        </p:nvSpPr>
        <p:spPr bwMode="auto">
          <a:xfrm>
            <a:off x="727493" y="3232571"/>
            <a:ext cx="3485593" cy="5227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Picks items, packs, loads shipments</a:t>
            </a:r>
          </a:p>
        </p:txBody>
      </p:sp>
      <p:sp>
        <p:nvSpPr>
          <p:cNvPr id="24" name="Rectangle 23">
            <a:extLst>
              <a:ext uri="{FF2B5EF4-FFF2-40B4-BE49-F238E27FC236}">
                <a16:creationId xmlns:a16="http://schemas.microsoft.com/office/drawing/2014/main" id="{E0185E8B-1DD8-F363-22FE-BFFBF6A4603B}"/>
              </a:ext>
            </a:extLst>
          </p:cNvPr>
          <p:cNvSpPr>
            <a:spLocks noChangeAspect="1"/>
          </p:cNvSpPr>
          <p:nvPr/>
        </p:nvSpPr>
        <p:spPr bwMode="auto">
          <a:xfrm>
            <a:off x="727493"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Packing guidelines, product specs, location of items</a:t>
            </a:r>
          </a:p>
        </p:txBody>
      </p:sp>
      <p:sp>
        <p:nvSpPr>
          <p:cNvPr id="25" name="Rectangle 24">
            <a:extLst>
              <a:ext uri="{FF2B5EF4-FFF2-40B4-BE49-F238E27FC236}">
                <a16:creationId xmlns:a16="http://schemas.microsoft.com/office/drawing/2014/main" id="{7896D9CC-FCF9-3F9C-A4D6-E89F7A742894}"/>
              </a:ext>
              <a:ext uri="{C183D7F6-B498-43B3-948B-1728B52AA6E4}">
                <adec:decorative xmlns:adec="http://schemas.microsoft.com/office/drawing/2017/decorative" val="0"/>
              </a:ext>
            </a:extLst>
          </p:cNvPr>
          <p:cNvSpPr>
            <a:spLocks noChangeAspect="1"/>
          </p:cNvSpPr>
          <p:nvPr/>
        </p:nvSpPr>
        <p:spPr bwMode="auto">
          <a:xfrm>
            <a:off x="727493" y="5119422"/>
            <a:ext cx="3485593" cy="6064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“What’s the weight limit for this type of box?”</a:t>
            </a:r>
          </a:p>
        </p:txBody>
      </p:sp>
      <p:sp>
        <p:nvSpPr>
          <p:cNvPr id="26" name="TextBox 25">
            <a:extLst>
              <a:ext uri="{FF2B5EF4-FFF2-40B4-BE49-F238E27FC236}">
                <a16:creationId xmlns:a16="http://schemas.microsoft.com/office/drawing/2014/main" id="{B7719184-F90D-46CE-74B6-D05648DF73A5}"/>
              </a:ext>
            </a:extLst>
          </p:cNvPr>
          <p:cNvSpPr txBox="1">
            <a:spLocks noChangeAspect="1"/>
          </p:cNvSpPr>
          <p:nvPr/>
        </p:nvSpPr>
        <p:spPr>
          <a:xfrm>
            <a:off x="4353203" y="2813520"/>
            <a:ext cx="348559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Transportation - Delivery Driver</a:t>
            </a:r>
          </a:p>
        </p:txBody>
      </p:sp>
      <p:sp>
        <p:nvSpPr>
          <p:cNvPr id="27" name="Rectangle 26">
            <a:extLst>
              <a:ext uri="{FF2B5EF4-FFF2-40B4-BE49-F238E27FC236}">
                <a16:creationId xmlns:a16="http://schemas.microsoft.com/office/drawing/2014/main" id="{6D8A653D-0C62-A5EC-1741-75D0A6BB734C}"/>
              </a:ext>
            </a:extLst>
          </p:cNvPr>
          <p:cNvSpPr>
            <a:spLocks noChangeAspect="1"/>
          </p:cNvSpPr>
          <p:nvPr/>
        </p:nvSpPr>
        <p:spPr bwMode="auto">
          <a:xfrm>
            <a:off x="4353203" y="323257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Delivers goods, communicates with dispatch</a:t>
            </a:r>
          </a:p>
        </p:txBody>
      </p:sp>
      <p:sp>
        <p:nvSpPr>
          <p:cNvPr id="28" name="Rectangle 27">
            <a:extLst>
              <a:ext uri="{FF2B5EF4-FFF2-40B4-BE49-F238E27FC236}">
                <a16:creationId xmlns:a16="http://schemas.microsoft.com/office/drawing/2014/main" id="{47987B7A-D68C-B345-EB49-ECD7D581DB81}"/>
              </a:ext>
            </a:extLst>
          </p:cNvPr>
          <p:cNvSpPr>
            <a:spLocks noChangeAspect="1"/>
          </p:cNvSpPr>
          <p:nvPr/>
        </p:nvSpPr>
        <p:spPr bwMode="auto">
          <a:xfrm>
            <a:off x="4353203"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Route tips, customer communication support</a:t>
            </a:r>
          </a:p>
        </p:txBody>
      </p:sp>
      <p:sp>
        <p:nvSpPr>
          <p:cNvPr id="29" name="Rectangle 28">
            <a:extLst>
              <a:ext uri="{FF2B5EF4-FFF2-40B4-BE49-F238E27FC236}">
                <a16:creationId xmlns:a16="http://schemas.microsoft.com/office/drawing/2014/main" id="{A3D38046-9C53-61CD-2BEC-F0C772D9E3C8}"/>
              </a:ext>
              <a:ext uri="{C183D7F6-B498-43B3-948B-1728B52AA6E4}">
                <adec:decorative xmlns:adec="http://schemas.microsoft.com/office/drawing/2017/decorative" val="0"/>
              </a:ext>
            </a:extLst>
          </p:cNvPr>
          <p:cNvSpPr>
            <a:spLocks noChangeAspect="1"/>
          </p:cNvSpPr>
          <p:nvPr/>
        </p:nvSpPr>
        <p:spPr bwMode="auto">
          <a:xfrm>
            <a:off x="4353203" y="5119422"/>
            <a:ext cx="3485593" cy="58477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“What’s the best way to explain SLA &amp; delivery delay?”</a:t>
            </a:r>
          </a:p>
        </p:txBody>
      </p:sp>
      <p:sp>
        <p:nvSpPr>
          <p:cNvPr id="30" name="TextBox 29">
            <a:extLst>
              <a:ext uri="{FF2B5EF4-FFF2-40B4-BE49-F238E27FC236}">
                <a16:creationId xmlns:a16="http://schemas.microsoft.com/office/drawing/2014/main" id="{09DC0E9F-66A0-450A-A893-55D17BD081F4}"/>
              </a:ext>
            </a:extLst>
          </p:cNvPr>
          <p:cNvSpPr txBox="1">
            <a:spLocks noChangeAspect="1"/>
          </p:cNvSpPr>
          <p:nvPr/>
        </p:nvSpPr>
        <p:spPr>
          <a:xfrm>
            <a:off x="7978913" y="2807841"/>
            <a:ext cx="3485593"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Facilities - Maintenance Staff</a:t>
            </a:r>
          </a:p>
        </p:txBody>
      </p:sp>
      <p:sp>
        <p:nvSpPr>
          <p:cNvPr id="31" name="Rectangle 30">
            <a:extLst>
              <a:ext uri="{FF2B5EF4-FFF2-40B4-BE49-F238E27FC236}">
                <a16:creationId xmlns:a16="http://schemas.microsoft.com/office/drawing/2014/main" id="{07008B8A-58AE-4345-DCA9-9D5556146A06}"/>
              </a:ext>
            </a:extLst>
          </p:cNvPr>
          <p:cNvSpPr>
            <a:spLocks noChangeAspect="1"/>
          </p:cNvSpPr>
          <p:nvPr/>
        </p:nvSpPr>
        <p:spPr bwMode="auto">
          <a:xfrm>
            <a:off x="7978914" y="323257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Cleans, maintains buildings, fixes equipment</a:t>
            </a:r>
          </a:p>
        </p:txBody>
      </p:sp>
      <p:sp>
        <p:nvSpPr>
          <p:cNvPr id="32" name="Rectangle 31">
            <a:extLst>
              <a:ext uri="{FF2B5EF4-FFF2-40B4-BE49-F238E27FC236}">
                <a16:creationId xmlns:a16="http://schemas.microsoft.com/office/drawing/2014/main" id="{BA3E52A9-27C8-B13F-0097-E925B577BB44}"/>
              </a:ext>
            </a:extLst>
          </p:cNvPr>
          <p:cNvSpPr>
            <a:spLocks noChangeAspect="1"/>
          </p:cNvSpPr>
          <p:nvPr/>
        </p:nvSpPr>
        <p:spPr bwMode="auto">
          <a:xfrm>
            <a:off x="7978914"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Cleaning protocols, chemical safety, equipment troubleshooting</a:t>
            </a:r>
          </a:p>
        </p:txBody>
      </p:sp>
      <p:sp>
        <p:nvSpPr>
          <p:cNvPr id="33" name="Rectangle 32">
            <a:extLst>
              <a:ext uri="{FF2B5EF4-FFF2-40B4-BE49-F238E27FC236}">
                <a16:creationId xmlns:a16="http://schemas.microsoft.com/office/drawing/2014/main" id="{AE9B0760-7CB6-8F4A-2824-026C7785C84B}"/>
              </a:ext>
              <a:ext uri="{C183D7F6-B498-43B3-948B-1728B52AA6E4}">
                <adec:decorative xmlns:adec="http://schemas.microsoft.com/office/drawing/2017/decorative" val="0"/>
              </a:ext>
            </a:extLst>
          </p:cNvPr>
          <p:cNvSpPr>
            <a:spLocks noChangeAspect="1"/>
          </p:cNvSpPr>
          <p:nvPr/>
        </p:nvSpPr>
        <p:spPr bwMode="auto">
          <a:xfrm>
            <a:off x="7978914" y="5119422"/>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“How to clean up a chemical spill safely?”</a:t>
            </a:r>
          </a:p>
        </p:txBody>
      </p:sp>
      <p:pic>
        <p:nvPicPr>
          <p:cNvPr id="34" name="Graphic 33" descr="Construction worker female with solid fill">
            <a:extLst>
              <a:ext uri="{FF2B5EF4-FFF2-40B4-BE49-F238E27FC236}">
                <a16:creationId xmlns:a16="http://schemas.microsoft.com/office/drawing/2014/main" id="{ACB5474D-9193-E33D-3EC4-B4414FA565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3811" y="1932025"/>
            <a:ext cx="715796" cy="715796"/>
          </a:xfrm>
          <a:prstGeom prst="rect">
            <a:avLst/>
          </a:prstGeom>
        </p:spPr>
      </p:pic>
      <p:pic>
        <p:nvPicPr>
          <p:cNvPr id="35" name="Graphic 34" descr="Freight with solid fill">
            <a:extLst>
              <a:ext uri="{FF2B5EF4-FFF2-40B4-BE49-F238E27FC236}">
                <a16:creationId xmlns:a16="http://schemas.microsoft.com/office/drawing/2014/main" id="{651CD4CF-F4C2-ED66-45F2-79308D19A1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7286" y="2062279"/>
            <a:ext cx="611557" cy="611557"/>
          </a:xfrm>
          <a:prstGeom prst="rect">
            <a:avLst/>
          </a:prstGeom>
        </p:spPr>
      </p:pic>
      <p:pic>
        <p:nvPicPr>
          <p:cNvPr id="36" name="Graphic 35" descr="Truck with solid fill">
            <a:extLst>
              <a:ext uri="{FF2B5EF4-FFF2-40B4-BE49-F238E27FC236}">
                <a16:creationId xmlns:a16="http://schemas.microsoft.com/office/drawing/2014/main" id="{C5A63E9F-0E12-DB31-FF8D-17143D8750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6132" y="2018965"/>
            <a:ext cx="659733" cy="659733"/>
          </a:xfrm>
          <a:prstGeom prst="rect">
            <a:avLst/>
          </a:prstGeom>
        </p:spPr>
      </p:pic>
    </p:spTree>
    <p:extLst>
      <p:ext uri="{BB962C8B-B14F-4D97-AF65-F5344CB8AC3E}">
        <p14:creationId xmlns:p14="http://schemas.microsoft.com/office/powerpoint/2010/main" val="3262725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866E-93B8-0D94-0652-092AFFD48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0B904-A1E6-90E3-8310-ACCEFE10653D}"/>
              </a:ext>
            </a:extLst>
          </p:cNvPr>
          <p:cNvSpPr>
            <a:spLocks noGrp="1"/>
          </p:cNvSpPr>
          <p:nvPr>
            <p:ph type="title"/>
          </p:nvPr>
        </p:nvSpPr>
        <p:spPr/>
        <p:txBody>
          <a:bodyPr>
            <a:normAutofit fontScale="90000"/>
          </a:bodyPr>
          <a:lstStyle/>
          <a:p>
            <a:r>
              <a:rPr lang="en-US"/>
              <a:t>Frontline worker personas across industries</a:t>
            </a:r>
          </a:p>
        </p:txBody>
      </p:sp>
      <p:sp>
        <p:nvSpPr>
          <p:cNvPr id="5" name="Rectangle: Rounded Corners 43">
            <a:extLst>
              <a:ext uri="{FF2B5EF4-FFF2-40B4-BE49-F238E27FC236}">
                <a16:creationId xmlns:a16="http://schemas.microsoft.com/office/drawing/2014/main" id="{E6CDFCD1-C8D2-29C5-3DBB-B80BFA29BACE}"/>
              </a:ext>
              <a:ext uri="{C183D7F6-B498-43B3-948B-1728B52AA6E4}">
                <adec:decorative xmlns:adec="http://schemas.microsoft.com/office/drawing/2017/decorative" val="1"/>
              </a:ext>
            </a:extLst>
          </p:cNvPr>
          <p:cNvSpPr>
            <a:spLocks/>
          </p:cNvSpPr>
          <p:nvPr/>
        </p:nvSpPr>
        <p:spPr bwMode="auto">
          <a:xfrm>
            <a:off x="727493"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 name="Rectangle: Rounded Corners 43">
            <a:extLst>
              <a:ext uri="{FF2B5EF4-FFF2-40B4-BE49-F238E27FC236}">
                <a16:creationId xmlns:a16="http://schemas.microsoft.com/office/drawing/2014/main" id="{B2A8349C-56A8-6054-05DC-B8E3216BBAC2}"/>
              </a:ext>
              <a:ext uri="{C183D7F6-B498-43B3-948B-1728B52AA6E4}">
                <adec:decorative xmlns:adec="http://schemas.microsoft.com/office/drawing/2017/decorative" val="1"/>
              </a:ext>
            </a:extLst>
          </p:cNvPr>
          <p:cNvSpPr>
            <a:spLocks/>
          </p:cNvSpPr>
          <p:nvPr/>
        </p:nvSpPr>
        <p:spPr bwMode="auto">
          <a:xfrm>
            <a:off x="4353203"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7" name="Rectangle: Rounded Corners 43">
            <a:extLst>
              <a:ext uri="{FF2B5EF4-FFF2-40B4-BE49-F238E27FC236}">
                <a16:creationId xmlns:a16="http://schemas.microsoft.com/office/drawing/2014/main" id="{6FC9029F-C92B-FA29-9969-F58E87580D6B}"/>
              </a:ext>
              <a:ext uri="{C183D7F6-B498-43B3-948B-1728B52AA6E4}">
                <adec:decorative xmlns:adec="http://schemas.microsoft.com/office/drawing/2017/decorative" val="1"/>
              </a:ext>
            </a:extLst>
          </p:cNvPr>
          <p:cNvSpPr>
            <a:spLocks/>
          </p:cNvSpPr>
          <p:nvPr/>
        </p:nvSpPr>
        <p:spPr bwMode="auto">
          <a:xfrm>
            <a:off x="7978914" y="188414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cxnSp>
        <p:nvCxnSpPr>
          <p:cNvPr id="8" name="Straight Connector 7">
            <a:extLst>
              <a:ext uri="{FF2B5EF4-FFF2-40B4-BE49-F238E27FC236}">
                <a16:creationId xmlns:a16="http://schemas.microsoft.com/office/drawing/2014/main" id="{E5305D16-2C3A-B3BE-764C-E0085A229BF5}"/>
              </a:ext>
              <a:ext uri="{C183D7F6-B498-43B3-948B-1728B52AA6E4}">
                <adec:decorative xmlns:adec="http://schemas.microsoft.com/office/drawing/2017/decorative" val="1"/>
              </a:ext>
            </a:extLst>
          </p:cNvPr>
          <p:cNvCxnSpPr>
            <a:cxnSpLocks/>
          </p:cNvCxnSpPr>
          <p:nvPr/>
        </p:nvCxnSpPr>
        <p:spPr>
          <a:xfrm>
            <a:off x="4587788"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BE1749-7DA3-15A4-6EB9-600830395D6E}"/>
              </a:ext>
              <a:ext uri="{C183D7F6-B498-43B3-948B-1728B52AA6E4}">
                <adec:decorative xmlns:adec="http://schemas.microsoft.com/office/drawing/2017/decorative" val="1"/>
              </a:ext>
            </a:extLst>
          </p:cNvPr>
          <p:cNvCxnSpPr>
            <a:cxnSpLocks/>
          </p:cNvCxnSpPr>
          <p:nvPr/>
        </p:nvCxnSpPr>
        <p:spPr>
          <a:xfrm>
            <a:off x="962078"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E6E8FA-2343-9E19-92A2-5512A40F28D1}"/>
              </a:ext>
              <a:ext uri="{C183D7F6-B498-43B3-948B-1728B52AA6E4}">
                <adec:decorative xmlns:adec="http://schemas.microsoft.com/office/drawing/2017/decorative" val="1"/>
              </a:ext>
            </a:extLst>
          </p:cNvPr>
          <p:cNvCxnSpPr>
            <a:cxnSpLocks/>
          </p:cNvCxnSpPr>
          <p:nvPr/>
        </p:nvCxnSpPr>
        <p:spPr>
          <a:xfrm>
            <a:off x="962078"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A2E36E-00A4-C454-694E-ECB4B622A7CB}"/>
              </a:ext>
              <a:ext uri="{C183D7F6-B498-43B3-948B-1728B52AA6E4}">
                <adec:decorative xmlns:adec="http://schemas.microsoft.com/office/drawing/2017/decorative" val="1"/>
              </a:ext>
            </a:extLst>
          </p:cNvPr>
          <p:cNvCxnSpPr>
            <a:cxnSpLocks/>
          </p:cNvCxnSpPr>
          <p:nvPr/>
        </p:nvCxnSpPr>
        <p:spPr>
          <a:xfrm>
            <a:off x="4587788"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F13322-7A39-879F-A4C8-EFB98ECE68C0}"/>
              </a:ext>
              <a:ext uri="{C183D7F6-B498-43B3-948B-1728B52AA6E4}">
                <adec:decorative xmlns:adec="http://schemas.microsoft.com/office/drawing/2017/decorative" val="1"/>
              </a:ext>
            </a:extLst>
          </p:cNvPr>
          <p:cNvCxnSpPr>
            <a:cxnSpLocks/>
          </p:cNvCxnSpPr>
          <p:nvPr/>
        </p:nvCxnSpPr>
        <p:spPr>
          <a:xfrm>
            <a:off x="8213499" y="496554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592935-BDC7-57A1-6E66-8455744E4D25}"/>
              </a:ext>
              <a:ext uri="{C183D7F6-B498-43B3-948B-1728B52AA6E4}">
                <adec:decorative xmlns:adec="http://schemas.microsoft.com/office/drawing/2017/decorative" val="1"/>
              </a:ext>
            </a:extLst>
          </p:cNvPr>
          <p:cNvCxnSpPr>
            <a:cxnSpLocks/>
          </p:cNvCxnSpPr>
          <p:nvPr/>
        </p:nvCxnSpPr>
        <p:spPr>
          <a:xfrm>
            <a:off x="8213499" y="390920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0657EF-B45C-1C4C-084E-52B95EC9EA01}"/>
              </a:ext>
              <a:ext uri="{C183D7F6-B498-43B3-948B-1728B52AA6E4}">
                <adec:decorative xmlns:adec="http://schemas.microsoft.com/office/drawing/2017/decorative" val="1"/>
              </a:ext>
            </a:extLst>
          </p:cNvPr>
          <p:cNvSpPr/>
          <p:nvPr/>
        </p:nvSpPr>
        <p:spPr bwMode="auto">
          <a:xfrm>
            <a:off x="2013089"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0" name="Rectangle: Rounded Corners 19">
            <a:extLst>
              <a:ext uri="{FF2B5EF4-FFF2-40B4-BE49-F238E27FC236}">
                <a16:creationId xmlns:a16="http://schemas.microsoft.com/office/drawing/2014/main" id="{50AAD6D1-852D-180B-0236-86A2046342C6}"/>
              </a:ext>
              <a:ext uri="{C183D7F6-B498-43B3-948B-1728B52AA6E4}">
                <adec:decorative xmlns:adec="http://schemas.microsoft.com/office/drawing/2017/decorative" val="1"/>
              </a:ext>
            </a:extLst>
          </p:cNvPr>
          <p:cNvSpPr/>
          <p:nvPr/>
        </p:nvSpPr>
        <p:spPr bwMode="auto">
          <a:xfrm>
            <a:off x="5638799"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Rectangle: Rounded Corners 20">
            <a:extLst>
              <a:ext uri="{FF2B5EF4-FFF2-40B4-BE49-F238E27FC236}">
                <a16:creationId xmlns:a16="http://schemas.microsoft.com/office/drawing/2014/main" id="{70391EA2-AC4F-4979-165D-0AA883791A5C}"/>
              </a:ext>
              <a:ext uri="{C183D7F6-B498-43B3-948B-1728B52AA6E4}">
                <adec:decorative xmlns:adec="http://schemas.microsoft.com/office/drawing/2017/decorative" val="1"/>
              </a:ext>
            </a:extLst>
          </p:cNvPr>
          <p:cNvSpPr/>
          <p:nvPr/>
        </p:nvSpPr>
        <p:spPr bwMode="auto">
          <a:xfrm>
            <a:off x="9264511" y="262496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TextBox 21">
            <a:extLst>
              <a:ext uri="{FF2B5EF4-FFF2-40B4-BE49-F238E27FC236}">
                <a16:creationId xmlns:a16="http://schemas.microsoft.com/office/drawing/2014/main" id="{A1C78EE3-C4E2-2000-9A14-4AE2F38F9CA1}"/>
              </a:ext>
            </a:extLst>
          </p:cNvPr>
          <p:cNvSpPr txBox="1">
            <a:spLocks noChangeAspect="1"/>
          </p:cNvSpPr>
          <p:nvPr/>
        </p:nvSpPr>
        <p:spPr>
          <a:xfrm>
            <a:off x="727493" y="2807841"/>
            <a:ext cx="348559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Agriculture – Farm Worker </a:t>
            </a:r>
          </a:p>
        </p:txBody>
      </p:sp>
      <p:sp>
        <p:nvSpPr>
          <p:cNvPr id="23" name="Rectangle 22">
            <a:extLst>
              <a:ext uri="{FF2B5EF4-FFF2-40B4-BE49-F238E27FC236}">
                <a16:creationId xmlns:a16="http://schemas.microsoft.com/office/drawing/2014/main" id="{33C915E4-3B55-9B4F-2F9E-D42D9EBB1C5E}"/>
              </a:ext>
            </a:extLst>
          </p:cNvPr>
          <p:cNvSpPr>
            <a:spLocks noChangeAspect="1"/>
          </p:cNvSpPr>
          <p:nvPr/>
        </p:nvSpPr>
        <p:spPr bwMode="auto">
          <a:xfrm>
            <a:off x="727493" y="3232571"/>
            <a:ext cx="3485593" cy="5227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Operates machinery, monitors crops or livestock</a:t>
            </a:r>
          </a:p>
        </p:txBody>
      </p:sp>
      <p:sp>
        <p:nvSpPr>
          <p:cNvPr id="24" name="Rectangle 23">
            <a:extLst>
              <a:ext uri="{FF2B5EF4-FFF2-40B4-BE49-F238E27FC236}">
                <a16:creationId xmlns:a16="http://schemas.microsoft.com/office/drawing/2014/main" id="{2C273759-7092-8338-7166-862B5FCACD45}"/>
              </a:ext>
            </a:extLst>
          </p:cNvPr>
          <p:cNvSpPr>
            <a:spLocks noChangeAspect="1"/>
          </p:cNvSpPr>
          <p:nvPr/>
        </p:nvSpPr>
        <p:spPr bwMode="auto">
          <a:xfrm>
            <a:off x="727493"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Crop treatment info, weather updates, equipment help</a:t>
            </a:r>
          </a:p>
        </p:txBody>
      </p:sp>
      <p:sp>
        <p:nvSpPr>
          <p:cNvPr id="25" name="Rectangle 24">
            <a:extLst>
              <a:ext uri="{FF2B5EF4-FFF2-40B4-BE49-F238E27FC236}">
                <a16:creationId xmlns:a16="http://schemas.microsoft.com/office/drawing/2014/main" id="{5211BE5F-00C1-B03D-EB7B-11C1B9D0CA4B}"/>
              </a:ext>
              <a:ext uri="{C183D7F6-B498-43B3-948B-1728B52AA6E4}">
                <adec:decorative xmlns:adec="http://schemas.microsoft.com/office/drawing/2017/decorative" val="0"/>
              </a:ext>
            </a:extLst>
          </p:cNvPr>
          <p:cNvSpPr>
            <a:spLocks noChangeAspect="1"/>
          </p:cNvSpPr>
          <p:nvPr/>
        </p:nvSpPr>
        <p:spPr bwMode="auto">
          <a:xfrm>
            <a:off x="727493" y="5119422"/>
            <a:ext cx="3485593" cy="6064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“When should I spray for aphids in soybeans?”</a:t>
            </a:r>
          </a:p>
        </p:txBody>
      </p:sp>
      <p:sp>
        <p:nvSpPr>
          <p:cNvPr id="26" name="TextBox 25">
            <a:extLst>
              <a:ext uri="{FF2B5EF4-FFF2-40B4-BE49-F238E27FC236}">
                <a16:creationId xmlns:a16="http://schemas.microsoft.com/office/drawing/2014/main" id="{438D55F0-C610-3338-0E56-4030C4F9C341}"/>
              </a:ext>
            </a:extLst>
          </p:cNvPr>
          <p:cNvSpPr txBox="1">
            <a:spLocks noChangeAspect="1"/>
          </p:cNvSpPr>
          <p:nvPr/>
        </p:nvSpPr>
        <p:spPr>
          <a:xfrm>
            <a:off x="4353203" y="2813520"/>
            <a:ext cx="348559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Aviation - Ground Crew </a:t>
            </a:r>
          </a:p>
        </p:txBody>
      </p:sp>
      <p:sp>
        <p:nvSpPr>
          <p:cNvPr id="27" name="Rectangle 26">
            <a:extLst>
              <a:ext uri="{FF2B5EF4-FFF2-40B4-BE49-F238E27FC236}">
                <a16:creationId xmlns:a16="http://schemas.microsoft.com/office/drawing/2014/main" id="{61B58138-461D-EB77-3997-401E0AED3240}"/>
              </a:ext>
            </a:extLst>
          </p:cNvPr>
          <p:cNvSpPr>
            <a:spLocks noChangeAspect="1"/>
          </p:cNvSpPr>
          <p:nvPr/>
        </p:nvSpPr>
        <p:spPr bwMode="auto">
          <a:xfrm>
            <a:off x="4353203" y="323257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Loads luggage, directs planes, checks equipment</a:t>
            </a:r>
          </a:p>
        </p:txBody>
      </p:sp>
      <p:sp>
        <p:nvSpPr>
          <p:cNvPr id="28" name="Rectangle 27">
            <a:extLst>
              <a:ext uri="{FF2B5EF4-FFF2-40B4-BE49-F238E27FC236}">
                <a16:creationId xmlns:a16="http://schemas.microsoft.com/office/drawing/2014/main" id="{7C81B6F5-58B3-B989-DBA6-742844E81F88}"/>
              </a:ext>
            </a:extLst>
          </p:cNvPr>
          <p:cNvSpPr>
            <a:spLocks noChangeAspect="1"/>
          </p:cNvSpPr>
          <p:nvPr/>
        </p:nvSpPr>
        <p:spPr bwMode="auto">
          <a:xfrm>
            <a:off x="4353203"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FAA regulations, weight limits, procedural checklists</a:t>
            </a:r>
          </a:p>
        </p:txBody>
      </p:sp>
      <p:sp>
        <p:nvSpPr>
          <p:cNvPr id="29" name="Rectangle 28">
            <a:extLst>
              <a:ext uri="{FF2B5EF4-FFF2-40B4-BE49-F238E27FC236}">
                <a16:creationId xmlns:a16="http://schemas.microsoft.com/office/drawing/2014/main" id="{84C9DEA5-E6AA-B42A-1D6A-493C367BBACB}"/>
              </a:ext>
              <a:ext uri="{C183D7F6-B498-43B3-948B-1728B52AA6E4}">
                <adec:decorative xmlns:adec="http://schemas.microsoft.com/office/drawing/2017/decorative" val="0"/>
              </a:ext>
            </a:extLst>
          </p:cNvPr>
          <p:cNvSpPr>
            <a:spLocks noChangeAspect="1"/>
          </p:cNvSpPr>
          <p:nvPr/>
        </p:nvSpPr>
        <p:spPr bwMode="auto">
          <a:xfrm>
            <a:off x="4353203" y="5119422"/>
            <a:ext cx="3485593" cy="58477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“How to balance cargo for a regional jet?”</a:t>
            </a:r>
          </a:p>
        </p:txBody>
      </p:sp>
      <p:sp>
        <p:nvSpPr>
          <p:cNvPr id="30" name="TextBox 29">
            <a:extLst>
              <a:ext uri="{FF2B5EF4-FFF2-40B4-BE49-F238E27FC236}">
                <a16:creationId xmlns:a16="http://schemas.microsoft.com/office/drawing/2014/main" id="{61FE13B6-AA37-2164-B0FD-E568F7C22747}"/>
              </a:ext>
            </a:extLst>
          </p:cNvPr>
          <p:cNvSpPr txBox="1">
            <a:spLocks noChangeAspect="1"/>
          </p:cNvSpPr>
          <p:nvPr/>
        </p:nvSpPr>
        <p:spPr>
          <a:xfrm>
            <a:off x="7978913" y="2807841"/>
            <a:ext cx="3485593"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Telecom - Field Installer </a:t>
            </a:r>
          </a:p>
        </p:txBody>
      </p:sp>
      <p:sp>
        <p:nvSpPr>
          <p:cNvPr id="31" name="Rectangle 30">
            <a:extLst>
              <a:ext uri="{FF2B5EF4-FFF2-40B4-BE49-F238E27FC236}">
                <a16:creationId xmlns:a16="http://schemas.microsoft.com/office/drawing/2014/main" id="{2520E208-2665-B664-723A-C7DD0C04B05A}"/>
              </a:ext>
            </a:extLst>
          </p:cNvPr>
          <p:cNvSpPr>
            <a:spLocks noChangeAspect="1"/>
          </p:cNvSpPr>
          <p:nvPr/>
        </p:nvSpPr>
        <p:spPr bwMode="auto">
          <a:xfrm>
            <a:off x="7978914" y="323257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Installs service, troubleshoots issues</a:t>
            </a:r>
          </a:p>
        </p:txBody>
      </p:sp>
      <p:sp>
        <p:nvSpPr>
          <p:cNvPr id="32" name="Rectangle 31">
            <a:extLst>
              <a:ext uri="{FF2B5EF4-FFF2-40B4-BE49-F238E27FC236}">
                <a16:creationId xmlns:a16="http://schemas.microsoft.com/office/drawing/2014/main" id="{A52DA484-00D2-5325-51A3-D86BE5A17918}"/>
              </a:ext>
            </a:extLst>
          </p:cNvPr>
          <p:cNvSpPr>
            <a:spLocks noChangeAspect="1"/>
          </p:cNvSpPr>
          <p:nvPr/>
        </p:nvSpPr>
        <p:spPr bwMode="auto">
          <a:xfrm>
            <a:off x="7978914" y="406307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Wiring diagrams, service setup guides, FAQs</a:t>
            </a:r>
          </a:p>
        </p:txBody>
      </p:sp>
      <p:sp>
        <p:nvSpPr>
          <p:cNvPr id="33" name="Rectangle 32">
            <a:extLst>
              <a:ext uri="{FF2B5EF4-FFF2-40B4-BE49-F238E27FC236}">
                <a16:creationId xmlns:a16="http://schemas.microsoft.com/office/drawing/2014/main" id="{8A53DD9D-7656-359D-D7D7-0757269E6282}"/>
              </a:ext>
              <a:ext uri="{C183D7F6-B498-43B3-948B-1728B52AA6E4}">
                <adec:decorative xmlns:adec="http://schemas.microsoft.com/office/drawing/2017/decorative" val="0"/>
              </a:ext>
            </a:extLst>
          </p:cNvPr>
          <p:cNvSpPr>
            <a:spLocks noChangeAspect="1"/>
          </p:cNvSpPr>
          <p:nvPr/>
        </p:nvSpPr>
        <p:spPr bwMode="auto">
          <a:xfrm>
            <a:off x="7978914" y="5119422"/>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“How to reset a router for a customer with no tech experience?”</a:t>
            </a:r>
          </a:p>
        </p:txBody>
      </p:sp>
      <p:pic>
        <p:nvPicPr>
          <p:cNvPr id="4" name="Graphic 3" descr="Farmer female with solid fill">
            <a:extLst>
              <a:ext uri="{FF2B5EF4-FFF2-40B4-BE49-F238E27FC236}">
                <a16:creationId xmlns:a16="http://schemas.microsoft.com/office/drawing/2014/main" id="{A62F79FB-AC2D-297B-1631-B719BD5912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8623" y="2011030"/>
            <a:ext cx="612370" cy="612370"/>
          </a:xfrm>
          <a:prstGeom prst="rect">
            <a:avLst/>
          </a:prstGeom>
        </p:spPr>
      </p:pic>
      <p:pic>
        <p:nvPicPr>
          <p:cNvPr id="34" name="Graphic 33" descr="Airplane with solid fill">
            <a:extLst>
              <a:ext uri="{FF2B5EF4-FFF2-40B4-BE49-F238E27FC236}">
                <a16:creationId xmlns:a16="http://schemas.microsoft.com/office/drawing/2014/main" id="{4D891BFA-90F6-BDFC-99E0-9E4A91F24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3105" y="1982033"/>
            <a:ext cx="665788" cy="665788"/>
          </a:xfrm>
          <a:prstGeom prst="rect">
            <a:avLst/>
          </a:prstGeom>
        </p:spPr>
      </p:pic>
      <p:pic>
        <p:nvPicPr>
          <p:cNvPr id="35" name="Graphic 34" descr="Morse Code with solid fill">
            <a:extLst>
              <a:ext uri="{FF2B5EF4-FFF2-40B4-BE49-F238E27FC236}">
                <a16:creationId xmlns:a16="http://schemas.microsoft.com/office/drawing/2014/main" id="{D8C0E6DF-A19E-E2BF-1757-E63497D96A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13461" y="1992815"/>
            <a:ext cx="706354" cy="706354"/>
          </a:xfrm>
          <a:prstGeom prst="rect">
            <a:avLst/>
          </a:prstGeom>
        </p:spPr>
      </p:pic>
    </p:spTree>
    <p:extLst>
      <p:ext uri="{BB962C8B-B14F-4D97-AF65-F5344CB8AC3E}">
        <p14:creationId xmlns:p14="http://schemas.microsoft.com/office/powerpoint/2010/main" val="1710562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0A22F-CFE5-099C-D376-267BB81FDDD7}"/>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5B341D48-1CEC-232F-824B-B4D59FD18480}"/>
              </a:ext>
            </a:extLst>
          </p:cNvPr>
          <p:cNvSpPr txBox="1"/>
          <p:nvPr/>
        </p:nvSpPr>
        <p:spPr>
          <a:xfrm>
            <a:off x="3949262" y="2644170"/>
            <a:ext cx="4135295" cy="1569660"/>
          </a:xfrm>
          <a:prstGeom prst="rect">
            <a:avLst/>
          </a:prstGeom>
          <a:noFill/>
        </p:spPr>
        <p:txBody>
          <a:bodyPr wrap="square">
            <a:spAutoFit/>
          </a:bodyPr>
          <a:lstStyle/>
          <a:p>
            <a:r>
              <a:rPr kumimoji="0" lang="en-US" sz="9600" b="1" i="0" u="none" strike="noStrike" kern="1200" cap="none" spc="0" normalizeH="0" baseline="0" noProof="0">
                <a:ln>
                  <a:noFill/>
                </a:ln>
                <a:solidFill>
                  <a:schemeClr val="bg1"/>
                </a:solidFill>
                <a:effectLst/>
                <a:uLnTx/>
                <a:uFillTx/>
                <a:latin typeface="Segoe Print" panose="02000600000000000000" pitchFamily="2" charset="0"/>
                <a:ea typeface="+mj-ea"/>
                <a:cs typeface="Segoe UI" panose="020B0502040204020203" pitchFamily="34" charset="0"/>
              </a:rPr>
              <a:t>DEMO</a:t>
            </a:r>
            <a:endParaRPr lang="en-CA" sz="9600">
              <a:solidFill>
                <a:schemeClr val="bg1"/>
              </a:solidFill>
              <a:latin typeface="Segoe Print" panose="02000600000000000000" pitchFamily="2" charset="0"/>
            </a:endParaRPr>
          </a:p>
        </p:txBody>
      </p:sp>
    </p:spTree>
    <p:extLst>
      <p:ext uri="{BB962C8B-B14F-4D97-AF65-F5344CB8AC3E}">
        <p14:creationId xmlns:p14="http://schemas.microsoft.com/office/powerpoint/2010/main" val="302965339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8A987-6020-5966-180A-514E351F9B12}"/>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E30062-D9BE-1BBC-1672-6CE1D2D6D2FE}"/>
              </a:ext>
            </a:extLst>
          </p:cNvPr>
          <p:cNvSpPr/>
          <p:nvPr/>
        </p:nvSpPr>
        <p:spPr bwMode="auto">
          <a:xfrm>
            <a:off x="1489619" y="842258"/>
            <a:ext cx="7743354" cy="5556324"/>
          </a:xfrm>
          <a:prstGeom prst="roundRect">
            <a:avLst>
              <a:gd name="adj" fmla="val 4286"/>
            </a:avLst>
          </a:prstGeom>
          <a:noFill/>
          <a:ln w="19050">
            <a:solidFill>
              <a:schemeClr val="tx1">
                <a:lumMod val="50000"/>
                <a:lumOff val="50000"/>
              </a:schemeClr>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6" name="Rectangle: Top Corners Rounded 5">
            <a:extLst>
              <a:ext uri="{FF2B5EF4-FFF2-40B4-BE49-F238E27FC236}">
                <a16:creationId xmlns:a16="http://schemas.microsoft.com/office/drawing/2014/main" id="{E6DCDC51-8AA2-D92A-A3E1-C57C1584BCA6}"/>
              </a:ext>
            </a:extLst>
          </p:cNvPr>
          <p:cNvSpPr>
            <a:spLocks/>
          </p:cNvSpPr>
          <p:nvPr/>
        </p:nvSpPr>
        <p:spPr bwMode="auto">
          <a:xfrm rot="5400000">
            <a:off x="5904711" y="315960"/>
            <a:ext cx="2784835" cy="3871679"/>
          </a:xfrm>
          <a:prstGeom prst="round2SameRect">
            <a:avLst>
              <a:gd name="adj1" fmla="val 8724"/>
              <a:gd name="adj2" fmla="val 0"/>
            </a:avLst>
          </a:prstGeom>
          <a:solidFill>
            <a:schemeClr val="tx2">
              <a:lumMod val="25000"/>
              <a:lumOff val="75000"/>
            </a:schemeClr>
          </a:solidFill>
          <a:ln w="57150"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High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High Complexity</a:t>
            </a:r>
          </a:p>
        </p:txBody>
      </p:sp>
      <p:sp>
        <p:nvSpPr>
          <p:cNvPr id="8" name="Rectangle: Top Corners Rounded 7">
            <a:extLst>
              <a:ext uri="{FF2B5EF4-FFF2-40B4-BE49-F238E27FC236}">
                <a16:creationId xmlns:a16="http://schemas.microsoft.com/office/drawing/2014/main" id="{B87639E6-9288-EC4C-08A5-DBD4974856E0}"/>
              </a:ext>
            </a:extLst>
          </p:cNvPr>
          <p:cNvSpPr>
            <a:spLocks/>
          </p:cNvSpPr>
          <p:nvPr/>
        </p:nvSpPr>
        <p:spPr bwMode="auto">
          <a:xfrm rot="16200000">
            <a:off x="2045222" y="3082510"/>
            <a:ext cx="2787053" cy="3862812"/>
          </a:xfrm>
          <a:prstGeom prst="round2SameRect">
            <a:avLst>
              <a:gd name="adj1" fmla="val 7150"/>
              <a:gd name="adj2" fmla="val 0"/>
            </a:avLst>
          </a:prstGeom>
          <a:solidFill>
            <a:schemeClr val="accent5">
              <a:lumMod val="20000"/>
              <a:lumOff val="80000"/>
            </a:schemeClr>
          </a:solidFill>
          <a:ln w="57150" cap="flat" cmpd="sng" algn="ctr">
            <a:noFill/>
            <a:prstDash val="solid"/>
            <a:headEnd type="none" w="med" len="med"/>
            <a:tailEnd type="none" w="med" len="med"/>
          </a:ln>
          <a:effectLst/>
        </p:spPr>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Low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Low Complexity</a:t>
            </a:r>
          </a:p>
        </p:txBody>
      </p:sp>
      <p:sp>
        <p:nvSpPr>
          <p:cNvPr id="10" name="Rectangle: Top Corners Rounded 9">
            <a:extLst>
              <a:ext uri="{FF2B5EF4-FFF2-40B4-BE49-F238E27FC236}">
                <a16:creationId xmlns:a16="http://schemas.microsoft.com/office/drawing/2014/main" id="{D2052790-CF0A-4836-694B-104633AF27CE}"/>
              </a:ext>
            </a:extLst>
          </p:cNvPr>
          <p:cNvSpPr>
            <a:spLocks/>
          </p:cNvSpPr>
          <p:nvPr/>
        </p:nvSpPr>
        <p:spPr bwMode="auto">
          <a:xfrm rot="16200000">
            <a:off x="2033487" y="333830"/>
            <a:ext cx="2783938" cy="3836238"/>
          </a:xfrm>
          <a:prstGeom prst="round2SameRect">
            <a:avLst>
              <a:gd name="adj1" fmla="val 7886"/>
              <a:gd name="adj2" fmla="val 0"/>
            </a:avLst>
          </a:prstGeom>
          <a:solidFill>
            <a:schemeClr val="bg2"/>
          </a:solidFill>
          <a:ln w="57150" cap="flat" cmpd="sng" algn="ctr">
            <a:noFill/>
            <a:prstDash val="solid"/>
            <a:headEnd type="none" w="med" len="med"/>
            <a:tailEnd type="none" w="med" len="med"/>
          </a:ln>
          <a:effectLst/>
        </p:spPr>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Low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High Complexity</a:t>
            </a:r>
          </a:p>
        </p:txBody>
      </p:sp>
      <p:sp>
        <p:nvSpPr>
          <p:cNvPr id="12" name="Rectangle: Top Corners Rounded 11">
            <a:extLst>
              <a:ext uri="{FF2B5EF4-FFF2-40B4-BE49-F238E27FC236}">
                <a16:creationId xmlns:a16="http://schemas.microsoft.com/office/drawing/2014/main" id="{D87C7978-6DDA-D059-3FC5-4F9BAE009CF7}"/>
              </a:ext>
            </a:extLst>
          </p:cNvPr>
          <p:cNvSpPr>
            <a:spLocks/>
          </p:cNvSpPr>
          <p:nvPr/>
        </p:nvSpPr>
        <p:spPr bwMode="auto">
          <a:xfrm rot="5400000">
            <a:off x="5904704" y="3074820"/>
            <a:ext cx="2775977" cy="3880532"/>
          </a:xfrm>
          <a:prstGeom prst="round2SameRect">
            <a:avLst>
              <a:gd name="adj1" fmla="val 8755"/>
              <a:gd name="adj2" fmla="val 0"/>
            </a:avLst>
          </a:prstGeom>
          <a:solidFill>
            <a:schemeClr val="accent5">
              <a:lumMod val="40000"/>
              <a:lumOff val="60000"/>
            </a:schemeClr>
          </a:solidFill>
          <a:ln w="57150"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a:ea typeface="+mn-ea"/>
                <a:cs typeface="+mn-cs"/>
              </a:rPr>
              <a:t>High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a:ea typeface="+mn-ea"/>
                <a:cs typeface="+mn-cs"/>
              </a:rPr>
              <a:t>Low Complexity</a:t>
            </a:r>
          </a:p>
        </p:txBody>
      </p:sp>
      <p:sp>
        <p:nvSpPr>
          <p:cNvPr id="14" name="TextBox 13">
            <a:extLst>
              <a:ext uri="{FF2B5EF4-FFF2-40B4-BE49-F238E27FC236}">
                <a16:creationId xmlns:a16="http://schemas.microsoft.com/office/drawing/2014/main" id="{FAE8AF4E-5A5E-8A43-89BD-0D42B44B0194}"/>
              </a:ext>
            </a:extLst>
          </p:cNvPr>
          <p:cNvSpPr txBox="1"/>
          <p:nvPr/>
        </p:nvSpPr>
        <p:spPr>
          <a:xfrm>
            <a:off x="9457042" y="4499560"/>
            <a:ext cx="14369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mn-cs"/>
              </a:rPr>
              <a:t>Retrieval</a:t>
            </a:r>
            <a:r>
              <a:rPr kumimoji="0" lang="en-US" sz="1800" b="0" i="0" u="none" strike="noStrike" kern="1200" cap="none" spc="0" normalizeH="0" baseline="0" noProof="0">
                <a:ln>
                  <a:noFill/>
                </a:ln>
                <a:solidFill>
                  <a:prstClr val="black"/>
                </a:solidFill>
                <a:effectLst/>
                <a:uLnTx/>
                <a:uFillTx/>
                <a:latin typeface="Segoe UI"/>
                <a:ea typeface="+mn-ea"/>
                <a:cs typeface="+mn-cs"/>
              </a:rPr>
              <a:t> Agents</a:t>
            </a:r>
          </a:p>
        </p:txBody>
      </p:sp>
      <p:sp>
        <p:nvSpPr>
          <p:cNvPr id="16" name="TextBox 15">
            <a:extLst>
              <a:ext uri="{FF2B5EF4-FFF2-40B4-BE49-F238E27FC236}">
                <a16:creationId xmlns:a16="http://schemas.microsoft.com/office/drawing/2014/main" id="{80F004D5-AED8-40B4-A234-BEA6E41839AA}"/>
              </a:ext>
            </a:extLst>
          </p:cNvPr>
          <p:cNvSpPr txBox="1"/>
          <p:nvPr/>
        </p:nvSpPr>
        <p:spPr>
          <a:xfrm>
            <a:off x="9457042" y="2911166"/>
            <a:ext cx="14369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 Agents</a:t>
            </a:r>
          </a:p>
        </p:txBody>
      </p:sp>
      <p:sp>
        <p:nvSpPr>
          <p:cNvPr id="18" name="TextBox 17">
            <a:extLst>
              <a:ext uri="{FF2B5EF4-FFF2-40B4-BE49-F238E27FC236}">
                <a16:creationId xmlns:a16="http://schemas.microsoft.com/office/drawing/2014/main" id="{52AC5FB3-633E-7486-6955-12EDAAD8443D}"/>
              </a:ext>
            </a:extLst>
          </p:cNvPr>
          <p:cNvSpPr txBox="1"/>
          <p:nvPr/>
        </p:nvSpPr>
        <p:spPr>
          <a:xfrm>
            <a:off x="9457042" y="1564614"/>
            <a:ext cx="16500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mn-cs"/>
              </a:rPr>
              <a:t>Autonomous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 Agents</a:t>
            </a:r>
          </a:p>
        </p:txBody>
      </p:sp>
      <p:cxnSp>
        <p:nvCxnSpPr>
          <p:cNvPr id="20" name="Straight Arrow Connector 19">
            <a:extLst>
              <a:ext uri="{FF2B5EF4-FFF2-40B4-BE49-F238E27FC236}">
                <a16:creationId xmlns:a16="http://schemas.microsoft.com/office/drawing/2014/main" id="{A8029469-57AF-0872-5443-50D34DAB509D}"/>
              </a:ext>
            </a:extLst>
          </p:cNvPr>
          <p:cNvCxnSpPr>
            <a:cxnSpLocks/>
          </p:cNvCxnSpPr>
          <p:nvPr/>
        </p:nvCxnSpPr>
        <p:spPr>
          <a:xfrm>
            <a:off x="1601376" y="6601124"/>
            <a:ext cx="7540194" cy="0"/>
          </a:xfrm>
          <a:prstGeom prst="straightConnector1">
            <a:avLst/>
          </a:prstGeom>
          <a:noFill/>
          <a:ln w="19050" cap="rnd">
            <a:gradFill flip="none" rotWithShape="1">
              <a:gsLst>
                <a:gs pos="10000">
                  <a:schemeClr val="accent6"/>
                </a:gs>
                <a:gs pos="40000">
                  <a:schemeClr val="accent2"/>
                </a:gs>
              </a:gsLst>
              <a:path path="circle">
                <a:fillToRect l="100000" t="100000"/>
              </a:path>
              <a:tileRect r="-100000" b="-100000"/>
            </a:gradFill>
            <a:headEnd type="none" w="med" len="med"/>
            <a:tailEnd type="arrow" w="lg" len="med"/>
          </a:ln>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0E7B870-9454-6267-8192-BA3C014CC6B0}"/>
              </a:ext>
            </a:extLst>
          </p:cNvPr>
          <p:cNvSpPr txBox="1"/>
          <p:nvPr/>
        </p:nvSpPr>
        <p:spPr>
          <a:xfrm>
            <a:off x="4826031" y="6479205"/>
            <a:ext cx="1090884" cy="253169"/>
          </a:xfrm>
          <a:prstGeom prst="roundRect">
            <a:avLst/>
          </a:prstGeom>
          <a:solidFill>
            <a:schemeClr val="bg1"/>
          </a:solidFill>
        </p:spPr>
        <p:txBody>
          <a:bodyPr wrap="square" lIns="0" tIns="0" rIns="0" bIns="0" rtlCol="0" anchor="ctr" anchorCtr="0">
            <a:noAutofit/>
          </a:bodyPr>
          <a:lstStyle>
            <a:defPPr>
              <a:defRPr lang="en-US"/>
            </a:defPPr>
            <a:lvl1pPr marR="0" lvl="0" indent="0" algn="ctr" defTabSz="853416" fontAlgn="auto">
              <a:lnSpc>
                <a:spcPct val="100000"/>
              </a:lnSpc>
              <a:spcBef>
                <a:spcPts val="0"/>
              </a:spcBef>
              <a:spcAft>
                <a:spcPts val="0"/>
              </a:spcAft>
              <a:buClrTx/>
              <a:buSzTx/>
              <a:buFontTx/>
              <a:buNone/>
              <a:tabLst/>
              <a:defRPr kumimoji="0" sz="1222" b="0" i="0" u="none" strike="noStrike" kern="0" cap="none" spc="0" normalizeH="0" baseline="0">
                <a:ln>
                  <a:noFill/>
                </a:ln>
                <a:solidFill>
                  <a:schemeClr val="bg1"/>
                </a:solidFill>
                <a:effectLst/>
                <a:uLnTx/>
                <a:uFillTx/>
                <a:latin typeface="Segoe UI Semibold" panose="020B0702040204020203" pitchFamily="34" charset="0"/>
                <a:cs typeface="Segoe UI Semibold" panose="020B0702040204020203" pitchFamily="34"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gradFill>
                  <a:gsLst>
                    <a:gs pos="10000">
                      <a:srgbClr val="C03BC4"/>
                    </a:gs>
                    <a:gs pos="40000">
                      <a:srgbClr val="8661C5"/>
                    </a:gs>
                  </a:gsLst>
                  <a:path path="circle">
                    <a:fillToRect l="100000" t="100000"/>
                  </a:path>
                </a:gradFill>
                <a:effectLst/>
                <a:uLnTx/>
                <a:uFillTx/>
                <a:latin typeface="Segoe Sans Display Semibold"/>
                <a:ea typeface="+mn-ea"/>
                <a:cs typeface="Segoe UI Semibold" panose="020B0702040204020203" pitchFamily="34" charset="0"/>
              </a:rPr>
              <a:t>Value</a:t>
            </a:r>
          </a:p>
        </p:txBody>
      </p:sp>
      <p:cxnSp>
        <p:nvCxnSpPr>
          <p:cNvPr id="24" name="Straight Arrow Connector 23">
            <a:extLst>
              <a:ext uri="{FF2B5EF4-FFF2-40B4-BE49-F238E27FC236}">
                <a16:creationId xmlns:a16="http://schemas.microsoft.com/office/drawing/2014/main" id="{64F2BBCB-D3BD-FF68-6AE6-CD21BCD24677}"/>
              </a:ext>
            </a:extLst>
          </p:cNvPr>
          <p:cNvCxnSpPr>
            <a:cxnSpLocks/>
          </p:cNvCxnSpPr>
          <p:nvPr/>
        </p:nvCxnSpPr>
        <p:spPr>
          <a:xfrm flipV="1">
            <a:off x="1025085" y="913942"/>
            <a:ext cx="0" cy="5444000"/>
          </a:xfrm>
          <a:prstGeom prst="straightConnector1">
            <a:avLst/>
          </a:prstGeom>
          <a:noFill/>
          <a:ln w="19050" cap="rnd">
            <a:gradFill flip="none" rotWithShape="1">
              <a:gsLst>
                <a:gs pos="10000">
                  <a:schemeClr val="accent6"/>
                </a:gs>
                <a:gs pos="40000">
                  <a:schemeClr val="accent2"/>
                </a:gs>
              </a:gsLst>
              <a:path path="circle">
                <a:fillToRect l="100000" t="100000"/>
              </a:path>
              <a:tileRect r="-100000" b="-100000"/>
            </a:gradFill>
            <a:headEnd type="none" w="med" len="med"/>
            <a:tailEnd type="arrow" w="lg" len="med"/>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67D0CFE-5630-DF08-A420-A6FD9D7C1E4E}"/>
              </a:ext>
            </a:extLst>
          </p:cNvPr>
          <p:cNvSpPr txBox="1"/>
          <p:nvPr/>
        </p:nvSpPr>
        <p:spPr>
          <a:xfrm rot="16200000">
            <a:off x="62220" y="3478038"/>
            <a:ext cx="1873065" cy="315809"/>
          </a:xfrm>
          <a:prstGeom prst="roundRect">
            <a:avLst/>
          </a:prstGeom>
          <a:solidFill>
            <a:schemeClr val="bg1"/>
          </a:solidFill>
        </p:spPr>
        <p:txBody>
          <a:bodyPr wrap="square" lIns="0" tIns="0" rIns="0" bIns="0" rtlCol="0" anchor="ctr" anchorCtr="0">
            <a:noAutofit/>
          </a:bodyPr>
          <a:lstStyle>
            <a:defPPr>
              <a:defRPr lang="en-US"/>
            </a:defPPr>
            <a:lvl1pPr algn="ctr">
              <a:defRPr sz="4400">
                <a:latin typeface="Segoe Sans Display" pitchFamily="2" charset="0"/>
                <a:cs typeface="Segoe Sans Display" pitchFamily="2"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gradFill>
                  <a:gsLst>
                    <a:gs pos="10000">
                      <a:srgbClr val="C03BC4"/>
                    </a:gs>
                    <a:gs pos="40000">
                      <a:srgbClr val="8661C5"/>
                    </a:gs>
                  </a:gsLst>
                  <a:path path="circle">
                    <a:fillToRect l="100000" t="100000"/>
                  </a:path>
                </a:gradFill>
                <a:effectLst/>
                <a:uLnTx/>
                <a:uFillTx/>
                <a:latin typeface="Segoe Sans Display Semibold"/>
                <a:ea typeface="+mn-ea"/>
                <a:cs typeface="Segoe UI Semibold" panose="020B0702040204020203" pitchFamily="34" charset="0"/>
              </a:rPr>
              <a:t>Complexity</a:t>
            </a:r>
          </a:p>
        </p:txBody>
      </p:sp>
      <p:cxnSp>
        <p:nvCxnSpPr>
          <p:cNvPr id="28" name="Straight Connector 27">
            <a:extLst>
              <a:ext uri="{FF2B5EF4-FFF2-40B4-BE49-F238E27FC236}">
                <a16:creationId xmlns:a16="http://schemas.microsoft.com/office/drawing/2014/main" id="{4AE633A1-B01D-F4D2-4560-B24C97219455}"/>
              </a:ext>
            </a:extLst>
          </p:cNvPr>
          <p:cNvCxnSpPr>
            <a:cxnSpLocks/>
          </p:cNvCxnSpPr>
          <p:nvPr/>
        </p:nvCxnSpPr>
        <p:spPr>
          <a:xfrm>
            <a:off x="1489619" y="3620420"/>
            <a:ext cx="7743354" cy="0"/>
          </a:xfrm>
          <a:prstGeom prst="line">
            <a:avLst/>
          </a:prstGeom>
          <a:noFill/>
          <a:ln w="9525" cap="flat" cmpd="sng" algn="ctr">
            <a:solidFill>
              <a:schemeClr val="tx1">
                <a:lumMod val="50000"/>
                <a:lumOff val="50000"/>
              </a:schemeClr>
            </a:solidFill>
            <a:prstDash val="lgDash"/>
            <a:headEnd type="none" w="med" len="med"/>
            <a:tailEnd type="none" w="med" len="med"/>
          </a:ln>
          <a:effectLst>
            <a:outerShdw blurRad="63500" dist="63500" dir="2700000" algn="tl" rotWithShape="0">
              <a:prstClr val="black">
                <a:alpha val="50000"/>
              </a:prstClr>
            </a:outerShdw>
          </a:effectLst>
        </p:spPr>
      </p:cxnSp>
      <p:cxnSp>
        <p:nvCxnSpPr>
          <p:cNvPr id="30" name="Straight Connector 29">
            <a:extLst>
              <a:ext uri="{FF2B5EF4-FFF2-40B4-BE49-F238E27FC236}">
                <a16:creationId xmlns:a16="http://schemas.microsoft.com/office/drawing/2014/main" id="{A949D173-6C6D-883A-0C92-81D160BBA186}"/>
              </a:ext>
            </a:extLst>
          </p:cNvPr>
          <p:cNvCxnSpPr>
            <a:cxnSpLocks/>
          </p:cNvCxnSpPr>
          <p:nvPr/>
        </p:nvCxnSpPr>
        <p:spPr>
          <a:xfrm flipV="1">
            <a:off x="5361296" y="842258"/>
            <a:ext cx="0" cy="5556324"/>
          </a:xfrm>
          <a:prstGeom prst="line">
            <a:avLst/>
          </a:prstGeom>
          <a:noFill/>
          <a:ln w="9525" cap="flat" cmpd="sng" algn="ctr">
            <a:solidFill>
              <a:schemeClr val="tx1">
                <a:lumMod val="50000"/>
                <a:lumOff val="50000"/>
              </a:schemeClr>
            </a:solidFill>
            <a:prstDash val="lgDash"/>
            <a:headEnd type="none" w="med" len="med"/>
            <a:tailEnd type="none" w="med" len="med"/>
          </a:ln>
          <a:effectLst>
            <a:outerShdw blurRad="63500" dist="63500" dir="2700000" algn="tl" rotWithShape="0">
              <a:prstClr val="black">
                <a:alpha val="50000"/>
              </a:prstClr>
            </a:outerShdw>
          </a:effectLst>
        </p:spPr>
      </p:cxnSp>
      <p:sp>
        <p:nvSpPr>
          <p:cNvPr id="32" name="Oval 31">
            <a:extLst>
              <a:ext uri="{FF2B5EF4-FFF2-40B4-BE49-F238E27FC236}">
                <a16:creationId xmlns:a16="http://schemas.microsoft.com/office/drawing/2014/main" id="{71EF118B-A5F0-E1A8-A728-1BDBB799687A}"/>
              </a:ext>
            </a:extLst>
          </p:cNvPr>
          <p:cNvSpPr>
            <a:spLocks noChangeAspect="1"/>
          </p:cNvSpPr>
          <p:nvPr/>
        </p:nvSpPr>
        <p:spPr>
          <a:xfrm>
            <a:off x="6173411" y="3881436"/>
            <a:ext cx="2247442" cy="2247442"/>
          </a:xfrm>
          <a:prstGeom prst="ellipse">
            <a:avLst/>
          </a:prstGeom>
          <a:noFill/>
          <a:ln w="28575">
            <a:gradFill flip="none" rotWithShape="1">
              <a:gsLst>
                <a:gs pos="0">
                  <a:schemeClr val="accent2"/>
                </a:gs>
                <a:gs pos="90000">
                  <a:schemeClr val="accent6"/>
                </a:gs>
                <a:gs pos="60000">
                  <a:schemeClr val="accent2"/>
                </a:gs>
                <a:gs pos="75000">
                  <a:schemeClr val="accent4"/>
                </a:gs>
                <a:gs pos="100000">
                  <a:schemeClr val="accent6"/>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Title 3">
            <a:extLst>
              <a:ext uri="{FF2B5EF4-FFF2-40B4-BE49-F238E27FC236}">
                <a16:creationId xmlns:a16="http://schemas.microsoft.com/office/drawing/2014/main" id="{B66C67AC-A99E-E8D3-AC88-52F8759DD280}"/>
              </a:ext>
            </a:extLst>
          </p:cNvPr>
          <p:cNvSpPr txBox="1">
            <a:spLocks/>
          </p:cNvSpPr>
          <p:nvPr/>
        </p:nvSpPr>
        <p:spPr>
          <a:xfrm>
            <a:off x="676940" y="181644"/>
            <a:ext cx="10972518" cy="646771"/>
          </a:xfrm>
          <a:prstGeom prst="rect">
            <a:avLst/>
          </a:prstGeom>
        </p:spPr>
        <p:txBody>
          <a:bodyPr lIns="91440" tIns="45720" rIns="91440" bIns="45720" anchor="t"/>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a:ln>
                  <a:noFill/>
                </a:ln>
                <a:solidFill>
                  <a:srgbClr val="091F2C"/>
                </a:solidFill>
                <a:effectLst/>
                <a:uLnTx/>
                <a:uFillTx/>
                <a:latin typeface="Segoe UI"/>
                <a:ea typeface="+mj-ea"/>
                <a:cs typeface="Segoe UI"/>
              </a:rPr>
              <a:t>Getting started!</a:t>
            </a:r>
            <a:endParaRPr kumimoji="0" lang="en-US" sz="4200" b="1" i="0" u="none" strike="noStrike" kern="1200" cap="none" spc="0" normalizeH="0" baseline="0" noProof="0">
              <a:ln>
                <a:noFill/>
              </a:ln>
              <a:solidFill>
                <a:srgbClr val="091F2C"/>
              </a:soli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3858459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EA225D2F-993F-72F1-779A-005FB4E3A3B2}"/>
              </a:ext>
            </a:extLst>
          </p:cNvPr>
          <p:cNvSpPr txBox="1">
            <a:spLocks/>
          </p:cNvSpPr>
          <p:nvPr/>
        </p:nvSpPr>
        <p:spPr>
          <a:xfrm>
            <a:off x="909205" y="529936"/>
            <a:ext cx="10360025" cy="647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4000" b="1" kern="1200">
                <a:gradFill>
                  <a:gsLst>
                    <a:gs pos="2917">
                      <a:schemeClr val="tx1"/>
                    </a:gs>
                    <a:gs pos="30000">
                      <a:schemeClr val="tx1"/>
                    </a:gs>
                  </a:gsLst>
                  <a:lin ang="5400000" scaled="0"/>
                </a:gradFill>
                <a:latin typeface="+mj-lt"/>
                <a:ea typeface="+mj-ea"/>
                <a:cs typeface="Segoe UI" panose="020B0502040204020203" pitchFamily="34" charset="0"/>
              </a:defRPr>
            </a:lvl1pPr>
          </a:lstStyle>
          <a:p>
            <a:pPr>
              <a:lnSpc>
                <a:spcPct val="100000"/>
              </a:lnSpc>
              <a:spcBef>
                <a:spcPts val="0"/>
              </a:spcBef>
              <a:defRPr/>
            </a:pPr>
            <a:r>
              <a:rPr lang="en-US" sz="4200">
                <a:solidFill>
                  <a:schemeClr val="tx1"/>
                </a:solidFill>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D9F45EE-0E8B-F7B2-0E6C-DBE908D28E27}"/>
              </a:ext>
            </a:extLst>
          </p:cNvPr>
          <p:cNvGrpSpPr/>
          <p:nvPr/>
        </p:nvGrpSpPr>
        <p:grpSpPr>
          <a:xfrm>
            <a:off x="1248867" y="2270196"/>
            <a:ext cx="3074305" cy="3134588"/>
            <a:chOff x="1248867" y="2270196"/>
            <a:chExt cx="3074305" cy="3134588"/>
          </a:xfrm>
        </p:grpSpPr>
        <p:sp>
          <p:nvSpPr>
            <p:cNvPr id="6" name="Rounded Rectangle 1">
              <a:extLst>
                <a:ext uri="{FF2B5EF4-FFF2-40B4-BE49-F238E27FC236}">
                  <a16:creationId xmlns:a16="http://schemas.microsoft.com/office/drawing/2014/main" id="{D7ACA1EC-A96A-74C5-34BB-7B4B5834D3F3}"/>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7" name="Graphic 17">
              <a:extLst>
                <a:ext uri="{FF2B5EF4-FFF2-40B4-BE49-F238E27FC236}">
                  <a16:creationId xmlns:a16="http://schemas.microsoft.com/office/drawing/2014/main" id="{730F6D94-C56A-EDF7-2B64-E38E39B0C5E6}"/>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8" name="TextBox 7">
              <a:extLst>
                <a:ext uri="{FF2B5EF4-FFF2-40B4-BE49-F238E27FC236}">
                  <a16:creationId xmlns:a16="http://schemas.microsoft.com/office/drawing/2014/main" id="{573381BE-E356-1D99-D95F-3A24A4DBFF8F}"/>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9" name="Rectangle: Rounded Corners 8">
              <a:extLst>
                <a:ext uri="{FF2B5EF4-FFF2-40B4-BE49-F238E27FC236}">
                  <a16:creationId xmlns:a16="http://schemas.microsoft.com/office/drawing/2014/main" id="{0D554977-3C34-23E5-63B9-E37EFFCA29FC}"/>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lang="en-US" sz="140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12" name="Rounded Rectangle 1">
            <a:extLst>
              <a:ext uri="{FF2B5EF4-FFF2-40B4-BE49-F238E27FC236}">
                <a16:creationId xmlns:a16="http://schemas.microsoft.com/office/drawing/2014/main" id="{7AD0A275-C53B-6A2A-9293-8A2B1B57411E}"/>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4" name="Graphic 34">
            <a:extLst>
              <a:ext uri="{FF2B5EF4-FFF2-40B4-BE49-F238E27FC236}">
                <a16:creationId xmlns:a16="http://schemas.microsoft.com/office/drawing/2014/main" id="{0B47EA75-F9F2-6382-19C6-F6FA0F87F7D8}"/>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ECB44B8E-5C6E-7FB9-A30E-ED9B33F1C058}"/>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18" name="Rectangle: Rounded Corners 17">
            <a:extLst>
              <a:ext uri="{FF2B5EF4-FFF2-40B4-BE49-F238E27FC236}">
                <a16:creationId xmlns:a16="http://schemas.microsoft.com/office/drawing/2014/main" id="{A5D613BB-3AB5-DFAE-4C2D-05FB74D15A75}"/>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24" name="Group 23">
            <a:extLst>
              <a:ext uri="{FF2B5EF4-FFF2-40B4-BE49-F238E27FC236}">
                <a16:creationId xmlns:a16="http://schemas.microsoft.com/office/drawing/2014/main" id="{F3817E56-E135-7211-E86C-215A9522418C}"/>
              </a:ext>
            </a:extLst>
          </p:cNvPr>
          <p:cNvGrpSpPr/>
          <p:nvPr/>
        </p:nvGrpSpPr>
        <p:grpSpPr>
          <a:xfrm>
            <a:off x="7868827" y="2270196"/>
            <a:ext cx="3074305" cy="3134588"/>
            <a:chOff x="7868827" y="2270196"/>
            <a:chExt cx="3074305" cy="3134588"/>
          </a:xfrm>
        </p:grpSpPr>
        <p:sp>
          <p:nvSpPr>
            <p:cNvPr id="20" name="Rounded Rectangle 1">
              <a:extLst>
                <a:ext uri="{FF2B5EF4-FFF2-40B4-BE49-F238E27FC236}">
                  <a16:creationId xmlns:a16="http://schemas.microsoft.com/office/drawing/2014/main" id="{654CC6CB-1F04-7C9C-9E21-F5E52BD7EF52}"/>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21" name="Graphic 32">
              <a:extLst>
                <a:ext uri="{FF2B5EF4-FFF2-40B4-BE49-F238E27FC236}">
                  <a16:creationId xmlns:a16="http://schemas.microsoft.com/office/drawing/2014/main" id="{B692B21D-23CA-9EEF-3309-1F9FA1235793}"/>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2" name="TextBox 21">
              <a:extLst>
                <a:ext uri="{FF2B5EF4-FFF2-40B4-BE49-F238E27FC236}">
                  <a16:creationId xmlns:a16="http://schemas.microsoft.com/office/drawing/2014/main" id="{E46BF678-3126-7452-5A16-E3CBB4E5ECEE}"/>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23" name="Rectangle: Rounded Corners 22">
              <a:extLst>
                <a:ext uri="{FF2B5EF4-FFF2-40B4-BE49-F238E27FC236}">
                  <a16:creationId xmlns:a16="http://schemas.microsoft.com/office/drawing/2014/main" id="{36061499-6BEA-D9C5-9502-7B448E4989F9}"/>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243992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4459288" y="849313"/>
            <a:ext cx="7732712" cy="633412"/>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5287963" y="1603375"/>
            <a:ext cx="6904037"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6073-5A57-E95D-8AC9-3B7F787D2B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E60477-AE56-87CE-6FCE-CDDCED91B21C}"/>
              </a:ext>
            </a:extLst>
          </p:cNvPr>
          <p:cNvSpPr>
            <a:spLocks noGrp="1"/>
          </p:cNvSpPr>
          <p:nvPr>
            <p:ph type="title"/>
          </p:nvPr>
        </p:nvSpPr>
        <p:spPr>
          <a:xfrm>
            <a:off x="389859" y="365126"/>
            <a:ext cx="11601511" cy="1072072"/>
          </a:xfrm>
        </p:spPr>
        <p:txBody>
          <a:bodyPr/>
          <a:lstStyle/>
          <a:p>
            <a:r>
              <a:rPr lang="en-US"/>
              <a:t>Copilot </a:t>
            </a:r>
            <a:r>
              <a:rPr lang="en-US">
                <a:gradFill>
                  <a:gsLst>
                    <a:gs pos="2000">
                      <a:srgbClr val="0179D4"/>
                    </a:gs>
                    <a:gs pos="32000">
                      <a:srgbClr val="2CB6FF"/>
                    </a:gs>
                    <a:gs pos="44000">
                      <a:srgbClr val="2DB6FF"/>
                    </a:gs>
                    <a:gs pos="81000">
                      <a:srgbClr val="D962FA"/>
                    </a:gs>
                    <a:gs pos="96000">
                      <a:srgbClr val="F69991"/>
                    </a:gs>
                  </a:gsLst>
                  <a:lin ang="3600000" scaled="0"/>
                </a:gradFill>
              </a:rPr>
              <a:t>hub</a:t>
            </a:r>
            <a:r>
              <a:rPr lang="en-US"/>
              <a:t>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BA862167-133E-1DC3-75A1-E26C47E1F3CF}"/>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6A3E91C1-358D-F685-ADB2-46BD60C8CBA8}"/>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7" name="TextBox 16">
            <a:extLst>
              <a:ext uri="{FF2B5EF4-FFF2-40B4-BE49-F238E27FC236}">
                <a16:creationId xmlns:a16="http://schemas.microsoft.com/office/drawing/2014/main" id="{66CB4D9B-1E11-A8EB-813A-27579EF0DA0B}"/>
              </a:ext>
            </a:extLst>
          </p:cNvPr>
          <p:cNvSpPr txBox="1"/>
          <p:nvPr/>
        </p:nvSpPr>
        <p:spPr>
          <a:xfrm>
            <a:off x="1080395" y="2735856"/>
            <a:ext cx="372089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Copilot hub on</a:t>
            </a:r>
            <a:r>
              <a:rPr kumimoji="0" lang="en-US" sz="1600" b="1" i="0" u="none" strike="noStrike" kern="1200" cap="none" spc="0" normalizeH="0" baseline="0" noProof="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adoption.microsoft.com/copilot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a:ea typeface="+mn-ea"/>
                <a:cs typeface="+mn-cs"/>
              </a:rPr>
              <a:t>Enablement and usage guidance for Microsoft Copilot.</a:t>
            </a:r>
          </a:p>
        </p:txBody>
      </p:sp>
      <p:cxnSp>
        <p:nvCxnSpPr>
          <p:cNvPr id="3" name="Straight Connector 2">
            <a:extLst>
              <a:ext uri="{FF2B5EF4-FFF2-40B4-BE49-F238E27FC236}">
                <a16:creationId xmlns:a16="http://schemas.microsoft.com/office/drawing/2014/main" id="{4E704DA9-DDE3-5F1C-DEBF-B779C8516A3B}"/>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9C9F9175-81F4-1CDF-E3A1-CC9A44E1D244}"/>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1389F194-5B8E-E97D-AF3B-33478F19646D}"/>
              </a:ext>
            </a:extLst>
          </p:cNvPr>
          <p:cNvSpPr txBox="1"/>
          <p:nvPr/>
        </p:nvSpPr>
        <p:spPr>
          <a:xfrm>
            <a:off x="1080396" y="5094539"/>
            <a:ext cx="3208070"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a:ea typeface="+mn-ea"/>
                <a:cs typeface="+mn-cs"/>
              </a:rPr>
              <a:t>Ask questions and get answers in our community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aka.ms/M365CopilotCommunity</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p:txBody>
      </p:sp>
      <p:pic>
        <p:nvPicPr>
          <p:cNvPr id="4" name="Picture 3" descr="Screenshot of the Microsoft 365 Copilot enablement hub on adoption.microsoft.com&#10;">
            <a:extLst>
              <a:ext uri="{FF2B5EF4-FFF2-40B4-BE49-F238E27FC236}">
                <a16:creationId xmlns:a16="http://schemas.microsoft.com/office/drawing/2014/main" id="{3145B3D3-E0B4-7720-CC74-5C61A36A7C73}"/>
              </a:ext>
            </a:extLst>
          </p:cNvPr>
          <p:cNvPicPr>
            <a:picLocks noChangeAspect="1"/>
          </p:cNvPicPr>
          <p:nvPr/>
        </p:nvPicPr>
        <p:blipFill>
          <a:blip r:embed="rId5"/>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D7828FFC-A5D9-864D-DFC1-9200D899414B}"/>
              </a:ext>
            </a:extLst>
          </p:cNvPr>
          <p:cNvPicPr>
            <a:picLocks noChangeAspect="1"/>
          </p:cNvPicPr>
          <p:nvPr/>
        </p:nvPicPr>
        <p:blipFill>
          <a:blip r:embed="rId6"/>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Tree>
    <p:extLst>
      <p:ext uri="{BB962C8B-B14F-4D97-AF65-F5344CB8AC3E}">
        <p14:creationId xmlns:p14="http://schemas.microsoft.com/office/powerpoint/2010/main" val="29020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4.16667E-6 -1.85185E-6 L 4.166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250"/>
                                  </p:stCondLst>
                                  <p:childTnLst>
                                    <p:animMotion origin="layout" path="M 1.04167E-6 -3.7037E-6 L 1.04167E-6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250"/>
                                  </p:stCondLst>
                                  <p:childTnLst>
                                    <p:animMotion origin="layout" path="M -2.29167E-6 -3.7037E-6 L -2.29167E-6 0.03542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nodeType="with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250"/>
                                  </p:stCondLst>
                                  <p:childTnLst>
                                    <p:animMotion origin="layout" path="M 1.04167E-6 -3.7037E-6 L 1.04167E-6 0.03542 " pathEditMode="relative" rAng="0" ptsTypes="AA">
                                      <p:cBhvr>
                                        <p:cTn id="2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P spid="17" grpId="1"/>
      <p:bldP spid="18" grpId="0" animBg="1"/>
      <p:bldP spid="18" grpId="1"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BDA76D-8FEF-7498-90A0-0C7C0D17C9D5}"/>
              </a:ext>
            </a:extLst>
          </p:cNvPr>
          <p:cNvGrpSpPr/>
          <p:nvPr/>
        </p:nvGrpSpPr>
        <p:grpSpPr>
          <a:xfrm>
            <a:off x="581215" y="854492"/>
            <a:ext cx="7543161" cy="6202072"/>
            <a:chOff x="1914845" y="862166"/>
            <a:chExt cx="7543161" cy="6202072"/>
          </a:xfrm>
        </p:grpSpPr>
        <p:grpSp>
          <p:nvGrpSpPr>
            <p:cNvPr id="8" name="Group 7">
              <a:extLst>
                <a:ext uri="{FF2B5EF4-FFF2-40B4-BE49-F238E27FC236}">
                  <a16:creationId xmlns:a16="http://schemas.microsoft.com/office/drawing/2014/main" id="{AF006E55-0C6A-0BD8-36F4-6D1B1B587D97}"/>
                </a:ext>
              </a:extLst>
            </p:cNvPr>
            <p:cNvGrpSpPr/>
            <p:nvPr/>
          </p:nvGrpSpPr>
          <p:grpSpPr>
            <a:xfrm>
              <a:off x="1914845" y="862166"/>
              <a:ext cx="3437886" cy="5247965"/>
              <a:chOff x="2067245" y="862166"/>
              <a:chExt cx="3437886" cy="5247965"/>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1600438"/>
              </a:xfrm>
              <a:prstGeom prst="rect">
                <a:avLst/>
              </a:prstGeom>
              <a:noFill/>
            </p:spPr>
            <p:txBody>
              <a:bodyPr wrap="square" lIns="91440" tIns="45720" rIns="91440" bIns="45720" rtlCol="0" anchor="t">
                <a:spAutoFit/>
              </a:bodyPr>
              <a:lstStyle/>
              <a:p>
                <a:pPr algn="ctr">
                  <a:defRPr/>
                </a:pPr>
                <a:r>
                  <a:rPr lang="en-US" sz="3200" b="1" spc="-10">
                    <a:ln w="3175">
                      <a:noFill/>
                    </a:ln>
                    <a:gradFill flip="none">
                      <a:gsLst>
                        <a:gs pos="0">
                          <a:srgbClr val="7B83EB"/>
                        </a:gs>
                        <a:gs pos="50000">
                          <a:srgbClr val="28A8EA"/>
                        </a:gs>
                        <a:gs pos="100000">
                          <a:srgbClr val="37C6D0"/>
                        </a:gs>
                      </a:gsLst>
                      <a:lin ang="2700000" scaled="0"/>
                      <a:tileRect/>
                    </a:gradFill>
                    <a:latin typeface="Segoe UI"/>
                    <a:cs typeface="Segoe UI"/>
                  </a:rPr>
                  <a:t>Connie Welsh</a:t>
                </a:r>
                <a:endParaRPr lang="en-US"/>
              </a:p>
              <a:p>
                <a:pPr algn="ctr">
                  <a:defRPr/>
                </a:pPr>
                <a:r>
                  <a:rPr lang="en-US" sz="2400">
                    <a:solidFill>
                      <a:schemeClr val="bg1"/>
                    </a:solidFill>
                    <a:latin typeface="Segoe UI"/>
                    <a:cs typeface="Segoe UI"/>
                  </a:rPr>
                  <a:t>Sr Dir – Americas Sales</a:t>
                </a:r>
                <a:endParaRPr lang="en-US">
                  <a:solidFill>
                    <a:schemeClr val="bg1"/>
                  </a:solidFill>
                </a:endParaRPr>
              </a:p>
              <a:p>
                <a:pPr algn="ctr">
                  <a:defRPr/>
                </a:pPr>
                <a:r>
                  <a:rPr lang="en-US" sz="2400">
                    <a:solidFill>
                      <a:schemeClr val="bg1"/>
                    </a:solidFill>
                    <a:latin typeface="Segoe UI"/>
                    <a:cs typeface="Segoe UI"/>
                  </a:rPr>
                  <a:t>/</a:t>
                </a:r>
                <a:r>
                  <a:rPr lang="en-US" sz="2400" err="1">
                    <a:solidFill>
                      <a:schemeClr val="bg1"/>
                    </a:solidFill>
                    <a:latin typeface="Segoe UI"/>
                    <a:cs typeface="Segoe UI"/>
                  </a:rPr>
                  <a:t>conniee</a:t>
                </a:r>
              </a:p>
              <a:p>
                <a:pPr>
                  <a:defRPr/>
                </a:pPr>
                <a:r>
                  <a:rPr lang="en-US">
                    <a:solidFill>
                      <a:srgbClr val="000000"/>
                    </a:solidFill>
                    <a:latin typeface="Aptos" panose="02110004020202020204"/>
                    <a:cs typeface="Segoe UI"/>
                  </a:rPr>
                  <a:t>//</a:t>
                </a: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cstate="print">
                  <a:extLst>
                    <a:ext uri="{28A0092B-C50C-407E-A947-70E740481C1C}">
                      <a14:useLocalDpi xmlns:a14="http://schemas.microsoft.com/office/drawing/2010/main" val="0"/>
                    </a:ext>
                  </a:extLst>
                </a:blip>
                <a:srcRect l="17274" r="17274"/>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9" name="Group 8">
              <a:extLst>
                <a:ext uri="{FF2B5EF4-FFF2-40B4-BE49-F238E27FC236}">
                  <a16:creationId xmlns:a16="http://schemas.microsoft.com/office/drawing/2014/main" id="{C775FEA8-AE91-C6B2-E143-3B3537E29C08}"/>
                </a:ext>
              </a:extLst>
            </p:cNvPr>
            <p:cNvGrpSpPr/>
            <p:nvPr/>
          </p:nvGrpSpPr>
          <p:grpSpPr>
            <a:xfrm>
              <a:off x="6020120" y="862166"/>
              <a:ext cx="3437886" cy="6202072"/>
              <a:chOff x="2067245" y="862166"/>
              <a:chExt cx="3437886" cy="6202072"/>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3437886" cy="2554545"/>
              </a:xfrm>
              <a:prstGeom prst="rect">
                <a:avLst/>
              </a:prstGeom>
              <a:noFill/>
            </p:spPr>
            <p:txBody>
              <a:bodyPr wrap="square" lIns="91440" tIns="45720" rIns="91440" bIns="45720" rtlCol="0" anchor="t">
                <a:spAutoFit/>
              </a:bodyPr>
              <a:lstStyle/>
              <a:p>
                <a:pPr algn="ctr" defTabSz="932742">
                  <a:spcBef>
                    <a:spcPct val="0"/>
                  </a:spcBef>
                  <a:defRPr/>
                </a:pPr>
                <a:r>
                  <a:rPr lang="en-US" sz="3200" b="1" spc="-10">
                    <a:ln w="3175">
                      <a:noFill/>
                    </a:ln>
                    <a:gradFill flip="none">
                      <a:gsLst>
                        <a:gs pos="0">
                          <a:srgbClr val="7B83EB"/>
                        </a:gs>
                        <a:gs pos="50000">
                          <a:srgbClr val="28A8EA"/>
                        </a:gs>
                        <a:gs pos="100000">
                          <a:srgbClr val="37C6D0"/>
                        </a:gs>
                      </a:gsLst>
                      <a:lin ang="2700000" scaled="0"/>
                      <a:tileRect/>
                    </a:gradFill>
                    <a:latin typeface="Segoe UI"/>
                    <a:cs typeface="Segoe UI"/>
                  </a:rPr>
                  <a:t>Kensington Schmidt</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Global Black Belt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Segoe UI" panose="020B0502040204020203" pitchFamily="34" charset="0"/>
                  </a:rPr>
                  <a:t>Frontline Workers</a:t>
                </a:r>
                <a:endPar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a:p>
                <a:pPr algn="ctr">
                  <a:defRPr/>
                </a:pPr>
                <a:r>
                  <a:rPr lang="en-US" sz="2400">
                    <a:solidFill>
                      <a:schemeClr val="bg1"/>
                    </a:solidFill>
                    <a:latin typeface="Segoe UI" panose="020B0502040204020203" pitchFamily="34" charset="0"/>
                  </a:rPr>
                  <a:t>/kensingtonschmidt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D85CA5B9-2A23-78A8-E65E-650D63C7815F}"/>
                  </a:ext>
                </a:extLst>
              </p:cNvPr>
              <p:cNvGrpSpPr/>
              <p:nvPr/>
            </p:nvGrpSpPr>
            <p:grpSpPr>
              <a:xfrm>
                <a:off x="2067245" y="862166"/>
                <a:ext cx="3437886" cy="3495127"/>
                <a:chOff x="1855007" y="1014566"/>
                <a:chExt cx="3437886" cy="3495127"/>
              </a:xfrm>
            </p:grpSpPr>
            <p:sp>
              <p:nvSpPr>
                <p:cNvPr id="12" name="Oval 11">
                  <a:extLst>
                    <a:ext uri="{FF2B5EF4-FFF2-40B4-BE49-F238E27FC236}">
                      <a16:creationId xmlns:a16="http://schemas.microsoft.com/office/drawing/2014/main" id="{C5D87860-11DB-4217-E8A7-607A4EFCA8AF}"/>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14E7D66A-8DE2-6EF0-3C1A-95DC68F490D6}"/>
                    </a:ext>
                  </a:extLst>
                </p:cNvPr>
                <p:cNvPicPr>
                  <a:picLocks noChangeAspect="1"/>
                </p:cNvPicPr>
                <p:nvPr/>
              </p:nvPicPr>
              <p:blipFill>
                <a:blip r:embed="rId4" cstate="print">
                  <a:extLst>
                    <a:ext uri="{28A0092B-C50C-407E-A947-70E740481C1C}">
                      <a14:useLocalDpi xmlns:a14="http://schemas.microsoft.com/office/drawing/2010/main" val="0"/>
                    </a:ext>
                  </a:extLst>
                </a:blip>
                <a:srcRect t="13424" b="18786"/>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sp>
        <p:nvSpPr>
          <p:cNvPr id="4" name="TextBox 3">
            <a:extLst>
              <a:ext uri="{FF2B5EF4-FFF2-40B4-BE49-F238E27FC236}">
                <a16:creationId xmlns:a16="http://schemas.microsoft.com/office/drawing/2014/main" id="{2C0AB297-62CD-7DE4-BFF3-72630391172D}"/>
              </a:ext>
            </a:extLst>
          </p:cNvPr>
          <p:cNvSpPr txBox="1"/>
          <p:nvPr/>
        </p:nvSpPr>
        <p:spPr>
          <a:xfrm>
            <a:off x="8464707" y="4502377"/>
            <a:ext cx="3437886" cy="1692771"/>
          </a:xfrm>
          <a:prstGeom prst="rect">
            <a:avLst/>
          </a:prstGeom>
          <a:noFill/>
        </p:spPr>
        <p:txBody>
          <a:bodyPr wrap="square" lIns="91440" tIns="45720" rIns="91440" bIns="45720" rtlCol="0" anchor="t">
            <a:spAutoFit/>
          </a:bodyPr>
          <a:lstStyle/>
          <a:p>
            <a:pPr algn="ctr" defTabSz="932742">
              <a:spcBef>
                <a:spcPct val="0"/>
              </a:spcBef>
              <a:defRPr/>
            </a:pPr>
            <a:r>
              <a:rPr lang="en-US" sz="3200" b="1" spc="-10">
                <a:ln w="3175">
                  <a:noFill/>
                </a:ln>
                <a:gradFill flip="none">
                  <a:gsLst>
                    <a:gs pos="0">
                      <a:srgbClr val="7B83EB"/>
                    </a:gs>
                    <a:gs pos="50000">
                      <a:srgbClr val="28A8EA"/>
                    </a:gs>
                    <a:gs pos="100000">
                      <a:srgbClr val="37C6D0"/>
                    </a:gs>
                  </a:gsLst>
                  <a:lin ang="2700000" scaled="0"/>
                  <a:tileRect/>
                </a:gradFill>
                <a:latin typeface="Segoe UI"/>
                <a:cs typeface="Segoe UI"/>
              </a:rPr>
              <a:t>Sarath Rangu</a:t>
            </a:r>
            <a:endParaRPr lang="en-US" sz="3200" b="1" i="0" u="none" strike="noStrike" kern="1200" cap="none" spc="-10" normalizeH="0" baseline="0" noProof="0">
              <a:ln w="3175">
                <a:noFill/>
              </a:ln>
              <a:gradFill flip="none">
                <a:gsLst>
                  <a:gs pos="0">
                    <a:srgbClr val="7B83EB"/>
                  </a:gs>
                  <a:gs pos="50000">
                    <a:srgbClr val="28A8EA"/>
                  </a:gs>
                  <a:gs pos="100000">
                    <a:srgbClr val="37C6D0"/>
                  </a:gs>
                </a:gsLst>
                <a:lin ang="2700000" scaled="0"/>
                <a:tileRect/>
              </a:gra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Global Black Belt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Commercial Solution Area</a:t>
            </a:r>
          </a:p>
        </p:txBody>
      </p:sp>
      <p:pic>
        <p:nvPicPr>
          <p:cNvPr id="2" name="Picture 1" descr="A blue and purple circle&#10;&#10;AI-generated content may be incorrect.">
            <a:extLst>
              <a:ext uri="{FF2B5EF4-FFF2-40B4-BE49-F238E27FC236}">
                <a16:creationId xmlns:a16="http://schemas.microsoft.com/office/drawing/2014/main" id="{34B6188A-4F20-0664-AE67-B037E6586AD7}"/>
              </a:ext>
            </a:extLst>
          </p:cNvPr>
          <p:cNvPicPr>
            <a:picLocks noChangeAspect="1"/>
          </p:cNvPicPr>
          <p:nvPr/>
        </p:nvPicPr>
        <p:blipFill>
          <a:blip r:embed="rId5"/>
          <a:stretch>
            <a:fillRect/>
          </a:stretch>
        </p:blipFill>
        <p:spPr>
          <a:xfrm>
            <a:off x="8380671" y="854813"/>
            <a:ext cx="3449379" cy="3509186"/>
          </a:xfrm>
          <a:prstGeom prst="rect">
            <a:avLst/>
          </a:prstGeom>
        </p:spPr>
      </p:pic>
      <p:pic>
        <p:nvPicPr>
          <p:cNvPr id="15" name="Picture 14">
            <a:extLst>
              <a:ext uri="{FF2B5EF4-FFF2-40B4-BE49-F238E27FC236}">
                <a16:creationId xmlns:a16="http://schemas.microsoft.com/office/drawing/2014/main" id="{4B0F3629-1CB5-C5B5-6F4B-45AFEB789E9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13127" y="1007220"/>
            <a:ext cx="3171825" cy="3217960"/>
          </a:xfrm>
          <a:prstGeom prst="rect">
            <a:avLst/>
          </a:prstGeom>
        </p:spPr>
      </p:pic>
      <p:pic>
        <p:nvPicPr>
          <p:cNvPr id="17" name="Picture 16" descr="A person smiling at camera&#10;&#10;AI-generated content may be incorrect.">
            <a:extLst>
              <a:ext uri="{FF2B5EF4-FFF2-40B4-BE49-F238E27FC236}">
                <a16:creationId xmlns:a16="http://schemas.microsoft.com/office/drawing/2014/main" id="{39475644-38A6-33BD-480E-B12B1DB53F88}"/>
              </a:ext>
            </a:extLst>
          </p:cNvPr>
          <p:cNvPicPr>
            <a:picLocks noChangeAspect="1"/>
          </p:cNvPicPr>
          <p:nvPr/>
        </p:nvPicPr>
        <p:blipFill>
          <a:blip r:embed="rId7"/>
          <a:stretch>
            <a:fillRect/>
          </a:stretch>
        </p:blipFill>
        <p:spPr>
          <a:xfrm>
            <a:off x="682625" y="934085"/>
            <a:ext cx="3298190" cy="3364230"/>
          </a:xfrm>
          <a:prstGeom prst="rect">
            <a:avLst/>
          </a:prstGeom>
        </p:spPr>
      </p:pic>
    </p:spTree>
    <p:extLst>
      <p:ext uri="{BB962C8B-B14F-4D97-AF65-F5344CB8AC3E}">
        <p14:creationId xmlns:p14="http://schemas.microsoft.com/office/powerpoint/2010/main" val="27102050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86B0B-68EE-772E-1638-FAFA77255F07}"/>
              </a:ext>
            </a:extLst>
          </p:cNvPr>
          <p:cNvSpPr>
            <a:spLocks noGrp="1"/>
          </p:cNvSpPr>
          <p:nvPr>
            <p:ph type="title"/>
          </p:nvPr>
        </p:nvSpPr>
        <p:spPr>
          <a:xfrm>
            <a:off x="585216" y="3355134"/>
            <a:ext cx="4848632" cy="738664"/>
          </a:xfrm>
        </p:spPr>
        <p:txBody>
          <a:bodyPr/>
          <a:lstStyle/>
          <a:p>
            <a:r>
              <a:rPr lang="en-US"/>
              <a:t>Thank you!</a:t>
            </a:r>
          </a:p>
        </p:txBody>
      </p:sp>
    </p:spTree>
    <p:extLst>
      <p:ext uri="{BB962C8B-B14F-4D97-AF65-F5344CB8AC3E}">
        <p14:creationId xmlns:p14="http://schemas.microsoft.com/office/powerpoint/2010/main" val="382539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3A31EC-8849-ACC3-0360-27D0CBB8DB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1C7C9-0737-6098-619B-AD56FB71C0B6}"/>
              </a:ext>
            </a:extLst>
          </p:cNvPr>
          <p:cNvSpPr>
            <a:spLocks noGrp="1"/>
          </p:cNvSpPr>
          <p:nvPr>
            <p:ph type="title"/>
          </p:nvPr>
        </p:nvSpPr>
        <p:spPr/>
        <p:txBody>
          <a:bodyPr>
            <a:normAutofit fontScale="90000"/>
          </a:bodyPr>
          <a:lstStyle/>
          <a:p>
            <a:r>
              <a:rPr lang="en-US"/>
              <a:t>Stages of transformation</a:t>
            </a:r>
            <a:br>
              <a:rPr lang="en-US"/>
            </a:br>
            <a:endParaRPr lang="en-US"/>
          </a:p>
        </p:txBody>
      </p:sp>
      <p:sp>
        <p:nvSpPr>
          <p:cNvPr id="2" name="Rectangle: Rounded Corners 1">
            <a:extLst>
              <a:ext uri="{FF2B5EF4-FFF2-40B4-BE49-F238E27FC236}">
                <a16:creationId xmlns:a16="http://schemas.microsoft.com/office/drawing/2014/main" id="{01629C27-2185-B787-3E23-440022C068A8}"/>
              </a:ext>
            </a:extLst>
          </p:cNvPr>
          <p:cNvSpPr/>
          <p:nvPr/>
        </p:nvSpPr>
        <p:spPr bwMode="auto">
          <a:xfrm>
            <a:off x="1950720" y="2315526"/>
            <a:ext cx="8290560" cy="147583"/>
          </a:xfrm>
          <a:prstGeom prst="roundRect">
            <a:avLst>
              <a:gd name="adj" fmla="val 50000"/>
            </a:avLst>
          </a:prstGeom>
          <a:gradFill>
            <a:gsLst>
              <a:gs pos="100000">
                <a:srgbClr val="39B0FF"/>
              </a:gs>
              <a:gs pos="68000">
                <a:srgbClr val="818EFF"/>
              </a:gs>
              <a:gs pos="32000">
                <a:srgbClr val="CA5BCD"/>
              </a:gs>
              <a:gs pos="0">
                <a:srgbClr val="F77181"/>
              </a:gs>
            </a:gsLst>
            <a:lin ang="0" scaled="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Variable Display Semib" pitchFamily="2" charset="0"/>
              <a:ea typeface="+mn-ea"/>
              <a:cs typeface="+mn-cs"/>
            </a:endParaRPr>
          </a:p>
        </p:txBody>
      </p:sp>
      <p:sp>
        <p:nvSpPr>
          <p:cNvPr id="3" name="Rectangle: Rounded Corners 2">
            <a:extLst>
              <a:ext uri="{FF2B5EF4-FFF2-40B4-BE49-F238E27FC236}">
                <a16:creationId xmlns:a16="http://schemas.microsoft.com/office/drawing/2014/main" id="{1DB3BB09-3434-6440-CAB7-6C9B0EE5D8D1}"/>
              </a:ext>
            </a:extLst>
          </p:cNvPr>
          <p:cNvSpPr/>
          <p:nvPr/>
        </p:nvSpPr>
        <p:spPr bwMode="auto">
          <a:xfrm>
            <a:off x="1490968" y="1717173"/>
            <a:ext cx="980462" cy="380857"/>
          </a:xfrm>
          <a:prstGeom prst="roundRect">
            <a:avLst>
              <a:gd name="adj" fmla="val 50000"/>
            </a:avLst>
          </a:prstGeom>
          <a:solidFill>
            <a:srgbClr val="F4F3F5"/>
          </a:solidFill>
          <a:ln>
            <a:noFill/>
            <a:prstDash/>
          </a:ln>
          <a:effectLst/>
        </p:spPr>
        <p:txBody>
          <a:bodyPr rot="0" spcFirstLastPara="0" vert="horz" wrap="square" lIns="9144" tIns="27432" rIns="9144" bIns="27432"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41753" rtl="0" eaLnBrk="1" fontAlgn="base" latinLnBrk="0" hangingPunct="1">
              <a:lnSpc>
                <a:spcPct val="100000"/>
              </a:lnSpc>
              <a:spcBef>
                <a:spcPct val="0"/>
              </a:spcBef>
              <a:spcAft>
                <a:spcPct val="0"/>
              </a:spcAft>
              <a:buClrTx/>
              <a:buSzTx/>
              <a:buFontTx/>
              <a:buNone/>
              <a:tabLst>
                <a:tab pos="881057" algn="l"/>
              </a:tabLst>
              <a:defRPr/>
            </a:pPr>
            <a:r>
              <a:rPr kumimoji="0" lang="en-US" sz="1400" b="1" i="0" u="none" strike="noStrike" kern="1200" cap="none" spc="0" normalizeH="0" baseline="0" noProof="0">
                <a:ln w="3175">
                  <a:noFill/>
                </a:ln>
                <a:solidFill>
                  <a:srgbClr val="091F2C"/>
                </a:solidFill>
                <a:effectLst/>
                <a:uLnTx/>
                <a:uFillTx/>
                <a:latin typeface="Segoe Sans Display Semibold" pitchFamily="2" charset="0"/>
                <a:ea typeface="+mn-ea"/>
                <a:cs typeface="Segoe Sans Display Semibold" pitchFamily="2" charset="0"/>
              </a:rPr>
              <a:t>Level 1</a:t>
            </a:r>
          </a:p>
        </p:txBody>
      </p:sp>
      <p:grpSp>
        <p:nvGrpSpPr>
          <p:cNvPr id="5" name="Group 4">
            <a:extLst>
              <a:ext uri="{FF2B5EF4-FFF2-40B4-BE49-F238E27FC236}">
                <a16:creationId xmlns:a16="http://schemas.microsoft.com/office/drawing/2014/main" id="{91D98B73-10DF-9AD8-227D-47E16A5EF2D3}"/>
              </a:ext>
            </a:extLst>
          </p:cNvPr>
          <p:cNvGrpSpPr/>
          <p:nvPr/>
        </p:nvGrpSpPr>
        <p:grpSpPr>
          <a:xfrm>
            <a:off x="1876286" y="2277438"/>
            <a:ext cx="236330" cy="236330"/>
            <a:chOff x="2265570" y="2867268"/>
            <a:chExt cx="469534" cy="469534"/>
          </a:xfrm>
        </p:grpSpPr>
        <p:sp>
          <p:nvSpPr>
            <p:cNvPr id="109" name="Oval 108">
              <a:extLst>
                <a:ext uri="{FF2B5EF4-FFF2-40B4-BE49-F238E27FC236}">
                  <a16:creationId xmlns:a16="http://schemas.microsoft.com/office/drawing/2014/main" id="{3206C523-EB4A-AA0D-BCA3-227E3BEFC906}"/>
                </a:ext>
              </a:extLst>
            </p:cNvPr>
            <p:cNvSpPr>
              <a:spLocks/>
            </p:cNvSpPr>
            <p:nvPr/>
          </p:nvSpPr>
          <p:spPr>
            <a:xfrm>
              <a:off x="2265570" y="2867268"/>
              <a:ext cx="469534" cy="469534"/>
            </a:xfrm>
            <a:prstGeom prst="ellipse">
              <a:avLst/>
            </a:prstGeom>
            <a:solidFill>
              <a:srgbClr val="E8E6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C0746CCD-39F1-84A8-3141-2DD0BE28DBA2}"/>
                </a:ext>
              </a:extLst>
            </p:cNvPr>
            <p:cNvSpPr>
              <a:spLocks/>
            </p:cNvSpPr>
            <p:nvPr/>
          </p:nvSpPr>
          <p:spPr>
            <a:xfrm>
              <a:off x="2338473" y="2940171"/>
              <a:ext cx="323731" cy="323731"/>
            </a:xfrm>
            <a:prstGeom prst="ellipse">
              <a:avLst/>
            </a:prstGeom>
            <a:solidFill>
              <a:srgbClr val="B1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21FC6C4C-BD8E-2A91-F0FE-5265DB5EAE8F}"/>
              </a:ext>
            </a:extLst>
          </p:cNvPr>
          <p:cNvSpPr/>
          <p:nvPr/>
        </p:nvSpPr>
        <p:spPr bwMode="auto">
          <a:xfrm>
            <a:off x="4238026" y="1717173"/>
            <a:ext cx="980462" cy="380857"/>
          </a:xfrm>
          <a:prstGeom prst="roundRect">
            <a:avLst>
              <a:gd name="adj" fmla="val 50000"/>
            </a:avLst>
          </a:prstGeom>
          <a:solidFill>
            <a:srgbClr val="F4F3F5"/>
          </a:solidFill>
          <a:ln>
            <a:noFill/>
            <a:prstDash/>
          </a:ln>
          <a:effectLst/>
        </p:spPr>
        <p:txBody>
          <a:bodyPr rot="0" spcFirstLastPara="0" vert="horz" wrap="square" lIns="9144" tIns="27432" rIns="9144" bIns="27432"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41753" rtl="0" eaLnBrk="1" fontAlgn="base" latinLnBrk="0" hangingPunct="1">
              <a:lnSpc>
                <a:spcPct val="100000"/>
              </a:lnSpc>
              <a:spcBef>
                <a:spcPct val="0"/>
              </a:spcBef>
              <a:spcAft>
                <a:spcPct val="0"/>
              </a:spcAft>
              <a:buClrTx/>
              <a:buSzTx/>
              <a:buFontTx/>
              <a:buNone/>
              <a:tabLst>
                <a:tab pos="881057" algn="l"/>
              </a:tabLst>
              <a:defRPr/>
            </a:pPr>
            <a:r>
              <a:rPr kumimoji="0" lang="en-US" sz="1400" b="1" i="0" u="none" strike="noStrike" kern="1200" cap="none" spc="0" normalizeH="0" baseline="0" noProof="0">
                <a:ln w="3175">
                  <a:noFill/>
                </a:ln>
                <a:solidFill>
                  <a:srgbClr val="091F2C"/>
                </a:solidFill>
                <a:effectLst/>
                <a:uLnTx/>
                <a:uFillTx/>
                <a:latin typeface="Segoe Sans Display Semibold" pitchFamily="2" charset="0"/>
                <a:ea typeface="+mn-ea"/>
                <a:cs typeface="Segoe Sans Display Semibold" pitchFamily="2" charset="0"/>
              </a:rPr>
              <a:t>Level 2</a:t>
            </a:r>
          </a:p>
        </p:txBody>
      </p:sp>
      <p:sp>
        <p:nvSpPr>
          <p:cNvPr id="7" name="Rectangle: Rounded Corners 6">
            <a:extLst>
              <a:ext uri="{FF2B5EF4-FFF2-40B4-BE49-F238E27FC236}">
                <a16:creationId xmlns:a16="http://schemas.microsoft.com/office/drawing/2014/main" id="{C0D1C2B1-F430-4485-98E3-6C1B548BE06E}"/>
              </a:ext>
            </a:extLst>
          </p:cNvPr>
          <p:cNvSpPr/>
          <p:nvPr/>
        </p:nvSpPr>
        <p:spPr bwMode="auto">
          <a:xfrm>
            <a:off x="6985084" y="1717173"/>
            <a:ext cx="980462" cy="380857"/>
          </a:xfrm>
          <a:prstGeom prst="roundRect">
            <a:avLst>
              <a:gd name="adj" fmla="val 50000"/>
            </a:avLst>
          </a:prstGeom>
          <a:solidFill>
            <a:srgbClr val="F4F3F5"/>
          </a:solidFill>
          <a:ln>
            <a:noFill/>
            <a:prstDash/>
          </a:ln>
          <a:effectLst/>
        </p:spPr>
        <p:txBody>
          <a:bodyPr rot="0" spcFirstLastPara="0" vert="horz" wrap="square" lIns="9144" tIns="27432" rIns="9144" bIns="27432"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41753" rtl="0" eaLnBrk="1" fontAlgn="base" latinLnBrk="0" hangingPunct="1">
              <a:lnSpc>
                <a:spcPct val="100000"/>
              </a:lnSpc>
              <a:spcBef>
                <a:spcPct val="0"/>
              </a:spcBef>
              <a:spcAft>
                <a:spcPct val="0"/>
              </a:spcAft>
              <a:buClrTx/>
              <a:buSzTx/>
              <a:buFontTx/>
              <a:buNone/>
              <a:tabLst>
                <a:tab pos="881057" algn="l"/>
              </a:tabLst>
              <a:defRPr/>
            </a:pPr>
            <a:r>
              <a:rPr kumimoji="0" lang="en-US" sz="1400" b="1" i="0" u="none" strike="noStrike" kern="1200" cap="none" spc="0" normalizeH="0" baseline="0" noProof="0">
                <a:ln w="3175">
                  <a:noFill/>
                </a:ln>
                <a:solidFill>
                  <a:srgbClr val="091F2C"/>
                </a:solidFill>
                <a:effectLst/>
                <a:uLnTx/>
                <a:uFillTx/>
                <a:latin typeface="Segoe Sans Display Semibold" pitchFamily="2" charset="0"/>
                <a:ea typeface="+mn-ea"/>
                <a:cs typeface="Segoe Sans Display Semibold" pitchFamily="2" charset="0"/>
              </a:rPr>
              <a:t>Level 3</a:t>
            </a:r>
          </a:p>
        </p:txBody>
      </p:sp>
      <p:sp>
        <p:nvSpPr>
          <p:cNvPr id="8" name="Rectangle: Rounded Corners 7">
            <a:extLst>
              <a:ext uri="{FF2B5EF4-FFF2-40B4-BE49-F238E27FC236}">
                <a16:creationId xmlns:a16="http://schemas.microsoft.com/office/drawing/2014/main" id="{B9F9B4F9-C149-FCFD-6D93-2CC6BC169066}"/>
              </a:ext>
            </a:extLst>
          </p:cNvPr>
          <p:cNvSpPr/>
          <p:nvPr/>
        </p:nvSpPr>
        <p:spPr bwMode="auto">
          <a:xfrm>
            <a:off x="9732142" y="1717173"/>
            <a:ext cx="980462" cy="380857"/>
          </a:xfrm>
          <a:prstGeom prst="roundRect">
            <a:avLst>
              <a:gd name="adj" fmla="val 50000"/>
            </a:avLst>
          </a:prstGeom>
          <a:solidFill>
            <a:srgbClr val="F4F3F5"/>
          </a:solidFill>
          <a:ln>
            <a:noFill/>
            <a:prstDash/>
          </a:ln>
          <a:effectLst/>
        </p:spPr>
        <p:txBody>
          <a:bodyPr rot="0" spcFirstLastPara="0" vert="horz" wrap="square" lIns="9144" tIns="27432" rIns="9144" bIns="27432"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41753" rtl="0" eaLnBrk="1" fontAlgn="base" latinLnBrk="0" hangingPunct="1">
              <a:lnSpc>
                <a:spcPct val="100000"/>
              </a:lnSpc>
              <a:spcBef>
                <a:spcPct val="0"/>
              </a:spcBef>
              <a:spcAft>
                <a:spcPct val="0"/>
              </a:spcAft>
              <a:buClrTx/>
              <a:buSzTx/>
              <a:buFontTx/>
              <a:buNone/>
              <a:tabLst>
                <a:tab pos="881057" algn="l"/>
              </a:tabLst>
              <a:defRPr/>
            </a:pPr>
            <a:r>
              <a:rPr kumimoji="0" lang="en-US" sz="1400" b="1" i="0" u="none" strike="noStrike" kern="1200" cap="none" spc="0" normalizeH="0" baseline="0" noProof="0">
                <a:ln w="3175">
                  <a:noFill/>
                </a:ln>
                <a:solidFill>
                  <a:srgbClr val="091F2C"/>
                </a:solidFill>
                <a:effectLst/>
                <a:uLnTx/>
                <a:uFillTx/>
                <a:latin typeface="Segoe Sans Display Semibold" pitchFamily="2" charset="0"/>
                <a:ea typeface="+mn-ea"/>
                <a:cs typeface="Segoe Sans Display Semibold" pitchFamily="2" charset="0"/>
              </a:rPr>
              <a:t>Level 4</a:t>
            </a:r>
          </a:p>
        </p:txBody>
      </p:sp>
      <p:sp>
        <p:nvSpPr>
          <p:cNvPr id="9" name="copilot text">
            <a:extLst>
              <a:ext uri="{FF2B5EF4-FFF2-40B4-BE49-F238E27FC236}">
                <a16:creationId xmlns:a16="http://schemas.microsoft.com/office/drawing/2014/main" id="{5D608140-7456-074D-25A4-A1E8FB3DB8BA}"/>
              </a:ext>
            </a:extLst>
          </p:cNvPr>
          <p:cNvSpPr txBox="1"/>
          <p:nvPr/>
        </p:nvSpPr>
        <p:spPr>
          <a:xfrm>
            <a:off x="773573" y="5037910"/>
            <a:ext cx="2423160" cy="641907"/>
          </a:xfrm>
          <a:prstGeom prst="rect">
            <a:avLst/>
          </a:prstGeom>
          <a:noFill/>
        </p:spPr>
        <p:txBody>
          <a:bodyPr wrap="square" lIns="137160" tIns="0" rIns="2286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800"/>
              </a:spcAft>
              <a:buClrTx/>
              <a:buSzTx/>
              <a:buFontTx/>
              <a:buNone/>
              <a:tabLst/>
              <a:defRPr/>
            </a:pPr>
            <a:r>
              <a:rPr kumimoji="0" lang="en-US" sz="1200" b="1" i="0" u="none" strike="noStrike" kern="0" cap="none" spc="0" normalizeH="0" baseline="0" noProof="0">
                <a:ln>
                  <a:noFill/>
                </a:ln>
                <a:solidFill>
                  <a:srgbClr val="091F2C"/>
                </a:solidFill>
                <a:effectLst/>
                <a:uLnTx/>
                <a:uFillTx/>
                <a:latin typeface="Segoe Sans Display Semibold" pitchFamily="2" charset="0"/>
                <a:ea typeface="Aptos" panose="020B0004020202020204" pitchFamily="34" charset="0"/>
                <a:cs typeface="Segoe Sans Display Semibold" pitchFamily="2" charset="0"/>
              </a:rPr>
              <a:t>Every person is </a:t>
            </a:r>
            <a:br>
              <a:rPr kumimoji="0" lang="en-US" sz="1200" b="1" i="0" u="none" strike="noStrike" kern="0" cap="none" spc="0" normalizeH="0" baseline="0" noProof="0">
                <a:ln>
                  <a:noFill/>
                </a:ln>
                <a:solidFill>
                  <a:srgbClr val="091F2C"/>
                </a:solidFill>
                <a:effectLst/>
                <a:uLnTx/>
                <a:uFillTx/>
                <a:latin typeface="Segoe Sans Display Semibold" pitchFamily="2" charset="0"/>
                <a:ea typeface="Aptos" panose="020B0004020202020204" pitchFamily="34" charset="0"/>
                <a:cs typeface="Segoe Sans Display Semibold" pitchFamily="2" charset="0"/>
              </a:rPr>
            </a:br>
            <a:r>
              <a:rPr kumimoji="0" lang="en-US" sz="1200" b="1" i="0" u="none" strike="noStrike" kern="0" cap="none" spc="0" normalizeH="0" baseline="0" noProof="0">
                <a:ln>
                  <a:noFill/>
                </a:ln>
                <a:solidFill>
                  <a:srgbClr val="091F2C"/>
                </a:solidFill>
                <a:effectLst/>
                <a:uLnTx/>
                <a:uFillTx/>
                <a:latin typeface="Segoe Sans Display Semibold" pitchFamily="2" charset="0"/>
                <a:ea typeface="Aptos" panose="020B0004020202020204" pitchFamily="34" charset="0"/>
                <a:cs typeface="Segoe Sans Display Semibold" pitchFamily="2" charset="0"/>
              </a:rPr>
              <a:t>augmented by AI that understands their job</a:t>
            </a:r>
            <a:endParaRPr kumimoji="0" lang="en-US" sz="1200" b="1" i="0" u="none" strike="noStrike" kern="100" cap="none" spc="0" normalizeH="0" baseline="0" noProof="0">
              <a:ln>
                <a:noFill/>
              </a:ln>
              <a:solidFill>
                <a:srgbClr val="091F2C"/>
              </a:solidFill>
              <a:effectLst/>
              <a:uLnTx/>
              <a:uFillTx/>
              <a:latin typeface="Segoe Sans Display Semibold" pitchFamily="2" charset="0"/>
              <a:ea typeface="Aptos" panose="020B0004020202020204" pitchFamily="34" charset="0"/>
              <a:cs typeface="Segoe Sans Display Semibold" pitchFamily="2" charset="0"/>
            </a:endParaRPr>
          </a:p>
        </p:txBody>
      </p:sp>
      <p:sp>
        <p:nvSpPr>
          <p:cNvPr id="10" name="Azure text 3">
            <a:extLst>
              <a:ext uri="{FF2B5EF4-FFF2-40B4-BE49-F238E27FC236}">
                <a16:creationId xmlns:a16="http://schemas.microsoft.com/office/drawing/2014/main" id="{870B3A9B-5081-3FD0-6EAA-7AC41766ACE7}"/>
              </a:ext>
            </a:extLst>
          </p:cNvPr>
          <p:cNvSpPr txBox="1"/>
          <p:nvPr/>
        </p:nvSpPr>
        <p:spPr>
          <a:xfrm>
            <a:off x="6268257" y="5037910"/>
            <a:ext cx="2423160" cy="641907"/>
          </a:xfrm>
          <a:prstGeom prst="rect">
            <a:avLst/>
          </a:prstGeom>
          <a:noFill/>
        </p:spPr>
        <p:txBody>
          <a:bodyPr wrap="square" lIns="137160" tIns="0" rIns="2286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AI agents run entire teams,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with humans overseeing </a:t>
            </a:r>
            <a:br>
              <a:rPr kumimoji="0" lang="en-US" sz="12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br>
            <a:r>
              <a:rPr kumimoji="0" lang="en-US" sz="12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and managing</a:t>
            </a:r>
          </a:p>
        </p:txBody>
      </p:sp>
      <p:sp>
        <p:nvSpPr>
          <p:cNvPr id="11" name="Azure text 3">
            <a:extLst>
              <a:ext uri="{FF2B5EF4-FFF2-40B4-BE49-F238E27FC236}">
                <a16:creationId xmlns:a16="http://schemas.microsoft.com/office/drawing/2014/main" id="{73DA1A57-6BAD-99F1-16F6-CF02F38CD368}"/>
              </a:ext>
            </a:extLst>
          </p:cNvPr>
          <p:cNvSpPr txBox="1"/>
          <p:nvPr/>
        </p:nvSpPr>
        <p:spPr>
          <a:xfrm>
            <a:off x="9009355" y="5037910"/>
            <a:ext cx="2423160" cy="637482"/>
          </a:xfrm>
          <a:prstGeom prst="rect">
            <a:avLst/>
          </a:prstGeom>
          <a:noFill/>
        </p:spPr>
        <p:txBody>
          <a:bodyPr wrap="square" lIns="137160" tIns="0" rIns="2286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Departments or functions operating autonomously, without regular oversight</a:t>
            </a:r>
          </a:p>
        </p:txBody>
      </p:sp>
      <p:sp>
        <p:nvSpPr>
          <p:cNvPr id="12" name="Azure text 3">
            <a:extLst>
              <a:ext uri="{FF2B5EF4-FFF2-40B4-BE49-F238E27FC236}">
                <a16:creationId xmlns:a16="http://schemas.microsoft.com/office/drawing/2014/main" id="{FFBD41A3-DD98-2877-252A-01E8D413EE04}"/>
              </a:ext>
            </a:extLst>
          </p:cNvPr>
          <p:cNvSpPr txBox="1"/>
          <p:nvPr/>
        </p:nvSpPr>
        <p:spPr>
          <a:xfrm>
            <a:off x="3523214" y="5037910"/>
            <a:ext cx="2423160" cy="845040"/>
          </a:xfrm>
          <a:prstGeom prst="rect">
            <a:avLst/>
          </a:prstGeom>
          <a:noFill/>
        </p:spPr>
        <p:txBody>
          <a:bodyPr wrap="square" lIns="137160" tIns="0" rIns="2286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Every team includes AI agents that complete work autonomously</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endParaRPr>
          </a:p>
        </p:txBody>
      </p:sp>
      <p:grpSp>
        <p:nvGrpSpPr>
          <p:cNvPr id="13" name="Group 12">
            <a:extLst>
              <a:ext uri="{FF2B5EF4-FFF2-40B4-BE49-F238E27FC236}">
                <a16:creationId xmlns:a16="http://schemas.microsoft.com/office/drawing/2014/main" id="{CE5B6841-ED07-7940-2CA3-C2EB49BD72B7}"/>
              </a:ext>
            </a:extLst>
          </p:cNvPr>
          <p:cNvGrpSpPr/>
          <p:nvPr/>
        </p:nvGrpSpPr>
        <p:grpSpPr>
          <a:xfrm>
            <a:off x="6248399" y="2779307"/>
            <a:ext cx="2449974" cy="2072780"/>
            <a:chOff x="6248400" y="2898613"/>
            <a:chExt cx="2449974" cy="2072780"/>
          </a:xfrm>
        </p:grpSpPr>
        <p:sp>
          <p:nvSpPr>
            <p:cNvPr id="80" name="Title" descr="The words &quot;Teach everyone to code&quot; are crossed out with horizontal lines.">
              <a:extLst>
                <a:ext uri="{FF2B5EF4-FFF2-40B4-BE49-F238E27FC236}">
                  <a16:creationId xmlns:a16="http://schemas.microsoft.com/office/drawing/2014/main" id="{DA310116-B140-FC89-5A48-A3286647F1A5}"/>
                </a:ext>
                <a:ext uri="{C183D7F6-B498-43B3-948B-1728B52AA6E4}">
                  <adec:decorative xmlns:adec="http://schemas.microsoft.com/office/drawing/2017/decorative" val="0"/>
                </a:ext>
              </a:extLst>
            </p:cNvPr>
            <p:cNvSpPr txBox="1">
              <a:spLocks/>
            </p:cNvSpPr>
            <p:nvPr/>
          </p:nvSpPr>
          <p:spPr>
            <a:xfrm>
              <a:off x="6248400" y="2907673"/>
              <a:ext cx="2438402" cy="666798"/>
            </a:xfrm>
            <a:prstGeom prst="rect">
              <a:avLst/>
            </a:prstGeom>
            <a:noFill/>
            <a:ln>
              <a:noFill/>
              <a:prstDash/>
            </a:ln>
            <a:effectLst/>
          </p:spPr>
          <p:txBody>
            <a:bodyPr rot="0" spcFirstLastPara="0" vert="horz" wrap="square" lIns="0" tIns="45720" rIns="0" bIns="45720" numCol="1" spcCol="0" rtlCol="0" fromWordArt="0" anchor="ctr" anchorCtr="0" forceAA="0" compatLnSpc="1">
              <a:prstTxWarp prst="textNoShape">
                <a:avLst/>
              </a:prstTxWarp>
              <a:noAutofit/>
            </a:bodyPr>
            <a:lstStyle>
              <a:defPPr>
                <a:defRPr lang="en-US"/>
              </a:defPPr>
              <a:lvl1pPr marL="0"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sz="1400" b="1" i="0" u="none" strike="noStrike" kern="1200" cap="none" spc="0" normalizeH="0" baseline="0" noProof="0">
                  <a:ln w="3175">
                    <a:noFill/>
                  </a:ln>
                  <a:solidFill>
                    <a:srgbClr val="091F2C"/>
                  </a:solidFill>
                  <a:effectLst/>
                  <a:uLnTx/>
                  <a:uFillTx/>
                  <a:latin typeface="Segoe Sans Display Semibold"/>
                  <a:cs typeface="Segoe Sans Display Semibold"/>
                </a:rPr>
                <a:t>Agents with </a:t>
              </a:r>
              <a:r>
                <a:rPr lang="en-US" sz="1400" b="1" spc="0">
                  <a:solidFill>
                    <a:srgbClr val="091F2C"/>
                  </a:solidFill>
                  <a:latin typeface="Segoe Sans Display Semibold"/>
                  <a:cs typeface="Segoe Sans Display Semibold"/>
                </a:rPr>
                <a:t>human oversight</a:t>
              </a:r>
              <a:endParaRPr kumimoji="0" lang="en-US" sz="1400" b="1" i="0" u="none" strike="noStrike" kern="1200" cap="none" spc="0" normalizeH="0" baseline="0" noProof="0">
                <a:ln w="3175">
                  <a:noFill/>
                </a:ln>
                <a:solidFill>
                  <a:srgbClr val="091F2C"/>
                </a:solidFill>
                <a:effectLst/>
                <a:uLnTx/>
                <a:uFillTx/>
                <a:latin typeface="Segoe Sans Display Semibold" pitchFamily="2" charset="0"/>
                <a:ea typeface="+mn-ea"/>
                <a:cs typeface="Segoe Sans Display Semibold" pitchFamily="2" charset="0"/>
              </a:endParaRPr>
            </a:p>
          </p:txBody>
        </p:sp>
        <p:sp>
          <p:nvSpPr>
            <p:cNvPr id="81" name="Rounded Rectangle 6">
              <a:extLst>
                <a:ext uri="{FF2B5EF4-FFF2-40B4-BE49-F238E27FC236}">
                  <a16:creationId xmlns:a16="http://schemas.microsoft.com/office/drawing/2014/main" id="{014D9822-8E3E-C9C2-B77C-DAB548FDDBB6}"/>
                </a:ext>
              </a:extLst>
            </p:cNvPr>
            <p:cNvSpPr/>
            <p:nvPr/>
          </p:nvSpPr>
          <p:spPr>
            <a:xfrm flipH="1">
              <a:off x="6259974" y="2898613"/>
              <a:ext cx="2438400" cy="2072780"/>
            </a:xfrm>
            <a:prstGeom prst="roundRect">
              <a:avLst>
                <a:gd name="adj" fmla="val 14911"/>
              </a:avLst>
            </a:prstGeom>
            <a:noFill/>
            <a:ln w="12700">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nvGrpSpPr>
            <p:cNvPr id="82" name="Group 81">
              <a:extLst>
                <a:ext uri="{FF2B5EF4-FFF2-40B4-BE49-F238E27FC236}">
                  <a16:creationId xmlns:a16="http://schemas.microsoft.com/office/drawing/2014/main" id="{003A79E0-20FF-8106-9C27-906837231824}"/>
                </a:ext>
              </a:extLst>
            </p:cNvPr>
            <p:cNvGrpSpPr/>
            <p:nvPr/>
          </p:nvGrpSpPr>
          <p:grpSpPr>
            <a:xfrm>
              <a:off x="6696936" y="3755357"/>
              <a:ext cx="1567316" cy="682434"/>
              <a:chOff x="6696936" y="3755357"/>
              <a:chExt cx="1567316" cy="682434"/>
            </a:xfrm>
          </p:grpSpPr>
          <p:grpSp>
            <p:nvGrpSpPr>
              <p:cNvPr id="83" name="Group 82">
                <a:extLst>
                  <a:ext uri="{FF2B5EF4-FFF2-40B4-BE49-F238E27FC236}">
                    <a16:creationId xmlns:a16="http://schemas.microsoft.com/office/drawing/2014/main" id="{41F00ACF-41F2-420D-FD96-BB6A3F329D8E}"/>
                  </a:ext>
                </a:extLst>
              </p:cNvPr>
              <p:cNvGrpSpPr/>
              <p:nvPr/>
            </p:nvGrpSpPr>
            <p:grpSpPr>
              <a:xfrm flipH="1">
                <a:off x="7964424" y="3755357"/>
                <a:ext cx="299828" cy="299828"/>
                <a:chOff x="2096517" y="4143567"/>
                <a:chExt cx="585216" cy="585216"/>
              </a:xfrm>
            </p:grpSpPr>
            <p:sp>
              <p:nvSpPr>
                <p:cNvPr id="107" name="Oval 106">
                  <a:extLst>
                    <a:ext uri="{FF2B5EF4-FFF2-40B4-BE49-F238E27FC236}">
                      <a16:creationId xmlns:a16="http://schemas.microsoft.com/office/drawing/2014/main" id="{314A59EC-716C-5B53-CB6D-8F69E7040770}"/>
                    </a:ext>
                  </a:extLst>
                </p:cNvPr>
                <p:cNvSpPr/>
                <p:nvPr/>
              </p:nvSpPr>
              <p:spPr>
                <a:xfrm>
                  <a:off x="2160525" y="4207575"/>
                  <a:ext cx="457200" cy="457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sp>
              <p:nvSpPr>
                <p:cNvPr id="108" name="Graphic 22">
                  <a:extLst>
                    <a:ext uri="{FF2B5EF4-FFF2-40B4-BE49-F238E27FC236}">
                      <a16:creationId xmlns:a16="http://schemas.microsoft.com/office/drawing/2014/main" id="{17CDC755-2BE3-990C-CF95-C2A4E856D73D}"/>
                    </a:ext>
                  </a:extLst>
                </p:cNvPr>
                <p:cNvSpPr>
                  <a:spLocks noChangeAspect="1"/>
                </p:cNvSpPr>
                <p:nvPr/>
              </p:nvSpPr>
              <p:spPr>
                <a:xfrm>
                  <a:off x="2096517" y="4143567"/>
                  <a:ext cx="585216" cy="585216"/>
                </a:xfrm>
                <a:custGeom>
                  <a:avLst/>
                  <a:gdLst>
                    <a:gd name="connsiteX0" fmla="*/ 341101 w 682202"/>
                    <a:gd name="connsiteY0" fmla="*/ 0 h 682202"/>
                    <a:gd name="connsiteX1" fmla="*/ 0 w 682202"/>
                    <a:gd name="connsiteY1" fmla="*/ 341101 h 682202"/>
                    <a:gd name="connsiteX2" fmla="*/ 341101 w 682202"/>
                    <a:gd name="connsiteY2" fmla="*/ 682203 h 682202"/>
                    <a:gd name="connsiteX3" fmla="*/ 682203 w 682202"/>
                    <a:gd name="connsiteY3" fmla="*/ 341101 h 682202"/>
                    <a:gd name="connsiteX4" fmla="*/ 341101 w 682202"/>
                    <a:gd name="connsiteY4" fmla="*/ 0 h 682202"/>
                    <a:gd name="connsiteX5" fmla="*/ 341101 w 682202"/>
                    <a:gd name="connsiteY5" fmla="*/ 554290 h 682202"/>
                    <a:gd name="connsiteX6" fmla="*/ 170551 w 682202"/>
                    <a:gd name="connsiteY6" fmla="*/ 402013 h 682202"/>
                    <a:gd name="connsiteX7" fmla="*/ 231463 w 682202"/>
                    <a:gd name="connsiteY7" fmla="*/ 341101 h 682202"/>
                    <a:gd name="connsiteX8" fmla="*/ 450740 w 682202"/>
                    <a:gd name="connsiteY8" fmla="*/ 341101 h 682202"/>
                    <a:gd name="connsiteX9" fmla="*/ 511652 w 682202"/>
                    <a:gd name="connsiteY9" fmla="*/ 402013 h 682202"/>
                    <a:gd name="connsiteX10" fmla="*/ 341101 w 682202"/>
                    <a:gd name="connsiteY10" fmla="*/ 554290 h 682202"/>
                    <a:gd name="connsiteX11" fmla="*/ 341101 w 682202"/>
                    <a:gd name="connsiteY11" fmla="*/ 298464 h 682202"/>
                    <a:gd name="connsiteX12" fmla="*/ 248720 w 682202"/>
                    <a:gd name="connsiteY12" fmla="*/ 206082 h 682202"/>
                    <a:gd name="connsiteX13" fmla="*/ 341101 w 682202"/>
                    <a:gd name="connsiteY13" fmla="*/ 113700 h 682202"/>
                    <a:gd name="connsiteX14" fmla="*/ 433483 w 682202"/>
                    <a:gd name="connsiteY14" fmla="*/ 206082 h 682202"/>
                    <a:gd name="connsiteX15" fmla="*/ 341101 w 682202"/>
                    <a:gd name="connsiteY15" fmla="*/ 298464 h 68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202" h="682202">
                      <a:moveTo>
                        <a:pt x="341101" y="0"/>
                      </a:moveTo>
                      <a:cubicBezTo>
                        <a:pt x="152716" y="0"/>
                        <a:pt x="0" y="152716"/>
                        <a:pt x="0" y="341101"/>
                      </a:cubicBezTo>
                      <a:cubicBezTo>
                        <a:pt x="0" y="529486"/>
                        <a:pt x="152716" y="682203"/>
                        <a:pt x="341101" y="682203"/>
                      </a:cubicBezTo>
                      <a:cubicBezTo>
                        <a:pt x="529486" y="682203"/>
                        <a:pt x="682203" y="529486"/>
                        <a:pt x="682203" y="341101"/>
                      </a:cubicBezTo>
                      <a:cubicBezTo>
                        <a:pt x="682203" y="152716"/>
                        <a:pt x="529486" y="0"/>
                        <a:pt x="341101" y="0"/>
                      </a:cubicBezTo>
                      <a:close/>
                      <a:moveTo>
                        <a:pt x="341101" y="554290"/>
                      </a:moveTo>
                      <a:cubicBezTo>
                        <a:pt x="246909" y="554290"/>
                        <a:pt x="170551" y="493377"/>
                        <a:pt x="170551" y="402013"/>
                      </a:cubicBezTo>
                      <a:cubicBezTo>
                        <a:pt x="170551" y="368372"/>
                        <a:pt x="197821" y="341101"/>
                        <a:pt x="231463" y="341101"/>
                      </a:cubicBezTo>
                      <a:lnTo>
                        <a:pt x="450740" y="341101"/>
                      </a:lnTo>
                      <a:cubicBezTo>
                        <a:pt x="484381" y="341101"/>
                        <a:pt x="511652" y="368372"/>
                        <a:pt x="511652" y="402013"/>
                      </a:cubicBezTo>
                      <a:cubicBezTo>
                        <a:pt x="511652" y="493377"/>
                        <a:pt x="435294" y="554290"/>
                        <a:pt x="341101" y="554290"/>
                      </a:cubicBezTo>
                      <a:close/>
                      <a:moveTo>
                        <a:pt x="341101" y="298464"/>
                      </a:moveTo>
                      <a:cubicBezTo>
                        <a:pt x="290081" y="298464"/>
                        <a:pt x="248720" y="257102"/>
                        <a:pt x="248720" y="206082"/>
                      </a:cubicBezTo>
                      <a:cubicBezTo>
                        <a:pt x="248720" y="155061"/>
                        <a:pt x="290081" y="113700"/>
                        <a:pt x="341101" y="113700"/>
                      </a:cubicBezTo>
                      <a:cubicBezTo>
                        <a:pt x="392122" y="113700"/>
                        <a:pt x="433483" y="155061"/>
                        <a:pt x="433483" y="206082"/>
                      </a:cubicBezTo>
                      <a:cubicBezTo>
                        <a:pt x="433483" y="257102"/>
                        <a:pt x="392122" y="298464"/>
                        <a:pt x="341101" y="298464"/>
                      </a:cubicBezTo>
                      <a:close/>
                    </a:path>
                  </a:pathLst>
                </a:custGeom>
                <a:solidFill>
                  <a:srgbClr val="454142"/>
                </a:solidFill>
                <a:ln w="2823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B504B545-99C3-98CA-BDD4-500705BEB239}"/>
                  </a:ext>
                </a:extLst>
              </p:cNvPr>
              <p:cNvGrpSpPr/>
              <p:nvPr/>
            </p:nvGrpSpPr>
            <p:grpSpPr>
              <a:xfrm>
                <a:off x="6696936" y="4137963"/>
                <a:ext cx="1071962" cy="299828"/>
                <a:chOff x="9647954" y="3698871"/>
                <a:chExt cx="1071962" cy="299828"/>
              </a:xfrm>
            </p:grpSpPr>
            <p:grpSp>
              <p:nvGrpSpPr>
                <p:cNvPr id="98" name="Group 97">
                  <a:extLst>
                    <a:ext uri="{FF2B5EF4-FFF2-40B4-BE49-F238E27FC236}">
                      <a16:creationId xmlns:a16="http://schemas.microsoft.com/office/drawing/2014/main" id="{64435EEF-29AD-E33A-CBA2-6454C1A9E072}"/>
                    </a:ext>
                  </a:extLst>
                </p:cNvPr>
                <p:cNvGrpSpPr/>
                <p:nvPr/>
              </p:nvGrpSpPr>
              <p:grpSpPr>
                <a:xfrm flipH="1">
                  <a:off x="10034021" y="3698871"/>
                  <a:ext cx="299828" cy="299828"/>
                  <a:chOff x="2127902" y="3524736"/>
                  <a:chExt cx="585216" cy="585216"/>
                </a:xfrm>
              </p:grpSpPr>
              <p:sp>
                <p:nvSpPr>
                  <p:cNvPr id="105" name="Oval 104">
                    <a:extLst>
                      <a:ext uri="{FF2B5EF4-FFF2-40B4-BE49-F238E27FC236}">
                        <a16:creationId xmlns:a16="http://schemas.microsoft.com/office/drawing/2014/main" id="{A63C6C91-6820-D15B-8480-1065957F8648}"/>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106" name="Graphic 38">
                    <a:extLst>
                      <a:ext uri="{FF2B5EF4-FFF2-40B4-BE49-F238E27FC236}">
                        <a16:creationId xmlns:a16="http://schemas.microsoft.com/office/drawing/2014/main" id="{BC3C1A90-7786-5441-CB32-5BCF827EF7C7}"/>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AF1C1CFD-4BD8-2991-B821-69FAAF0EF17E}"/>
                    </a:ext>
                  </a:extLst>
                </p:cNvPr>
                <p:cNvGrpSpPr/>
                <p:nvPr/>
              </p:nvGrpSpPr>
              <p:grpSpPr>
                <a:xfrm flipH="1">
                  <a:off x="10420088" y="3698871"/>
                  <a:ext cx="299828" cy="299828"/>
                  <a:chOff x="2127902" y="3524736"/>
                  <a:chExt cx="585216" cy="585216"/>
                </a:xfrm>
              </p:grpSpPr>
              <p:sp>
                <p:nvSpPr>
                  <p:cNvPr id="103" name="Oval 102">
                    <a:extLst>
                      <a:ext uri="{FF2B5EF4-FFF2-40B4-BE49-F238E27FC236}">
                        <a16:creationId xmlns:a16="http://schemas.microsoft.com/office/drawing/2014/main" id="{94E5EF8B-DEB9-E493-6C87-BF2A1ACC081F}"/>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104" name="Graphic 38">
                    <a:extLst>
                      <a:ext uri="{FF2B5EF4-FFF2-40B4-BE49-F238E27FC236}">
                        <a16:creationId xmlns:a16="http://schemas.microsoft.com/office/drawing/2014/main" id="{5E946823-E31C-009C-E15C-128F02C30682}"/>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100" name="Group 99">
                  <a:extLst>
                    <a:ext uri="{FF2B5EF4-FFF2-40B4-BE49-F238E27FC236}">
                      <a16:creationId xmlns:a16="http://schemas.microsoft.com/office/drawing/2014/main" id="{B769EB19-E546-824B-F426-FB2422FB9C04}"/>
                    </a:ext>
                  </a:extLst>
                </p:cNvPr>
                <p:cNvGrpSpPr/>
                <p:nvPr/>
              </p:nvGrpSpPr>
              <p:grpSpPr>
                <a:xfrm flipH="1">
                  <a:off x="9647954" y="3698871"/>
                  <a:ext cx="299828" cy="299828"/>
                  <a:chOff x="2127902" y="3524736"/>
                  <a:chExt cx="585216" cy="585216"/>
                </a:xfrm>
              </p:grpSpPr>
              <p:sp>
                <p:nvSpPr>
                  <p:cNvPr id="101" name="Oval 100">
                    <a:extLst>
                      <a:ext uri="{FF2B5EF4-FFF2-40B4-BE49-F238E27FC236}">
                        <a16:creationId xmlns:a16="http://schemas.microsoft.com/office/drawing/2014/main" id="{A622A100-AB06-CFE3-4EDC-7B00515A4DDE}"/>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102" name="Graphic 38">
                    <a:extLst>
                      <a:ext uri="{FF2B5EF4-FFF2-40B4-BE49-F238E27FC236}">
                        <a16:creationId xmlns:a16="http://schemas.microsoft.com/office/drawing/2014/main" id="{261F0F0C-F586-80D8-64AB-8BCAB43DDD7D}"/>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grpSp>
            <p:nvGrpSpPr>
              <p:cNvPr id="85" name="Group 84">
                <a:extLst>
                  <a:ext uri="{FF2B5EF4-FFF2-40B4-BE49-F238E27FC236}">
                    <a16:creationId xmlns:a16="http://schemas.microsoft.com/office/drawing/2014/main" id="{9D2252CE-B7A0-5664-E503-15A221E439FB}"/>
                  </a:ext>
                </a:extLst>
              </p:cNvPr>
              <p:cNvGrpSpPr/>
              <p:nvPr/>
            </p:nvGrpSpPr>
            <p:grpSpPr>
              <a:xfrm>
                <a:off x="6696936" y="3755358"/>
                <a:ext cx="1071962" cy="299828"/>
                <a:chOff x="9647954" y="3316265"/>
                <a:chExt cx="1071962" cy="299828"/>
              </a:xfrm>
            </p:grpSpPr>
            <p:grpSp>
              <p:nvGrpSpPr>
                <p:cNvPr id="89" name="Group 88">
                  <a:extLst>
                    <a:ext uri="{FF2B5EF4-FFF2-40B4-BE49-F238E27FC236}">
                      <a16:creationId xmlns:a16="http://schemas.microsoft.com/office/drawing/2014/main" id="{D11AAA8F-AA14-6D88-D138-55D1E6520AAA}"/>
                    </a:ext>
                  </a:extLst>
                </p:cNvPr>
                <p:cNvGrpSpPr/>
                <p:nvPr/>
              </p:nvGrpSpPr>
              <p:grpSpPr>
                <a:xfrm flipH="1">
                  <a:off x="10034021" y="3316265"/>
                  <a:ext cx="299828" cy="299828"/>
                  <a:chOff x="2127902" y="3524736"/>
                  <a:chExt cx="585216" cy="585216"/>
                </a:xfrm>
              </p:grpSpPr>
              <p:sp>
                <p:nvSpPr>
                  <p:cNvPr id="96" name="Oval 95">
                    <a:extLst>
                      <a:ext uri="{FF2B5EF4-FFF2-40B4-BE49-F238E27FC236}">
                        <a16:creationId xmlns:a16="http://schemas.microsoft.com/office/drawing/2014/main" id="{D8C0C4B1-D8B9-E93C-15FE-348B25DE77D1}"/>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97" name="Graphic 38">
                    <a:extLst>
                      <a:ext uri="{FF2B5EF4-FFF2-40B4-BE49-F238E27FC236}">
                        <a16:creationId xmlns:a16="http://schemas.microsoft.com/office/drawing/2014/main" id="{FB542CB5-EA76-30B0-529D-F92FFA68962E}"/>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623F743C-E50A-8E56-4A93-3AF6736D3CBD}"/>
                    </a:ext>
                  </a:extLst>
                </p:cNvPr>
                <p:cNvGrpSpPr/>
                <p:nvPr/>
              </p:nvGrpSpPr>
              <p:grpSpPr>
                <a:xfrm flipH="1">
                  <a:off x="10420088" y="3316265"/>
                  <a:ext cx="299828" cy="299828"/>
                  <a:chOff x="2127902" y="3524736"/>
                  <a:chExt cx="585216" cy="585216"/>
                </a:xfrm>
              </p:grpSpPr>
              <p:sp>
                <p:nvSpPr>
                  <p:cNvPr id="94" name="Oval 93">
                    <a:extLst>
                      <a:ext uri="{FF2B5EF4-FFF2-40B4-BE49-F238E27FC236}">
                        <a16:creationId xmlns:a16="http://schemas.microsoft.com/office/drawing/2014/main" id="{CB0D605B-3174-07E2-6130-E4ED29BF5C19}"/>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95" name="Graphic 38">
                    <a:extLst>
                      <a:ext uri="{FF2B5EF4-FFF2-40B4-BE49-F238E27FC236}">
                        <a16:creationId xmlns:a16="http://schemas.microsoft.com/office/drawing/2014/main" id="{8F6A18E6-B205-40B1-2847-CA1309A12DF1}"/>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2611113C-DC7B-3286-F38F-67827839CBFA}"/>
                    </a:ext>
                  </a:extLst>
                </p:cNvPr>
                <p:cNvGrpSpPr/>
                <p:nvPr/>
              </p:nvGrpSpPr>
              <p:grpSpPr>
                <a:xfrm flipH="1">
                  <a:off x="9647954" y="3316265"/>
                  <a:ext cx="299828" cy="299828"/>
                  <a:chOff x="2127902" y="3524736"/>
                  <a:chExt cx="585216" cy="585216"/>
                </a:xfrm>
              </p:grpSpPr>
              <p:sp>
                <p:nvSpPr>
                  <p:cNvPr id="92" name="Oval 91">
                    <a:extLst>
                      <a:ext uri="{FF2B5EF4-FFF2-40B4-BE49-F238E27FC236}">
                        <a16:creationId xmlns:a16="http://schemas.microsoft.com/office/drawing/2014/main" id="{BACF4549-9FC0-1EC1-E978-A47EFB9696AA}"/>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93" name="Graphic 38">
                    <a:extLst>
                      <a:ext uri="{FF2B5EF4-FFF2-40B4-BE49-F238E27FC236}">
                        <a16:creationId xmlns:a16="http://schemas.microsoft.com/office/drawing/2014/main" id="{881B48D6-696A-F44D-6044-4784753AA598}"/>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grpSp>
            <p:nvGrpSpPr>
              <p:cNvPr id="86" name="Group 85">
                <a:extLst>
                  <a:ext uri="{FF2B5EF4-FFF2-40B4-BE49-F238E27FC236}">
                    <a16:creationId xmlns:a16="http://schemas.microsoft.com/office/drawing/2014/main" id="{01026290-0242-7278-A0E1-339D451E3B60}"/>
                  </a:ext>
                </a:extLst>
              </p:cNvPr>
              <p:cNvGrpSpPr/>
              <p:nvPr/>
            </p:nvGrpSpPr>
            <p:grpSpPr>
              <a:xfrm flipH="1">
                <a:off x="7964424" y="4137962"/>
                <a:ext cx="299828" cy="299828"/>
                <a:chOff x="2096517" y="4143567"/>
                <a:chExt cx="585216" cy="585216"/>
              </a:xfrm>
            </p:grpSpPr>
            <p:sp>
              <p:nvSpPr>
                <p:cNvPr id="87" name="Oval 86">
                  <a:extLst>
                    <a:ext uri="{FF2B5EF4-FFF2-40B4-BE49-F238E27FC236}">
                      <a16:creationId xmlns:a16="http://schemas.microsoft.com/office/drawing/2014/main" id="{BFCC7DF6-CAB8-A166-D116-8098330735BC}"/>
                    </a:ext>
                  </a:extLst>
                </p:cNvPr>
                <p:cNvSpPr/>
                <p:nvPr/>
              </p:nvSpPr>
              <p:spPr>
                <a:xfrm>
                  <a:off x="2160525" y="4207575"/>
                  <a:ext cx="457200" cy="457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sp>
              <p:nvSpPr>
                <p:cNvPr id="88" name="Graphic 22">
                  <a:extLst>
                    <a:ext uri="{FF2B5EF4-FFF2-40B4-BE49-F238E27FC236}">
                      <a16:creationId xmlns:a16="http://schemas.microsoft.com/office/drawing/2014/main" id="{E3F26687-7EB9-2E81-ACEA-8596B1260489}"/>
                    </a:ext>
                  </a:extLst>
                </p:cNvPr>
                <p:cNvSpPr>
                  <a:spLocks noChangeAspect="1"/>
                </p:cNvSpPr>
                <p:nvPr/>
              </p:nvSpPr>
              <p:spPr>
                <a:xfrm>
                  <a:off x="2096517" y="4143567"/>
                  <a:ext cx="585216" cy="585216"/>
                </a:xfrm>
                <a:custGeom>
                  <a:avLst/>
                  <a:gdLst>
                    <a:gd name="connsiteX0" fmla="*/ 341101 w 682202"/>
                    <a:gd name="connsiteY0" fmla="*/ 0 h 682202"/>
                    <a:gd name="connsiteX1" fmla="*/ 0 w 682202"/>
                    <a:gd name="connsiteY1" fmla="*/ 341101 h 682202"/>
                    <a:gd name="connsiteX2" fmla="*/ 341101 w 682202"/>
                    <a:gd name="connsiteY2" fmla="*/ 682203 h 682202"/>
                    <a:gd name="connsiteX3" fmla="*/ 682203 w 682202"/>
                    <a:gd name="connsiteY3" fmla="*/ 341101 h 682202"/>
                    <a:gd name="connsiteX4" fmla="*/ 341101 w 682202"/>
                    <a:gd name="connsiteY4" fmla="*/ 0 h 682202"/>
                    <a:gd name="connsiteX5" fmla="*/ 341101 w 682202"/>
                    <a:gd name="connsiteY5" fmla="*/ 554290 h 682202"/>
                    <a:gd name="connsiteX6" fmla="*/ 170551 w 682202"/>
                    <a:gd name="connsiteY6" fmla="*/ 402013 h 682202"/>
                    <a:gd name="connsiteX7" fmla="*/ 231463 w 682202"/>
                    <a:gd name="connsiteY7" fmla="*/ 341101 h 682202"/>
                    <a:gd name="connsiteX8" fmla="*/ 450740 w 682202"/>
                    <a:gd name="connsiteY8" fmla="*/ 341101 h 682202"/>
                    <a:gd name="connsiteX9" fmla="*/ 511652 w 682202"/>
                    <a:gd name="connsiteY9" fmla="*/ 402013 h 682202"/>
                    <a:gd name="connsiteX10" fmla="*/ 341101 w 682202"/>
                    <a:gd name="connsiteY10" fmla="*/ 554290 h 682202"/>
                    <a:gd name="connsiteX11" fmla="*/ 341101 w 682202"/>
                    <a:gd name="connsiteY11" fmla="*/ 298464 h 682202"/>
                    <a:gd name="connsiteX12" fmla="*/ 248720 w 682202"/>
                    <a:gd name="connsiteY12" fmla="*/ 206082 h 682202"/>
                    <a:gd name="connsiteX13" fmla="*/ 341101 w 682202"/>
                    <a:gd name="connsiteY13" fmla="*/ 113700 h 682202"/>
                    <a:gd name="connsiteX14" fmla="*/ 433483 w 682202"/>
                    <a:gd name="connsiteY14" fmla="*/ 206082 h 682202"/>
                    <a:gd name="connsiteX15" fmla="*/ 341101 w 682202"/>
                    <a:gd name="connsiteY15" fmla="*/ 298464 h 68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202" h="682202">
                      <a:moveTo>
                        <a:pt x="341101" y="0"/>
                      </a:moveTo>
                      <a:cubicBezTo>
                        <a:pt x="152716" y="0"/>
                        <a:pt x="0" y="152716"/>
                        <a:pt x="0" y="341101"/>
                      </a:cubicBezTo>
                      <a:cubicBezTo>
                        <a:pt x="0" y="529486"/>
                        <a:pt x="152716" y="682203"/>
                        <a:pt x="341101" y="682203"/>
                      </a:cubicBezTo>
                      <a:cubicBezTo>
                        <a:pt x="529486" y="682203"/>
                        <a:pt x="682203" y="529486"/>
                        <a:pt x="682203" y="341101"/>
                      </a:cubicBezTo>
                      <a:cubicBezTo>
                        <a:pt x="682203" y="152716"/>
                        <a:pt x="529486" y="0"/>
                        <a:pt x="341101" y="0"/>
                      </a:cubicBezTo>
                      <a:close/>
                      <a:moveTo>
                        <a:pt x="341101" y="554290"/>
                      </a:moveTo>
                      <a:cubicBezTo>
                        <a:pt x="246909" y="554290"/>
                        <a:pt x="170551" y="493377"/>
                        <a:pt x="170551" y="402013"/>
                      </a:cubicBezTo>
                      <a:cubicBezTo>
                        <a:pt x="170551" y="368372"/>
                        <a:pt x="197821" y="341101"/>
                        <a:pt x="231463" y="341101"/>
                      </a:cubicBezTo>
                      <a:lnTo>
                        <a:pt x="450740" y="341101"/>
                      </a:lnTo>
                      <a:cubicBezTo>
                        <a:pt x="484381" y="341101"/>
                        <a:pt x="511652" y="368372"/>
                        <a:pt x="511652" y="402013"/>
                      </a:cubicBezTo>
                      <a:cubicBezTo>
                        <a:pt x="511652" y="493377"/>
                        <a:pt x="435294" y="554290"/>
                        <a:pt x="341101" y="554290"/>
                      </a:cubicBezTo>
                      <a:close/>
                      <a:moveTo>
                        <a:pt x="341101" y="298464"/>
                      </a:moveTo>
                      <a:cubicBezTo>
                        <a:pt x="290081" y="298464"/>
                        <a:pt x="248720" y="257102"/>
                        <a:pt x="248720" y="206082"/>
                      </a:cubicBezTo>
                      <a:cubicBezTo>
                        <a:pt x="248720" y="155061"/>
                        <a:pt x="290081" y="113700"/>
                        <a:pt x="341101" y="113700"/>
                      </a:cubicBezTo>
                      <a:cubicBezTo>
                        <a:pt x="392122" y="113700"/>
                        <a:pt x="433483" y="155061"/>
                        <a:pt x="433483" y="206082"/>
                      </a:cubicBezTo>
                      <a:cubicBezTo>
                        <a:pt x="433483" y="257102"/>
                        <a:pt x="392122" y="298464"/>
                        <a:pt x="341101" y="298464"/>
                      </a:cubicBezTo>
                      <a:close/>
                    </a:path>
                  </a:pathLst>
                </a:custGeom>
                <a:solidFill>
                  <a:srgbClr val="454142"/>
                </a:solidFill>
                <a:ln w="2823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grpSp>
      <p:grpSp>
        <p:nvGrpSpPr>
          <p:cNvPr id="14" name="Group 13">
            <a:extLst>
              <a:ext uri="{FF2B5EF4-FFF2-40B4-BE49-F238E27FC236}">
                <a16:creationId xmlns:a16="http://schemas.microsoft.com/office/drawing/2014/main" id="{8A6B3A88-959C-5D18-FE9A-EA5D98DEF626}"/>
              </a:ext>
            </a:extLst>
          </p:cNvPr>
          <p:cNvGrpSpPr/>
          <p:nvPr/>
        </p:nvGrpSpPr>
        <p:grpSpPr>
          <a:xfrm>
            <a:off x="9003173" y="2776822"/>
            <a:ext cx="2438400" cy="2075265"/>
            <a:chOff x="9003174" y="2896128"/>
            <a:chExt cx="2438400" cy="2075265"/>
          </a:xfrm>
        </p:grpSpPr>
        <p:sp>
          <p:nvSpPr>
            <p:cNvPr id="52" name="Title" descr="The words &quot;Teach everyone to code&quot; are crossed out with horizontal lines.">
              <a:extLst>
                <a:ext uri="{FF2B5EF4-FFF2-40B4-BE49-F238E27FC236}">
                  <a16:creationId xmlns:a16="http://schemas.microsoft.com/office/drawing/2014/main" id="{225961C9-A126-FF25-D14C-2ECA671D2F78}"/>
                </a:ext>
                <a:ext uri="{C183D7F6-B498-43B3-948B-1728B52AA6E4}">
                  <adec:decorative xmlns:adec="http://schemas.microsoft.com/office/drawing/2017/decorative" val="0"/>
                </a:ext>
              </a:extLst>
            </p:cNvPr>
            <p:cNvSpPr txBox="1">
              <a:spLocks/>
            </p:cNvSpPr>
            <p:nvPr/>
          </p:nvSpPr>
          <p:spPr>
            <a:xfrm>
              <a:off x="9108762" y="2896128"/>
              <a:ext cx="2088623" cy="678343"/>
            </a:xfrm>
            <a:prstGeom prst="rect">
              <a:avLst/>
            </a:prstGeom>
            <a:noFill/>
            <a:ln>
              <a:noFill/>
              <a:prstDash/>
            </a:ln>
            <a:effectLst/>
          </p:spPr>
          <p:txBody>
            <a:bodyPr rot="0" spcFirstLastPara="0" vert="horz" wrap="square" lIns="0" tIns="45720" rIns="0" bIns="45720" numCol="1" spcCol="0" rtlCol="0" fromWordArt="0" anchor="ctr" anchorCtr="0" forceAA="0" compatLnSpc="1">
              <a:prstTxWarp prst="textNoShape">
                <a:avLst/>
              </a:prstTxWarp>
              <a:noAutofit/>
            </a:bodyPr>
            <a:lstStyle>
              <a:defPPr>
                <a:defRPr lang="en-US"/>
              </a:defPPr>
              <a:lvl1pPr marL="0"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w="3175">
                    <a:noFill/>
                  </a:ln>
                  <a:solidFill>
                    <a:srgbClr val="091F2C"/>
                  </a:solidFill>
                  <a:effectLst/>
                  <a:uLnTx/>
                  <a:uFillTx/>
                  <a:latin typeface="Segoe Sans Display Semibold"/>
                  <a:cs typeface="Segoe Sans Display Semibold"/>
                </a:rPr>
                <a:t>Agent-first </a:t>
              </a:r>
              <a:r>
                <a:rPr lang="en-US" sz="1400" b="1" spc="0">
                  <a:solidFill>
                    <a:srgbClr val="091F2C"/>
                  </a:solidFill>
                  <a:latin typeface="Segoe Sans Display Semibold"/>
                  <a:cs typeface="Segoe Sans Display Semibold"/>
                </a:rPr>
                <a:t>without</a:t>
              </a:r>
              <a:r>
                <a:rPr kumimoji="0" lang="en-US" sz="1400" b="1" i="0" u="none" strike="noStrike" kern="1200" cap="none" spc="0" normalizeH="0" baseline="0" noProof="0">
                  <a:ln w="3175">
                    <a:noFill/>
                  </a:ln>
                  <a:solidFill>
                    <a:srgbClr val="091F2C"/>
                  </a:solidFill>
                  <a:effectLst/>
                  <a:uLnTx/>
                  <a:uFillTx/>
                  <a:latin typeface="Segoe Sans Display Semibold"/>
                  <a:cs typeface="Segoe Sans Display Semibold"/>
                </a:rPr>
                <a:t> human oversight</a:t>
              </a:r>
            </a:p>
          </p:txBody>
        </p:sp>
        <p:sp>
          <p:nvSpPr>
            <p:cNvPr id="53" name="Rounded Rectangle 5">
              <a:extLst>
                <a:ext uri="{FF2B5EF4-FFF2-40B4-BE49-F238E27FC236}">
                  <a16:creationId xmlns:a16="http://schemas.microsoft.com/office/drawing/2014/main" id="{56518787-1FC2-B1FA-069E-7DFA65F62D48}"/>
                </a:ext>
              </a:extLst>
            </p:cNvPr>
            <p:cNvSpPr/>
            <p:nvPr/>
          </p:nvSpPr>
          <p:spPr>
            <a:xfrm>
              <a:off x="9003174" y="2898613"/>
              <a:ext cx="2438400" cy="2072780"/>
            </a:xfrm>
            <a:prstGeom prst="roundRect">
              <a:avLst>
                <a:gd name="adj" fmla="val 14911"/>
              </a:avLst>
            </a:prstGeom>
            <a:noFill/>
            <a:ln w="12700">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nvGrpSpPr>
            <p:cNvPr id="54" name="Group 53">
              <a:extLst>
                <a:ext uri="{FF2B5EF4-FFF2-40B4-BE49-F238E27FC236}">
                  <a16:creationId xmlns:a16="http://schemas.microsoft.com/office/drawing/2014/main" id="{115E9EC1-F973-FDE4-2F78-34FADA267F4C}"/>
                </a:ext>
              </a:extLst>
            </p:cNvPr>
            <p:cNvGrpSpPr/>
            <p:nvPr/>
          </p:nvGrpSpPr>
          <p:grpSpPr>
            <a:xfrm>
              <a:off x="9446798" y="3750250"/>
              <a:ext cx="1551510" cy="682433"/>
              <a:chOff x="9446798" y="3750250"/>
              <a:chExt cx="1551510" cy="682433"/>
            </a:xfrm>
          </p:grpSpPr>
          <p:grpSp>
            <p:nvGrpSpPr>
              <p:cNvPr id="55" name="Group 54">
                <a:extLst>
                  <a:ext uri="{FF2B5EF4-FFF2-40B4-BE49-F238E27FC236}">
                    <a16:creationId xmlns:a16="http://schemas.microsoft.com/office/drawing/2014/main" id="{A8E540E0-DEAF-A18B-BCE2-6091A29A4AC9}"/>
                  </a:ext>
                </a:extLst>
              </p:cNvPr>
              <p:cNvGrpSpPr/>
              <p:nvPr/>
            </p:nvGrpSpPr>
            <p:grpSpPr>
              <a:xfrm>
                <a:off x="10698480" y="3755739"/>
                <a:ext cx="299828" cy="299828"/>
                <a:chOff x="8202633" y="4843712"/>
                <a:chExt cx="299828" cy="299828"/>
              </a:xfrm>
            </p:grpSpPr>
            <p:sp>
              <p:nvSpPr>
                <p:cNvPr id="76" name="Oval 75">
                  <a:extLst>
                    <a:ext uri="{FF2B5EF4-FFF2-40B4-BE49-F238E27FC236}">
                      <a16:creationId xmlns:a16="http://schemas.microsoft.com/office/drawing/2014/main" id="{FF940191-107B-B4FD-6AB5-4AAC0086EF54}"/>
                    </a:ext>
                  </a:extLst>
                </p:cNvPr>
                <p:cNvSpPr>
                  <a:spLocks/>
                </p:cNvSpPr>
                <p:nvPr/>
              </p:nvSpPr>
              <p:spPr>
                <a:xfrm flipH="1">
                  <a:off x="8202633" y="4843712"/>
                  <a:ext cx="299828" cy="299828"/>
                </a:xfrm>
                <a:prstGeom prst="ellipse">
                  <a:avLst/>
                </a:prstGeom>
                <a:solidFill>
                  <a:srgbClr val="60797B">
                    <a:alpha val="0"/>
                  </a:srgbClr>
                </a:solidFill>
                <a:ln w="12700" cap="rnd">
                  <a:solidFill>
                    <a:srgbClr val="454142"/>
                  </a:solidFill>
                  <a:prstDash val="solid"/>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CE307789-D9BB-A569-CCFA-017BA07C6943}"/>
                    </a:ext>
                  </a:extLst>
                </p:cNvPr>
                <p:cNvGrpSpPr/>
                <p:nvPr/>
              </p:nvGrpSpPr>
              <p:grpSpPr>
                <a:xfrm>
                  <a:off x="8278757" y="4898743"/>
                  <a:ext cx="146866" cy="189699"/>
                  <a:chOff x="6444743" y="4913022"/>
                  <a:chExt cx="114300" cy="147637"/>
                </a:xfrm>
                <a:solidFill>
                  <a:srgbClr val="60797B"/>
                </a:solidFill>
              </p:grpSpPr>
              <p:sp>
                <p:nvSpPr>
                  <p:cNvPr id="78" name="Freeform 975">
                    <a:extLst>
                      <a:ext uri="{FF2B5EF4-FFF2-40B4-BE49-F238E27FC236}">
                        <a16:creationId xmlns:a16="http://schemas.microsoft.com/office/drawing/2014/main" id="{A2E80615-2755-268E-EBCF-70097C01C6CF}"/>
                      </a:ext>
                    </a:extLst>
                  </p:cNvPr>
                  <p:cNvSpPr/>
                  <p:nvPr/>
                </p:nvSpPr>
                <p:spPr>
                  <a:xfrm>
                    <a:off x="6470936" y="4913022"/>
                    <a:ext cx="61912" cy="61912"/>
                  </a:xfrm>
                  <a:custGeom>
                    <a:avLst/>
                    <a:gdLst>
                      <a:gd name="connsiteX0" fmla="*/ 61913 w 61912"/>
                      <a:gd name="connsiteY0" fmla="*/ 30956 h 61912"/>
                      <a:gd name="connsiteX1" fmla="*/ 30956 w 61912"/>
                      <a:gd name="connsiteY1" fmla="*/ 61913 h 61912"/>
                      <a:gd name="connsiteX2" fmla="*/ 0 w 61912"/>
                      <a:gd name="connsiteY2" fmla="*/ 30956 h 61912"/>
                      <a:gd name="connsiteX3" fmla="*/ 30956 w 61912"/>
                      <a:gd name="connsiteY3" fmla="*/ 0 h 61912"/>
                      <a:gd name="connsiteX4" fmla="*/ 61913 w 61912"/>
                      <a:gd name="connsiteY4" fmla="*/ 30956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61912">
                        <a:moveTo>
                          <a:pt x="61913" y="30956"/>
                        </a:moveTo>
                        <a:cubicBezTo>
                          <a:pt x="61913" y="48053"/>
                          <a:pt x="48053" y="61913"/>
                          <a:pt x="30956" y="61913"/>
                        </a:cubicBezTo>
                        <a:cubicBezTo>
                          <a:pt x="13860" y="61913"/>
                          <a:pt x="0" y="48053"/>
                          <a:pt x="0" y="30956"/>
                        </a:cubicBezTo>
                        <a:cubicBezTo>
                          <a:pt x="0" y="13860"/>
                          <a:pt x="13860" y="0"/>
                          <a:pt x="30956" y="0"/>
                        </a:cubicBezTo>
                        <a:cubicBezTo>
                          <a:pt x="48053" y="0"/>
                          <a:pt x="61913" y="13860"/>
                          <a:pt x="61913" y="30956"/>
                        </a:cubicBezTo>
                        <a:close/>
                      </a:path>
                    </a:pathLst>
                  </a:custGeom>
                  <a:solidFill>
                    <a:srgbClr val="454142"/>
                  </a:solidFill>
                  <a:ln w="2823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sp>
                <p:nvSpPr>
                  <p:cNvPr id="79" name="Freeform 976">
                    <a:extLst>
                      <a:ext uri="{FF2B5EF4-FFF2-40B4-BE49-F238E27FC236}">
                        <a16:creationId xmlns:a16="http://schemas.microsoft.com/office/drawing/2014/main" id="{6D5C64B8-5E38-54EF-7F9C-766C7BDFFEFF}"/>
                      </a:ext>
                    </a:extLst>
                  </p:cNvPr>
                  <p:cNvSpPr/>
                  <p:nvPr/>
                </p:nvSpPr>
                <p:spPr>
                  <a:xfrm>
                    <a:off x="6444743" y="4989222"/>
                    <a:ext cx="114300" cy="71437"/>
                  </a:xfrm>
                  <a:custGeom>
                    <a:avLst/>
                    <a:gdLst>
                      <a:gd name="connsiteX0" fmla="*/ 114300 w 114300"/>
                      <a:gd name="connsiteY0" fmla="*/ 20383 h 71437"/>
                      <a:gd name="connsiteX1" fmla="*/ 57150 w 114300"/>
                      <a:gd name="connsiteY1" fmla="*/ 71438 h 71437"/>
                      <a:gd name="connsiteX2" fmla="*/ 0 w 114300"/>
                      <a:gd name="connsiteY2" fmla="*/ 20383 h 71437"/>
                      <a:gd name="connsiteX3" fmla="*/ 20384 w 114300"/>
                      <a:gd name="connsiteY3" fmla="*/ 0 h 71437"/>
                      <a:gd name="connsiteX4" fmla="*/ 93917 w 114300"/>
                      <a:gd name="connsiteY4" fmla="*/ 0 h 71437"/>
                      <a:gd name="connsiteX5" fmla="*/ 114300 w 114300"/>
                      <a:gd name="connsiteY5" fmla="*/ 2038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71437">
                        <a:moveTo>
                          <a:pt x="114300" y="20383"/>
                        </a:moveTo>
                        <a:cubicBezTo>
                          <a:pt x="114300" y="51054"/>
                          <a:pt x="88678" y="71438"/>
                          <a:pt x="57150" y="71438"/>
                        </a:cubicBezTo>
                        <a:cubicBezTo>
                          <a:pt x="25622" y="71438"/>
                          <a:pt x="0" y="51054"/>
                          <a:pt x="0" y="20383"/>
                        </a:cubicBezTo>
                        <a:cubicBezTo>
                          <a:pt x="0" y="9144"/>
                          <a:pt x="9144" y="0"/>
                          <a:pt x="20384" y="0"/>
                        </a:cubicBezTo>
                        <a:lnTo>
                          <a:pt x="93917" y="0"/>
                        </a:lnTo>
                        <a:cubicBezTo>
                          <a:pt x="105156" y="0"/>
                          <a:pt x="114300" y="9144"/>
                          <a:pt x="114300" y="20383"/>
                        </a:cubicBezTo>
                        <a:close/>
                      </a:path>
                    </a:pathLst>
                  </a:custGeom>
                  <a:solidFill>
                    <a:srgbClr val="454142"/>
                  </a:solidFill>
                  <a:ln w="2823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2E7290BD-2124-0A93-1964-C2592418F2E5}"/>
                  </a:ext>
                </a:extLst>
              </p:cNvPr>
              <p:cNvGrpSpPr/>
              <p:nvPr/>
            </p:nvGrpSpPr>
            <p:grpSpPr>
              <a:xfrm>
                <a:off x="9446798" y="4132855"/>
                <a:ext cx="1071962" cy="299828"/>
                <a:chOff x="9647954" y="3698871"/>
                <a:chExt cx="1071962" cy="299828"/>
              </a:xfrm>
            </p:grpSpPr>
            <p:grpSp>
              <p:nvGrpSpPr>
                <p:cNvPr id="67" name="Group 66">
                  <a:extLst>
                    <a:ext uri="{FF2B5EF4-FFF2-40B4-BE49-F238E27FC236}">
                      <a16:creationId xmlns:a16="http://schemas.microsoft.com/office/drawing/2014/main" id="{2813967A-36CF-7E3F-2674-BFA30FF263C0}"/>
                    </a:ext>
                  </a:extLst>
                </p:cNvPr>
                <p:cNvGrpSpPr/>
                <p:nvPr/>
              </p:nvGrpSpPr>
              <p:grpSpPr>
                <a:xfrm flipH="1">
                  <a:off x="10034021" y="3698871"/>
                  <a:ext cx="299828" cy="299828"/>
                  <a:chOff x="2127902" y="3524736"/>
                  <a:chExt cx="585216" cy="585216"/>
                </a:xfrm>
              </p:grpSpPr>
              <p:sp>
                <p:nvSpPr>
                  <p:cNvPr id="74" name="Oval 73">
                    <a:extLst>
                      <a:ext uri="{FF2B5EF4-FFF2-40B4-BE49-F238E27FC236}">
                        <a16:creationId xmlns:a16="http://schemas.microsoft.com/office/drawing/2014/main" id="{99077BAF-0639-9674-E479-85039E667171}"/>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75" name="Graphic 38">
                    <a:extLst>
                      <a:ext uri="{FF2B5EF4-FFF2-40B4-BE49-F238E27FC236}">
                        <a16:creationId xmlns:a16="http://schemas.microsoft.com/office/drawing/2014/main" id="{94498498-A13C-53EA-782C-C937F7229763}"/>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9B72B1E1-24A0-044C-3011-A060116891F5}"/>
                    </a:ext>
                  </a:extLst>
                </p:cNvPr>
                <p:cNvGrpSpPr/>
                <p:nvPr/>
              </p:nvGrpSpPr>
              <p:grpSpPr>
                <a:xfrm flipH="1">
                  <a:off x="10420088" y="3698871"/>
                  <a:ext cx="299828" cy="299828"/>
                  <a:chOff x="2127902" y="3524736"/>
                  <a:chExt cx="585216" cy="585216"/>
                </a:xfrm>
              </p:grpSpPr>
              <p:sp>
                <p:nvSpPr>
                  <p:cNvPr id="72" name="Oval 71">
                    <a:extLst>
                      <a:ext uri="{FF2B5EF4-FFF2-40B4-BE49-F238E27FC236}">
                        <a16:creationId xmlns:a16="http://schemas.microsoft.com/office/drawing/2014/main" id="{7772DB68-1E83-8726-DBF4-97F6F44A09CB}"/>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73" name="Graphic 38">
                    <a:extLst>
                      <a:ext uri="{FF2B5EF4-FFF2-40B4-BE49-F238E27FC236}">
                        <a16:creationId xmlns:a16="http://schemas.microsoft.com/office/drawing/2014/main" id="{EB2C3DA5-6E09-3603-E7FF-67AA64931689}"/>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71DE7076-A57B-C3C9-754F-6473A1DB7E65}"/>
                    </a:ext>
                  </a:extLst>
                </p:cNvPr>
                <p:cNvGrpSpPr/>
                <p:nvPr/>
              </p:nvGrpSpPr>
              <p:grpSpPr>
                <a:xfrm flipH="1">
                  <a:off x="9647954" y="3698871"/>
                  <a:ext cx="299828" cy="299828"/>
                  <a:chOff x="2127902" y="3524736"/>
                  <a:chExt cx="585216" cy="585216"/>
                </a:xfrm>
              </p:grpSpPr>
              <p:sp>
                <p:nvSpPr>
                  <p:cNvPr id="70" name="Oval 69">
                    <a:extLst>
                      <a:ext uri="{FF2B5EF4-FFF2-40B4-BE49-F238E27FC236}">
                        <a16:creationId xmlns:a16="http://schemas.microsoft.com/office/drawing/2014/main" id="{F5D19943-6DE1-1C49-63B1-C74965C8F69E}"/>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71" name="Graphic 38">
                    <a:extLst>
                      <a:ext uri="{FF2B5EF4-FFF2-40B4-BE49-F238E27FC236}">
                        <a16:creationId xmlns:a16="http://schemas.microsoft.com/office/drawing/2014/main" id="{2E24F6AD-8E9B-E90F-E630-FF994B3F9A4A}"/>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grpSp>
            <p:nvGrpSpPr>
              <p:cNvPr id="57" name="Group 56">
                <a:extLst>
                  <a:ext uri="{FF2B5EF4-FFF2-40B4-BE49-F238E27FC236}">
                    <a16:creationId xmlns:a16="http://schemas.microsoft.com/office/drawing/2014/main" id="{AF239533-CCF8-1590-25DF-67798ED74CD3}"/>
                  </a:ext>
                </a:extLst>
              </p:cNvPr>
              <p:cNvGrpSpPr/>
              <p:nvPr/>
            </p:nvGrpSpPr>
            <p:grpSpPr>
              <a:xfrm>
                <a:off x="9446798" y="3750250"/>
                <a:ext cx="1071962" cy="299828"/>
                <a:chOff x="9647954" y="3316265"/>
                <a:chExt cx="1071962" cy="299828"/>
              </a:xfrm>
            </p:grpSpPr>
            <p:grpSp>
              <p:nvGrpSpPr>
                <p:cNvPr id="58" name="Group 57">
                  <a:extLst>
                    <a:ext uri="{FF2B5EF4-FFF2-40B4-BE49-F238E27FC236}">
                      <a16:creationId xmlns:a16="http://schemas.microsoft.com/office/drawing/2014/main" id="{74202374-309E-2548-D98F-0BB82469E530}"/>
                    </a:ext>
                  </a:extLst>
                </p:cNvPr>
                <p:cNvGrpSpPr/>
                <p:nvPr/>
              </p:nvGrpSpPr>
              <p:grpSpPr>
                <a:xfrm flipH="1">
                  <a:off x="10034021" y="3316265"/>
                  <a:ext cx="299828" cy="299828"/>
                  <a:chOff x="2127902" y="3524736"/>
                  <a:chExt cx="585216" cy="585216"/>
                </a:xfrm>
              </p:grpSpPr>
              <p:sp>
                <p:nvSpPr>
                  <p:cNvPr id="65" name="Oval 64">
                    <a:extLst>
                      <a:ext uri="{FF2B5EF4-FFF2-40B4-BE49-F238E27FC236}">
                        <a16:creationId xmlns:a16="http://schemas.microsoft.com/office/drawing/2014/main" id="{E1F63364-204D-4A5D-3F5C-47A9F4ACFDD3}"/>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66" name="Graphic 38">
                    <a:extLst>
                      <a:ext uri="{FF2B5EF4-FFF2-40B4-BE49-F238E27FC236}">
                        <a16:creationId xmlns:a16="http://schemas.microsoft.com/office/drawing/2014/main" id="{A377BCBD-1601-8915-B4C5-47D2E2104745}"/>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F41E7501-AFB4-EAA8-D9F1-30D4869955D9}"/>
                    </a:ext>
                  </a:extLst>
                </p:cNvPr>
                <p:cNvGrpSpPr/>
                <p:nvPr/>
              </p:nvGrpSpPr>
              <p:grpSpPr>
                <a:xfrm flipH="1">
                  <a:off x="10420088" y="3316265"/>
                  <a:ext cx="299828" cy="299828"/>
                  <a:chOff x="2127902" y="3524736"/>
                  <a:chExt cx="585216" cy="585216"/>
                </a:xfrm>
              </p:grpSpPr>
              <p:sp>
                <p:nvSpPr>
                  <p:cNvPr id="63" name="Oval 62">
                    <a:extLst>
                      <a:ext uri="{FF2B5EF4-FFF2-40B4-BE49-F238E27FC236}">
                        <a16:creationId xmlns:a16="http://schemas.microsoft.com/office/drawing/2014/main" id="{B8B91AB3-13AA-7DFD-BDB0-32D9827E2595}"/>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64" name="Graphic 38">
                    <a:extLst>
                      <a:ext uri="{FF2B5EF4-FFF2-40B4-BE49-F238E27FC236}">
                        <a16:creationId xmlns:a16="http://schemas.microsoft.com/office/drawing/2014/main" id="{049971B7-5651-6FC7-BB71-E478B51971B1}"/>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60" name="Group 59">
                  <a:extLst>
                    <a:ext uri="{FF2B5EF4-FFF2-40B4-BE49-F238E27FC236}">
                      <a16:creationId xmlns:a16="http://schemas.microsoft.com/office/drawing/2014/main" id="{376C5BD4-EA5A-22ED-CDA1-BDA265EE44F7}"/>
                    </a:ext>
                  </a:extLst>
                </p:cNvPr>
                <p:cNvGrpSpPr/>
                <p:nvPr/>
              </p:nvGrpSpPr>
              <p:grpSpPr>
                <a:xfrm flipH="1">
                  <a:off x="9647954" y="3316265"/>
                  <a:ext cx="299828" cy="299828"/>
                  <a:chOff x="2127902" y="3524736"/>
                  <a:chExt cx="585216" cy="585216"/>
                </a:xfrm>
              </p:grpSpPr>
              <p:sp>
                <p:nvSpPr>
                  <p:cNvPr id="61" name="Oval 60">
                    <a:extLst>
                      <a:ext uri="{FF2B5EF4-FFF2-40B4-BE49-F238E27FC236}">
                        <a16:creationId xmlns:a16="http://schemas.microsoft.com/office/drawing/2014/main" id="{E7413EB3-AB51-3C1E-13BE-211D96CE4947}"/>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62" name="Graphic 38">
                    <a:extLst>
                      <a:ext uri="{FF2B5EF4-FFF2-40B4-BE49-F238E27FC236}">
                        <a16:creationId xmlns:a16="http://schemas.microsoft.com/office/drawing/2014/main" id="{2CEE90CA-9314-C5D4-2961-1024ACA86BBF}"/>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grpSp>
      </p:grpSp>
      <p:grpSp>
        <p:nvGrpSpPr>
          <p:cNvPr id="15" name="Group 14">
            <a:extLst>
              <a:ext uri="{FF2B5EF4-FFF2-40B4-BE49-F238E27FC236}">
                <a16:creationId xmlns:a16="http://schemas.microsoft.com/office/drawing/2014/main" id="{55AE13E5-105D-EAAB-8529-40CEABAA2F3A}"/>
              </a:ext>
            </a:extLst>
          </p:cNvPr>
          <p:cNvGrpSpPr/>
          <p:nvPr/>
        </p:nvGrpSpPr>
        <p:grpSpPr>
          <a:xfrm>
            <a:off x="3505197" y="2779307"/>
            <a:ext cx="2438402" cy="2072780"/>
            <a:chOff x="3505198" y="2898613"/>
            <a:chExt cx="2438402" cy="2072780"/>
          </a:xfrm>
        </p:grpSpPr>
        <p:sp>
          <p:nvSpPr>
            <p:cNvPr id="37" name="Title" descr="The words &quot;Teach everyone to code&quot; are crossed out with horizontal lines.">
              <a:extLst>
                <a:ext uri="{FF2B5EF4-FFF2-40B4-BE49-F238E27FC236}">
                  <a16:creationId xmlns:a16="http://schemas.microsoft.com/office/drawing/2014/main" id="{DB4733D9-816D-C31B-B106-7F7EE8C4396A}"/>
                </a:ext>
                <a:ext uri="{C183D7F6-B498-43B3-948B-1728B52AA6E4}">
                  <adec:decorative xmlns:adec="http://schemas.microsoft.com/office/drawing/2017/decorative" val="0"/>
                </a:ext>
              </a:extLst>
            </p:cNvPr>
            <p:cNvSpPr txBox="1">
              <a:spLocks/>
            </p:cNvSpPr>
            <p:nvPr/>
          </p:nvSpPr>
          <p:spPr>
            <a:xfrm>
              <a:off x="3505198" y="2907673"/>
              <a:ext cx="2438402" cy="666798"/>
            </a:xfrm>
            <a:prstGeom prst="rect">
              <a:avLst/>
            </a:prstGeom>
            <a:noFill/>
            <a:ln>
              <a:noFill/>
              <a:prstDash/>
            </a:ln>
            <a:effectLst/>
          </p:spPr>
          <p:txBody>
            <a:bodyPr rot="0" spcFirstLastPara="0" vert="horz" wrap="square" lIns="0" tIns="45720" rIns="0" bIns="45720" numCol="1" spcCol="0" rtlCol="0" fromWordArt="0" anchor="ctr" anchorCtr="0" forceAA="0" compatLnSpc="1">
              <a:prstTxWarp prst="textNoShape">
                <a:avLst/>
              </a:prstTxWarp>
              <a:noAutofit/>
            </a:bodyPr>
            <a:lstStyle>
              <a:defPPr>
                <a:defRPr lang="en-US"/>
              </a:defPPr>
              <a:lvl1pPr marL="0"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w="3175">
                    <a:noFill/>
                  </a:ln>
                  <a:solidFill>
                    <a:srgbClr val="091F2C"/>
                  </a:solidFill>
                  <a:effectLst/>
                  <a:uLnTx/>
                  <a:uFillTx/>
                  <a:latin typeface="Segoe Sans Display Semibold" pitchFamily="2" charset="0"/>
                  <a:ea typeface="+mn-ea"/>
                  <a:cs typeface="Segoe Sans Display Semibold" pitchFamily="2" charset="0"/>
                </a:rPr>
                <a:t>Humans with agents</a:t>
              </a:r>
            </a:p>
          </p:txBody>
        </p:sp>
        <p:sp>
          <p:nvSpPr>
            <p:cNvPr id="38" name="Rounded Rectangle 2">
              <a:extLst>
                <a:ext uri="{FF2B5EF4-FFF2-40B4-BE49-F238E27FC236}">
                  <a16:creationId xmlns:a16="http://schemas.microsoft.com/office/drawing/2014/main" id="{BE0D49E7-EAC6-043D-2FEB-630AC8BAB73D}"/>
                </a:ext>
              </a:extLst>
            </p:cNvPr>
            <p:cNvSpPr/>
            <p:nvPr/>
          </p:nvSpPr>
          <p:spPr>
            <a:xfrm>
              <a:off x="3505200" y="2898613"/>
              <a:ext cx="2438400" cy="2072780"/>
            </a:xfrm>
            <a:prstGeom prst="roundRect">
              <a:avLst>
                <a:gd name="adj" fmla="val 14911"/>
              </a:avLst>
            </a:prstGeom>
            <a:noFill/>
            <a:ln w="12700">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nvGrpSpPr>
            <p:cNvPr id="39" name="Group 38">
              <a:extLst>
                <a:ext uri="{FF2B5EF4-FFF2-40B4-BE49-F238E27FC236}">
                  <a16:creationId xmlns:a16="http://schemas.microsoft.com/office/drawing/2014/main" id="{5409B5DC-D2B1-0BD0-DAAC-7217AB7A6413}"/>
                </a:ext>
              </a:extLst>
            </p:cNvPr>
            <p:cNvGrpSpPr/>
            <p:nvPr/>
          </p:nvGrpSpPr>
          <p:grpSpPr>
            <a:xfrm>
              <a:off x="4191055" y="3760847"/>
              <a:ext cx="1071962" cy="667568"/>
              <a:chOff x="4191055" y="3760847"/>
              <a:chExt cx="1071962" cy="667568"/>
            </a:xfrm>
          </p:grpSpPr>
          <p:grpSp>
            <p:nvGrpSpPr>
              <p:cNvPr id="40" name="Group 39">
                <a:extLst>
                  <a:ext uri="{FF2B5EF4-FFF2-40B4-BE49-F238E27FC236}">
                    <a16:creationId xmlns:a16="http://schemas.microsoft.com/office/drawing/2014/main" id="{ED846363-721C-67AC-4D45-3E8F57BE9E9A}"/>
                  </a:ext>
                </a:extLst>
              </p:cNvPr>
              <p:cNvGrpSpPr/>
              <p:nvPr/>
            </p:nvGrpSpPr>
            <p:grpSpPr>
              <a:xfrm>
                <a:off x="4577122" y="4128587"/>
                <a:ext cx="299828" cy="299828"/>
                <a:chOff x="2127902" y="3524736"/>
                <a:chExt cx="585216" cy="585216"/>
              </a:xfrm>
            </p:grpSpPr>
            <p:sp>
              <p:nvSpPr>
                <p:cNvPr id="50" name="Oval 49">
                  <a:extLst>
                    <a:ext uri="{FF2B5EF4-FFF2-40B4-BE49-F238E27FC236}">
                      <a16:creationId xmlns:a16="http://schemas.microsoft.com/office/drawing/2014/main" id="{294A1A90-FC5B-61B9-4B02-471E968A374D}"/>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51" name="Graphic 38">
                  <a:extLst>
                    <a:ext uri="{FF2B5EF4-FFF2-40B4-BE49-F238E27FC236}">
                      <a16:creationId xmlns:a16="http://schemas.microsoft.com/office/drawing/2014/main" id="{B4F80AA1-768F-05C7-0901-10B33DB78B8E}"/>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A0022D3B-FA7B-6A35-AF7D-0432041A964F}"/>
                  </a:ext>
                </a:extLst>
              </p:cNvPr>
              <p:cNvGrpSpPr/>
              <p:nvPr/>
            </p:nvGrpSpPr>
            <p:grpSpPr>
              <a:xfrm>
                <a:off x="4191055" y="4128295"/>
                <a:ext cx="299828" cy="299828"/>
                <a:chOff x="2127902" y="3524736"/>
                <a:chExt cx="585216" cy="585216"/>
              </a:xfrm>
            </p:grpSpPr>
            <p:sp>
              <p:nvSpPr>
                <p:cNvPr id="48" name="Oval 47">
                  <a:extLst>
                    <a:ext uri="{FF2B5EF4-FFF2-40B4-BE49-F238E27FC236}">
                      <a16:creationId xmlns:a16="http://schemas.microsoft.com/office/drawing/2014/main" id="{4E8912A7-ACC4-A442-38BB-AE76F8BC3B31}"/>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49" name="Graphic 38">
                  <a:extLst>
                    <a:ext uri="{FF2B5EF4-FFF2-40B4-BE49-F238E27FC236}">
                      <a16:creationId xmlns:a16="http://schemas.microsoft.com/office/drawing/2014/main" id="{100EFB01-29C1-684E-D6C6-75A5D6D61BA6}"/>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F7C7BC53-0585-E002-DA97-714E46FF3190}"/>
                  </a:ext>
                </a:extLst>
              </p:cNvPr>
              <p:cNvGrpSpPr/>
              <p:nvPr/>
            </p:nvGrpSpPr>
            <p:grpSpPr>
              <a:xfrm>
                <a:off x="4963189" y="4128295"/>
                <a:ext cx="299828" cy="299828"/>
                <a:chOff x="2127902" y="3524736"/>
                <a:chExt cx="585216" cy="585216"/>
              </a:xfrm>
            </p:grpSpPr>
            <p:sp>
              <p:nvSpPr>
                <p:cNvPr id="46" name="Oval 45">
                  <a:extLst>
                    <a:ext uri="{FF2B5EF4-FFF2-40B4-BE49-F238E27FC236}">
                      <a16:creationId xmlns:a16="http://schemas.microsoft.com/office/drawing/2014/main" id="{47549FF7-CF5B-998C-AD84-8E5E045B451C}"/>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47" name="Graphic 38">
                  <a:extLst>
                    <a:ext uri="{FF2B5EF4-FFF2-40B4-BE49-F238E27FC236}">
                      <a16:creationId xmlns:a16="http://schemas.microsoft.com/office/drawing/2014/main" id="{3A12D403-55BD-A16E-2A31-A5BFA1C71B05}"/>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C8ACFA8B-2E5B-8AFA-37FA-C4EB724CE5A7}"/>
                  </a:ext>
                </a:extLst>
              </p:cNvPr>
              <p:cNvGrpSpPr/>
              <p:nvPr/>
            </p:nvGrpSpPr>
            <p:grpSpPr>
              <a:xfrm flipH="1">
                <a:off x="4581144" y="3760847"/>
                <a:ext cx="299828" cy="299828"/>
                <a:chOff x="2096517" y="4143567"/>
                <a:chExt cx="585216" cy="585216"/>
              </a:xfrm>
            </p:grpSpPr>
            <p:sp>
              <p:nvSpPr>
                <p:cNvPr id="44" name="Oval 43">
                  <a:extLst>
                    <a:ext uri="{FF2B5EF4-FFF2-40B4-BE49-F238E27FC236}">
                      <a16:creationId xmlns:a16="http://schemas.microsoft.com/office/drawing/2014/main" id="{70DAD9B0-514F-E23F-0DE0-8B4598F0BE98}"/>
                    </a:ext>
                  </a:extLst>
                </p:cNvPr>
                <p:cNvSpPr/>
                <p:nvPr/>
              </p:nvSpPr>
              <p:spPr>
                <a:xfrm>
                  <a:off x="2160525" y="4207575"/>
                  <a:ext cx="457200" cy="457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sp>
              <p:nvSpPr>
                <p:cNvPr id="45" name="Graphic 22">
                  <a:extLst>
                    <a:ext uri="{FF2B5EF4-FFF2-40B4-BE49-F238E27FC236}">
                      <a16:creationId xmlns:a16="http://schemas.microsoft.com/office/drawing/2014/main" id="{4A8070C7-CE02-EFDE-896C-AA1F3A9A2C3F}"/>
                    </a:ext>
                  </a:extLst>
                </p:cNvPr>
                <p:cNvSpPr>
                  <a:spLocks noChangeAspect="1"/>
                </p:cNvSpPr>
                <p:nvPr/>
              </p:nvSpPr>
              <p:spPr>
                <a:xfrm>
                  <a:off x="2096517" y="4143567"/>
                  <a:ext cx="585216" cy="585216"/>
                </a:xfrm>
                <a:custGeom>
                  <a:avLst/>
                  <a:gdLst>
                    <a:gd name="connsiteX0" fmla="*/ 341101 w 682202"/>
                    <a:gd name="connsiteY0" fmla="*/ 0 h 682202"/>
                    <a:gd name="connsiteX1" fmla="*/ 0 w 682202"/>
                    <a:gd name="connsiteY1" fmla="*/ 341101 h 682202"/>
                    <a:gd name="connsiteX2" fmla="*/ 341101 w 682202"/>
                    <a:gd name="connsiteY2" fmla="*/ 682203 h 682202"/>
                    <a:gd name="connsiteX3" fmla="*/ 682203 w 682202"/>
                    <a:gd name="connsiteY3" fmla="*/ 341101 h 682202"/>
                    <a:gd name="connsiteX4" fmla="*/ 341101 w 682202"/>
                    <a:gd name="connsiteY4" fmla="*/ 0 h 682202"/>
                    <a:gd name="connsiteX5" fmla="*/ 341101 w 682202"/>
                    <a:gd name="connsiteY5" fmla="*/ 554290 h 682202"/>
                    <a:gd name="connsiteX6" fmla="*/ 170551 w 682202"/>
                    <a:gd name="connsiteY6" fmla="*/ 402013 h 682202"/>
                    <a:gd name="connsiteX7" fmla="*/ 231463 w 682202"/>
                    <a:gd name="connsiteY7" fmla="*/ 341101 h 682202"/>
                    <a:gd name="connsiteX8" fmla="*/ 450740 w 682202"/>
                    <a:gd name="connsiteY8" fmla="*/ 341101 h 682202"/>
                    <a:gd name="connsiteX9" fmla="*/ 511652 w 682202"/>
                    <a:gd name="connsiteY9" fmla="*/ 402013 h 682202"/>
                    <a:gd name="connsiteX10" fmla="*/ 341101 w 682202"/>
                    <a:gd name="connsiteY10" fmla="*/ 554290 h 682202"/>
                    <a:gd name="connsiteX11" fmla="*/ 341101 w 682202"/>
                    <a:gd name="connsiteY11" fmla="*/ 298464 h 682202"/>
                    <a:gd name="connsiteX12" fmla="*/ 248720 w 682202"/>
                    <a:gd name="connsiteY12" fmla="*/ 206082 h 682202"/>
                    <a:gd name="connsiteX13" fmla="*/ 341101 w 682202"/>
                    <a:gd name="connsiteY13" fmla="*/ 113700 h 682202"/>
                    <a:gd name="connsiteX14" fmla="*/ 433483 w 682202"/>
                    <a:gd name="connsiteY14" fmla="*/ 206082 h 682202"/>
                    <a:gd name="connsiteX15" fmla="*/ 341101 w 682202"/>
                    <a:gd name="connsiteY15" fmla="*/ 298464 h 68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202" h="682202">
                      <a:moveTo>
                        <a:pt x="341101" y="0"/>
                      </a:moveTo>
                      <a:cubicBezTo>
                        <a:pt x="152716" y="0"/>
                        <a:pt x="0" y="152716"/>
                        <a:pt x="0" y="341101"/>
                      </a:cubicBezTo>
                      <a:cubicBezTo>
                        <a:pt x="0" y="529486"/>
                        <a:pt x="152716" y="682203"/>
                        <a:pt x="341101" y="682203"/>
                      </a:cubicBezTo>
                      <a:cubicBezTo>
                        <a:pt x="529486" y="682203"/>
                        <a:pt x="682203" y="529486"/>
                        <a:pt x="682203" y="341101"/>
                      </a:cubicBezTo>
                      <a:cubicBezTo>
                        <a:pt x="682203" y="152716"/>
                        <a:pt x="529486" y="0"/>
                        <a:pt x="341101" y="0"/>
                      </a:cubicBezTo>
                      <a:close/>
                      <a:moveTo>
                        <a:pt x="341101" y="554290"/>
                      </a:moveTo>
                      <a:cubicBezTo>
                        <a:pt x="246909" y="554290"/>
                        <a:pt x="170551" y="493377"/>
                        <a:pt x="170551" y="402013"/>
                      </a:cubicBezTo>
                      <a:cubicBezTo>
                        <a:pt x="170551" y="368372"/>
                        <a:pt x="197821" y="341101"/>
                        <a:pt x="231463" y="341101"/>
                      </a:cubicBezTo>
                      <a:lnTo>
                        <a:pt x="450740" y="341101"/>
                      </a:lnTo>
                      <a:cubicBezTo>
                        <a:pt x="484381" y="341101"/>
                        <a:pt x="511652" y="368372"/>
                        <a:pt x="511652" y="402013"/>
                      </a:cubicBezTo>
                      <a:cubicBezTo>
                        <a:pt x="511652" y="493377"/>
                        <a:pt x="435294" y="554290"/>
                        <a:pt x="341101" y="554290"/>
                      </a:cubicBezTo>
                      <a:close/>
                      <a:moveTo>
                        <a:pt x="341101" y="298464"/>
                      </a:moveTo>
                      <a:cubicBezTo>
                        <a:pt x="290081" y="298464"/>
                        <a:pt x="248720" y="257102"/>
                        <a:pt x="248720" y="206082"/>
                      </a:cubicBezTo>
                      <a:cubicBezTo>
                        <a:pt x="248720" y="155061"/>
                        <a:pt x="290081" y="113700"/>
                        <a:pt x="341101" y="113700"/>
                      </a:cubicBezTo>
                      <a:cubicBezTo>
                        <a:pt x="392122" y="113700"/>
                        <a:pt x="433483" y="155061"/>
                        <a:pt x="433483" y="206082"/>
                      </a:cubicBezTo>
                      <a:cubicBezTo>
                        <a:pt x="433483" y="257102"/>
                        <a:pt x="392122" y="298464"/>
                        <a:pt x="341101" y="298464"/>
                      </a:cubicBezTo>
                      <a:close/>
                    </a:path>
                  </a:pathLst>
                </a:custGeom>
                <a:solidFill>
                  <a:srgbClr val="454142"/>
                </a:solidFill>
                <a:ln w="2823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grpSp>
      <p:grpSp>
        <p:nvGrpSpPr>
          <p:cNvPr id="16" name="Group 15">
            <a:extLst>
              <a:ext uri="{FF2B5EF4-FFF2-40B4-BE49-F238E27FC236}">
                <a16:creationId xmlns:a16="http://schemas.microsoft.com/office/drawing/2014/main" id="{691D20E0-4C87-668D-1892-1AF4C58580A6}"/>
              </a:ext>
            </a:extLst>
          </p:cNvPr>
          <p:cNvGrpSpPr/>
          <p:nvPr/>
        </p:nvGrpSpPr>
        <p:grpSpPr>
          <a:xfrm>
            <a:off x="761999" y="2779307"/>
            <a:ext cx="2438400" cy="2072780"/>
            <a:chOff x="762000" y="2898613"/>
            <a:chExt cx="2438400" cy="2072780"/>
          </a:xfrm>
        </p:grpSpPr>
        <p:grpSp>
          <p:nvGrpSpPr>
            <p:cNvPr id="26" name="Group 25">
              <a:extLst>
                <a:ext uri="{FF2B5EF4-FFF2-40B4-BE49-F238E27FC236}">
                  <a16:creationId xmlns:a16="http://schemas.microsoft.com/office/drawing/2014/main" id="{1ED3BD47-894F-B24B-EFF8-55DD6F5A60DF}"/>
                </a:ext>
              </a:extLst>
            </p:cNvPr>
            <p:cNvGrpSpPr/>
            <p:nvPr/>
          </p:nvGrpSpPr>
          <p:grpSpPr>
            <a:xfrm>
              <a:off x="762000" y="2898613"/>
              <a:ext cx="2438400" cy="2072780"/>
              <a:chOff x="762000" y="2898613"/>
              <a:chExt cx="2438400" cy="2072780"/>
            </a:xfrm>
          </p:grpSpPr>
          <p:sp>
            <p:nvSpPr>
              <p:cNvPr id="28" name="Title" descr="The words &quot;Teach everyone to code&quot; are crossed out with horizontal lines.">
                <a:extLst>
                  <a:ext uri="{FF2B5EF4-FFF2-40B4-BE49-F238E27FC236}">
                    <a16:creationId xmlns:a16="http://schemas.microsoft.com/office/drawing/2014/main" id="{8A511620-2C3F-BB80-1041-BF61F846ADCD}"/>
                  </a:ext>
                  <a:ext uri="{C183D7F6-B498-43B3-948B-1728B52AA6E4}">
                    <adec:decorative xmlns:adec="http://schemas.microsoft.com/office/drawing/2017/decorative" val="0"/>
                  </a:ext>
                </a:extLst>
              </p:cNvPr>
              <p:cNvSpPr txBox="1">
                <a:spLocks/>
              </p:cNvSpPr>
              <p:nvPr/>
            </p:nvSpPr>
            <p:spPr>
              <a:xfrm>
                <a:off x="767787" y="2907673"/>
                <a:ext cx="2426826" cy="666798"/>
              </a:xfrm>
              <a:prstGeom prst="rect">
                <a:avLst/>
              </a:prstGeom>
              <a:noFill/>
              <a:ln>
                <a:noFill/>
                <a:prstDash/>
              </a:ln>
              <a:effectLst/>
            </p:spPr>
            <p:txBody>
              <a:bodyPr rot="0" spcFirstLastPara="0" vert="horz" wrap="square" lIns="0" tIns="45720" rIns="0" bIns="45720" numCol="1" spcCol="0" rtlCol="0" fromWordArt="0" anchor="ctr" anchorCtr="0" forceAA="0" compatLnSpc="1">
                <a:prstTxWarp prst="textNoShape">
                  <a:avLst/>
                </a:prstTxWarp>
                <a:noAutofit/>
              </a:bodyPr>
              <a:lstStyle>
                <a:defPPr>
                  <a:defRPr lang="en-US"/>
                </a:defPPr>
                <a:lvl1pPr marL="0"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w="3175">
                      <a:noFill/>
                    </a:ln>
                    <a:solidFill>
                      <a:srgbClr val="091F2C"/>
                    </a:solidFill>
                    <a:effectLst/>
                    <a:uLnTx/>
                    <a:uFillTx/>
                    <a:latin typeface="Segoe Sans Display Semibold" pitchFamily="2" charset="0"/>
                    <a:ea typeface="+mn-ea"/>
                    <a:cs typeface="Segoe Sans Display Semibold" pitchFamily="2" charset="0"/>
                  </a:rPr>
                  <a:t>Human-first</a:t>
                </a:r>
              </a:p>
            </p:txBody>
          </p:sp>
          <p:sp>
            <p:nvSpPr>
              <p:cNvPr id="29" name="Rounded Rectangle 4">
                <a:extLst>
                  <a:ext uri="{FF2B5EF4-FFF2-40B4-BE49-F238E27FC236}">
                    <a16:creationId xmlns:a16="http://schemas.microsoft.com/office/drawing/2014/main" id="{BCCA2D0A-B949-91DD-0D03-EDD6FFCACA43}"/>
                  </a:ext>
                </a:extLst>
              </p:cNvPr>
              <p:cNvSpPr/>
              <p:nvPr/>
            </p:nvSpPr>
            <p:spPr>
              <a:xfrm>
                <a:off x="762000" y="2898613"/>
                <a:ext cx="2438400" cy="2072780"/>
              </a:xfrm>
              <a:prstGeom prst="roundRect">
                <a:avLst>
                  <a:gd name="adj" fmla="val 14911"/>
                </a:avLst>
              </a:prstGeom>
              <a:noFill/>
              <a:ln w="12700">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nvGrpSpPr>
              <p:cNvPr id="30" name="Group 29">
                <a:extLst>
                  <a:ext uri="{FF2B5EF4-FFF2-40B4-BE49-F238E27FC236}">
                    <a16:creationId xmlns:a16="http://schemas.microsoft.com/office/drawing/2014/main" id="{6AF80452-E546-95E9-9221-7EFB0EBB69F3}"/>
                  </a:ext>
                </a:extLst>
              </p:cNvPr>
              <p:cNvGrpSpPr/>
              <p:nvPr/>
            </p:nvGrpSpPr>
            <p:grpSpPr>
              <a:xfrm>
                <a:off x="1563624" y="3965230"/>
                <a:ext cx="831015" cy="306972"/>
                <a:chOff x="1563624" y="3965230"/>
                <a:chExt cx="831015" cy="306972"/>
              </a:xfrm>
            </p:grpSpPr>
            <p:grpSp>
              <p:nvGrpSpPr>
                <p:cNvPr id="31" name="Group 30">
                  <a:extLst>
                    <a:ext uri="{FF2B5EF4-FFF2-40B4-BE49-F238E27FC236}">
                      <a16:creationId xmlns:a16="http://schemas.microsoft.com/office/drawing/2014/main" id="{58A2C2ED-CED1-92F4-2BBF-21BD265F1BF7}"/>
                    </a:ext>
                  </a:extLst>
                </p:cNvPr>
                <p:cNvGrpSpPr/>
                <p:nvPr/>
              </p:nvGrpSpPr>
              <p:grpSpPr>
                <a:xfrm>
                  <a:off x="1563624" y="3965230"/>
                  <a:ext cx="299828" cy="299828"/>
                  <a:chOff x="2090601" y="4143570"/>
                  <a:chExt cx="585216" cy="585216"/>
                </a:xfrm>
              </p:grpSpPr>
              <p:sp>
                <p:nvSpPr>
                  <p:cNvPr id="35" name="Oval 34">
                    <a:extLst>
                      <a:ext uri="{FF2B5EF4-FFF2-40B4-BE49-F238E27FC236}">
                        <a16:creationId xmlns:a16="http://schemas.microsoft.com/office/drawing/2014/main" id="{5E5563D6-EC67-0D21-DAEE-E9680A6082D8}"/>
                      </a:ext>
                    </a:extLst>
                  </p:cNvPr>
                  <p:cNvSpPr/>
                  <p:nvPr/>
                </p:nvSpPr>
                <p:spPr>
                  <a:xfrm>
                    <a:off x="2160525" y="4207575"/>
                    <a:ext cx="457200" cy="457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sp>
                <p:nvSpPr>
                  <p:cNvPr id="36" name="Graphic 22">
                    <a:extLst>
                      <a:ext uri="{FF2B5EF4-FFF2-40B4-BE49-F238E27FC236}">
                        <a16:creationId xmlns:a16="http://schemas.microsoft.com/office/drawing/2014/main" id="{53AAAE63-D770-4555-DE8F-9C115BB656F9}"/>
                      </a:ext>
                    </a:extLst>
                  </p:cNvPr>
                  <p:cNvSpPr>
                    <a:spLocks noChangeAspect="1"/>
                  </p:cNvSpPr>
                  <p:nvPr/>
                </p:nvSpPr>
                <p:spPr>
                  <a:xfrm>
                    <a:off x="2090601" y="4143570"/>
                    <a:ext cx="585216" cy="585216"/>
                  </a:xfrm>
                  <a:custGeom>
                    <a:avLst/>
                    <a:gdLst>
                      <a:gd name="connsiteX0" fmla="*/ 341101 w 682202"/>
                      <a:gd name="connsiteY0" fmla="*/ 0 h 682202"/>
                      <a:gd name="connsiteX1" fmla="*/ 0 w 682202"/>
                      <a:gd name="connsiteY1" fmla="*/ 341101 h 682202"/>
                      <a:gd name="connsiteX2" fmla="*/ 341101 w 682202"/>
                      <a:gd name="connsiteY2" fmla="*/ 682203 h 682202"/>
                      <a:gd name="connsiteX3" fmla="*/ 682203 w 682202"/>
                      <a:gd name="connsiteY3" fmla="*/ 341101 h 682202"/>
                      <a:gd name="connsiteX4" fmla="*/ 341101 w 682202"/>
                      <a:gd name="connsiteY4" fmla="*/ 0 h 682202"/>
                      <a:gd name="connsiteX5" fmla="*/ 341101 w 682202"/>
                      <a:gd name="connsiteY5" fmla="*/ 554290 h 682202"/>
                      <a:gd name="connsiteX6" fmla="*/ 170551 w 682202"/>
                      <a:gd name="connsiteY6" fmla="*/ 402013 h 682202"/>
                      <a:gd name="connsiteX7" fmla="*/ 231463 w 682202"/>
                      <a:gd name="connsiteY7" fmla="*/ 341101 h 682202"/>
                      <a:gd name="connsiteX8" fmla="*/ 450740 w 682202"/>
                      <a:gd name="connsiteY8" fmla="*/ 341101 h 682202"/>
                      <a:gd name="connsiteX9" fmla="*/ 511652 w 682202"/>
                      <a:gd name="connsiteY9" fmla="*/ 402013 h 682202"/>
                      <a:gd name="connsiteX10" fmla="*/ 341101 w 682202"/>
                      <a:gd name="connsiteY10" fmla="*/ 554290 h 682202"/>
                      <a:gd name="connsiteX11" fmla="*/ 341101 w 682202"/>
                      <a:gd name="connsiteY11" fmla="*/ 298464 h 682202"/>
                      <a:gd name="connsiteX12" fmla="*/ 248720 w 682202"/>
                      <a:gd name="connsiteY12" fmla="*/ 206082 h 682202"/>
                      <a:gd name="connsiteX13" fmla="*/ 341101 w 682202"/>
                      <a:gd name="connsiteY13" fmla="*/ 113700 h 682202"/>
                      <a:gd name="connsiteX14" fmla="*/ 433483 w 682202"/>
                      <a:gd name="connsiteY14" fmla="*/ 206082 h 682202"/>
                      <a:gd name="connsiteX15" fmla="*/ 341101 w 682202"/>
                      <a:gd name="connsiteY15" fmla="*/ 298464 h 68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202" h="682202">
                        <a:moveTo>
                          <a:pt x="341101" y="0"/>
                        </a:moveTo>
                        <a:cubicBezTo>
                          <a:pt x="152716" y="0"/>
                          <a:pt x="0" y="152716"/>
                          <a:pt x="0" y="341101"/>
                        </a:cubicBezTo>
                        <a:cubicBezTo>
                          <a:pt x="0" y="529486"/>
                          <a:pt x="152716" y="682203"/>
                          <a:pt x="341101" y="682203"/>
                        </a:cubicBezTo>
                        <a:cubicBezTo>
                          <a:pt x="529486" y="682203"/>
                          <a:pt x="682203" y="529486"/>
                          <a:pt x="682203" y="341101"/>
                        </a:cubicBezTo>
                        <a:cubicBezTo>
                          <a:pt x="682203" y="152716"/>
                          <a:pt x="529486" y="0"/>
                          <a:pt x="341101" y="0"/>
                        </a:cubicBezTo>
                        <a:close/>
                        <a:moveTo>
                          <a:pt x="341101" y="554290"/>
                        </a:moveTo>
                        <a:cubicBezTo>
                          <a:pt x="246909" y="554290"/>
                          <a:pt x="170551" y="493377"/>
                          <a:pt x="170551" y="402013"/>
                        </a:cubicBezTo>
                        <a:cubicBezTo>
                          <a:pt x="170551" y="368372"/>
                          <a:pt x="197821" y="341101"/>
                          <a:pt x="231463" y="341101"/>
                        </a:cubicBezTo>
                        <a:lnTo>
                          <a:pt x="450740" y="341101"/>
                        </a:lnTo>
                        <a:cubicBezTo>
                          <a:pt x="484381" y="341101"/>
                          <a:pt x="511652" y="368372"/>
                          <a:pt x="511652" y="402013"/>
                        </a:cubicBezTo>
                        <a:cubicBezTo>
                          <a:pt x="511652" y="493377"/>
                          <a:pt x="435294" y="554290"/>
                          <a:pt x="341101" y="554290"/>
                        </a:cubicBezTo>
                        <a:close/>
                        <a:moveTo>
                          <a:pt x="341101" y="298464"/>
                        </a:moveTo>
                        <a:cubicBezTo>
                          <a:pt x="290081" y="298464"/>
                          <a:pt x="248720" y="257102"/>
                          <a:pt x="248720" y="206082"/>
                        </a:cubicBezTo>
                        <a:cubicBezTo>
                          <a:pt x="248720" y="155061"/>
                          <a:pt x="290081" y="113700"/>
                          <a:pt x="341101" y="113700"/>
                        </a:cubicBezTo>
                        <a:cubicBezTo>
                          <a:pt x="392122" y="113700"/>
                          <a:pt x="433483" y="155061"/>
                          <a:pt x="433483" y="206082"/>
                        </a:cubicBezTo>
                        <a:cubicBezTo>
                          <a:pt x="433483" y="257102"/>
                          <a:pt x="392122" y="298464"/>
                          <a:pt x="341101" y="298464"/>
                        </a:cubicBezTo>
                        <a:close/>
                      </a:path>
                    </a:pathLst>
                  </a:custGeom>
                  <a:solidFill>
                    <a:srgbClr val="454142"/>
                  </a:solidFill>
                  <a:ln w="2823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D1794AD9-932C-F90B-82E3-96FBA5AAB01C}"/>
                    </a:ext>
                  </a:extLst>
                </p:cNvPr>
                <p:cNvGrpSpPr/>
                <p:nvPr/>
              </p:nvGrpSpPr>
              <p:grpSpPr>
                <a:xfrm>
                  <a:off x="2094811" y="3972374"/>
                  <a:ext cx="299828" cy="299828"/>
                  <a:chOff x="2127902" y="3524736"/>
                  <a:chExt cx="585216" cy="585216"/>
                </a:xfrm>
              </p:grpSpPr>
              <p:sp>
                <p:nvSpPr>
                  <p:cNvPr id="33" name="Oval 32">
                    <a:extLst>
                      <a:ext uri="{FF2B5EF4-FFF2-40B4-BE49-F238E27FC236}">
                        <a16:creationId xmlns:a16="http://schemas.microsoft.com/office/drawing/2014/main" id="{FBF5F8F2-003E-7F66-D1E6-F4828A2C984B}"/>
                      </a:ext>
                    </a:extLst>
                  </p:cNvPr>
                  <p:cNvSpPr>
                    <a:spLocks/>
                  </p:cNvSpPr>
                  <p:nvPr/>
                </p:nvSpPr>
                <p:spPr>
                  <a:xfrm>
                    <a:off x="2127902" y="3524736"/>
                    <a:ext cx="585216" cy="585216"/>
                  </a:xfrm>
                  <a:prstGeom prst="ellipse">
                    <a:avLst/>
                  </a:prstGeom>
                  <a:gradFill flip="none" rotWithShape="1">
                    <a:gsLst>
                      <a:gs pos="100000">
                        <a:srgbClr val="39B0FF"/>
                      </a:gs>
                      <a:gs pos="68000">
                        <a:srgbClr val="818EFF"/>
                      </a:gs>
                      <a:gs pos="32000">
                        <a:srgbClr val="CA5BCD"/>
                      </a:gs>
                      <a:gs pos="0">
                        <a:srgbClr val="F77181"/>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Variable Display Semib" pitchFamily="2" charset="0"/>
                      <a:ea typeface="+mn-ea"/>
                      <a:cs typeface="+mn-cs"/>
                    </a:endParaRPr>
                  </a:p>
                </p:txBody>
              </p:sp>
              <p:sp>
                <p:nvSpPr>
                  <p:cNvPr id="34" name="Graphic 38">
                    <a:extLst>
                      <a:ext uri="{FF2B5EF4-FFF2-40B4-BE49-F238E27FC236}">
                        <a16:creationId xmlns:a16="http://schemas.microsoft.com/office/drawing/2014/main" id="{244B5D7A-326C-86EF-C609-50BA8D4562F7}"/>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grpSp>
        <p:sp>
          <p:nvSpPr>
            <p:cNvPr id="27" name="copilot text">
              <a:extLst>
                <a:ext uri="{FF2B5EF4-FFF2-40B4-BE49-F238E27FC236}">
                  <a16:creationId xmlns:a16="http://schemas.microsoft.com/office/drawing/2014/main" id="{74E32BFA-31F2-8261-8E7A-BD4C2075796F}"/>
                </a:ext>
              </a:extLst>
            </p:cNvPr>
            <p:cNvSpPr txBox="1"/>
            <p:nvPr/>
          </p:nvSpPr>
          <p:spPr>
            <a:xfrm>
              <a:off x="1817944" y="3939550"/>
              <a:ext cx="392686" cy="351186"/>
            </a:xfrm>
            <a:prstGeom prst="rect">
              <a:avLst/>
            </a:prstGeom>
            <a:noFill/>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1200"/>
                </a:spcBef>
                <a:spcAft>
                  <a:spcPts val="800"/>
                </a:spcAft>
                <a:buClrTx/>
                <a:buSzTx/>
                <a:buFontTx/>
                <a:buNone/>
                <a:tabLst/>
                <a:defRPr/>
              </a:pPr>
              <a:r>
                <a:rPr kumimoji="0" lang="en-US" sz="1600" b="1" i="0" u="none" strike="noStrike" kern="1200" cap="none" spc="0" normalizeH="0" baseline="0" noProof="0">
                  <a:ln>
                    <a:noFill/>
                  </a:ln>
                  <a:solidFill>
                    <a:srgbClr val="091F2C"/>
                  </a:solidFill>
                  <a:effectLst/>
                  <a:uLnTx/>
                  <a:uFillTx/>
                  <a:latin typeface="Segoe UI Semibold" panose="020B0502040204020203" pitchFamily="34" charset="0"/>
                  <a:ea typeface="+mn-ea"/>
                  <a:cs typeface="Segoe UI Semibold" panose="020B0502040204020203" pitchFamily="34" charset="0"/>
                </a:rPr>
                <a:t>+</a:t>
              </a:r>
              <a:endParaRPr kumimoji="0" lang="en-US" sz="1600" b="0" i="0" u="none" strike="noStrike" kern="100" cap="none" spc="0" normalizeH="0" baseline="0" noProof="0">
                <a:ln>
                  <a:noFill/>
                </a:ln>
                <a:solidFill>
                  <a:srgbClr val="091F2C"/>
                </a:solidFill>
                <a:effectLst/>
                <a:uLnTx/>
                <a:uFillTx/>
                <a:latin typeface="Segoe UI" panose="020B0502040204020203" pitchFamily="34" charset="0"/>
                <a:ea typeface="Aptos" panose="020B0004020202020204" pitchFamily="34" charset="0"/>
                <a:cs typeface="Segoe UI" panose="020B0502040204020203" pitchFamily="34" charset="0"/>
              </a:endParaRPr>
            </a:p>
          </p:txBody>
        </p:sp>
      </p:grpSp>
      <p:grpSp>
        <p:nvGrpSpPr>
          <p:cNvPr id="17" name="Group 16">
            <a:extLst>
              <a:ext uri="{FF2B5EF4-FFF2-40B4-BE49-F238E27FC236}">
                <a16:creationId xmlns:a16="http://schemas.microsoft.com/office/drawing/2014/main" id="{505C04EB-ADF7-0636-ED9A-95786FCC9F76}"/>
              </a:ext>
            </a:extLst>
          </p:cNvPr>
          <p:cNvGrpSpPr/>
          <p:nvPr/>
        </p:nvGrpSpPr>
        <p:grpSpPr>
          <a:xfrm>
            <a:off x="4625229" y="2277438"/>
            <a:ext cx="236330" cy="236330"/>
            <a:chOff x="2265570" y="2867268"/>
            <a:chExt cx="469534" cy="469534"/>
          </a:xfrm>
        </p:grpSpPr>
        <p:sp>
          <p:nvSpPr>
            <p:cNvPr id="24" name="Oval 23">
              <a:extLst>
                <a:ext uri="{FF2B5EF4-FFF2-40B4-BE49-F238E27FC236}">
                  <a16:creationId xmlns:a16="http://schemas.microsoft.com/office/drawing/2014/main" id="{9C8EEC75-C2AE-6640-D6F2-8CFD4FA5BA36}"/>
                </a:ext>
              </a:extLst>
            </p:cNvPr>
            <p:cNvSpPr>
              <a:spLocks/>
            </p:cNvSpPr>
            <p:nvPr/>
          </p:nvSpPr>
          <p:spPr>
            <a:xfrm>
              <a:off x="2265570" y="2867268"/>
              <a:ext cx="469534" cy="469534"/>
            </a:xfrm>
            <a:prstGeom prst="ellipse">
              <a:avLst/>
            </a:prstGeom>
            <a:solidFill>
              <a:srgbClr val="E8E6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1AB2B2F-D207-BC80-DC87-D247CE8D1CEB}"/>
                </a:ext>
              </a:extLst>
            </p:cNvPr>
            <p:cNvSpPr>
              <a:spLocks/>
            </p:cNvSpPr>
            <p:nvPr/>
          </p:nvSpPr>
          <p:spPr>
            <a:xfrm>
              <a:off x="2338473" y="2940171"/>
              <a:ext cx="323731" cy="323731"/>
            </a:xfrm>
            <a:prstGeom prst="ellipse">
              <a:avLst/>
            </a:prstGeom>
            <a:solidFill>
              <a:srgbClr val="B1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6B9750A5-E0A9-F1BC-BD83-D4F3ED59B927}"/>
              </a:ext>
            </a:extLst>
          </p:cNvPr>
          <p:cNvGrpSpPr/>
          <p:nvPr/>
        </p:nvGrpSpPr>
        <p:grpSpPr>
          <a:xfrm>
            <a:off x="7374172" y="2277438"/>
            <a:ext cx="236330" cy="236330"/>
            <a:chOff x="2265570" y="2867268"/>
            <a:chExt cx="469534" cy="469534"/>
          </a:xfrm>
        </p:grpSpPr>
        <p:sp>
          <p:nvSpPr>
            <p:cNvPr id="22" name="Oval 21">
              <a:extLst>
                <a:ext uri="{FF2B5EF4-FFF2-40B4-BE49-F238E27FC236}">
                  <a16:creationId xmlns:a16="http://schemas.microsoft.com/office/drawing/2014/main" id="{55B21790-B473-93D0-572B-6A4C5E7C4F32}"/>
                </a:ext>
              </a:extLst>
            </p:cNvPr>
            <p:cNvSpPr>
              <a:spLocks/>
            </p:cNvSpPr>
            <p:nvPr/>
          </p:nvSpPr>
          <p:spPr>
            <a:xfrm>
              <a:off x="2265570" y="2867268"/>
              <a:ext cx="469534" cy="469534"/>
            </a:xfrm>
            <a:prstGeom prst="ellipse">
              <a:avLst/>
            </a:prstGeom>
            <a:solidFill>
              <a:srgbClr val="E8E6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9836EEF0-6FF5-715E-F44E-F2FC3339BD22}"/>
                </a:ext>
              </a:extLst>
            </p:cNvPr>
            <p:cNvSpPr>
              <a:spLocks/>
            </p:cNvSpPr>
            <p:nvPr/>
          </p:nvSpPr>
          <p:spPr>
            <a:xfrm>
              <a:off x="2338473" y="2940171"/>
              <a:ext cx="323731" cy="323731"/>
            </a:xfrm>
            <a:prstGeom prst="ellipse">
              <a:avLst/>
            </a:prstGeom>
            <a:solidFill>
              <a:srgbClr val="B1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B48BC72A-0AED-174B-26EB-FDC2DBBCB457}"/>
              </a:ext>
            </a:extLst>
          </p:cNvPr>
          <p:cNvGrpSpPr/>
          <p:nvPr/>
        </p:nvGrpSpPr>
        <p:grpSpPr>
          <a:xfrm>
            <a:off x="10123114" y="2277438"/>
            <a:ext cx="236330" cy="236330"/>
            <a:chOff x="2265570" y="2867268"/>
            <a:chExt cx="469534" cy="469534"/>
          </a:xfrm>
        </p:grpSpPr>
        <p:sp>
          <p:nvSpPr>
            <p:cNvPr id="20" name="Oval 19">
              <a:extLst>
                <a:ext uri="{FF2B5EF4-FFF2-40B4-BE49-F238E27FC236}">
                  <a16:creationId xmlns:a16="http://schemas.microsoft.com/office/drawing/2014/main" id="{FF6C5F52-E566-64AD-A905-8DC8E4BFFAA0}"/>
                </a:ext>
              </a:extLst>
            </p:cNvPr>
            <p:cNvSpPr>
              <a:spLocks/>
            </p:cNvSpPr>
            <p:nvPr/>
          </p:nvSpPr>
          <p:spPr>
            <a:xfrm>
              <a:off x="2265570" y="2867268"/>
              <a:ext cx="469534" cy="469534"/>
            </a:xfrm>
            <a:prstGeom prst="ellipse">
              <a:avLst/>
            </a:prstGeom>
            <a:solidFill>
              <a:srgbClr val="E8E6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4131FBA1-EFD3-C25F-3E27-432803A21D57}"/>
                </a:ext>
              </a:extLst>
            </p:cNvPr>
            <p:cNvSpPr>
              <a:spLocks/>
            </p:cNvSpPr>
            <p:nvPr/>
          </p:nvSpPr>
          <p:spPr>
            <a:xfrm>
              <a:off x="2338473" y="2940171"/>
              <a:ext cx="323731" cy="323731"/>
            </a:xfrm>
            <a:prstGeom prst="ellipse">
              <a:avLst/>
            </a:prstGeom>
            <a:solidFill>
              <a:srgbClr val="B1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42910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4592C17-8A2B-0E29-F7BF-E31ECE6587F7}"/>
              </a:ext>
            </a:extLst>
          </p:cNvPr>
          <p:cNvGrpSpPr/>
          <p:nvPr/>
        </p:nvGrpSpPr>
        <p:grpSpPr>
          <a:xfrm>
            <a:off x="6765965" y="2951197"/>
            <a:ext cx="3770614" cy="951412"/>
            <a:chOff x="2046424" y="4173790"/>
            <a:chExt cx="3657601" cy="951412"/>
          </a:xfrm>
        </p:grpSpPr>
        <p:cxnSp>
          <p:nvCxnSpPr>
            <p:cNvPr id="4" name="Straight Connector 3">
              <a:extLst>
                <a:ext uri="{FF2B5EF4-FFF2-40B4-BE49-F238E27FC236}">
                  <a16:creationId xmlns:a16="http://schemas.microsoft.com/office/drawing/2014/main" id="{E1BD5929-F760-10E5-68FE-8E060DDE5DAE}"/>
                </a:ext>
              </a:extLst>
            </p:cNvPr>
            <p:cNvCxnSpPr>
              <a:cxnSpLocks/>
            </p:cNvCxnSpPr>
            <p:nvPr/>
          </p:nvCxnSpPr>
          <p:spPr>
            <a:xfrm>
              <a:off x="2046424" y="4173790"/>
              <a:ext cx="3657601" cy="0"/>
            </a:xfrm>
            <a:prstGeom prst="line">
              <a:avLst/>
            </a:prstGeom>
            <a:solidFill>
              <a:schemeClr val="accent3"/>
            </a:solidFill>
            <a:ln w="12700" cap="rnd">
              <a:noFill/>
              <a:headEnd type="none" w="lg" len="sm"/>
              <a:tailEnd type="none" w="lg" len="sm"/>
            </a:ln>
            <a:effectLst>
              <a:glow rad="228600">
                <a:schemeClr val="tx1">
                  <a:alpha val="2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6809D0-A3C2-4608-901D-F6EA471B8E01}"/>
                </a:ext>
              </a:extLst>
            </p:cNvPr>
            <p:cNvCxnSpPr>
              <a:cxnSpLocks/>
            </p:cNvCxnSpPr>
            <p:nvPr/>
          </p:nvCxnSpPr>
          <p:spPr>
            <a:xfrm>
              <a:off x="2046424" y="5125202"/>
              <a:ext cx="3657601" cy="0"/>
            </a:xfrm>
            <a:prstGeom prst="line">
              <a:avLst/>
            </a:prstGeom>
            <a:solidFill>
              <a:schemeClr val="accent3"/>
            </a:solidFill>
            <a:ln w="12700" cap="rnd">
              <a:noFill/>
              <a:headEnd type="none" w="lg" len="sm"/>
              <a:tailEnd type="none" w="lg" len="sm"/>
            </a:ln>
            <a:effectLst>
              <a:glow rad="228600">
                <a:schemeClr val="tx1">
                  <a:alpha val="2000"/>
                </a:schemeClr>
              </a:glow>
            </a:effectLst>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C1CC932-A274-6C08-5993-5D7C0DB4CCC4}"/>
              </a:ext>
            </a:extLst>
          </p:cNvPr>
          <p:cNvGrpSpPr/>
          <p:nvPr/>
        </p:nvGrpSpPr>
        <p:grpSpPr>
          <a:xfrm>
            <a:off x="1686418" y="2951197"/>
            <a:ext cx="3770614" cy="951412"/>
            <a:chOff x="2046424" y="4173790"/>
            <a:chExt cx="3657601" cy="951412"/>
          </a:xfrm>
        </p:grpSpPr>
        <p:cxnSp>
          <p:nvCxnSpPr>
            <p:cNvPr id="8" name="Straight Connector 7">
              <a:extLst>
                <a:ext uri="{FF2B5EF4-FFF2-40B4-BE49-F238E27FC236}">
                  <a16:creationId xmlns:a16="http://schemas.microsoft.com/office/drawing/2014/main" id="{45A2F3C7-3842-BBE0-C503-16E6F66CF8D7}"/>
                </a:ext>
              </a:extLst>
            </p:cNvPr>
            <p:cNvCxnSpPr>
              <a:cxnSpLocks/>
            </p:cNvCxnSpPr>
            <p:nvPr/>
          </p:nvCxnSpPr>
          <p:spPr>
            <a:xfrm>
              <a:off x="2046424" y="4173790"/>
              <a:ext cx="3657601" cy="0"/>
            </a:xfrm>
            <a:prstGeom prst="line">
              <a:avLst/>
            </a:prstGeom>
            <a:solidFill>
              <a:schemeClr val="accent3"/>
            </a:solidFill>
            <a:ln w="12700" cap="rnd">
              <a:noFill/>
              <a:headEnd type="none" w="lg" len="sm"/>
              <a:tailEnd type="none" w="lg" len="sm"/>
            </a:ln>
            <a:effectLst>
              <a:glow rad="228600">
                <a:schemeClr val="tx1">
                  <a:alpha val="2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35F158C-66AC-0BF1-6FF9-49FED946823A}"/>
                </a:ext>
              </a:extLst>
            </p:cNvPr>
            <p:cNvCxnSpPr>
              <a:cxnSpLocks/>
            </p:cNvCxnSpPr>
            <p:nvPr/>
          </p:nvCxnSpPr>
          <p:spPr>
            <a:xfrm>
              <a:off x="2046424" y="5125202"/>
              <a:ext cx="3657601" cy="0"/>
            </a:xfrm>
            <a:prstGeom prst="line">
              <a:avLst/>
            </a:prstGeom>
            <a:solidFill>
              <a:schemeClr val="accent3"/>
            </a:solidFill>
            <a:ln w="12700" cap="rnd">
              <a:noFill/>
              <a:headEnd type="none" w="lg" len="sm"/>
              <a:tailEnd type="none" w="lg" len="sm"/>
            </a:ln>
            <a:effectLst>
              <a:glow rad="228600">
                <a:schemeClr val="tx1">
                  <a:alpha val="2000"/>
                </a:schemeClr>
              </a:glow>
            </a:effectLst>
          </p:spPr>
          <p:style>
            <a:lnRef idx="1">
              <a:schemeClr val="accent1"/>
            </a:lnRef>
            <a:fillRef idx="0">
              <a:schemeClr val="accent1"/>
            </a:fillRef>
            <a:effectRef idx="0">
              <a:schemeClr val="accent1"/>
            </a:effectRef>
            <a:fontRef idx="minor">
              <a:schemeClr val="tx1"/>
            </a:fontRef>
          </p:style>
        </p:cxnSp>
      </p:grpSp>
      <p:sp>
        <p:nvSpPr>
          <p:cNvPr id="12" name="Rectangle: Rounded Corners 11">
            <a:extLst>
              <a:ext uri="{FF2B5EF4-FFF2-40B4-BE49-F238E27FC236}">
                <a16:creationId xmlns:a16="http://schemas.microsoft.com/office/drawing/2014/main" id="{B521A5DB-0585-6302-F4A7-FB23446EFB8D}"/>
              </a:ext>
              <a:ext uri="{C183D7F6-B498-43B3-948B-1728B52AA6E4}">
                <adec:decorative xmlns:adec="http://schemas.microsoft.com/office/drawing/2017/decorative" val="1"/>
              </a:ext>
            </a:extLst>
          </p:cNvPr>
          <p:cNvSpPr/>
          <p:nvPr/>
        </p:nvSpPr>
        <p:spPr bwMode="auto">
          <a:xfrm>
            <a:off x="889323" y="658474"/>
            <a:ext cx="10476413" cy="4698456"/>
          </a:xfrm>
          <a:prstGeom prst="roundRect">
            <a:avLst>
              <a:gd name="adj" fmla="val 5361"/>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grpSp>
        <p:nvGrpSpPr>
          <p:cNvPr id="36" name="Group 35">
            <a:extLst>
              <a:ext uri="{FF2B5EF4-FFF2-40B4-BE49-F238E27FC236}">
                <a16:creationId xmlns:a16="http://schemas.microsoft.com/office/drawing/2014/main" id="{F21528AD-D1CF-0EF1-7A25-645AEAFE7909}"/>
              </a:ext>
            </a:extLst>
          </p:cNvPr>
          <p:cNvGrpSpPr/>
          <p:nvPr/>
        </p:nvGrpSpPr>
        <p:grpSpPr>
          <a:xfrm>
            <a:off x="1543474" y="915394"/>
            <a:ext cx="9359496" cy="4071606"/>
            <a:chOff x="1416252" y="2050691"/>
            <a:chExt cx="9359496" cy="4071606"/>
          </a:xfrm>
        </p:grpSpPr>
        <p:grpSp>
          <p:nvGrpSpPr>
            <p:cNvPr id="14" name="Group 13">
              <a:extLst>
                <a:ext uri="{FF2B5EF4-FFF2-40B4-BE49-F238E27FC236}">
                  <a16:creationId xmlns:a16="http://schemas.microsoft.com/office/drawing/2014/main" id="{13F51D9E-8E5E-68B9-1D71-D5A3BBB4406E}"/>
                </a:ext>
              </a:extLst>
            </p:cNvPr>
            <p:cNvGrpSpPr/>
            <p:nvPr/>
          </p:nvGrpSpPr>
          <p:grpSpPr>
            <a:xfrm>
              <a:off x="1416252" y="2050691"/>
              <a:ext cx="4422608" cy="4071606"/>
              <a:chOff x="1416252" y="2050691"/>
              <a:chExt cx="4422608" cy="4071606"/>
            </a:xfrm>
          </p:grpSpPr>
          <p:grpSp>
            <p:nvGrpSpPr>
              <p:cNvPr id="25" name="Group 24">
                <a:extLst>
                  <a:ext uri="{FF2B5EF4-FFF2-40B4-BE49-F238E27FC236}">
                    <a16:creationId xmlns:a16="http://schemas.microsoft.com/office/drawing/2014/main" id="{B3889459-8B29-ABE8-E108-160C8648DAD9}"/>
                  </a:ext>
                </a:extLst>
              </p:cNvPr>
              <p:cNvGrpSpPr/>
              <p:nvPr/>
            </p:nvGrpSpPr>
            <p:grpSpPr>
              <a:xfrm>
                <a:off x="1416252" y="2050691"/>
                <a:ext cx="4422608" cy="4071606"/>
                <a:chOff x="6856229" y="2070943"/>
                <a:chExt cx="3721409" cy="3721042"/>
              </a:xfrm>
            </p:grpSpPr>
            <p:sp>
              <p:nvSpPr>
                <p:cNvPr id="34" name="Rectangle: Rounded Corners 33">
                  <a:extLst>
                    <a:ext uri="{FF2B5EF4-FFF2-40B4-BE49-F238E27FC236}">
                      <a16:creationId xmlns:a16="http://schemas.microsoft.com/office/drawing/2014/main" id="{A823FD71-E33C-2CF3-FAB2-F5CC9FF13CE4}"/>
                    </a:ext>
                    <a:ext uri="{C183D7F6-B498-43B3-948B-1728B52AA6E4}">
                      <adec:decorative xmlns:adec="http://schemas.microsoft.com/office/drawing/2017/decorative" val="1"/>
                    </a:ext>
                  </a:extLst>
                </p:cNvPr>
                <p:cNvSpPr/>
                <p:nvPr/>
              </p:nvSpPr>
              <p:spPr bwMode="auto">
                <a:xfrm>
                  <a:off x="6856229" y="2070943"/>
                  <a:ext cx="3721409" cy="3721042"/>
                </a:xfrm>
                <a:prstGeom prst="roundRect">
                  <a:avLst>
                    <a:gd name="adj" fmla="val 3590"/>
                  </a:avLst>
                </a:prstGeom>
                <a:solidFill>
                  <a:srgbClr val="F5F5F5"/>
                </a:solidFill>
                <a:ln w="6350">
                  <a:solidFill>
                    <a:schemeClr val="bg1">
                      <a:lumMod val="85000"/>
                    </a:schemeClr>
                  </a:solid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5" name="Rectangle: Rounded Corners 34">
                  <a:extLst>
                    <a:ext uri="{FF2B5EF4-FFF2-40B4-BE49-F238E27FC236}">
                      <a16:creationId xmlns:a16="http://schemas.microsoft.com/office/drawing/2014/main" id="{84F22325-3D27-FB5B-699D-B14B80359549}"/>
                    </a:ext>
                    <a:ext uri="{C183D7F6-B498-43B3-948B-1728B52AA6E4}">
                      <adec:decorative xmlns:adec="http://schemas.microsoft.com/office/drawing/2017/decorative" val="1"/>
                    </a:ext>
                  </a:extLst>
                </p:cNvPr>
                <p:cNvSpPr/>
                <p:nvPr/>
              </p:nvSpPr>
              <p:spPr bwMode="auto">
                <a:xfrm>
                  <a:off x="6934915" y="2131566"/>
                  <a:ext cx="3289973" cy="3581741"/>
                </a:xfrm>
                <a:prstGeom prst="roundRect">
                  <a:avLst>
                    <a:gd name="adj" fmla="val 3590"/>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26" name="TextBox 25">
                <a:extLst>
                  <a:ext uri="{FF2B5EF4-FFF2-40B4-BE49-F238E27FC236}">
                    <a16:creationId xmlns:a16="http://schemas.microsoft.com/office/drawing/2014/main" id="{838333E9-2F39-07E9-1EC4-2C062CAF96E4}"/>
                  </a:ext>
                </a:extLst>
              </p:cNvPr>
              <p:cNvSpPr txBox="1"/>
              <p:nvPr/>
            </p:nvSpPr>
            <p:spPr>
              <a:xfrm>
                <a:off x="1995602" y="3255779"/>
                <a:ext cx="3318425"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Human augmentation</a:t>
                </a:r>
              </a:p>
            </p:txBody>
          </p:sp>
          <p:sp>
            <p:nvSpPr>
              <p:cNvPr id="27" name="TextBox 26">
                <a:extLst>
                  <a:ext uri="{FF2B5EF4-FFF2-40B4-BE49-F238E27FC236}">
                    <a16:creationId xmlns:a16="http://schemas.microsoft.com/office/drawing/2014/main" id="{48DA73A4-F445-17C7-D633-9534E107B35B}"/>
                  </a:ext>
                </a:extLst>
              </p:cNvPr>
              <p:cNvSpPr txBox="1"/>
              <p:nvPr/>
            </p:nvSpPr>
            <p:spPr>
              <a:xfrm>
                <a:off x="1995601" y="4182092"/>
                <a:ext cx="3318426"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Private, Personal Assistant</a:t>
                </a:r>
              </a:p>
            </p:txBody>
          </p:sp>
          <p:sp>
            <p:nvSpPr>
              <p:cNvPr id="28" name="TextBox 27">
                <a:extLst>
                  <a:ext uri="{FF2B5EF4-FFF2-40B4-BE49-F238E27FC236}">
                    <a16:creationId xmlns:a16="http://schemas.microsoft.com/office/drawing/2014/main" id="{569DB9AD-353C-E1A3-24DC-98989ECABDD1}"/>
                  </a:ext>
                </a:extLst>
              </p:cNvPr>
              <p:cNvSpPr txBox="1"/>
              <p:nvPr/>
            </p:nvSpPr>
            <p:spPr>
              <a:xfrm>
                <a:off x="1995601" y="5108407"/>
                <a:ext cx="3318426"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People 1:1 Copilots</a:t>
                </a:r>
              </a:p>
            </p:txBody>
          </p:sp>
          <p:grpSp>
            <p:nvGrpSpPr>
              <p:cNvPr id="29" name="Group 28">
                <a:extLst>
                  <a:ext uri="{FF2B5EF4-FFF2-40B4-BE49-F238E27FC236}">
                    <a16:creationId xmlns:a16="http://schemas.microsoft.com/office/drawing/2014/main" id="{410EDD15-8944-1CD5-D765-6BF5C6F19614}"/>
                  </a:ext>
                </a:extLst>
              </p:cNvPr>
              <p:cNvGrpSpPr/>
              <p:nvPr/>
            </p:nvGrpSpPr>
            <p:grpSpPr>
              <a:xfrm>
                <a:off x="2448832" y="2384823"/>
                <a:ext cx="2357448" cy="661904"/>
                <a:chOff x="2386518" y="1866344"/>
                <a:chExt cx="2357448" cy="661904"/>
              </a:xfrm>
            </p:grpSpPr>
            <p:sp>
              <p:nvSpPr>
                <p:cNvPr id="32" name="Rounded Rectangle 59">
                  <a:extLst>
                    <a:ext uri="{FF2B5EF4-FFF2-40B4-BE49-F238E27FC236}">
                      <a16:creationId xmlns:a16="http://schemas.microsoft.com/office/drawing/2014/main" id="{5E857C85-F7ED-D34F-B79D-7D18CA06844F}"/>
                    </a:ext>
                  </a:extLst>
                </p:cNvPr>
                <p:cNvSpPr/>
                <p:nvPr/>
              </p:nvSpPr>
              <p:spPr bwMode="auto">
                <a:xfrm>
                  <a:off x="2386518" y="1866344"/>
                  <a:ext cx="2357448" cy="661904"/>
                </a:xfrm>
                <a:prstGeom prst="roundRect">
                  <a:avLst>
                    <a:gd name="adj" fmla="val 50000"/>
                  </a:avLst>
                </a:prstGeom>
                <a:solidFill>
                  <a:srgbClr val="0078D4">
                    <a:alpha val="10000"/>
                  </a:srgb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Copilot</a:t>
                  </a:r>
                </a:p>
              </p:txBody>
            </p:sp>
            <p:pic>
              <p:nvPicPr>
                <p:cNvPr id="33" name="Picture 32" descr="A rainbow colored logo on a black background&#10;&#10;Description automatically generated">
                  <a:extLst>
                    <a:ext uri="{FF2B5EF4-FFF2-40B4-BE49-F238E27FC236}">
                      <a16:creationId xmlns:a16="http://schemas.microsoft.com/office/drawing/2014/main" id="{09DA1427-EE9E-169F-81AE-39B628E150ED}"/>
                    </a:ext>
                  </a:extLst>
                </p:cNvPr>
                <p:cNvPicPr>
                  <a:picLocks noChangeAspect="1"/>
                </p:cNvPicPr>
                <p:nvPr/>
              </p:nvPicPr>
              <p:blipFill>
                <a:blip r:embed="rId2"/>
                <a:stretch>
                  <a:fillRect/>
                </a:stretch>
              </p:blipFill>
              <p:spPr>
                <a:xfrm>
                  <a:off x="2806566" y="1980255"/>
                  <a:ext cx="434082" cy="434082"/>
                </a:xfrm>
                <a:prstGeom prst="rect">
                  <a:avLst/>
                </a:prstGeom>
              </p:spPr>
            </p:pic>
          </p:grpSp>
          <p:cxnSp>
            <p:nvCxnSpPr>
              <p:cNvPr id="30" name="Straight Connector 29">
                <a:extLst>
                  <a:ext uri="{FF2B5EF4-FFF2-40B4-BE49-F238E27FC236}">
                    <a16:creationId xmlns:a16="http://schemas.microsoft.com/office/drawing/2014/main" id="{F589B620-DF19-C92A-2E68-13734E24C274}"/>
                  </a:ext>
                  <a:ext uri="{C183D7F6-B498-43B3-948B-1728B52AA6E4}">
                    <adec:decorative xmlns:adec="http://schemas.microsoft.com/office/drawing/2017/decorative" val="1"/>
                  </a:ext>
                </a:extLst>
              </p:cNvPr>
              <p:cNvCxnSpPr>
                <a:cxnSpLocks/>
              </p:cNvCxnSpPr>
              <p:nvPr/>
            </p:nvCxnSpPr>
            <p:spPr>
              <a:xfrm>
                <a:off x="1953493" y="4042101"/>
                <a:ext cx="340264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2CCFC0-7D0B-162C-1918-AA767F5C9545}"/>
                  </a:ext>
                  <a:ext uri="{C183D7F6-B498-43B3-948B-1728B52AA6E4}">
                    <adec:decorative xmlns:adec="http://schemas.microsoft.com/office/drawing/2017/decorative" val="1"/>
                  </a:ext>
                </a:extLst>
              </p:cNvPr>
              <p:cNvCxnSpPr>
                <a:cxnSpLocks/>
              </p:cNvCxnSpPr>
              <p:nvPr/>
            </p:nvCxnSpPr>
            <p:spPr>
              <a:xfrm>
                <a:off x="1953493" y="4968414"/>
                <a:ext cx="340264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B84CFCD-222B-15C9-F46D-CE20531494FF}"/>
                </a:ext>
              </a:extLst>
            </p:cNvPr>
            <p:cNvGrpSpPr/>
            <p:nvPr/>
          </p:nvGrpSpPr>
          <p:grpSpPr>
            <a:xfrm>
              <a:off x="6353140" y="2050691"/>
              <a:ext cx="4422608" cy="4071606"/>
              <a:chOff x="6353140" y="2050691"/>
              <a:chExt cx="4422608" cy="4071606"/>
            </a:xfrm>
          </p:grpSpPr>
          <p:grpSp>
            <p:nvGrpSpPr>
              <p:cNvPr id="16" name="Group 15">
                <a:extLst>
                  <a:ext uri="{FF2B5EF4-FFF2-40B4-BE49-F238E27FC236}">
                    <a16:creationId xmlns:a16="http://schemas.microsoft.com/office/drawing/2014/main" id="{A924C732-8502-DFD8-B6FA-9620F97574CB}"/>
                  </a:ext>
                </a:extLst>
              </p:cNvPr>
              <p:cNvGrpSpPr/>
              <p:nvPr/>
            </p:nvGrpSpPr>
            <p:grpSpPr>
              <a:xfrm>
                <a:off x="6353140" y="2050691"/>
                <a:ext cx="4422608" cy="4071606"/>
                <a:chOff x="6856229" y="2070943"/>
                <a:chExt cx="3721409" cy="3721042"/>
              </a:xfrm>
            </p:grpSpPr>
            <p:sp>
              <p:nvSpPr>
                <p:cNvPr id="23" name="Rectangle: Rounded Corners 22">
                  <a:extLst>
                    <a:ext uri="{FF2B5EF4-FFF2-40B4-BE49-F238E27FC236}">
                      <a16:creationId xmlns:a16="http://schemas.microsoft.com/office/drawing/2014/main" id="{7326A125-1101-3500-C301-C618D0406740}"/>
                    </a:ext>
                    <a:ext uri="{C183D7F6-B498-43B3-948B-1728B52AA6E4}">
                      <adec:decorative xmlns:adec="http://schemas.microsoft.com/office/drawing/2017/decorative" val="1"/>
                    </a:ext>
                  </a:extLst>
                </p:cNvPr>
                <p:cNvSpPr/>
                <p:nvPr/>
              </p:nvSpPr>
              <p:spPr bwMode="auto">
                <a:xfrm>
                  <a:off x="6856229" y="2070943"/>
                  <a:ext cx="3721409" cy="3721042"/>
                </a:xfrm>
                <a:prstGeom prst="roundRect">
                  <a:avLst>
                    <a:gd name="adj" fmla="val 3590"/>
                  </a:avLst>
                </a:prstGeom>
                <a:solidFill>
                  <a:srgbClr val="F5F5F5"/>
                </a:solidFill>
                <a:ln w="6350">
                  <a:solidFill>
                    <a:schemeClr val="bg1">
                      <a:lumMod val="85000"/>
                    </a:schemeClr>
                  </a:solid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24" name="Rectangle: Rounded Corners 34">
                  <a:extLst>
                    <a:ext uri="{FF2B5EF4-FFF2-40B4-BE49-F238E27FC236}">
                      <a16:creationId xmlns:a16="http://schemas.microsoft.com/office/drawing/2014/main" id="{DDF5F131-1622-6E87-8B79-209936E7628E}"/>
                    </a:ext>
                    <a:ext uri="{C183D7F6-B498-43B3-948B-1728B52AA6E4}">
                      <adec:decorative xmlns:adec="http://schemas.microsoft.com/office/drawing/2017/decorative" val="1"/>
                    </a:ext>
                  </a:extLst>
                </p:cNvPr>
                <p:cNvSpPr/>
                <p:nvPr/>
              </p:nvSpPr>
              <p:spPr bwMode="auto">
                <a:xfrm>
                  <a:off x="6934915" y="2131566"/>
                  <a:ext cx="3582093" cy="3581741"/>
                </a:xfrm>
                <a:prstGeom prst="roundRect">
                  <a:avLst>
                    <a:gd name="adj" fmla="val 3590"/>
                  </a:avLst>
                </a:prstGeom>
                <a:solidFill>
                  <a:schemeClr val="bg1">
                    <a:alpha val="40000"/>
                  </a:schemeClr>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17" name="TextBox 16">
                <a:extLst>
                  <a:ext uri="{FF2B5EF4-FFF2-40B4-BE49-F238E27FC236}">
                    <a16:creationId xmlns:a16="http://schemas.microsoft.com/office/drawing/2014/main" id="{656034E1-DC54-A4AF-F454-2810B0E5FE87}"/>
                  </a:ext>
                </a:extLst>
              </p:cNvPr>
              <p:cNvSpPr txBox="1"/>
              <p:nvPr/>
            </p:nvSpPr>
            <p:spPr>
              <a:xfrm>
                <a:off x="6906083" y="3255779"/>
                <a:ext cx="3316722"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Connected to Copilot or autonomous</a:t>
                </a:r>
              </a:p>
            </p:txBody>
          </p:sp>
          <p:sp>
            <p:nvSpPr>
              <p:cNvPr id="18" name="TextBox 17">
                <a:extLst>
                  <a:ext uri="{FF2B5EF4-FFF2-40B4-BE49-F238E27FC236}">
                    <a16:creationId xmlns:a16="http://schemas.microsoft.com/office/drawing/2014/main" id="{79928C64-DC22-C8A5-8318-1181CD1F6620}"/>
                  </a:ext>
                </a:extLst>
              </p:cNvPr>
              <p:cNvSpPr txBox="1"/>
              <p:nvPr/>
            </p:nvSpPr>
            <p:spPr>
              <a:xfrm>
                <a:off x="6906083" y="4182094"/>
                <a:ext cx="3316722"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Automates tasks and processes</a:t>
                </a:r>
              </a:p>
            </p:txBody>
          </p:sp>
          <p:sp>
            <p:nvSpPr>
              <p:cNvPr id="19" name="TextBox 18">
                <a:extLst>
                  <a:ext uri="{FF2B5EF4-FFF2-40B4-BE49-F238E27FC236}">
                    <a16:creationId xmlns:a16="http://schemas.microsoft.com/office/drawing/2014/main" id="{58D15FD2-2618-B22F-70AB-2B98E72615DA}"/>
                  </a:ext>
                </a:extLst>
              </p:cNvPr>
              <p:cNvSpPr txBox="1"/>
              <p:nvPr/>
            </p:nvSpPr>
            <p:spPr>
              <a:xfrm>
                <a:off x="6898279" y="5108407"/>
                <a:ext cx="3332330"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People 1:N Agents</a:t>
                </a:r>
              </a:p>
            </p:txBody>
          </p:sp>
          <p:sp>
            <p:nvSpPr>
              <p:cNvPr id="20" name="Rounded Rectangle 59">
                <a:extLst>
                  <a:ext uri="{FF2B5EF4-FFF2-40B4-BE49-F238E27FC236}">
                    <a16:creationId xmlns:a16="http://schemas.microsoft.com/office/drawing/2014/main" id="{BAD36D17-9C6F-97F6-73D1-B9426F50E369}"/>
                  </a:ext>
                </a:extLst>
              </p:cNvPr>
              <p:cNvSpPr/>
              <p:nvPr/>
            </p:nvSpPr>
            <p:spPr bwMode="auto">
              <a:xfrm>
                <a:off x="7385720" y="2384823"/>
                <a:ext cx="2357448" cy="661904"/>
              </a:xfrm>
              <a:prstGeom prst="roundRect">
                <a:avLst>
                  <a:gd name="adj" fmla="val 50000"/>
                </a:avLst>
              </a:prstGeom>
              <a:solidFill>
                <a:srgbClr val="0078D4">
                  <a:alpha val="10000"/>
                </a:srgb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Agents</a:t>
                </a:r>
              </a:p>
            </p:txBody>
          </p:sp>
          <p:cxnSp>
            <p:nvCxnSpPr>
              <p:cNvPr id="21" name="Straight Connector 20">
                <a:extLst>
                  <a:ext uri="{FF2B5EF4-FFF2-40B4-BE49-F238E27FC236}">
                    <a16:creationId xmlns:a16="http://schemas.microsoft.com/office/drawing/2014/main" id="{3A673092-0CEC-6471-FCA3-D47E1DB4C428}"/>
                  </a:ext>
                  <a:ext uri="{C183D7F6-B498-43B3-948B-1728B52AA6E4}">
                    <adec:decorative xmlns:adec="http://schemas.microsoft.com/office/drawing/2017/decorative" val="1"/>
                  </a:ext>
                </a:extLst>
              </p:cNvPr>
              <p:cNvCxnSpPr>
                <a:cxnSpLocks/>
              </p:cNvCxnSpPr>
              <p:nvPr/>
            </p:nvCxnSpPr>
            <p:spPr>
              <a:xfrm>
                <a:off x="6863123" y="4042102"/>
                <a:ext cx="340264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CDA2B9F-B2DC-F44D-A1FA-624D12CFFA4D}"/>
                  </a:ext>
                  <a:ext uri="{C183D7F6-B498-43B3-948B-1728B52AA6E4}">
                    <adec:decorative xmlns:adec="http://schemas.microsoft.com/office/drawing/2017/decorative" val="1"/>
                  </a:ext>
                </a:extLst>
              </p:cNvPr>
              <p:cNvCxnSpPr>
                <a:cxnSpLocks/>
              </p:cNvCxnSpPr>
              <p:nvPr/>
            </p:nvCxnSpPr>
            <p:spPr>
              <a:xfrm>
                <a:off x="6863123" y="4968416"/>
                <a:ext cx="3402642" cy="0"/>
              </a:xfrm>
              <a:prstGeom prst="line">
                <a:avLst/>
              </a:prstGeom>
              <a:ln>
                <a:solidFill>
                  <a:srgbClr val="EAEAE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38" name="Rectangle 37">
            <a:extLst>
              <a:ext uri="{FF2B5EF4-FFF2-40B4-BE49-F238E27FC236}">
                <a16:creationId xmlns:a16="http://schemas.microsoft.com/office/drawing/2014/main" id="{A53D18C3-13A1-6492-F129-AE3AB580851A}"/>
              </a:ext>
              <a:ext uri="{C183D7F6-B498-43B3-948B-1728B52AA6E4}">
                <adec:decorative xmlns:adec="http://schemas.microsoft.com/office/drawing/2017/decorative" val="1"/>
              </a:ext>
            </a:extLst>
          </p:cNvPr>
          <p:cNvSpPr/>
          <p:nvPr/>
        </p:nvSpPr>
        <p:spPr bwMode="auto">
          <a:xfrm>
            <a:off x="3917574" y="5558227"/>
            <a:ext cx="2111992" cy="5524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lumMod val="85000"/>
                    <a:lumOff val="15000"/>
                  </a:srgbClr>
                </a:solidFill>
                <a:effectLst/>
                <a:uLnTx/>
                <a:uFillTx/>
                <a:latin typeface="Segoe UI Semibold"/>
                <a:ea typeface="Segoe UI" pitchFamily="34" charset="0"/>
                <a:cs typeface="Segoe UI" pitchFamily="34" charset="0"/>
              </a:rPr>
              <a:t>Copilot Studio</a:t>
            </a:r>
          </a:p>
        </p:txBody>
      </p:sp>
      <p:pic>
        <p:nvPicPr>
          <p:cNvPr id="40" name="Picture 39">
            <a:extLst>
              <a:ext uri="{FF2B5EF4-FFF2-40B4-BE49-F238E27FC236}">
                <a16:creationId xmlns:a16="http://schemas.microsoft.com/office/drawing/2014/main" id="{10BCFCD4-4EDE-7DF1-043C-FA6361A4B8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9301" y="5533070"/>
            <a:ext cx="566109" cy="566109"/>
          </a:xfrm>
          <a:prstGeom prst="rect">
            <a:avLst/>
          </a:prstGeom>
        </p:spPr>
      </p:pic>
      <p:sp>
        <p:nvSpPr>
          <p:cNvPr id="42" name="TextBox 41">
            <a:extLst>
              <a:ext uri="{FF2B5EF4-FFF2-40B4-BE49-F238E27FC236}">
                <a16:creationId xmlns:a16="http://schemas.microsoft.com/office/drawing/2014/main" id="{FF4E05A7-262D-7B0A-DB69-074CDCCA4A94}"/>
              </a:ext>
            </a:extLst>
          </p:cNvPr>
          <p:cNvSpPr txBox="1"/>
          <p:nvPr/>
        </p:nvSpPr>
        <p:spPr>
          <a:xfrm>
            <a:off x="5412405" y="5511803"/>
            <a:ext cx="3316722" cy="646331"/>
          </a:xfrm>
          <a:prstGeom prst="rect">
            <a:avLst/>
          </a:prstGeom>
          <a:noFill/>
          <a:ln w="1270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761701" fontAlgn="auto">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LnTx/>
                <a:uFillTx/>
                <a:latin typeface="Segoe UI"/>
              </a:defRPr>
            </a:lvl1pPr>
          </a:lstStyle>
          <a:p>
            <a:pPr marL="0" marR="0" lvl="0" indent="0" algn="ctr" defTabSz="761701"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Segoe UI"/>
                <a:ea typeface="+mn-ea"/>
                <a:cs typeface="+mn-cs"/>
              </a:rPr>
              <a:t>Used to create or configure agents</a:t>
            </a:r>
          </a:p>
        </p:txBody>
      </p:sp>
      <p:grpSp>
        <p:nvGrpSpPr>
          <p:cNvPr id="48" name="Group 47" descr="plus">
            <a:extLst>
              <a:ext uri="{FF2B5EF4-FFF2-40B4-BE49-F238E27FC236}">
                <a16:creationId xmlns:a16="http://schemas.microsoft.com/office/drawing/2014/main" id="{EED2749E-E49A-4B6F-C5D2-1B269274AF7A}"/>
              </a:ext>
            </a:extLst>
          </p:cNvPr>
          <p:cNvGrpSpPr/>
          <p:nvPr/>
        </p:nvGrpSpPr>
        <p:grpSpPr>
          <a:xfrm>
            <a:off x="5855882" y="2694640"/>
            <a:ext cx="725698" cy="728484"/>
            <a:chOff x="5825526" y="4610749"/>
            <a:chExt cx="577656" cy="577652"/>
          </a:xfrm>
        </p:grpSpPr>
        <p:grpSp>
          <p:nvGrpSpPr>
            <p:cNvPr id="44" name="Group 43">
              <a:extLst>
                <a:ext uri="{FF2B5EF4-FFF2-40B4-BE49-F238E27FC236}">
                  <a16:creationId xmlns:a16="http://schemas.microsoft.com/office/drawing/2014/main" id="{5285F2B7-44B9-E5F9-FE32-49499517E245}"/>
                </a:ext>
                <a:ext uri="{C183D7F6-B498-43B3-948B-1728B52AA6E4}">
                  <adec:decorative xmlns:adec="http://schemas.microsoft.com/office/drawing/2017/decorative" val="1"/>
                </a:ext>
              </a:extLst>
            </p:cNvPr>
            <p:cNvGrpSpPr/>
            <p:nvPr/>
          </p:nvGrpSpPr>
          <p:grpSpPr>
            <a:xfrm>
              <a:off x="5825526" y="4610749"/>
              <a:ext cx="577656" cy="577652"/>
              <a:chOff x="3432246" y="1080760"/>
              <a:chExt cx="708680" cy="708680"/>
            </a:xfrm>
          </p:grpSpPr>
          <p:sp>
            <p:nvSpPr>
              <p:cNvPr id="46" name="Oval 45">
                <a:extLst>
                  <a:ext uri="{FF2B5EF4-FFF2-40B4-BE49-F238E27FC236}">
                    <a16:creationId xmlns:a16="http://schemas.microsoft.com/office/drawing/2014/main" id="{C4A6F722-5B16-DB1C-6465-FF1DB1721C1B}"/>
                  </a:ext>
                </a:extLst>
              </p:cNvPr>
              <p:cNvSpPr/>
              <p:nvPr/>
            </p:nvSpPr>
            <p:spPr bwMode="auto">
              <a:xfrm>
                <a:off x="3432246" y="1080760"/>
                <a:ext cx="708680" cy="708680"/>
              </a:xfrm>
              <a:prstGeom prst="ellipse">
                <a:avLst/>
              </a:prstGeom>
              <a:solidFill>
                <a:schemeClr val="bg1">
                  <a:alpha val="2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47" name="Oval 46">
                <a:extLst>
                  <a:ext uri="{FF2B5EF4-FFF2-40B4-BE49-F238E27FC236}">
                    <a16:creationId xmlns:a16="http://schemas.microsoft.com/office/drawing/2014/main" id="{EAAA1772-16A9-DCD8-17E5-BD24B8D1AE44}"/>
                  </a:ext>
                </a:extLst>
              </p:cNvPr>
              <p:cNvSpPr/>
              <p:nvPr/>
            </p:nvSpPr>
            <p:spPr bwMode="auto">
              <a:xfrm>
                <a:off x="3501044" y="1149558"/>
                <a:ext cx="571084" cy="571084"/>
              </a:xfrm>
              <a:prstGeom prst="ellipse">
                <a:avLst/>
              </a:prstGeom>
              <a:solidFill>
                <a:schemeClr val="bg1"/>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8661C5"/>
                  </a:solidFill>
                  <a:effectLst/>
                  <a:uLnTx/>
                  <a:uFillTx/>
                  <a:latin typeface="Segoe UI"/>
                  <a:ea typeface="+mn-ea"/>
                  <a:cs typeface="Segoe UI" pitchFamily="34" charset="0"/>
                </a:endParaRPr>
              </a:p>
            </p:txBody>
          </p:sp>
        </p:grpSp>
        <p:sp>
          <p:nvSpPr>
            <p:cNvPr id="45" name="Graphic 56" descr="Plus">
              <a:extLst>
                <a:ext uri="{FF2B5EF4-FFF2-40B4-BE49-F238E27FC236}">
                  <a16:creationId xmlns:a16="http://schemas.microsoft.com/office/drawing/2014/main" id="{EB3174B3-190A-25DC-301A-D827A5146F68}"/>
                </a:ext>
              </a:extLst>
            </p:cNvPr>
            <p:cNvSpPr/>
            <p:nvPr/>
          </p:nvSpPr>
          <p:spPr>
            <a:xfrm>
              <a:off x="5973162" y="4758385"/>
              <a:ext cx="282382" cy="282380"/>
            </a:xfrm>
            <a:custGeom>
              <a:avLst/>
              <a:gdLst>
                <a:gd name="connsiteX0" fmla="*/ 271578 w 271578"/>
                <a:gd name="connsiteY0" fmla="*/ 115421 h 271579"/>
                <a:gd name="connsiteX1" fmla="*/ 156158 w 271578"/>
                <a:gd name="connsiteY1" fmla="*/ 115421 h 271579"/>
                <a:gd name="connsiteX2" fmla="*/ 156158 w 271578"/>
                <a:gd name="connsiteY2" fmla="*/ 0 h 271579"/>
                <a:gd name="connsiteX3" fmla="*/ 115421 w 271578"/>
                <a:gd name="connsiteY3" fmla="*/ 0 h 271579"/>
                <a:gd name="connsiteX4" fmla="*/ 115421 w 271578"/>
                <a:gd name="connsiteY4" fmla="*/ 115421 h 271579"/>
                <a:gd name="connsiteX5" fmla="*/ 0 w 271578"/>
                <a:gd name="connsiteY5" fmla="*/ 115421 h 271579"/>
                <a:gd name="connsiteX6" fmla="*/ 0 w 271578"/>
                <a:gd name="connsiteY6" fmla="*/ 156158 h 271579"/>
                <a:gd name="connsiteX7" fmla="*/ 115421 w 271578"/>
                <a:gd name="connsiteY7" fmla="*/ 156158 h 271579"/>
                <a:gd name="connsiteX8" fmla="*/ 115421 w 271578"/>
                <a:gd name="connsiteY8" fmla="*/ 271579 h 271579"/>
                <a:gd name="connsiteX9" fmla="*/ 156158 w 271578"/>
                <a:gd name="connsiteY9" fmla="*/ 271579 h 271579"/>
                <a:gd name="connsiteX10" fmla="*/ 156158 w 271578"/>
                <a:gd name="connsiteY10" fmla="*/ 156158 h 271579"/>
                <a:gd name="connsiteX11" fmla="*/ 271578 w 271578"/>
                <a:gd name="connsiteY11" fmla="*/ 156158 h 27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578" h="271579">
                  <a:moveTo>
                    <a:pt x="271578" y="115421"/>
                  </a:moveTo>
                  <a:lnTo>
                    <a:pt x="156158" y="115421"/>
                  </a:lnTo>
                  <a:lnTo>
                    <a:pt x="156158" y="0"/>
                  </a:lnTo>
                  <a:lnTo>
                    <a:pt x="115421" y="0"/>
                  </a:lnTo>
                  <a:lnTo>
                    <a:pt x="115421" y="115421"/>
                  </a:lnTo>
                  <a:lnTo>
                    <a:pt x="0" y="115421"/>
                  </a:lnTo>
                  <a:lnTo>
                    <a:pt x="0" y="156158"/>
                  </a:lnTo>
                  <a:lnTo>
                    <a:pt x="115421" y="156158"/>
                  </a:lnTo>
                  <a:lnTo>
                    <a:pt x="115421" y="271579"/>
                  </a:lnTo>
                  <a:lnTo>
                    <a:pt x="156158" y="271579"/>
                  </a:lnTo>
                  <a:lnTo>
                    <a:pt x="156158" y="156158"/>
                  </a:lnTo>
                  <a:lnTo>
                    <a:pt x="271578" y="156158"/>
                  </a:lnTo>
                  <a:close/>
                </a:path>
              </a:pathLst>
            </a:custGeom>
            <a:gradFill flip="none" rotWithShape="1">
              <a:gsLst>
                <a:gs pos="48000">
                  <a:srgbClr val="8661C5"/>
                </a:gs>
                <a:gs pos="100000">
                  <a:srgbClr val="C73ECC"/>
                </a:gs>
                <a:gs pos="0">
                  <a:srgbClr val="3E76D4"/>
                </a:gs>
              </a:gsLst>
              <a:lin ang="18900000" scaled="1"/>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w="3175">
                  <a:noFill/>
                </a:ln>
                <a:solidFill>
                  <a:srgbClr val="FFFFFF"/>
                </a:solidFill>
                <a:effectLst/>
                <a:uLnTx/>
                <a:uFillTx/>
                <a:latin typeface="Segoe UI Semibold"/>
                <a:ea typeface="+mn-ea"/>
                <a:cs typeface="Segoe UI"/>
              </a:endParaRPr>
            </a:p>
          </p:txBody>
        </p:sp>
      </p:grpSp>
      <p:sp>
        <p:nvSpPr>
          <p:cNvPr id="50" name="Box">
            <a:extLst>
              <a:ext uri="{FF2B5EF4-FFF2-40B4-BE49-F238E27FC236}">
                <a16:creationId xmlns:a16="http://schemas.microsoft.com/office/drawing/2014/main" id="{260555A4-A6AF-B9BA-2AF2-4E52FB7AE167}"/>
              </a:ext>
            </a:extLst>
          </p:cNvPr>
          <p:cNvSpPr>
            <a:spLocks noChangeAspect="1"/>
          </p:cNvSpPr>
          <p:nvPr/>
        </p:nvSpPr>
        <p:spPr bwMode="auto">
          <a:xfrm>
            <a:off x="7652373" y="1336429"/>
            <a:ext cx="566596" cy="512551"/>
          </a:xfrm>
          <a:prstGeom prst="roundRect">
            <a:avLst>
              <a:gd name="adj" fmla="val 50000"/>
            </a:avLst>
          </a:prstGeom>
          <a:gradFill flip="none" rotWithShape="1">
            <a:gsLst>
              <a:gs pos="0">
                <a:srgbClr val="0A6BBA"/>
              </a:gs>
              <a:gs pos="80000">
                <a:srgbClr val="328985"/>
              </a:gs>
            </a:gsLst>
            <a:path path="circle">
              <a:fillToRect l="100000" t="100000"/>
            </a:path>
            <a:tileRect r="-100000" b="-100000"/>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52" name="Graphic 82">
            <a:extLst>
              <a:ext uri="{FF2B5EF4-FFF2-40B4-BE49-F238E27FC236}">
                <a16:creationId xmlns:a16="http://schemas.microsoft.com/office/drawing/2014/main" id="{8A436DAC-FED2-6CF2-A7BE-7AD157B55471}"/>
              </a:ext>
            </a:extLst>
          </p:cNvPr>
          <p:cNvSpPr>
            <a:spLocks noChangeAspect="1"/>
          </p:cNvSpPr>
          <p:nvPr/>
        </p:nvSpPr>
        <p:spPr>
          <a:xfrm>
            <a:off x="7833853" y="1440167"/>
            <a:ext cx="216763" cy="247824"/>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Tree>
    <p:extLst>
      <p:ext uri="{BB962C8B-B14F-4D97-AF65-F5344CB8AC3E}">
        <p14:creationId xmlns:p14="http://schemas.microsoft.com/office/powerpoint/2010/main" val="72349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84C1-8755-0CDF-812B-8DE51D3CCDBB}"/>
              </a:ext>
            </a:extLst>
          </p:cNvPr>
          <p:cNvSpPr>
            <a:spLocks noGrp="1"/>
          </p:cNvSpPr>
          <p:nvPr>
            <p:ph type="title"/>
          </p:nvPr>
        </p:nvSpPr>
        <p:spPr/>
        <p:txBody>
          <a:bodyPr/>
          <a:lstStyle/>
          <a:p>
            <a:r>
              <a:rPr lang="en-US">
                <a:latin typeface="Segoe UI"/>
                <a:cs typeface="Segoe UI"/>
              </a:rPr>
              <a:t>Agents in Microsoft 365</a:t>
            </a:r>
            <a:endParaRPr lang="en-US"/>
          </a:p>
        </p:txBody>
      </p:sp>
      <p:pic>
        <p:nvPicPr>
          <p:cNvPr id="4" name="Picture 3" descr="A screenshot of a computer&#10;&#10;AI-generated content may be incorrect.">
            <a:extLst>
              <a:ext uri="{FF2B5EF4-FFF2-40B4-BE49-F238E27FC236}">
                <a16:creationId xmlns:a16="http://schemas.microsoft.com/office/drawing/2014/main" id="{316F4D85-4595-F29D-2A70-9DC249D927DB}"/>
              </a:ext>
            </a:extLst>
          </p:cNvPr>
          <p:cNvPicPr>
            <a:picLocks noChangeAspect="1"/>
          </p:cNvPicPr>
          <p:nvPr/>
        </p:nvPicPr>
        <p:blipFill>
          <a:blip r:embed="rId2"/>
          <a:stretch>
            <a:fillRect/>
          </a:stretch>
        </p:blipFill>
        <p:spPr>
          <a:xfrm>
            <a:off x="181840" y="1738334"/>
            <a:ext cx="11836979" cy="3944172"/>
          </a:xfrm>
          <a:prstGeom prst="rect">
            <a:avLst/>
          </a:prstGeom>
        </p:spPr>
      </p:pic>
    </p:spTree>
    <p:extLst>
      <p:ext uri="{BB962C8B-B14F-4D97-AF65-F5344CB8AC3E}">
        <p14:creationId xmlns:p14="http://schemas.microsoft.com/office/powerpoint/2010/main" val="1681015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470D-5EF4-2987-DAFB-5C1B80428A7E}"/>
              </a:ext>
            </a:extLst>
          </p:cNvPr>
          <p:cNvSpPr>
            <a:spLocks noGrp="1"/>
          </p:cNvSpPr>
          <p:nvPr>
            <p:ph type="title"/>
          </p:nvPr>
        </p:nvSpPr>
        <p:spPr/>
        <p:txBody>
          <a:bodyPr/>
          <a:lstStyle/>
          <a:p>
            <a:r>
              <a:rPr lang="en-US"/>
              <a:t>Sample</a:t>
            </a:r>
          </a:p>
        </p:txBody>
      </p:sp>
      <p:sp>
        <p:nvSpPr>
          <p:cNvPr id="3" name="Text Placeholder 2">
            <a:extLst>
              <a:ext uri="{FF2B5EF4-FFF2-40B4-BE49-F238E27FC236}">
                <a16:creationId xmlns:a16="http://schemas.microsoft.com/office/drawing/2014/main" id="{A16F81DE-D954-264A-2D5E-024D993C5A5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1004558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0BBEC29-DE40-F078-23E1-D66BD208E09B}"/>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0C29030-A29F-77FE-2087-89E6E5AD013F}"/>
              </a:ext>
              <a:ext uri="{C183D7F6-B498-43B3-948B-1728B52AA6E4}">
                <adec:decorative xmlns:adec="http://schemas.microsoft.com/office/drawing/2017/decorative" val="1"/>
              </a:ext>
            </a:extLst>
          </p:cNvPr>
          <p:cNvCxnSpPr>
            <a:cxnSpLocks/>
          </p:cNvCxnSpPr>
          <p:nvPr/>
        </p:nvCxnSpPr>
        <p:spPr>
          <a:xfrm>
            <a:off x="0" y="2136056"/>
            <a:ext cx="5109030" cy="0"/>
          </a:xfrm>
          <a:prstGeom prst="line">
            <a:avLst/>
          </a:prstGeom>
          <a:noFill/>
          <a:ln w="25400" cap="rnd">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6" name="Group 5">
            <a:extLst>
              <a:ext uri="{FF2B5EF4-FFF2-40B4-BE49-F238E27FC236}">
                <a16:creationId xmlns:a16="http://schemas.microsoft.com/office/drawing/2014/main" id="{DCB6D5B6-86F5-D754-8CCD-0010A101EF78}"/>
              </a:ext>
              <a:ext uri="{C183D7F6-B498-43B3-948B-1728B52AA6E4}">
                <adec:decorative xmlns:adec="http://schemas.microsoft.com/office/drawing/2017/decorative" val="1"/>
              </a:ext>
            </a:extLst>
          </p:cNvPr>
          <p:cNvGrpSpPr/>
          <p:nvPr/>
        </p:nvGrpSpPr>
        <p:grpSpPr>
          <a:xfrm>
            <a:off x="587375" y="1769230"/>
            <a:ext cx="733658" cy="733652"/>
            <a:chOff x="584202" y="1692638"/>
            <a:chExt cx="796686" cy="796680"/>
          </a:xfrm>
        </p:grpSpPr>
        <p:sp>
          <p:nvSpPr>
            <p:cNvPr id="7" name="Oval 6">
              <a:extLst>
                <a:ext uri="{FF2B5EF4-FFF2-40B4-BE49-F238E27FC236}">
                  <a16:creationId xmlns:a16="http://schemas.microsoft.com/office/drawing/2014/main" id="{0DC52D74-443E-6BFD-C127-0E6F0DC5A50B}"/>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Graphic 80" descr="Icon of a lightbulb">
              <a:extLst>
                <a:ext uri="{FF2B5EF4-FFF2-40B4-BE49-F238E27FC236}">
                  <a16:creationId xmlns:a16="http://schemas.microsoft.com/office/drawing/2014/main" id="{07B32F5B-4385-2734-B128-787164B16839}"/>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 name="Title 1">
            <a:extLst>
              <a:ext uri="{FF2B5EF4-FFF2-40B4-BE49-F238E27FC236}">
                <a16:creationId xmlns:a16="http://schemas.microsoft.com/office/drawing/2014/main" id="{AE70414A-5621-3BC2-21CA-E576175DF5D0}"/>
              </a:ext>
            </a:extLst>
          </p:cNvPr>
          <p:cNvSpPr>
            <a:spLocks noGrp="1"/>
          </p:cNvSpPr>
          <p:nvPr>
            <p:ph type="title"/>
          </p:nvPr>
        </p:nvSpPr>
        <p:spPr>
          <a:xfrm>
            <a:off x="587374" y="457200"/>
            <a:ext cx="11320608" cy="492125"/>
          </a:xfrm>
        </p:spPr>
        <p:txBody>
          <a:bodyPr>
            <a:noAutofit/>
          </a:bodyPr>
          <a:lstStyle/>
          <a:p>
            <a:r>
              <a:rPr lang="en-US" sz="3000">
                <a:cs typeface="+mj-cs"/>
              </a:rPr>
              <a:t>Control </a:t>
            </a:r>
            <a:r>
              <a:rPr lang="en-US" sz="3000">
                <a:ea typeface="+mj-ea"/>
                <a:cs typeface="+mj-cs"/>
              </a:rPr>
              <a:t>agent access</a:t>
            </a:r>
            <a:br>
              <a:rPr lang="en-US" sz="3000">
                <a:ea typeface="+mj-ea"/>
                <a:cs typeface="+mj-cs"/>
              </a:rPr>
            </a:br>
            <a:endParaRPr lang="en-US" sz="3000">
              <a:ea typeface="+mj-ea"/>
              <a:cs typeface="+mj-cs"/>
            </a:endParaRPr>
          </a:p>
        </p:txBody>
      </p:sp>
      <p:sp>
        <p:nvSpPr>
          <p:cNvPr id="9" name="Rectangle: Rounded Corners 8">
            <a:extLst>
              <a:ext uri="{FF2B5EF4-FFF2-40B4-BE49-F238E27FC236}">
                <a16:creationId xmlns:a16="http://schemas.microsoft.com/office/drawing/2014/main" id="{6E9F2FC1-97DD-AFE8-01EF-019CAB379A57}"/>
              </a:ext>
              <a:ext uri="{C183D7F6-B498-43B3-948B-1728B52AA6E4}">
                <adec:decorative xmlns:adec="http://schemas.microsoft.com/office/drawing/2017/decorative" val="0"/>
              </a:ext>
            </a:extLst>
          </p:cNvPr>
          <p:cNvSpPr/>
          <p:nvPr/>
        </p:nvSpPr>
        <p:spPr bwMode="auto">
          <a:xfrm>
            <a:off x="7286007" y="5748326"/>
            <a:ext cx="2294374" cy="303339"/>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a:ln w="3175">
                  <a:noFill/>
                </a:ln>
                <a:solidFill>
                  <a:srgbClr val="FFFFFF"/>
                </a:solidFill>
                <a:effectLst/>
                <a:uLnTx/>
                <a:uFillTx/>
                <a:latin typeface="Segoe UI Semibold"/>
                <a:ea typeface="+mn-ea"/>
                <a:cs typeface="+mn-cs"/>
              </a:rPr>
              <a:t>Microsoft 365 Admin Center</a:t>
            </a:r>
          </a:p>
        </p:txBody>
      </p:sp>
      <p:sp>
        <p:nvSpPr>
          <p:cNvPr id="19" name="TextBox 18">
            <a:extLst>
              <a:ext uri="{FF2B5EF4-FFF2-40B4-BE49-F238E27FC236}">
                <a16:creationId xmlns:a16="http://schemas.microsoft.com/office/drawing/2014/main" id="{4738B2DD-2ABB-A66B-FA94-D78D3649AA44}"/>
              </a:ext>
            </a:extLst>
          </p:cNvPr>
          <p:cNvSpPr txBox="1"/>
          <p:nvPr/>
        </p:nvSpPr>
        <p:spPr>
          <a:xfrm>
            <a:off x="587375" y="2625112"/>
            <a:ext cx="4102171" cy="11079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IT admins can go to Integrated apps section, use Copilot extensibility control all users, no users, specific groups/users to access agents.</a:t>
            </a:r>
          </a:p>
        </p:txBody>
      </p:sp>
      <p:pic>
        <p:nvPicPr>
          <p:cNvPr id="4" name="Picture 3" descr="A screenshot of a computer">
            <a:extLst>
              <a:ext uri="{FF2B5EF4-FFF2-40B4-BE49-F238E27FC236}">
                <a16:creationId xmlns:a16="http://schemas.microsoft.com/office/drawing/2014/main" id="{941F278B-A55B-A0FE-8044-3AF9FE39BADF}"/>
              </a:ext>
            </a:extLst>
          </p:cNvPr>
          <p:cNvPicPr>
            <a:picLocks/>
          </p:cNvPicPr>
          <p:nvPr/>
        </p:nvPicPr>
        <p:blipFill rotWithShape="1">
          <a:blip r:embed="rId3"/>
          <a:srcRect l="-1692" t="840" r="-5742" b="1547"/>
          <a:stretch/>
        </p:blipFill>
        <p:spPr>
          <a:xfrm>
            <a:off x="4833238" y="1565046"/>
            <a:ext cx="7199912" cy="3989934"/>
          </a:xfrm>
          <a:prstGeom prst="rect">
            <a:avLst/>
          </a:prstGeom>
        </p:spPr>
      </p:pic>
      <p:pic>
        <p:nvPicPr>
          <p:cNvPr id="24" name="Picture 23" descr="A screenshot of a computer">
            <a:extLst>
              <a:ext uri="{FF2B5EF4-FFF2-40B4-BE49-F238E27FC236}">
                <a16:creationId xmlns:a16="http://schemas.microsoft.com/office/drawing/2014/main" id="{41702A6E-3285-1596-E1A4-3AF0EB0EA87E}"/>
              </a:ext>
            </a:extLst>
          </p:cNvPr>
          <p:cNvPicPr>
            <a:picLocks/>
          </p:cNvPicPr>
          <p:nvPr/>
        </p:nvPicPr>
        <p:blipFill rotWithShape="1">
          <a:blip r:embed="rId3"/>
          <a:srcRect l="65241" t="840" r="33850" b="1424"/>
          <a:stretch/>
        </p:blipFill>
        <p:spPr>
          <a:xfrm>
            <a:off x="11632181" y="1565046"/>
            <a:ext cx="351109" cy="3994968"/>
          </a:xfrm>
          <a:prstGeom prst="rect">
            <a:avLst/>
          </a:prstGeom>
        </p:spPr>
      </p:pic>
      <p:sp>
        <p:nvSpPr>
          <p:cNvPr id="23" name="Rectangle: Rounded Corners 22">
            <a:extLst>
              <a:ext uri="{FF2B5EF4-FFF2-40B4-BE49-F238E27FC236}">
                <a16:creationId xmlns:a16="http://schemas.microsoft.com/office/drawing/2014/main" id="{6223402C-934D-BFD7-0B10-39D1DFF74C61}"/>
              </a:ext>
              <a:ext uri="{C183D7F6-B498-43B3-948B-1728B52AA6E4}">
                <adec:decorative xmlns:adec="http://schemas.microsoft.com/office/drawing/2017/decorative" val="1"/>
              </a:ext>
            </a:extLst>
          </p:cNvPr>
          <p:cNvSpPr>
            <a:spLocks/>
          </p:cNvSpPr>
          <p:nvPr/>
        </p:nvSpPr>
        <p:spPr bwMode="auto">
          <a:xfrm>
            <a:off x="4898351" y="1511708"/>
            <a:ext cx="7084939" cy="4048308"/>
          </a:xfrm>
          <a:prstGeom prst="roundRect">
            <a:avLst>
              <a:gd name="adj" fmla="val 3725"/>
            </a:avLst>
          </a:prstGeom>
          <a:noFill/>
          <a:ln w="101600" cap="rnd">
            <a:solidFill>
              <a:schemeClr val="tx1"/>
            </a:solid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243351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path" presetSubtype="0" decel="100000" fill="hold" grpId="1" nodeType="withEffect">
                                  <p:stCondLst>
                                    <p:cond delay="0"/>
                                  </p:stCondLst>
                                  <p:childTnLst>
                                    <p:animMotion origin="layout" path="M 0 -0.03472 L 0 1.11111E-6 " pathEditMode="relative" rAng="0" ptsTypes="AA">
                                      <p:cBhvr>
                                        <p:cTn id="9" dur="500" fill="hold"/>
                                        <p:tgtEl>
                                          <p:spTgt spid="9"/>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289E25-531E-9535-7753-5FC3741D1AD2}"/>
              </a:ext>
              <a:ext uri="{C183D7F6-B498-43B3-948B-1728B52AA6E4}">
                <adec:decorative xmlns:adec="http://schemas.microsoft.com/office/drawing/2017/decorative" val="1"/>
              </a:ext>
            </a:extLst>
          </p:cNvPr>
          <p:cNvSpPr>
            <a:spLocks/>
          </p:cNvSpPr>
          <p:nvPr/>
        </p:nvSpPr>
        <p:spPr bwMode="auto">
          <a:xfrm>
            <a:off x="587375" y="1131887"/>
            <a:ext cx="11018520" cy="5127625"/>
          </a:xfrm>
          <a:prstGeom prst="roundRect">
            <a:avLst>
              <a:gd name="adj" fmla="val 2937"/>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0" name="Rectangle: Rounded Corners 43">
            <a:extLst>
              <a:ext uri="{FF2B5EF4-FFF2-40B4-BE49-F238E27FC236}">
                <a16:creationId xmlns:a16="http://schemas.microsoft.com/office/drawing/2014/main" id="{39AF62DB-59CF-3E3E-E747-2DA6866E4208}"/>
              </a:ext>
              <a:ext uri="{C183D7F6-B498-43B3-948B-1728B52AA6E4}">
                <adec:decorative xmlns:adec="http://schemas.microsoft.com/office/drawing/2017/decorative" val="1"/>
              </a:ext>
            </a:extLst>
          </p:cNvPr>
          <p:cNvSpPr>
            <a:spLocks/>
          </p:cNvSpPr>
          <p:nvPr/>
        </p:nvSpPr>
        <p:spPr bwMode="auto">
          <a:xfrm>
            <a:off x="727492" y="128505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1" name="Rectangle: Rounded Corners 43">
            <a:extLst>
              <a:ext uri="{FF2B5EF4-FFF2-40B4-BE49-F238E27FC236}">
                <a16:creationId xmlns:a16="http://schemas.microsoft.com/office/drawing/2014/main" id="{92C55B9B-C3DD-4F3C-4EE0-8445C7F430A7}"/>
              </a:ext>
              <a:ext uri="{C183D7F6-B498-43B3-948B-1728B52AA6E4}">
                <adec:decorative xmlns:adec="http://schemas.microsoft.com/office/drawing/2017/decorative" val="1"/>
              </a:ext>
            </a:extLst>
          </p:cNvPr>
          <p:cNvSpPr>
            <a:spLocks/>
          </p:cNvSpPr>
          <p:nvPr/>
        </p:nvSpPr>
        <p:spPr bwMode="auto">
          <a:xfrm>
            <a:off x="4353202" y="128505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2" name="Rectangle: Rounded Corners 43">
            <a:extLst>
              <a:ext uri="{FF2B5EF4-FFF2-40B4-BE49-F238E27FC236}">
                <a16:creationId xmlns:a16="http://schemas.microsoft.com/office/drawing/2014/main" id="{A0E9E02C-F4C6-C9B7-D63C-409E55301633}"/>
              </a:ext>
              <a:ext uri="{C183D7F6-B498-43B3-948B-1728B52AA6E4}">
                <adec:decorative xmlns:adec="http://schemas.microsoft.com/office/drawing/2017/decorative" val="1"/>
              </a:ext>
            </a:extLst>
          </p:cNvPr>
          <p:cNvSpPr>
            <a:spLocks/>
          </p:cNvSpPr>
          <p:nvPr/>
        </p:nvSpPr>
        <p:spPr bwMode="auto">
          <a:xfrm>
            <a:off x="7978913" y="128505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cxnSp>
        <p:nvCxnSpPr>
          <p:cNvPr id="88" name="Straight Connector 87">
            <a:extLst>
              <a:ext uri="{FF2B5EF4-FFF2-40B4-BE49-F238E27FC236}">
                <a16:creationId xmlns:a16="http://schemas.microsoft.com/office/drawing/2014/main" id="{E0F56A9B-6567-A664-1FF8-FF307B4C3BFC}"/>
              </a:ext>
              <a:ext uri="{C183D7F6-B498-43B3-948B-1728B52AA6E4}">
                <adec:decorative xmlns:adec="http://schemas.microsoft.com/office/drawing/2017/decorative" val="1"/>
              </a:ext>
            </a:extLst>
          </p:cNvPr>
          <p:cNvCxnSpPr>
            <a:cxnSpLocks/>
          </p:cNvCxnSpPr>
          <p:nvPr/>
        </p:nvCxnSpPr>
        <p:spPr>
          <a:xfrm>
            <a:off x="4587787" y="331011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768C84D-7CE2-37FA-E6E2-31C025CAE891}"/>
              </a:ext>
              <a:ext uri="{C183D7F6-B498-43B3-948B-1728B52AA6E4}">
                <adec:decorative xmlns:adec="http://schemas.microsoft.com/office/drawing/2017/decorative" val="1"/>
              </a:ext>
            </a:extLst>
          </p:cNvPr>
          <p:cNvCxnSpPr>
            <a:cxnSpLocks/>
          </p:cNvCxnSpPr>
          <p:nvPr/>
        </p:nvCxnSpPr>
        <p:spPr>
          <a:xfrm>
            <a:off x="962077" y="331011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BF1AB44-7D1C-41A8-FA88-A4ABF561A455}"/>
              </a:ext>
              <a:ext uri="{C183D7F6-B498-43B3-948B-1728B52AA6E4}">
                <adec:decorative xmlns:adec="http://schemas.microsoft.com/office/drawing/2017/decorative" val="1"/>
              </a:ext>
            </a:extLst>
          </p:cNvPr>
          <p:cNvCxnSpPr>
            <a:cxnSpLocks/>
          </p:cNvCxnSpPr>
          <p:nvPr/>
        </p:nvCxnSpPr>
        <p:spPr>
          <a:xfrm>
            <a:off x="962077" y="436645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00D80FC-03E1-2286-F6DE-EBEC2314462B}"/>
              </a:ext>
              <a:ext uri="{C183D7F6-B498-43B3-948B-1728B52AA6E4}">
                <adec:decorative xmlns:adec="http://schemas.microsoft.com/office/drawing/2017/decorative" val="1"/>
              </a:ext>
            </a:extLst>
          </p:cNvPr>
          <p:cNvCxnSpPr>
            <a:cxnSpLocks/>
          </p:cNvCxnSpPr>
          <p:nvPr/>
        </p:nvCxnSpPr>
        <p:spPr>
          <a:xfrm>
            <a:off x="4587787" y="436645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8F3B01-B0BE-7D6B-325B-F258B63F8071}"/>
              </a:ext>
              <a:ext uri="{C183D7F6-B498-43B3-948B-1728B52AA6E4}">
                <adec:decorative xmlns:adec="http://schemas.microsoft.com/office/drawing/2017/decorative" val="1"/>
              </a:ext>
            </a:extLst>
          </p:cNvPr>
          <p:cNvCxnSpPr>
            <a:cxnSpLocks/>
          </p:cNvCxnSpPr>
          <p:nvPr/>
        </p:nvCxnSpPr>
        <p:spPr>
          <a:xfrm>
            <a:off x="8213498" y="436645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491F56F-52F2-9C47-9CA2-43C67F5227C0}"/>
              </a:ext>
              <a:ext uri="{C183D7F6-B498-43B3-948B-1728B52AA6E4}">
                <adec:decorative xmlns:adec="http://schemas.microsoft.com/office/drawing/2017/decorative" val="1"/>
              </a:ext>
            </a:extLst>
          </p:cNvPr>
          <p:cNvCxnSpPr>
            <a:cxnSpLocks/>
          </p:cNvCxnSpPr>
          <p:nvPr/>
        </p:nvCxnSpPr>
        <p:spPr>
          <a:xfrm>
            <a:off x="8213498" y="331011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0" name="Graphic 65">
            <a:extLst>
              <a:ext uri="{FF2B5EF4-FFF2-40B4-BE49-F238E27FC236}">
                <a16:creationId xmlns:a16="http://schemas.microsoft.com/office/drawing/2014/main" id="{39C3D2E1-2B5F-86C2-FCB3-C498F9A84ED5}"/>
              </a:ext>
              <a:ext uri="{C183D7F6-B498-43B3-948B-1728B52AA6E4}">
                <adec:decorative xmlns:adec="http://schemas.microsoft.com/office/drawing/2017/decorative" val="1"/>
              </a:ext>
            </a:extLst>
          </p:cNvPr>
          <p:cNvSpPr/>
          <p:nvPr/>
        </p:nvSpPr>
        <p:spPr>
          <a:xfrm>
            <a:off x="2290245" y="1491260"/>
            <a:ext cx="360086" cy="360084"/>
          </a:xfrm>
          <a:custGeom>
            <a:avLst/>
            <a:gdLst>
              <a:gd name="connsiteX0" fmla="*/ 249767 w 294807"/>
              <a:gd name="connsiteY0" fmla="*/ 0 h 294806"/>
              <a:gd name="connsiteX1" fmla="*/ 294807 w 294807"/>
              <a:gd name="connsiteY1" fmla="*/ 45040 h 294806"/>
              <a:gd name="connsiteX2" fmla="*/ 294807 w 294807"/>
              <a:gd name="connsiteY2" fmla="*/ 249767 h 294806"/>
              <a:gd name="connsiteX3" fmla="*/ 249767 w 294807"/>
              <a:gd name="connsiteY3" fmla="*/ 294807 h 294806"/>
              <a:gd name="connsiteX4" fmla="*/ 45040 w 294807"/>
              <a:gd name="connsiteY4" fmla="*/ 294807 h 294806"/>
              <a:gd name="connsiteX5" fmla="*/ 0 w 294807"/>
              <a:gd name="connsiteY5" fmla="*/ 249767 h 294806"/>
              <a:gd name="connsiteX6" fmla="*/ 0 w 294807"/>
              <a:gd name="connsiteY6" fmla="*/ 45040 h 294806"/>
              <a:gd name="connsiteX7" fmla="*/ 45040 w 294807"/>
              <a:gd name="connsiteY7" fmla="*/ 0 h 294806"/>
              <a:gd name="connsiteX8" fmla="*/ 249767 w 294807"/>
              <a:gd name="connsiteY8" fmla="*/ 0 h 294806"/>
              <a:gd name="connsiteX9" fmla="*/ 77796 w 294807"/>
              <a:gd name="connsiteY9" fmla="*/ 98318 h 294806"/>
              <a:gd name="connsiteX10" fmla="*/ 65513 w 294807"/>
              <a:gd name="connsiteY10" fmla="*/ 110536 h 294806"/>
              <a:gd name="connsiteX11" fmla="*/ 65513 w 294807"/>
              <a:gd name="connsiteY11" fmla="*/ 110553 h 294806"/>
              <a:gd name="connsiteX12" fmla="*/ 65513 w 294807"/>
              <a:gd name="connsiteY12" fmla="*/ 217125 h 294806"/>
              <a:gd name="connsiteX13" fmla="*/ 77796 w 294807"/>
              <a:gd name="connsiteY13" fmla="*/ 229343 h 294806"/>
              <a:gd name="connsiteX14" fmla="*/ 90080 w 294807"/>
              <a:gd name="connsiteY14" fmla="*/ 217125 h 294806"/>
              <a:gd name="connsiteX15" fmla="*/ 90080 w 294807"/>
              <a:gd name="connsiteY15" fmla="*/ 110553 h 294806"/>
              <a:gd name="connsiteX16" fmla="*/ 77813 w 294807"/>
              <a:gd name="connsiteY16" fmla="*/ 98318 h 294806"/>
              <a:gd name="connsiteX17" fmla="*/ 77796 w 294807"/>
              <a:gd name="connsiteY17" fmla="*/ 98318 h 294806"/>
              <a:gd name="connsiteX18" fmla="*/ 217011 w 294807"/>
              <a:gd name="connsiteY18" fmla="*/ 65562 h 294806"/>
              <a:gd name="connsiteX19" fmla="*/ 204727 w 294807"/>
              <a:gd name="connsiteY19" fmla="*/ 77516 h 294806"/>
              <a:gd name="connsiteX20" fmla="*/ 204727 w 294807"/>
              <a:gd name="connsiteY20" fmla="*/ 77518 h 294806"/>
              <a:gd name="connsiteX21" fmla="*/ 204727 w 294807"/>
              <a:gd name="connsiteY21" fmla="*/ 217404 h 294806"/>
              <a:gd name="connsiteX22" fmla="*/ 217011 w 294807"/>
              <a:gd name="connsiteY22" fmla="*/ 229360 h 294806"/>
              <a:gd name="connsiteX23" fmla="*/ 229294 w 294807"/>
              <a:gd name="connsiteY23" fmla="*/ 217405 h 294806"/>
              <a:gd name="connsiteX24" fmla="*/ 229294 w 294807"/>
              <a:gd name="connsiteY24" fmla="*/ 217404 h 294806"/>
              <a:gd name="connsiteX25" fmla="*/ 229294 w 294807"/>
              <a:gd name="connsiteY25" fmla="*/ 77518 h 294806"/>
              <a:gd name="connsiteX26" fmla="*/ 217012 w 294807"/>
              <a:gd name="connsiteY26" fmla="*/ 65562 h 294806"/>
              <a:gd name="connsiteX27" fmla="*/ 217011 w 294807"/>
              <a:gd name="connsiteY27" fmla="*/ 65562 h 294806"/>
              <a:gd name="connsiteX28" fmla="*/ 146994 w 294807"/>
              <a:gd name="connsiteY28" fmla="*/ 147404 h 294806"/>
              <a:gd name="connsiteX29" fmla="*/ 135120 w 294807"/>
              <a:gd name="connsiteY29" fmla="*/ 159425 h 294806"/>
              <a:gd name="connsiteX30" fmla="*/ 135693 w 294807"/>
              <a:gd name="connsiteY30" fmla="*/ 217518 h 294806"/>
              <a:gd name="connsiteX31" fmla="*/ 147811 w 294807"/>
              <a:gd name="connsiteY31" fmla="*/ 229311 h 294806"/>
              <a:gd name="connsiteX32" fmla="*/ 147813 w 294807"/>
              <a:gd name="connsiteY32" fmla="*/ 229311 h 294806"/>
              <a:gd name="connsiteX33" fmla="*/ 159687 w 294807"/>
              <a:gd name="connsiteY33" fmla="*/ 217289 h 294806"/>
              <a:gd name="connsiteX34" fmla="*/ 159114 w 294807"/>
              <a:gd name="connsiteY34" fmla="*/ 159179 h 294806"/>
              <a:gd name="connsiteX35" fmla="*/ 146994 w 294807"/>
              <a:gd name="connsiteY35" fmla="*/ 147404 h 29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4807" h="294806">
                <a:moveTo>
                  <a:pt x="249767" y="0"/>
                </a:moveTo>
                <a:cubicBezTo>
                  <a:pt x="274642" y="0"/>
                  <a:pt x="294807" y="20165"/>
                  <a:pt x="294807" y="45040"/>
                </a:cubicBezTo>
                <a:lnTo>
                  <a:pt x="294807" y="249767"/>
                </a:lnTo>
                <a:cubicBezTo>
                  <a:pt x="294807" y="274642"/>
                  <a:pt x="274642" y="294807"/>
                  <a:pt x="249767" y="294807"/>
                </a:cubicBezTo>
                <a:lnTo>
                  <a:pt x="45040" y="294807"/>
                </a:lnTo>
                <a:cubicBezTo>
                  <a:pt x="20165" y="294807"/>
                  <a:pt x="0" y="274642"/>
                  <a:pt x="0" y="249767"/>
                </a:cubicBezTo>
                <a:lnTo>
                  <a:pt x="0" y="45040"/>
                </a:lnTo>
                <a:cubicBezTo>
                  <a:pt x="0" y="20165"/>
                  <a:pt x="20165" y="0"/>
                  <a:pt x="45040" y="0"/>
                </a:cubicBezTo>
                <a:lnTo>
                  <a:pt x="249767" y="0"/>
                </a:lnTo>
                <a:close/>
                <a:moveTo>
                  <a:pt x="77796" y="98318"/>
                </a:moveTo>
                <a:cubicBezTo>
                  <a:pt x="71030" y="98300"/>
                  <a:pt x="65531" y="103770"/>
                  <a:pt x="65513" y="110536"/>
                </a:cubicBezTo>
                <a:cubicBezTo>
                  <a:pt x="65513" y="110542"/>
                  <a:pt x="65513" y="110547"/>
                  <a:pt x="65513" y="110553"/>
                </a:cubicBezTo>
                <a:lnTo>
                  <a:pt x="65513" y="217125"/>
                </a:lnTo>
                <a:cubicBezTo>
                  <a:pt x="65513" y="223873"/>
                  <a:pt x="71016" y="229343"/>
                  <a:pt x="77796" y="229343"/>
                </a:cubicBezTo>
                <a:cubicBezTo>
                  <a:pt x="84577" y="229343"/>
                  <a:pt x="90080" y="223873"/>
                  <a:pt x="90080" y="217125"/>
                </a:cubicBezTo>
                <a:lnTo>
                  <a:pt x="90080" y="110553"/>
                </a:lnTo>
                <a:cubicBezTo>
                  <a:pt x="90071" y="103787"/>
                  <a:pt x="84579" y="98309"/>
                  <a:pt x="77813" y="98318"/>
                </a:cubicBezTo>
                <a:cubicBezTo>
                  <a:pt x="77807" y="98318"/>
                  <a:pt x="77802" y="98318"/>
                  <a:pt x="77796" y="98318"/>
                </a:cubicBezTo>
                <a:close/>
                <a:moveTo>
                  <a:pt x="217011" y="65562"/>
                </a:moveTo>
                <a:cubicBezTo>
                  <a:pt x="210317" y="65471"/>
                  <a:pt x="204819" y="70823"/>
                  <a:pt x="204727" y="77516"/>
                </a:cubicBezTo>
                <a:cubicBezTo>
                  <a:pt x="204727" y="77516"/>
                  <a:pt x="204727" y="77517"/>
                  <a:pt x="204727" y="77518"/>
                </a:cubicBezTo>
                <a:lnTo>
                  <a:pt x="204727" y="217404"/>
                </a:lnTo>
                <a:cubicBezTo>
                  <a:pt x="204727" y="224004"/>
                  <a:pt x="210230" y="229360"/>
                  <a:pt x="217011" y="229360"/>
                </a:cubicBezTo>
                <a:cubicBezTo>
                  <a:pt x="223704" y="229452"/>
                  <a:pt x="229203" y="224099"/>
                  <a:pt x="229294" y="217405"/>
                </a:cubicBezTo>
                <a:cubicBezTo>
                  <a:pt x="229294" y="217405"/>
                  <a:pt x="229294" y="217404"/>
                  <a:pt x="229294" y="217404"/>
                </a:cubicBezTo>
                <a:lnTo>
                  <a:pt x="229294" y="77518"/>
                </a:lnTo>
                <a:cubicBezTo>
                  <a:pt x="229204" y="70825"/>
                  <a:pt x="223706" y="65472"/>
                  <a:pt x="217012" y="65562"/>
                </a:cubicBezTo>
                <a:cubicBezTo>
                  <a:pt x="217012" y="65562"/>
                  <a:pt x="217011" y="65562"/>
                  <a:pt x="217011" y="65562"/>
                </a:cubicBezTo>
                <a:close/>
                <a:moveTo>
                  <a:pt x="146994" y="147404"/>
                </a:moveTo>
                <a:cubicBezTo>
                  <a:pt x="140397" y="147449"/>
                  <a:pt x="135084" y="152828"/>
                  <a:pt x="135120" y="159425"/>
                </a:cubicBezTo>
                <a:lnTo>
                  <a:pt x="135693" y="217518"/>
                </a:lnTo>
                <a:cubicBezTo>
                  <a:pt x="135783" y="224120"/>
                  <a:pt x="141208" y="229401"/>
                  <a:pt x="147811" y="229311"/>
                </a:cubicBezTo>
                <a:cubicBezTo>
                  <a:pt x="147811" y="229311"/>
                  <a:pt x="147813" y="229311"/>
                  <a:pt x="147813" y="229311"/>
                </a:cubicBezTo>
                <a:cubicBezTo>
                  <a:pt x="154410" y="229265"/>
                  <a:pt x="159723" y="223886"/>
                  <a:pt x="159687" y="217289"/>
                </a:cubicBezTo>
                <a:lnTo>
                  <a:pt x="159114" y="159179"/>
                </a:lnTo>
                <a:cubicBezTo>
                  <a:pt x="159016" y="152582"/>
                  <a:pt x="153591" y="147312"/>
                  <a:pt x="146994" y="147404"/>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03" name="Graphic 69">
            <a:extLst>
              <a:ext uri="{FF2B5EF4-FFF2-40B4-BE49-F238E27FC236}">
                <a16:creationId xmlns:a16="http://schemas.microsoft.com/office/drawing/2014/main" id="{316BD2B4-F23E-218A-85DC-CC84CDEEC964}"/>
              </a:ext>
              <a:ext uri="{C183D7F6-B498-43B3-948B-1728B52AA6E4}">
                <adec:decorative xmlns:adec="http://schemas.microsoft.com/office/drawing/2017/decorative" val="1"/>
              </a:ext>
            </a:extLst>
          </p:cNvPr>
          <p:cNvSpPr/>
          <p:nvPr/>
        </p:nvSpPr>
        <p:spPr>
          <a:xfrm>
            <a:off x="5920611" y="1510450"/>
            <a:ext cx="350774" cy="348828"/>
          </a:xfrm>
          <a:custGeom>
            <a:avLst/>
            <a:gdLst>
              <a:gd name="connsiteX0" fmla="*/ 232137 w 404766"/>
              <a:gd name="connsiteY0" fmla="*/ 59861 h 402521"/>
              <a:gd name="connsiteX1" fmla="*/ 330549 w 404766"/>
              <a:gd name="connsiteY1" fmla="*/ 158253 h 402521"/>
              <a:gd name="connsiteX2" fmla="*/ 311842 w 404766"/>
              <a:gd name="connsiteY2" fmla="*/ 176959 h 402521"/>
              <a:gd name="connsiteX3" fmla="*/ 175416 w 404766"/>
              <a:gd name="connsiteY3" fmla="*/ 292449 h 402521"/>
              <a:gd name="connsiteX4" fmla="*/ 175416 w 404766"/>
              <a:gd name="connsiteY4" fmla="*/ 313386 h 402521"/>
              <a:gd name="connsiteX5" fmla="*/ 137303 w 404766"/>
              <a:gd name="connsiteY5" fmla="*/ 351498 h 402521"/>
              <a:gd name="connsiteX6" fmla="*/ 117858 w 404766"/>
              <a:gd name="connsiteY6" fmla="*/ 362776 h 402521"/>
              <a:gd name="connsiteX7" fmla="*/ 18397 w 404766"/>
              <a:gd name="connsiteY7" fmla="*/ 389902 h 402521"/>
              <a:gd name="connsiteX8" fmla="*/ 507 w 404766"/>
              <a:gd name="connsiteY8" fmla="*/ 379639 h 402521"/>
              <a:gd name="connsiteX9" fmla="*/ 507 w 404766"/>
              <a:gd name="connsiteY9" fmla="*/ 372013 h 402521"/>
              <a:gd name="connsiteX10" fmla="*/ 27614 w 404766"/>
              <a:gd name="connsiteY10" fmla="*/ 272532 h 402521"/>
              <a:gd name="connsiteX11" fmla="*/ 38892 w 404766"/>
              <a:gd name="connsiteY11" fmla="*/ 253086 h 402521"/>
              <a:gd name="connsiteX12" fmla="*/ 232137 w 404766"/>
              <a:gd name="connsiteY12" fmla="*/ 59861 h 402521"/>
              <a:gd name="connsiteX13" fmla="*/ 370022 w 404766"/>
              <a:gd name="connsiteY13" fmla="*/ 20387 h 402521"/>
              <a:gd name="connsiteX14" fmla="*/ 370022 w 404766"/>
              <a:gd name="connsiteY14" fmla="*/ 118779 h 402521"/>
              <a:gd name="connsiteX15" fmla="*/ 351160 w 404766"/>
              <a:gd name="connsiteY15" fmla="*/ 137641 h 402521"/>
              <a:gd name="connsiteX16" fmla="*/ 252749 w 404766"/>
              <a:gd name="connsiteY16" fmla="*/ 39249 h 402521"/>
              <a:gd name="connsiteX17" fmla="*/ 271611 w 404766"/>
              <a:gd name="connsiteY17" fmla="*/ 20387 h 402521"/>
              <a:gd name="connsiteX18" fmla="*/ 370005 w 404766"/>
              <a:gd name="connsiteY18" fmla="*/ 20369 h 402521"/>
              <a:gd name="connsiteX19" fmla="*/ 370022 w 404766"/>
              <a:gd name="connsiteY19" fmla="*/ 20387 h 402521"/>
              <a:gd name="connsiteX20" fmla="*/ 238748 w 404766"/>
              <a:gd name="connsiteY20" fmla="*/ 234361 h 402521"/>
              <a:gd name="connsiteX21" fmla="*/ 212190 w 404766"/>
              <a:gd name="connsiteY21" fmla="*/ 282522 h 402521"/>
              <a:gd name="connsiteX22" fmla="*/ 210728 w 404766"/>
              <a:gd name="connsiteY22" fmla="*/ 282915 h 402521"/>
              <a:gd name="connsiteX23" fmla="*/ 199372 w 404766"/>
              <a:gd name="connsiteY23" fmla="*/ 285715 h 402521"/>
              <a:gd name="connsiteX24" fmla="*/ 199489 w 404766"/>
              <a:gd name="connsiteY24" fmla="*/ 320853 h 402521"/>
              <a:gd name="connsiteX25" fmla="*/ 209989 w 404766"/>
              <a:gd name="connsiteY25" fmla="*/ 323380 h 402521"/>
              <a:gd name="connsiteX26" fmla="*/ 238690 w 404766"/>
              <a:gd name="connsiteY26" fmla="*/ 370296 h 402521"/>
              <a:gd name="connsiteX27" fmla="*/ 238184 w 404766"/>
              <a:gd name="connsiteY27" fmla="*/ 372188 h 402521"/>
              <a:gd name="connsiteX28" fmla="*/ 234548 w 404766"/>
              <a:gd name="connsiteY28" fmla="*/ 384477 h 402521"/>
              <a:gd name="connsiteX29" fmla="*/ 263405 w 404766"/>
              <a:gd name="connsiteY29" fmla="*/ 402386 h 402521"/>
              <a:gd name="connsiteX30" fmla="*/ 273011 w 404766"/>
              <a:gd name="connsiteY30" fmla="*/ 392313 h 402521"/>
              <a:gd name="connsiteX31" fmla="*/ 327992 w 404766"/>
              <a:gd name="connsiteY31" fmla="*/ 390923 h 402521"/>
              <a:gd name="connsiteX32" fmla="*/ 329382 w 404766"/>
              <a:gd name="connsiteY32" fmla="*/ 392313 h 402521"/>
              <a:gd name="connsiteX33" fmla="*/ 339066 w 404766"/>
              <a:gd name="connsiteY33" fmla="*/ 402522 h 402521"/>
              <a:gd name="connsiteX34" fmla="*/ 367903 w 404766"/>
              <a:gd name="connsiteY34" fmla="*/ 384769 h 402521"/>
              <a:gd name="connsiteX35" fmla="*/ 364053 w 404766"/>
              <a:gd name="connsiteY35" fmla="*/ 371429 h 402521"/>
              <a:gd name="connsiteX36" fmla="*/ 390640 w 404766"/>
              <a:gd name="connsiteY36" fmla="*/ 323283 h 402521"/>
              <a:gd name="connsiteX37" fmla="*/ 392092 w 404766"/>
              <a:gd name="connsiteY37" fmla="*/ 322894 h 402521"/>
              <a:gd name="connsiteX38" fmla="*/ 403429 w 404766"/>
              <a:gd name="connsiteY38" fmla="*/ 320094 h 402521"/>
              <a:gd name="connsiteX39" fmla="*/ 403312 w 404766"/>
              <a:gd name="connsiteY39" fmla="*/ 284937 h 402521"/>
              <a:gd name="connsiteX40" fmla="*/ 392812 w 404766"/>
              <a:gd name="connsiteY40" fmla="*/ 282410 h 402521"/>
              <a:gd name="connsiteX41" fmla="*/ 364111 w 404766"/>
              <a:gd name="connsiteY41" fmla="*/ 235494 h 402521"/>
              <a:gd name="connsiteX42" fmla="*/ 364616 w 404766"/>
              <a:gd name="connsiteY42" fmla="*/ 233602 h 402521"/>
              <a:gd name="connsiteX43" fmla="*/ 368253 w 404766"/>
              <a:gd name="connsiteY43" fmla="*/ 221352 h 402521"/>
              <a:gd name="connsiteX44" fmla="*/ 339396 w 404766"/>
              <a:gd name="connsiteY44" fmla="*/ 203404 h 402521"/>
              <a:gd name="connsiteX45" fmla="*/ 329810 w 404766"/>
              <a:gd name="connsiteY45" fmla="*/ 213496 h 402521"/>
              <a:gd name="connsiteX46" fmla="*/ 274829 w 404766"/>
              <a:gd name="connsiteY46" fmla="*/ 214906 h 402521"/>
              <a:gd name="connsiteX47" fmla="*/ 273419 w 404766"/>
              <a:gd name="connsiteY47" fmla="*/ 213496 h 402521"/>
              <a:gd name="connsiteX48" fmla="*/ 263735 w 404766"/>
              <a:gd name="connsiteY48" fmla="*/ 203288 h 402521"/>
              <a:gd name="connsiteX49" fmla="*/ 234898 w 404766"/>
              <a:gd name="connsiteY49" fmla="*/ 221021 h 402521"/>
              <a:gd name="connsiteX50" fmla="*/ 238748 w 404766"/>
              <a:gd name="connsiteY50" fmla="*/ 234361 h 402521"/>
              <a:gd name="connsiteX51" fmla="*/ 301381 w 404766"/>
              <a:gd name="connsiteY51" fmla="*/ 332092 h 402521"/>
              <a:gd name="connsiteX52" fmla="*/ 273186 w 404766"/>
              <a:gd name="connsiteY52" fmla="*/ 302924 h 402521"/>
              <a:gd name="connsiteX53" fmla="*/ 301381 w 404766"/>
              <a:gd name="connsiteY53" fmla="*/ 273757 h 402521"/>
              <a:gd name="connsiteX54" fmla="*/ 329576 w 404766"/>
              <a:gd name="connsiteY54" fmla="*/ 302924 h 402521"/>
              <a:gd name="connsiteX55" fmla="*/ 301381 w 404766"/>
              <a:gd name="connsiteY55" fmla="*/ 332092 h 40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4766" h="402521">
                <a:moveTo>
                  <a:pt x="232137" y="59861"/>
                </a:moveTo>
                <a:lnTo>
                  <a:pt x="330549" y="158253"/>
                </a:lnTo>
                <a:lnTo>
                  <a:pt x="311842" y="176959"/>
                </a:lnTo>
                <a:cubicBezTo>
                  <a:pt x="242278" y="171178"/>
                  <a:pt x="181197" y="222884"/>
                  <a:pt x="175416" y="292449"/>
                </a:cubicBezTo>
                <a:cubicBezTo>
                  <a:pt x="174836" y="299416"/>
                  <a:pt x="174836" y="306418"/>
                  <a:pt x="175416" y="313386"/>
                </a:cubicBezTo>
                <a:lnTo>
                  <a:pt x="137303" y="351498"/>
                </a:lnTo>
                <a:cubicBezTo>
                  <a:pt x="131915" y="356886"/>
                  <a:pt x="125212" y="360775"/>
                  <a:pt x="117858" y="362776"/>
                </a:cubicBezTo>
                <a:lnTo>
                  <a:pt x="18397" y="389902"/>
                </a:lnTo>
                <a:cubicBezTo>
                  <a:pt x="10622" y="392008"/>
                  <a:pt x="2613" y="387413"/>
                  <a:pt x="507" y="379639"/>
                </a:cubicBezTo>
                <a:cubicBezTo>
                  <a:pt x="-169" y="377142"/>
                  <a:pt x="-169" y="374509"/>
                  <a:pt x="507" y="372013"/>
                </a:cubicBezTo>
                <a:lnTo>
                  <a:pt x="27614" y="272532"/>
                </a:lnTo>
                <a:cubicBezTo>
                  <a:pt x="29615" y="265177"/>
                  <a:pt x="33503" y="258475"/>
                  <a:pt x="38892" y="253086"/>
                </a:cubicBezTo>
                <a:lnTo>
                  <a:pt x="232137" y="59861"/>
                </a:lnTo>
                <a:close/>
                <a:moveTo>
                  <a:pt x="370022" y="20387"/>
                </a:moveTo>
                <a:cubicBezTo>
                  <a:pt x="397181" y="47562"/>
                  <a:pt x="397181" y="91604"/>
                  <a:pt x="370022" y="118779"/>
                </a:cubicBezTo>
                <a:lnTo>
                  <a:pt x="351160" y="137641"/>
                </a:lnTo>
                <a:lnTo>
                  <a:pt x="252749" y="39249"/>
                </a:lnTo>
                <a:lnTo>
                  <a:pt x="271611" y="20387"/>
                </a:lnTo>
                <a:cubicBezTo>
                  <a:pt x="298775" y="-6789"/>
                  <a:pt x="342828" y="-6797"/>
                  <a:pt x="370005" y="20369"/>
                </a:cubicBezTo>
                <a:cubicBezTo>
                  <a:pt x="370010" y="20375"/>
                  <a:pt x="370016" y="20381"/>
                  <a:pt x="370022" y="20387"/>
                </a:cubicBezTo>
                <a:close/>
                <a:moveTo>
                  <a:pt x="238748" y="234361"/>
                </a:moveTo>
                <a:cubicBezTo>
                  <a:pt x="244714" y="254994"/>
                  <a:pt x="232823" y="276557"/>
                  <a:pt x="212190" y="282522"/>
                </a:cubicBezTo>
                <a:cubicBezTo>
                  <a:pt x="211706" y="282662"/>
                  <a:pt x="211218" y="282795"/>
                  <a:pt x="210728" y="282915"/>
                </a:cubicBezTo>
                <a:lnTo>
                  <a:pt x="199372" y="285715"/>
                </a:lnTo>
                <a:cubicBezTo>
                  <a:pt x="197552" y="297361"/>
                  <a:pt x="197591" y="309220"/>
                  <a:pt x="199489" y="320853"/>
                </a:cubicBezTo>
                <a:lnTo>
                  <a:pt x="209989" y="323380"/>
                </a:lnTo>
                <a:cubicBezTo>
                  <a:pt x="230871" y="328411"/>
                  <a:pt x="243720" y="349415"/>
                  <a:pt x="238690" y="370296"/>
                </a:cubicBezTo>
                <a:cubicBezTo>
                  <a:pt x="238538" y="370931"/>
                  <a:pt x="238369" y="371561"/>
                  <a:pt x="238184" y="372188"/>
                </a:cubicBezTo>
                <a:lnTo>
                  <a:pt x="234548" y="384477"/>
                </a:lnTo>
                <a:cubicBezTo>
                  <a:pt x="243104" y="391983"/>
                  <a:pt x="252827" y="398069"/>
                  <a:pt x="263405" y="402386"/>
                </a:cubicBezTo>
                <a:lnTo>
                  <a:pt x="273011" y="392313"/>
                </a:lnTo>
                <a:cubicBezTo>
                  <a:pt x="287810" y="376747"/>
                  <a:pt x="312426" y="376125"/>
                  <a:pt x="327992" y="390923"/>
                </a:cubicBezTo>
                <a:cubicBezTo>
                  <a:pt x="328466" y="391374"/>
                  <a:pt x="328931" y="391839"/>
                  <a:pt x="329382" y="392313"/>
                </a:cubicBezTo>
                <a:lnTo>
                  <a:pt x="339066" y="402522"/>
                </a:lnTo>
                <a:cubicBezTo>
                  <a:pt x="349595" y="398240"/>
                  <a:pt x="359339" y="392241"/>
                  <a:pt x="367903" y="384769"/>
                </a:cubicBezTo>
                <a:lnTo>
                  <a:pt x="364053" y="371429"/>
                </a:lnTo>
                <a:cubicBezTo>
                  <a:pt x="358098" y="350792"/>
                  <a:pt x="370003" y="329237"/>
                  <a:pt x="390640" y="323283"/>
                </a:cubicBezTo>
                <a:cubicBezTo>
                  <a:pt x="391122" y="323145"/>
                  <a:pt x="391606" y="323015"/>
                  <a:pt x="392092" y="322894"/>
                </a:cubicBezTo>
                <a:lnTo>
                  <a:pt x="403429" y="320094"/>
                </a:lnTo>
                <a:cubicBezTo>
                  <a:pt x="405251" y="308443"/>
                  <a:pt x="405212" y="296575"/>
                  <a:pt x="403312" y="284937"/>
                </a:cubicBezTo>
                <a:lnTo>
                  <a:pt x="392812" y="282410"/>
                </a:lnTo>
                <a:cubicBezTo>
                  <a:pt x="371930" y="277379"/>
                  <a:pt x="359080" y="256375"/>
                  <a:pt x="364111" y="235494"/>
                </a:cubicBezTo>
                <a:cubicBezTo>
                  <a:pt x="364263" y="234859"/>
                  <a:pt x="364432" y="234229"/>
                  <a:pt x="364616" y="233602"/>
                </a:cubicBezTo>
                <a:lnTo>
                  <a:pt x="368253" y="221352"/>
                </a:lnTo>
                <a:cubicBezTo>
                  <a:pt x="359697" y="213807"/>
                  <a:pt x="349945" y="207742"/>
                  <a:pt x="339396" y="203404"/>
                </a:cubicBezTo>
                <a:lnTo>
                  <a:pt x="329810" y="213496"/>
                </a:lnTo>
                <a:cubicBezTo>
                  <a:pt x="315016" y="229068"/>
                  <a:pt x="290400" y="229700"/>
                  <a:pt x="274829" y="214906"/>
                </a:cubicBezTo>
                <a:cubicBezTo>
                  <a:pt x="274347" y="214449"/>
                  <a:pt x="273876" y="213978"/>
                  <a:pt x="273419" y="213496"/>
                </a:cubicBezTo>
                <a:lnTo>
                  <a:pt x="263735" y="203288"/>
                </a:lnTo>
                <a:cubicBezTo>
                  <a:pt x="253157" y="207565"/>
                  <a:pt x="243435" y="213593"/>
                  <a:pt x="234898" y="221021"/>
                </a:cubicBezTo>
                <a:lnTo>
                  <a:pt x="238748" y="234361"/>
                </a:lnTo>
                <a:close/>
                <a:moveTo>
                  <a:pt x="301381" y="332092"/>
                </a:moveTo>
                <a:cubicBezTo>
                  <a:pt x="285825" y="332092"/>
                  <a:pt x="273186" y="319025"/>
                  <a:pt x="273186" y="302924"/>
                </a:cubicBezTo>
                <a:cubicBezTo>
                  <a:pt x="273186" y="286804"/>
                  <a:pt x="285825" y="273757"/>
                  <a:pt x="301381" y="273757"/>
                </a:cubicBezTo>
                <a:cubicBezTo>
                  <a:pt x="316937" y="273757"/>
                  <a:pt x="329576" y="286804"/>
                  <a:pt x="329576" y="302924"/>
                </a:cubicBezTo>
                <a:cubicBezTo>
                  <a:pt x="329576" y="319025"/>
                  <a:pt x="316937" y="332092"/>
                  <a:pt x="301381" y="332092"/>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nvGrpSpPr>
          <p:cNvPr id="106" name="Group 105">
            <a:extLst>
              <a:ext uri="{FF2B5EF4-FFF2-40B4-BE49-F238E27FC236}">
                <a16:creationId xmlns:a16="http://schemas.microsoft.com/office/drawing/2014/main" id="{99DF25DD-F847-862F-B6EC-368F83AF088C}"/>
              </a:ext>
              <a:ext uri="{C183D7F6-B498-43B3-948B-1728B52AA6E4}">
                <adec:decorative xmlns:adec="http://schemas.microsoft.com/office/drawing/2017/decorative" val="1"/>
              </a:ext>
            </a:extLst>
          </p:cNvPr>
          <p:cNvGrpSpPr/>
          <p:nvPr/>
        </p:nvGrpSpPr>
        <p:grpSpPr>
          <a:xfrm>
            <a:off x="9521123" y="1479645"/>
            <a:ext cx="401173" cy="401173"/>
            <a:chOff x="9525301" y="2407512"/>
            <a:chExt cx="401173" cy="401173"/>
          </a:xfrm>
          <a:gradFill>
            <a:gsLst>
              <a:gs pos="0">
                <a:srgbClr val="CA5BCD"/>
              </a:gs>
              <a:gs pos="100000">
                <a:srgbClr val="0070C0"/>
              </a:gs>
            </a:gsLst>
            <a:lin ang="2700000" scaled="1"/>
          </a:gradFill>
        </p:grpSpPr>
        <p:sp>
          <p:nvSpPr>
            <p:cNvPr id="107" name="Freeform: Shape 106">
              <a:extLst>
                <a:ext uri="{FF2B5EF4-FFF2-40B4-BE49-F238E27FC236}">
                  <a16:creationId xmlns:a16="http://schemas.microsoft.com/office/drawing/2014/main" id="{468FDD84-22A3-C8BF-E6F0-A87B6AC294BC}"/>
                </a:ext>
              </a:extLst>
            </p:cNvPr>
            <p:cNvSpPr/>
            <p:nvPr/>
          </p:nvSpPr>
          <p:spPr>
            <a:xfrm>
              <a:off x="9525301" y="2407512"/>
              <a:ext cx="401173" cy="401173"/>
            </a:xfrm>
            <a:custGeom>
              <a:avLst/>
              <a:gdLst>
                <a:gd name="connsiteX0" fmla="*/ 0 w 401173"/>
                <a:gd name="connsiteY0" fmla="*/ 16716 h 401173"/>
                <a:gd name="connsiteX1" fmla="*/ 16716 w 401173"/>
                <a:gd name="connsiteY1" fmla="*/ 0 h 401173"/>
                <a:gd name="connsiteX2" fmla="*/ 33431 w 401173"/>
                <a:gd name="connsiteY2" fmla="*/ 16716 h 401173"/>
                <a:gd name="connsiteX3" fmla="*/ 33431 w 401173"/>
                <a:gd name="connsiteY3" fmla="*/ 367742 h 401173"/>
                <a:gd name="connsiteX4" fmla="*/ 384458 w 401173"/>
                <a:gd name="connsiteY4" fmla="*/ 367742 h 401173"/>
                <a:gd name="connsiteX5" fmla="*/ 401174 w 401173"/>
                <a:gd name="connsiteY5" fmla="*/ 384458 h 401173"/>
                <a:gd name="connsiteX6" fmla="*/ 384458 w 401173"/>
                <a:gd name="connsiteY6" fmla="*/ 401174 h 401173"/>
                <a:gd name="connsiteX7" fmla="*/ 16716 w 401173"/>
                <a:gd name="connsiteY7" fmla="*/ 401174 h 401173"/>
                <a:gd name="connsiteX8" fmla="*/ 0 w 401173"/>
                <a:gd name="connsiteY8" fmla="*/ 384458 h 401173"/>
                <a:gd name="connsiteX9" fmla="*/ 0 w 401173"/>
                <a:gd name="connsiteY9" fmla="*/ 16716 h 40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73" h="401173">
                  <a:moveTo>
                    <a:pt x="0" y="16716"/>
                  </a:moveTo>
                  <a:cubicBezTo>
                    <a:pt x="0" y="7484"/>
                    <a:pt x="7484" y="0"/>
                    <a:pt x="16716" y="0"/>
                  </a:cubicBezTo>
                  <a:cubicBezTo>
                    <a:pt x="25947" y="0"/>
                    <a:pt x="33431" y="7484"/>
                    <a:pt x="33431" y="16716"/>
                  </a:cubicBezTo>
                  <a:lnTo>
                    <a:pt x="33431" y="367742"/>
                  </a:lnTo>
                  <a:lnTo>
                    <a:pt x="384458" y="367742"/>
                  </a:lnTo>
                  <a:cubicBezTo>
                    <a:pt x="393689" y="367742"/>
                    <a:pt x="401174" y="375227"/>
                    <a:pt x="401174" y="384458"/>
                  </a:cubicBezTo>
                  <a:cubicBezTo>
                    <a:pt x="401174" y="393689"/>
                    <a:pt x="393689" y="401174"/>
                    <a:pt x="384458" y="401174"/>
                  </a:cubicBezTo>
                  <a:lnTo>
                    <a:pt x="16716" y="401174"/>
                  </a:lnTo>
                  <a:cubicBezTo>
                    <a:pt x="7484" y="401174"/>
                    <a:pt x="0" y="393689"/>
                    <a:pt x="0" y="384458"/>
                  </a:cubicBezTo>
                  <a:lnTo>
                    <a:pt x="0" y="16716"/>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08" name="Freeform: Shape 107">
              <a:extLst>
                <a:ext uri="{FF2B5EF4-FFF2-40B4-BE49-F238E27FC236}">
                  <a16:creationId xmlns:a16="http://schemas.microsoft.com/office/drawing/2014/main" id="{D04B33A3-4799-D6B2-5A6D-1252CF928179}"/>
                </a:ext>
              </a:extLst>
            </p:cNvPr>
            <p:cNvSpPr/>
            <p:nvPr/>
          </p:nvSpPr>
          <p:spPr>
            <a:xfrm>
              <a:off x="9581019" y="2474374"/>
              <a:ext cx="312023" cy="278592"/>
            </a:xfrm>
            <a:custGeom>
              <a:avLst/>
              <a:gdLst>
                <a:gd name="connsiteX0" fmla="*/ 312024 w 312023"/>
                <a:gd name="connsiteY0" fmla="*/ 16716 h 278592"/>
                <a:gd name="connsiteX1" fmla="*/ 295308 w 312023"/>
                <a:gd name="connsiteY1" fmla="*/ 0 h 278592"/>
                <a:gd name="connsiteX2" fmla="*/ 285279 w 312023"/>
                <a:gd name="connsiteY2" fmla="*/ 3343 h 278592"/>
                <a:gd name="connsiteX3" fmla="*/ 160469 w 312023"/>
                <a:gd name="connsiteY3" fmla="*/ 96950 h 278592"/>
                <a:gd name="connsiteX4" fmla="*/ 75331 w 312023"/>
                <a:gd name="connsiteY4" fmla="*/ 46893 h 278592"/>
                <a:gd name="connsiteX5" fmla="*/ 59396 w 312023"/>
                <a:gd name="connsiteY5" fmla="*/ 46336 h 278592"/>
                <a:gd name="connsiteX6" fmla="*/ 0 w 312023"/>
                <a:gd name="connsiteY6" fmla="*/ 76022 h 278592"/>
                <a:gd name="connsiteX7" fmla="*/ 0 w 312023"/>
                <a:gd name="connsiteY7" fmla="*/ 278593 h 278592"/>
                <a:gd name="connsiteX8" fmla="*/ 312024 w 312023"/>
                <a:gd name="connsiteY8" fmla="*/ 278593 h 278592"/>
                <a:gd name="connsiteX9" fmla="*/ 312024 w 312023"/>
                <a:gd name="connsiteY9" fmla="*/ 16716 h 27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23" h="278592">
                  <a:moveTo>
                    <a:pt x="312024" y="16716"/>
                  </a:moveTo>
                  <a:cubicBezTo>
                    <a:pt x="312024" y="7484"/>
                    <a:pt x="304540" y="0"/>
                    <a:pt x="295308" y="0"/>
                  </a:cubicBezTo>
                  <a:cubicBezTo>
                    <a:pt x="291691" y="0"/>
                    <a:pt x="288172" y="1173"/>
                    <a:pt x="285279" y="3343"/>
                  </a:cubicBezTo>
                  <a:lnTo>
                    <a:pt x="160469" y="96950"/>
                  </a:lnTo>
                  <a:lnTo>
                    <a:pt x="75331" y="46893"/>
                  </a:lnTo>
                  <a:cubicBezTo>
                    <a:pt x="70456" y="44022"/>
                    <a:pt x="64460" y="43813"/>
                    <a:pt x="59396" y="46336"/>
                  </a:cubicBezTo>
                  <a:lnTo>
                    <a:pt x="0" y="76022"/>
                  </a:lnTo>
                  <a:lnTo>
                    <a:pt x="0" y="278593"/>
                  </a:lnTo>
                  <a:lnTo>
                    <a:pt x="312024" y="278593"/>
                  </a:lnTo>
                  <a:lnTo>
                    <a:pt x="312024" y="16716"/>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09" name="Rectangle: Rounded Corners 108">
            <a:extLst>
              <a:ext uri="{FF2B5EF4-FFF2-40B4-BE49-F238E27FC236}">
                <a16:creationId xmlns:a16="http://schemas.microsoft.com/office/drawing/2014/main" id="{1684BB09-4CBE-54FA-1FCF-15C397C8674E}"/>
              </a:ext>
              <a:ext uri="{C183D7F6-B498-43B3-948B-1728B52AA6E4}">
                <adec:decorative xmlns:adec="http://schemas.microsoft.com/office/drawing/2017/decorative" val="1"/>
              </a:ext>
            </a:extLst>
          </p:cNvPr>
          <p:cNvSpPr/>
          <p:nvPr/>
        </p:nvSpPr>
        <p:spPr bwMode="auto">
          <a:xfrm>
            <a:off x="2013088" y="202587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0" name="Rectangle: Rounded Corners 109">
            <a:extLst>
              <a:ext uri="{FF2B5EF4-FFF2-40B4-BE49-F238E27FC236}">
                <a16:creationId xmlns:a16="http://schemas.microsoft.com/office/drawing/2014/main" id="{EE308694-BE7F-25F0-F5ED-03DA59CDE15C}"/>
              </a:ext>
              <a:ext uri="{C183D7F6-B498-43B3-948B-1728B52AA6E4}">
                <adec:decorative xmlns:adec="http://schemas.microsoft.com/office/drawing/2017/decorative" val="1"/>
              </a:ext>
            </a:extLst>
          </p:cNvPr>
          <p:cNvSpPr/>
          <p:nvPr/>
        </p:nvSpPr>
        <p:spPr bwMode="auto">
          <a:xfrm>
            <a:off x="5638798" y="202587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1" name="Rectangle: Rounded Corners 110">
            <a:extLst>
              <a:ext uri="{FF2B5EF4-FFF2-40B4-BE49-F238E27FC236}">
                <a16:creationId xmlns:a16="http://schemas.microsoft.com/office/drawing/2014/main" id="{B3D3FFD4-CF5C-C172-D3C9-C548B4DA01EE}"/>
              </a:ext>
              <a:ext uri="{C183D7F6-B498-43B3-948B-1728B52AA6E4}">
                <adec:decorative xmlns:adec="http://schemas.microsoft.com/office/drawing/2017/decorative" val="1"/>
              </a:ext>
            </a:extLst>
          </p:cNvPr>
          <p:cNvSpPr/>
          <p:nvPr/>
        </p:nvSpPr>
        <p:spPr bwMode="auto">
          <a:xfrm>
            <a:off x="9264510" y="202587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err="1">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Title 10">
            <a:extLst>
              <a:ext uri="{FF2B5EF4-FFF2-40B4-BE49-F238E27FC236}">
                <a16:creationId xmlns:a16="http://schemas.microsoft.com/office/drawing/2014/main" id="{7824FBFC-3716-5E58-475B-E86AF6371A11}"/>
              </a:ext>
            </a:extLst>
          </p:cNvPr>
          <p:cNvSpPr>
            <a:spLocks noGrp="1"/>
          </p:cNvSpPr>
          <p:nvPr>
            <p:ph type="title"/>
          </p:nvPr>
        </p:nvSpPr>
        <p:spPr/>
        <p:txBody>
          <a:bodyPr vert="horz">
            <a:normAutofit/>
          </a:bodyPr>
          <a:lstStyle/>
          <a:p>
            <a:r>
              <a:rPr lang="en-US">
                <a:ea typeface="+mj-ea"/>
                <a:cs typeface="+mj-cs"/>
              </a:rPr>
              <a:t>Agents run on a secure and trusted platform</a:t>
            </a:r>
          </a:p>
        </p:txBody>
      </p:sp>
      <p:sp>
        <p:nvSpPr>
          <p:cNvPr id="95" name="TextBox 94">
            <a:extLst>
              <a:ext uri="{FF2B5EF4-FFF2-40B4-BE49-F238E27FC236}">
                <a16:creationId xmlns:a16="http://schemas.microsoft.com/office/drawing/2014/main" id="{A9C93ADB-D763-9487-802A-B68266545696}"/>
              </a:ext>
            </a:extLst>
          </p:cNvPr>
          <p:cNvSpPr txBox="1">
            <a:spLocks noChangeAspect="1"/>
          </p:cNvSpPr>
          <p:nvPr/>
        </p:nvSpPr>
        <p:spPr>
          <a:xfrm>
            <a:off x="961252" y="220875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Data security</a:t>
            </a:r>
          </a:p>
        </p:txBody>
      </p:sp>
      <p:sp>
        <p:nvSpPr>
          <p:cNvPr id="63" name="Rectangle 62">
            <a:extLst>
              <a:ext uri="{FF2B5EF4-FFF2-40B4-BE49-F238E27FC236}">
                <a16:creationId xmlns:a16="http://schemas.microsoft.com/office/drawing/2014/main" id="{B560498B-1185-0515-B324-F6AA0142DCE4}"/>
              </a:ext>
            </a:extLst>
          </p:cNvPr>
          <p:cNvSpPr>
            <a:spLocks noChangeAspect="1"/>
          </p:cNvSpPr>
          <p:nvPr/>
        </p:nvSpPr>
        <p:spPr bwMode="auto">
          <a:xfrm>
            <a:off x="727492" y="2633481"/>
            <a:ext cx="3485593" cy="5227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Leverage label inheritance and </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data loss prevention policies</a:t>
            </a:r>
          </a:p>
        </p:txBody>
      </p:sp>
      <p:sp>
        <p:nvSpPr>
          <p:cNvPr id="64" name="Rectangle 63">
            <a:extLst>
              <a:ext uri="{FF2B5EF4-FFF2-40B4-BE49-F238E27FC236}">
                <a16:creationId xmlns:a16="http://schemas.microsoft.com/office/drawing/2014/main" id="{FAAFCD8E-BD68-FC3E-8990-403D8FFA43E9}"/>
              </a:ext>
            </a:extLst>
          </p:cNvPr>
          <p:cNvSpPr>
            <a:spLocks noChangeAspect="1"/>
          </p:cNvSpPr>
          <p:nvPr/>
        </p:nvSpPr>
        <p:spPr bwMode="auto">
          <a:xfrm>
            <a:off x="727492" y="346398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Intelligent grounding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respects your permissions</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and security controls </a:t>
            </a:r>
          </a:p>
        </p:txBody>
      </p:sp>
      <p:sp>
        <p:nvSpPr>
          <p:cNvPr id="65" name="Rectangle 64">
            <a:extLst>
              <a:ext uri="{FF2B5EF4-FFF2-40B4-BE49-F238E27FC236}">
                <a16:creationId xmlns:a16="http://schemas.microsoft.com/office/drawing/2014/main" id="{9D2C1240-3168-5217-7BD0-1816A0F91376}"/>
              </a:ext>
              <a:ext uri="{C183D7F6-B498-43B3-948B-1728B52AA6E4}">
                <adec:decorative xmlns:adec="http://schemas.microsoft.com/office/drawing/2017/decorative" val="0"/>
              </a:ext>
            </a:extLst>
          </p:cNvPr>
          <p:cNvSpPr>
            <a:spLocks noChangeAspect="1"/>
          </p:cNvSpPr>
          <p:nvPr/>
        </p:nvSpPr>
        <p:spPr bwMode="auto">
          <a:xfrm>
            <a:off x="727492" y="4520332"/>
            <a:ext cx="3485593" cy="6064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Comprehensive visibility into user, data, and agent risks</a:t>
            </a:r>
          </a:p>
        </p:txBody>
      </p:sp>
      <p:sp>
        <p:nvSpPr>
          <p:cNvPr id="96" name="TextBox 95">
            <a:extLst>
              <a:ext uri="{FF2B5EF4-FFF2-40B4-BE49-F238E27FC236}">
                <a16:creationId xmlns:a16="http://schemas.microsoft.com/office/drawing/2014/main" id="{B952584C-E741-02A5-9DC6-57D24DF839C9}"/>
              </a:ext>
            </a:extLst>
          </p:cNvPr>
          <p:cNvSpPr txBox="1">
            <a:spLocks noChangeAspect="1"/>
          </p:cNvSpPr>
          <p:nvPr/>
        </p:nvSpPr>
        <p:spPr>
          <a:xfrm>
            <a:off x="4586962" y="220875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Access &amp; cost controls</a:t>
            </a:r>
          </a:p>
        </p:txBody>
      </p:sp>
      <p:sp>
        <p:nvSpPr>
          <p:cNvPr id="66" name="Rectangle 65">
            <a:extLst>
              <a:ext uri="{FF2B5EF4-FFF2-40B4-BE49-F238E27FC236}">
                <a16:creationId xmlns:a16="http://schemas.microsoft.com/office/drawing/2014/main" id="{7B9F1292-3AC9-CFAF-8879-BF05DF10D2CD}"/>
              </a:ext>
            </a:extLst>
          </p:cNvPr>
          <p:cNvSpPr>
            <a:spLocks noChangeAspect="1"/>
          </p:cNvSpPr>
          <p:nvPr/>
        </p:nvSpPr>
        <p:spPr bwMode="auto">
          <a:xfrm>
            <a:off x="4353202" y="263348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Control agent availability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and access</a:t>
            </a:r>
          </a:p>
        </p:txBody>
      </p:sp>
      <p:sp>
        <p:nvSpPr>
          <p:cNvPr id="69" name="Rectangle 68">
            <a:extLst>
              <a:ext uri="{FF2B5EF4-FFF2-40B4-BE49-F238E27FC236}">
                <a16:creationId xmlns:a16="http://schemas.microsoft.com/office/drawing/2014/main" id="{8A51F5C8-6009-2EE7-4026-BC0884EF03EC}"/>
              </a:ext>
            </a:extLst>
          </p:cNvPr>
          <p:cNvSpPr>
            <a:spLocks noChangeAspect="1"/>
          </p:cNvSpPr>
          <p:nvPr/>
        </p:nvSpPr>
        <p:spPr bwMode="auto">
          <a:xfrm>
            <a:off x="4353202" y="346398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Control who can create and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sharing of agents</a:t>
            </a:r>
          </a:p>
        </p:txBody>
      </p:sp>
      <p:sp>
        <p:nvSpPr>
          <p:cNvPr id="70" name="Rectangle 69">
            <a:extLst>
              <a:ext uri="{FF2B5EF4-FFF2-40B4-BE49-F238E27FC236}">
                <a16:creationId xmlns:a16="http://schemas.microsoft.com/office/drawing/2014/main" id="{2B3015DE-EC03-6BFD-772D-56212CE299CC}"/>
              </a:ext>
              <a:ext uri="{C183D7F6-B498-43B3-948B-1728B52AA6E4}">
                <adec:decorative xmlns:adec="http://schemas.microsoft.com/office/drawing/2017/decorative" val="0"/>
              </a:ext>
            </a:extLst>
          </p:cNvPr>
          <p:cNvSpPr>
            <a:spLocks noChangeAspect="1"/>
          </p:cNvSpPr>
          <p:nvPr/>
        </p:nvSpPr>
        <p:spPr bwMode="auto">
          <a:xfrm>
            <a:off x="4353202" y="4520332"/>
            <a:ext cx="3485593" cy="58477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Track and manage agent costs</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and operational insights</a:t>
            </a:r>
          </a:p>
        </p:txBody>
      </p:sp>
      <p:sp>
        <p:nvSpPr>
          <p:cNvPr id="97" name="TextBox 96">
            <a:extLst>
              <a:ext uri="{FF2B5EF4-FFF2-40B4-BE49-F238E27FC236}">
                <a16:creationId xmlns:a16="http://schemas.microsoft.com/office/drawing/2014/main" id="{7917B74E-6D3C-494C-C424-1593D44FDC96}"/>
              </a:ext>
            </a:extLst>
          </p:cNvPr>
          <p:cNvSpPr txBox="1">
            <a:spLocks noChangeAspect="1"/>
          </p:cNvSpPr>
          <p:nvPr/>
        </p:nvSpPr>
        <p:spPr>
          <a:xfrm>
            <a:off x="8212674" y="220875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Measurement &amp; Reporting</a:t>
            </a:r>
          </a:p>
        </p:txBody>
      </p:sp>
      <p:sp>
        <p:nvSpPr>
          <p:cNvPr id="73" name="Rectangle 72">
            <a:extLst>
              <a:ext uri="{FF2B5EF4-FFF2-40B4-BE49-F238E27FC236}">
                <a16:creationId xmlns:a16="http://schemas.microsoft.com/office/drawing/2014/main" id="{1DC05076-5869-F95A-48BC-E1CB9E64C2B6}"/>
              </a:ext>
            </a:extLst>
          </p:cNvPr>
          <p:cNvSpPr>
            <a:spLocks noChangeAspect="1"/>
          </p:cNvSpPr>
          <p:nvPr/>
        </p:nvSpPr>
        <p:spPr bwMode="auto">
          <a:xfrm>
            <a:off x="7978913" y="263348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View core usage telemetry and track license utilization</a:t>
            </a:r>
          </a:p>
        </p:txBody>
      </p:sp>
      <p:sp>
        <p:nvSpPr>
          <p:cNvPr id="74" name="Rectangle 73">
            <a:extLst>
              <a:ext uri="{FF2B5EF4-FFF2-40B4-BE49-F238E27FC236}">
                <a16:creationId xmlns:a16="http://schemas.microsoft.com/office/drawing/2014/main" id="{5EBD107E-B1BE-1CAF-874D-10E7E7EF18E7}"/>
              </a:ext>
            </a:extLst>
          </p:cNvPr>
          <p:cNvSpPr>
            <a:spLocks noChangeAspect="1"/>
          </p:cNvSpPr>
          <p:nvPr/>
        </p:nvSpPr>
        <p:spPr bwMode="auto">
          <a:xfrm>
            <a:off x="7978913" y="346398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Track improvements in user productivity and compare impact across groups</a:t>
            </a:r>
          </a:p>
        </p:txBody>
      </p:sp>
      <p:sp>
        <p:nvSpPr>
          <p:cNvPr id="75" name="Rectangle 74">
            <a:extLst>
              <a:ext uri="{FF2B5EF4-FFF2-40B4-BE49-F238E27FC236}">
                <a16:creationId xmlns:a16="http://schemas.microsoft.com/office/drawing/2014/main" id="{8CAD86B7-F5E6-DD1E-3873-D8C2CE7F86D9}"/>
              </a:ext>
              <a:ext uri="{C183D7F6-B498-43B3-948B-1728B52AA6E4}">
                <adec:decorative xmlns:adec="http://schemas.microsoft.com/office/drawing/2017/decorative" val="0"/>
              </a:ext>
            </a:extLst>
          </p:cNvPr>
          <p:cNvSpPr>
            <a:spLocks noChangeAspect="1"/>
          </p:cNvSpPr>
          <p:nvPr/>
        </p:nvSpPr>
        <p:spPr bwMode="auto">
          <a:xfrm>
            <a:off x="7978913" y="4520332"/>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Analyze Copilot &amp; agents impact to business outcomes</a:t>
            </a:r>
          </a:p>
        </p:txBody>
      </p:sp>
      <p:sp>
        <p:nvSpPr>
          <p:cNvPr id="80" name="Round Same Side Corner Rectangle 17">
            <a:extLst>
              <a:ext uri="{FF2B5EF4-FFF2-40B4-BE49-F238E27FC236}">
                <a16:creationId xmlns:a16="http://schemas.microsoft.com/office/drawing/2014/main" id="{E6DC4DF8-D40A-01F5-2C45-81EB923A61E5}"/>
              </a:ext>
            </a:extLst>
          </p:cNvPr>
          <p:cNvSpPr>
            <a:spLocks/>
          </p:cNvSpPr>
          <p:nvPr/>
        </p:nvSpPr>
        <p:spPr bwMode="auto">
          <a:xfrm rot="10800000" flipH="1" flipV="1">
            <a:off x="696468" y="5417774"/>
            <a:ext cx="10799062" cy="708839"/>
          </a:xfrm>
          <a:prstGeom prst="roundRect">
            <a:avLst>
              <a:gd name="adj" fmla="val 15676"/>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w="3175">
                  <a:noFill/>
                </a:ln>
                <a:solidFill>
                  <a:prstClr val="white"/>
                </a:solidFill>
                <a:effectLst/>
                <a:uLnTx/>
                <a:uFillTx/>
                <a:latin typeface="Segoe UI Semibold"/>
                <a:ea typeface="+mn-ea"/>
                <a:cs typeface="+mn-cs"/>
              </a:rPr>
              <a:t>Agent interactions stay in the Microsoft 365 and Azure Service Boundary and </a:t>
            </a:r>
            <a:br>
              <a:rPr kumimoji="0" lang="en-US" sz="1800" b="0" i="0" u="none" strike="noStrike" kern="1200" cap="none" spc="0" normalizeH="0" baseline="0" noProof="0">
                <a:ln w="3175">
                  <a:noFill/>
                </a:ln>
                <a:solidFill>
                  <a:prstClr val="white"/>
                </a:solidFill>
                <a:effectLst/>
                <a:uLnTx/>
                <a:uFillTx/>
                <a:latin typeface="Segoe UI Semibold"/>
                <a:ea typeface="+mn-ea"/>
                <a:cs typeface="+mn-cs"/>
              </a:rPr>
            </a:br>
            <a:r>
              <a:rPr kumimoji="0" lang="en-US" sz="1800" b="0" i="0" u="none" strike="noStrike" kern="1200" cap="none" spc="0" normalizeH="0" baseline="0" noProof="0">
                <a:ln w="3175">
                  <a:noFill/>
                </a:ln>
                <a:solidFill>
                  <a:prstClr val="white"/>
                </a:solidFill>
                <a:effectLst/>
                <a:uLnTx/>
                <a:uFillTx/>
                <a:latin typeface="Segoe UI Semibold"/>
                <a:ea typeface="+mn-ea"/>
                <a:cs typeface="+mn-cs"/>
              </a:rPr>
              <a:t>your Microsoft 365 security, governance, compliance, and privacy policies apply</a:t>
            </a:r>
          </a:p>
        </p:txBody>
      </p:sp>
    </p:spTree>
    <p:extLst>
      <p:ext uri="{BB962C8B-B14F-4D97-AF65-F5344CB8AC3E}">
        <p14:creationId xmlns:p14="http://schemas.microsoft.com/office/powerpoint/2010/main" val="360863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4D14832-D974-8BEE-0D3A-218ECD75D7AA}"/>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E4809926-B497-52B0-179F-EAAB6BAF467E}"/>
              </a:ext>
              <a:ext uri="{C183D7F6-B498-43B3-948B-1728B52AA6E4}">
                <adec:decorative xmlns:adec="http://schemas.microsoft.com/office/drawing/2017/decorative" val="1"/>
              </a:ext>
            </a:extLst>
          </p:cNvPr>
          <p:cNvSpPr>
            <a:spLocks/>
          </p:cNvSpPr>
          <p:nvPr/>
        </p:nvSpPr>
        <p:spPr bwMode="auto">
          <a:xfrm>
            <a:off x="588963" y="1927219"/>
            <a:ext cx="1137443" cy="191281"/>
          </a:xfrm>
          <a:prstGeom prst="roundRect">
            <a:avLst>
              <a:gd name="adj" fmla="val 50000"/>
            </a:avLst>
          </a:prstGeom>
          <a:gradFill>
            <a:gsLst>
              <a:gs pos="0">
                <a:schemeClr val="accent1"/>
              </a:gs>
              <a:gs pos="100000">
                <a:schemeClr val="accent2"/>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9" name="!!Freeform: Shape 18">
            <a:extLst>
              <a:ext uri="{FF2B5EF4-FFF2-40B4-BE49-F238E27FC236}">
                <a16:creationId xmlns:a16="http://schemas.microsoft.com/office/drawing/2014/main" id="{7825786F-FC89-7108-E629-9CECFCC8EA2C}"/>
              </a:ext>
              <a:ext uri="{C183D7F6-B498-43B3-948B-1728B52AA6E4}">
                <adec:decorative xmlns:adec="http://schemas.microsoft.com/office/drawing/2017/decorative" val="1"/>
              </a:ext>
            </a:extLst>
          </p:cNvPr>
          <p:cNvSpPr/>
          <p:nvPr/>
        </p:nvSpPr>
        <p:spPr bwMode="auto">
          <a:xfrm>
            <a:off x="0" y="2017713"/>
            <a:ext cx="3813717" cy="3354387"/>
          </a:xfrm>
          <a:custGeom>
            <a:avLst/>
            <a:gdLst>
              <a:gd name="connsiteX0" fmla="*/ 0 w 4065588"/>
              <a:gd name="connsiteY0" fmla="*/ 0 h 2825964"/>
              <a:gd name="connsiteX1" fmla="*/ 4065588 w 4065588"/>
              <a:gd name="connsiteY1" fmla="*/ 0 h 2825964"/>
              <a:gd name="connsiteX2" fmla="*/ 4065588 w 4065588"/>
              <a:gd name="connsiteY2" fmla="*/ 2825964 h 2825964"/>
              <a:gd name="connsiteX3" fmla="*/ 0 w 4065588"/>
              <a:gd name="connsiteY3" fmla="*/ 2825964 h 2825964"/>
            </a:gdLst>
            <a:ahLst/>
            <a:cxnLst>
              <a:cxn ang="0">
                <a:pos x="connsiteX0" y="connsiteY0"/>
              </a:cxn>
              <a:cxn ang="0">
                <a:pos x="connsiteX1" y="connsiteY1"/>
              </a:cxn>
              <a:cxn ang="0">
                <a:pos x="connsiteX2" y="connsiteY2"/>
              </a:cxn>
              <a:cxn ang="0">
                <a:pos x="connsiteX3" y="connsiteY3"/>
              </a:cxn>
            </a:cxnLst>
            <a:rect l="l" t="t" r="r" b="b"/>
            <a:pathLst>
              <a:path w="4065588" h="2825964">
                <a:moveTo>
                  <a:pt x="0" y="0"/>
                </a:moveTo>
                <a:lnTo>
                  <a:pt x="4065588" y="0"/>
                </a:lnTo>
                <a:lnTo>
                  <a:pt x="4065588" y="2825964"/>
                </a:lnTo>
                <a:lnTo>
                  <a:pt x="0" y="282596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11" name="Rectangle: Rounded Corners 34">
            <a:extLst>
              <a:ext uri="{FF2B5EF4-FFF2-40B4-BE49-F238E27FC236}">
                <a16:creationId xmlns:a16="http://schemas.microsoft.com/office/drawing/2014/main" id="{B719E580-5DAE-F14A-7607-E50F4354010E}"/>
              </a:ext>
              <a:ext uri="{C183D7F6-B498-43B3-948B-1728B52AA6E4}">
                <adec:decorative xmlns:adec="http://schemas.microsoft.com/office/drawing/2017/decorative" val="1"/>
              </a:ext>
            </a:extLst>
          </p:cNvPr>
          <p:cNvSpPr>
            <a:spLocks/>
          </p:cNvSpPr>
          <p:nvPr/>
        </p:nvSpPr>
        <p:spPr bwMode="auto">
          <a:xfrm>
            <a:off x="3413125" y="457200"/>
            <a:ext cx="8183180" cy="5811839"/>
          </a:xfrm>
          <a:prstGeom prst="roundRect">
            <a:avLst>
              <a:gd name="adj" fmla="val 4707"/>
            </a:avLst>
          </a:prstGeom>
          <a:solidFill>
            <a:srgbClr val="FFFFFF"/>
          </a:solidFill>
          <a:ln w="19050">
            <a:gradFill flip="none" rotWithShape="1">
              <a:gsLst>
                <a:gs pos="0">
                  <a:schemeClr val="accent1"/>
                </a:gs>
                <a:gs pos="100000">
                  <a:schemeClr val="accent2"/>
                </a:gs>
              </a:gsLst>
              <a:lin ang="0" scaled="1"/>
              <a:tileRect/>
            </a:gradFill>
            <a:headEnd type="none" w="med" len="med"/>
            <a:tailEnd type="none" w="med" len="med"/>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Title 8">
            <a:extLst>
              <a:ext uri="{FF2B5EF4-FFF2-40B4-BE49-F238E27FC236}">
                <a16:creationId xmlns:a16="http://schemas.microsoft.com/office/drawing/2014/main" id="{432481BA-BA4D-19AA-0052-1A25A2C2061C}"/>
              </a:ext>
            </a:extLst>
          </p:cNvPr>
          <p:cNvSpPr>
            <a:spLocks noGrp="1"/>
          </p:cNvSpPr>
          <p:nvPr>
            <p:ph type="title"/>
          </p:nvPr>
        </p:nvSpPr>
        <p:spPr>
          <a:xfrm>
            <a:off x="588963" y="2617688"/>
            <a:ext cx="2552700" cy="2154436"/>
          </a:xfrm>
        </p:spPr>
        <p:txBody>
          <a:bodyPr>
            <a:spAutoFit/>
          </a:bodyPr>
          <a:lstStyle/>
          <a:p>
            <a:r>
              <a:rPr lang="en-US" sz="4000" noProof="0"/>
              <a:t>Amey</a:t>
            </a:r>
            <a:br>
              <a:rPr lang="en-US" sz="4000" noProof="0"/>
            </a:br>
            <a:r>
              <a:rPr lang="en-US" sz="2000" noProof="0">
                <a:latin typeface="+mn-lt"/>
              </a:rPr>
              <a:t>a leading provider of engineering, operations, and decarbonization solutions across the United Kingdom</a:t>
            </a:r>
            <a:endParaRPr lang="en-US" sz="4000">
              <a:latin typeface="+mn-lt"/>
            </a:endParaRPr>
          </a:p>
        </p:txBody>
      </p:sp>
      <p:pic>
        <p:nvPicPr>
          <p:cNvPr id="4" name="Online Media 4" descr="A video on Leading engineering firm Amey keeps employees safer with SharePoint agents">
            <a:hlinkClick r:id="" action="ppaction://media"/>
            <a:extLst>
              <a:ext uri="{FF2B5EF4-FFF2-40B4-BE49-F238E27FC236}">
                <a16:creationId xmlns:a16="http://schemas.microsoft.com/office/drawing/2014/main" id="{E9EB59C8-7F45-E4A3-FA0B-0390F19F2F56}"/>
              </a:ext>
            </a:extLst>
          </p:cNvPr>
          <p:cNvPicPr>
            <a:picLocks noRot="1" noChangeAspect="1"/>
          </p:cNvPicPr>
          <p:nvPr>
            <a:videoFile r:link="rId1"/>
          </p:nvPr>
        </p:nvPicPr>
        <p:blipFill rotWithShape="1">
          <a:blip r:embed="rId4"/>
          <a:srcRect t="-11652" b="-11652"/>
          <a:stretch/>
        </p:blipFill>
        <p:spPr>
          <a:xfrm>
            <a:off x="3596005" y="640080"/>
            <a:ext cx="7817420" cy="5446077"/>
          </a:xfrm>
          <a:prstGeom prst="roundRect">
            <a:avLst>
              <a:gd name="adj" fmla="val 3336"/>
            </a:avLst>
          </a:prstGeom>
          <a:solidFill>
            <a:schemeClr val="tx2"/>
          </a:solidFill>
        </p:spPr>
      </p:pic>
    </p:spTree>
    <p:extLst>
      <p:ext uri="{BB962C8B-B14F-4D97-AF65-F5344CB8AC3E}">
        <p14:creationId xmlns:p14="http://schemas.microsoft.com/office/powerpoint/2010/main" val="4571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75AFB453-A3E1-7902-0883-8514858E9568}"/>
              </a:ext>
            </a:extLst>
          </p:cNvPr>
          <p:cNvSpPr/>
          <p:nvPr/>
        </p:nvSpPr>
        <p:spPr>
          <a:xfrm>
            <a:off x="5192949" y="1824579"/>
            <a:ext cx="3163182" cy="1369852"/>
          </a:xfrm>
          <a:prstGeom prst="rect">
            <a:avLst/>
          </a:prstGeom>
          <a:solidFill>
            <a:schemeClr val="tx2">
              <a:lumMod val="50000"/>
              <a:alpha val="63000"/>
            </a:schemeClr>
          </a:solidFill>
          <a:ln w="19050" cap="flat" cmpd="sng" algn="ctr">
            <a:noFill/>
            <a:prstDash val="solid"/>
            <a:miter lim="800000"/>
          </a:ln>
          <a:effectLst/>
        </p:spPr>
        <p:txBody>
          <a:bodyPr lIns="91440" tIns="91440" rIns="91440" bIns="9144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48" name="!!Rectangle 37">
            <a:extLst>
              <a:ext uri="{FF2B5EF4-FFF2-40B4-BE49-F238E27FC236}">
                <a16:creationId xmlns:a16="http://schemas.microsoft.com/office/drawing/2014/main" id="{2E445039-2D55-228D-FDFC-F4974AE25745}"/>
              </a:ext>
              <a:ext uri="{C183D7F6-B498-43B3-948B-1728B52AA6E4}">
                <adec:decorative xmlns:adec="http://schemas.microsoft.com/office/drawing/2017/decorative" val="1"/>
              </a:ext>
            </a:extLst>
          </p:cNvPr>
          <p:cNvSpPr/>
          <p:nvPr/>
        </p:nvSpPr>
        <p:spPr bwMode="auto">
          <a:xfrm>
            <a:off x="8857427" y="-5884"/>
            <a:ext cx="3461574" cy="6863883"/>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Sans Display" pitchFamily="2" charset="0"/>
            </a:endParaRPr>
          </a:p>
        </p:txBody>
      </p:sp>
      <p:sp>
        <p:nvSpPr>
          <p:cNvPr id="33" name="Title 32">
            <a:extLst>
              <a:ext uri="{FF2B5EF4-FFF2-40B4-BE49-F238E27FC236}">
                <a16:creationId xmlns:a16="http://schemas.microsoft.com/office/drawing/2014/main" id="{287C05B4-ABC0-E99A-79D8-E8D900ACF05E}"/>
              </a:ext>
            </a:extLst>
          </p:cNvPr>
          <p:cNvSpPr>
            <a:spLocks noGrp="1"/>
          </p:cNvSpPr>
          <p:nvPr>
            <p:ph type="title"/>
          </p:nvPr>
        </p:nvSpPr>
        <p:spPr>
          <a:xfrm>
            <a:off x="588963" y="457200"/>
            <a:ext cx="5507037" cy="430213"/>
          </a:xfrm>
        </p:spPr>
        <p:txBody>
          <a:bodyPr>
            <a:normAutofit fontScale="90000"/>
          </a:bodyPr>
          <a:lstStyle/>
          <a:p>
            <a:r>
              <a:rPr lang="en-US"/>
              <a:t>Designed to be THE unified platform for frontline needs</a:t>
            </a:r>
          </a:p>
        </p:txBody>
      </p:sp>
      <p:sp>
        <p:nvSpPr>
          <p:cNvPr id="47" name="Text Placeholder 33">
            <a:extLst>
              <a:ext uri="{FF2B5EF4-FFF2-40B4-BE49-F238E27FC236}">
                <a16:creationId xmlns:a16="http://schemas.microsoft.com/office/drawing/2014/main" id="{E5838BFC-9552-5E28-AC11-CEF02B624073}"/>
              </a:ext>
            </a:extLst>
          </p:cNvPr>
          <p:cNvSpPr txBox="1">
            <a:spLocks/>
          </p:cNvSpPr>
          <p:nvPr/>
        </p:nvSpPr>
        <p:spPr>
          <a:xfrm>
            <a:off x="622052" y="234529"/>
            <a:ext cx="10231437" cy="215444"/>
          </a:xfrm>
          <a:prstGeom prst="rect">
            <a:avLst/>
          </a:prstGeom>
        </p:spPr>
        <p:txBody>
          <a:bodyPr lIns="0" rIns="91440" anchor="ctr" anchorCtr="0"/>
          <a:lstStyle>
            <a:lvl1pPr marL="0" marR="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None/>
              <a:tabLst/>
              <a:defRPr sz="1600" b="0" i="0" kern="1200" spc="0" baseline="0">
                <a:solidFill>
                  <a:schemeClr val="accent1"/>
                </a:solidFill>
                <a:latin typeface="+mj-lt"/>
                <a:ea typeface="+mn-ea"/>
                <a:cs typeface="Segoe UI" panose="020B05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b="0" i="0" kern="1200" spc="0" baseline="0">
                <a:solidFill>
                  <a:schemeClr val="tx1"/>
                </a:solidFill>
                <a:latin typeface="+mn-lt"/>
                <a:ea typeface="+mn-ea"/>
                <a:cs typeface="Segoe UI" panose="020B0502040204020203" pitchFamily="34" charset="0"/>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Segoe UI" panose="020B0502040204020203" pitchFamily="34" charset="0"/>
              </a:defRPr>
            </a:lvl4pPr>
            <a:lvl5pPr marL="585216"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9299F7">
                    <a:lumMod val="60000"/>
                    <a:lumOff val="40000"/>
                  </a:srgbClr>
                </a:solidFill>
                <a:effectLst/>
                <a:uLnTx/>
                <a:uFillTx/>
                <a:latin typeface="Segoe Sans Display Semibold"/>
                <a:ea typeface="+mn-ea"/>
                <a:cs typeface="Segoe UI" panose="020B0502040204020203" pitchFamily="34" charset="0"/>
              </a:rPr>
              <a:t>M365 for Frontline</a:t>
            </a:r>
          </a:p>
        </p:txBody>
      </p:sp>
      <p:sp>
        <p:nvSpPr>
          <p:cNvPr id="51" name="Rectangle 50">
            <a:extLst>
              <a:ext uri="{FF2B5EF4-FFF2-40B4-BE49-F238E27FC236}">
                <a16:creationId xmlns:a16="http://schemas.microsoft.com/office/drawing/2014/main" id="{24B7C3DC-621C-0909-100B-72666BDFB0DB}"/>
              </a:ext>
            </a:extLst>
          </p:cNvPr>
          <p:cNvSpPr/>
          <p:nvPr/>
        </p:nvSpPr>
        <p:spPr bwMode="auto">
          <a:xfrm>
            <a:off x="3326711" y="3440093"/>
            <a:ext cx="5114212" cy="1864114"/>
          </a:xfrm>
          <a:prstGeom prst="rect">
            <a:avLst/>
          </a:prstGeom>
          <a:noFill/>
          <a:ln w="12700" cap="sq">
            <a:solidFill>
              <a:srgbClr val="FFB3BB">
                <a:alpha val="50000"/>
              </a:srgb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69" name="TextBox 168">
            <a:extLst>
              <a:ext uri="{FF2B5EF4-FFF2-40B4-BE49-F238E27FC236}">
                <a16:creationId xmlns:a16="http://schemas.microsoft.com/office/drawing/2014/main" id="{A51C334D-EC65-FFA4-65C3-6ECA4E710A14}"/>
              </a:ext>
              <a:ext uri="{C183D7F6-B498-43B3-948B-1728B52AA6E4}">
                <adec:decorative xmlns:adec="http://schemas.microsoft.com/office/drawing/2017/decorative" val="1"/>
              </a:ext>
            </a:extLst>
          </p:cNvPr>
          <p:cNvSpPr txBox="1"/>
          <p:nvPr/>
        </p:nvSpPr>
        <p:spPr>
          <a:xfrm>
            <a:off x="5968294" y="5661885"/>
            <a:ext cx="2602996" cy="307777"/>
          </a:xfrm>
          <a:prstGeom prst="rect">
            <a:avLst/>
          </a:prstGeom>
          <a:noFill/>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mn-cs"/>
              </a:rPr>
              <a:t>Device and deployment</a:t>
            </a:r>
          </a:p>
        </p:txBody>
      </p:sp>
      <p:sp>
        <p:nvSpPr>
          <p:cNvPr id="170" name="TextBox 169">
            <a:extLst>
              <a:ext uri="{FF2B5EF4-FFF2-40B4-BE49-F238E27FC236}">
                <a16:creationId xmlns:a16="http://schemas.microsoft.com/office/drawing/2014/main" id="{5FF7BD1D-EA10-31CF-7BCD-02B07B92F1B3}"/>
              </a:ext>
              <a:ext uri="{C183D7F6-B498-43B3-948B-1728B52AA6E4}">
                <adec:decorative xmlns:adec="http://schemas.microsoft.com/office/drawing/2017/decorative" val="1"/>
              </a:ext>
            </a:extLst>
          </p:cNvPr>
          <p:cNvSpPr txBox="1"/>
          <p:nvPr/>
        </p:nvSpPr>
        <p:spPr>
          <a:xfrm>
            <a:off x="3184628" y="5661885"/>
            <a:ext cx="2608850" cy="307777"/>
          </a:xfrm>
          <a:prstGeom prst="rect">
            <a:avLst/>
          </a:prstGeom>
          <a:noFill/>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mn-cs"/>
              </a:rPr>
              <a:t>Secure frontline Identity</a:t>
            </a:r>
          </a:p>
        </p:txBody>
      </p:sp>
      <p:cxnSp>
        <p:nvCxnSpPr>
          <p:cNvPr id="171" name="Straight Connector 170">
            <a:extLst>
              <a:ext uri="{FF2B5EF4-FFF2-40B4-BE49-F238E27FC236}">
                <a16:creationId xmlns:a16="http://schemas.microsoft.com/office/drawing/2014/main" id="{9BE91A9A-3495-24F0-1DD2-1D4A1FB05622}"/>
              </a:ext>
              <a:ext uri="{C183D7F6-B498-43B3-948B-1728B52AA6E4}">
                <adec:decorative xmlns:adec="http://schemas.microsoft.com/office/drawing/2017/decorative" val="1"/>
              </a:ext>
            </a:extLst>
          </p:cNvPr>
          <p:cNvCxnSpPr>
            <a:cxnSpLocks/>
          </p:cNvCxnSpPr>
          <p:nvPr/>
        </p:nvCxnSpPr>
        <p:spPr>
          <a:xfrm>
            <a:off x="5901626" y="5636954"/>
            <a:ext cx="0" cy="357638"/>
          </a:xfrm>
          <a:prstGeom prst="line">
            <a:avLst/>
          </a:prstGeom>
          <a:noFill/>
          <a:ln w="19050" cap="flat" cmpd="sng" algn="ctr">
            <a:solidFill>
              <a:srgbClr val="FFFFFF">
                <a:alpha val="50000"/>
              </a:srgbClr>
            </a:solidFill>
            <a:prstDash val="solid"/>
            <a:miter lim="800000"/>
          </a:ln>
          <a:effectLst/>
        </p:spPr>
      </p:cxnSp>
      <p:sp>
        <p:nvSpPr>
          <p:cNvPr id="181" name="Rectangle 180">
            <a:extLst>
              <a:ext uri="{FF2B5EF4-FFF2-40B4-BE49-F238E27FC236}">
                <a16:creationId xmlns:a16="http://schemas.microsoft.com/office/drawing/2014/main" id="{6E0931B5-5A7A-1968-0B06-164D8B7D6CEA}"/>
              </a:ext>
            </a:extLst>
          </p:cNvPr>
          <p:cNvSpPr/>
          <p:nvPr/>
        </p:nvSpPr>
        <p:spPr>
          <a:xfrm>
            <a:off x="3424112" y="4534359"/>
            <a:ext cx="4932020" cy="705239"/>
          </a:xfrm>
          <a:prstGeom prst="rect">
            <a:avLst/>
          </a:prstGeom>
          <a:solidFill>
            <a:srgbClr val="FFFFFF">
              <a:alpha val="10000"/>
            </a:srgbClr>
          </a:solidFill>
          <a:ln w="19050" cap="flat" cmpd="sng" algn="ctr">
            <a:noFill/>
            <a:prstDash val="solid"/>
            <a:miter lim="800000"/>
          </a:ln>
          <a:effectLst/>
        </p:spPr>
        <p:txBody>
          <a:bodyPr lIns="91440" tIns="91440" rIns="9144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Sans Display Semibold"/>
                <a:ea typeface="+mn-ea"/>
                <a:cs typeface="+mn-cs"/>
              </a:rPr>
              <a:t>A single home experience</a:t>
            </a:r>
          </a:p>
        </p:txBody>
      </p:sp>
      <p:sp>
        <p:nvSpPr>
          <p:cNvPr id="182" name="Rectangle 181">
            <a:extLst>
              <a:ext uri="{FF2B5EF4-FFF2-40B4-BE49-F238E27FC236}">
                <a16:creationId xmlns:a16="http://schemas.microsoft.com/office/drawing/2014/main" id="{931F3965-A83B-B8AC-9431-DE6A90B53A4D}"/>
              </a:ext>
            </a:extLst>
          </p:cNvPr>
          <p:cNvSpPr/>
          <p:nvPr/>
        </p:nvSpPr>
        <p:spPr>
          <a:xfrm>
            <a:off x="5093884" y="3674940"/>
            <a:ext cx="1584000" cy="756650"/>
          </a:xfrm>
          <a:prstGeom prst="rect">
            <a:avLst/>
          </a:prstGeom>
          <a:solidFill>
            <a:srgbClr val="FFFFFF">
              <a:alpha val="10000"/>
            </a:srgbClr>
          </a:solidFill>
          <a:ln w="19050" cap="flat" cmpd="sng" algn="ctr">
            <a:noFill/>
            <a:prstDash val="solid"/>
            <a:miter lim="800000"/>
          </a:ln>
          <a:effectLst/>
        </p:spPr>
        <p:txBody>
          <a:bodyPr lIns="91440" tIns="91440" rIns="9144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Sans Display Semibold"/>
                <a:ea typeface="+mn-ea"/>
                <a:cs typeface="+mn-cs"/>
              </a:rPr>
              <a:t>Operational efficiency</a:t>
            </a:r>
          </a:p>
        </p:txBody>
      </p:sp>
      <p:sp>
        <p:nvSpPr>
          <p:cNvPr id="183" name="Rectangle 182">
            <a:extLst>
              <a:ext uri="{FF2B5EF4-FFF2-40B4-BE49-F238E27FC236}">
                <a16:creationId xmlns:a16="http://schemas.microsoft.com/office/drawing/2014/main" id="{2E5A284B-3EE7-0A21-1A56-299CCE6FD5ED}"/>
              </a:ext>
            </a:extLst>
          </p:cNvPr>
          <p:cNvSpPr/>
          <p:nvPr/>
        </p:nvSpPr>
        <p:spPr>
          <a:xfrm>
            <a:off x="3438799" y="3674940"/>
            <a:ext cx="1550374" cy="756650"/>
          </a:xfrm>
          <a:prstGeom prst="rect">
            <a:avLst/>
          </a:prstGeom>
          <a:solidFill>
            <a:srgbClr val="FFFFFF">
              <a:alpha val="10000"/>
            </a:srgbClr>
          </a:solidFill>
          <a:ln w="19050" cap="flat" cmpd="sng" algn="ctr">
            <a:noFill/>
            <a:prstDash val="solid"/>
            <a:miter lim="800000"/>
          </a:ln>
          <a:effectLst/>
        </p:spPr>
        <p:txBody>
          <a:bodyPr lIns="91440" tIns="91440" rIns="9144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Sans Display Semibold"/>
                <a:ea typeface="+mn-ea"/>
                <a:cs typeface="+mn-cs"/>
              </a:rPr>
              <a:t>Modern      comms</a:t>
            </a:r>
          </a:p>
        </p:txBody>
      </p:sp>
      <p:pic>
        <p:nvPicPr>
          <p:cNvPr id="175" name="Picture 2" descr="See the source image">
            <a:extLst>
              <a:ext uri="{FF2B5EF4-FFF2-40B4-BE49-F238E27FC236}">
                <a16:creationId xmlns:a16="http://schemas.microsoft.com/office/drawing/2014/main" id="{CEE585E0-D48C-F493-266D-C27DC52E39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1567" y="4789268"/>
            <a:ext cx="256407" cy="239854"/>
          </a:xfrm>
          <a:prstGeom prst="rect">
            <a:avLst/>
          </a:prstGeom>
          <a:noFill/>
          <a:effectLst>
            <a:outerShdw blurRad="63500" dist="12700" dir="27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5487D683-2F24-14DE-5440-77DF2BB14078}"/>
              </a:ext>
            </a:extLst>
          </p:cNvPr>
          <p:cNvSpPr/>
          <p:nvPr/>
        </p:nvSpPr>
        <p:spPr bwMode="auto">
          <a:xfrm>
            <a:off x="3340691" y="5406976"/>
            <a:ext cx="5100232" cy="796974"/>
          </a:xfrm>
          <a:prstGeom prst="rect">
            <a:avLst/>
          </a:prstGeom>
          <a:noFill/>
          <a:ln w="12700" cap="sq">
            <a:solidFill>
              <a:srgbClr val="FFB900">
                <a:alpha val="50000"/>
              </a:srgb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16" name="Text Placeholder 19">
            <a:extLst>
              <a:ext uri="{FF2B5EF4-FFF2-40B4-BE49-F238E27FC236}">
                <a16:creationId xmlns:a16="http://schemas.microsoft.com/office/drawing/2014/main" id="{DB8E32D0-A4D5-5317-6A57-ECB0E8720DF1}"/>
              </a:ext>
            </a:extLst>
          </p:cNvPr>
          <p:cNvSpPr txBox="1">
            <a:spLocks/>
          </p:cNvSpPr>
          <p:nvPr/>
        </p:nvSpPr>
        <p:spPr>
          <a:xfrm>
            <a:off x="9179417" y="2195083"/>
            <a:ext cx="413788" cy="413788"/>
          </a:xfrm>
          <a:custGeom>
            <a:avLst/>
            <a:gdLst>
              <a:gd name="connsiteX0" fmla="*/ 228600 w 457200"/>
              <a:gd name="connsiteY0" fmla="*/ 0 h 457200"/>
              <a:gd name="connsiteX1" fmla="*/ 457200 w 457200"/>
              <a:gd name="connsiteY1" fmla="*/ 228600 h 457200"/>
              <a:gd name="connsiteX2" fmla="*/ 228600 w 457200"/>
              <a:gd name="connsiteY2" fmla="*/ 457200 h 457200"/>
              <a:gd name="connsiteX3" fmla="*/ 0 w 457200"/>
              <a:gd name="connsiteY3" fmla="*/ 228600 h 457200"/>
              <a:gd name="connsiteX4" fmla="*/ 22860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gradFill>
            <a:gsLst>
              <a:gs pos="0">
                <a:srgbClr val="FFB900"/>
              </a:gs>
              <a:gs pos="100000">
                <a:srgbClr val="FFB3BB"/>
              </a:gs>
            </a:gsLst>
            <a:lin ang="8100000" scaled="1"/>
          </a:gradFill>
          <a:ln w="19050">
            <a:noFill/>
          </a:ln>
          <a:effectLst>
            <a:outerShdw blurRad="88900" dist="50800" dir="2400000" algn="tl" rotWithShape="0">
              <a:prstClr val="black">
                <a:alpha val="34000"/>
              </a:prstClr>
            </a:outerShdw>
          </a:effectLst>
        </p:spPr>
        <p:txBody>
          <a:bodyPr vert="horz" wrap="square" lIns="0" tIns="0" rIns="0" bIns="0" rtlCol="0" anchor="ctr">
            <a:noAutofit/>
          </a:bodyPr>
          <a:lstStyle>
            <a:defPPr>
              <a:defRPr lang="en-US"/>
            </a:defPPr>
            <a:lvl1pPr marR="0" lvl="0" indent="0" algn="ctr" defTabSz="914400" fontAlgn="auto">
              <a:lnSpc>
                <a:spcPct val="100000"/>
              </a:lnSpc>
              <a:spcBef>
                <a:spcPts val="0"/>
              </a:spcBef>
              <a:spcAft>
                <a:spcPts val="1200"/>
              </a:spcAft>
              <a:buClrTx/>
              <a:buSzTx/>
              <a:buFont typeface="Wingdings" pitchFamily="2" charset="2"/>
              <a:buNone/>
              <a:tabLst/>
              <a:defRPr kumimoji="0" sz="1800" b="0" i="0" u="none" strike="noStrike" cap="none" spc="0" normalizeH="0" baseline="0">
                <a:ln>
                  <a:noFill/>
                </a:ln>
                <a:effectLst/>
                <a:uLnTx/>
                <a:uFillTx/>
                <a:latin typeface="+mj-lt"/>
              </a:defRPr>
            </a:lvl1pPr>
            <a:lvl2pPr marL="594360" indent="-285750" defTabSz="914400">
              <a:lnSpc>
                <a:spcPct val="100000"/>
              </a:lnSpc>
              <a:spcBef>
                <a:spcPts val="0"/>
              </a:spcBef>
              <a:spcAft>
                <a:spcPts val="1200"/>
              </a:spcAft>
              <a:buFont typeface="Wingdings" pitchFamily="2" charset="2"/>
              <a:buChar char="§"/>
              <a:defRPr sz="1800"/>
            </a:lvl2pPr>
            <a:lvl3pPr marL="914400" indent="-285750" defTabSz="914400">
              <a:lnSpc>
                <a:spcPct val="100000"/>
              </a:lnSpc>
              <a:spcBef>
                <a:spcPts val="0"/>
              </a:spcBef>
              <a:spcAft>
                <a:spcPts val="1200"/>
              </a:spcAft>
              <a:buFont typeface="Wingdings" pitchFamily="2" charset="2"/>
              <a:buChar char="§"/>
              <a:defRPr sz="1600"/>
            </a:lvl3pPr>
            <a:lvl4pPr marL="1234440" indent="-285750" defTabSz="914400">
              <a:lnSpc>
                <a:spcPct val="100000"/>
              </a:lnSpc>
              <a:spcBef>
                <a:spcPts val="0"/>
              </a:spcBef>
              <a:spcAft>
                <a:spcPts val="1200"/>
              </a:spcAft>
              <a:buFont typeface="Wingdings" pitchFamily="2" charset="2"/>
              <a:buChar char="§"/>
              <a:defRPr sz="1400"/>
            </a:lvl4pPr>
            <a:lvl5pPr marL="1508760" indent="-285750" defTabSz="914400">
              <a:lnSpc>
                <a:spcPct val="100000"/>
              </a:lnSpc>
              <a:spcBef>
                <a:spcPts val="0"/>
              </a:spcBef>
              <a:spcAft>
                <a:spcPts val="1200"/>
              </a:spcAft>
              <a:buFont typeface="Wingdings" pitchFamily="2" charset="2"/>
              <a:buChar char="§"/>
              <a:defRPr sz="14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100000"/>
              </a:lnSpc>
              <a:spcBef>
                <a:spcPts val="0"/>
              </a:spcBef>
              <a:spcAft>
                <a:spcPts val="1200"/>
              </a:spcAft>
              <a:buClrTx/>
              <a:buSzTx/>
              <a:buFont typeface="Wingdings"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23" name="Text Placeholder 24">
            <a:extLst>
              <a:ext uri="{FF2B5EF4-FFF2-40B4-BE49-F238E27FC236}">
                <a16:creationId xmlns:a16="http://schemas.microsoft.com/office/drawing/2014/main" id="{E2C2080F-A6FC-8CEB-4054-0A6ED7FD8D1E}"/>
              </a:ext>
            </a:extLst>
          </p:cNvPr>
          <p:cNvSpPr txBox="1">
            <a:spLocks/>
          </p:cNvSpPr>
          <p:nvPr/>
        </p:nvSpPr>
        <p:spPr>
          <a:xfrm>
            <a:off x="9742975" y="2193830"/>
            <a:ext cx="2576025" cy="43088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200"/>
              </a:spcAft>
              <a:buFont typeface="Wingdings" pitchFamily="2" charset="2"/>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200"/>
              </a:spcAft>
              <a:buFont typeface="Wingdings" pitchFamily="2" charset="2"/>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200"/>
              </a:spcAft>
              <a:buFont typeface="Wingdings"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a:ln>
                  <a:noFill/>
                </a:ln>
                <a:solidFill>
                  <a:srgbClr val="343570"/>
                </a:solidFill>
                <a:effectLst/>
                <a:uLnTx/>
                <a:uFillTx/>
                <a:latin typeface="Segoe Sans Display Semibold"/>
                <a:ea typeface="+mn-ea"/>
                <a:cs typeface="+mn-cs"/>
              </a:rPr>
              <a:t>Identity and device  provisioning and management.</a:t>
            </a:r>
          </a:p>
        </p:txBody>
      </p:sp>
      <p:sp>
        <p:nvSpPr>
          <p:cNvPr id="135" name="Text Placeholder 19">
            <a:extLst>
              <a:ext uri="{FF2B5EF4-FFF2-40B4-BE49-F238E27FC236}">
                <a16:creationId xmlns:a16="http://schemas.microsoft.com/office/drawing/2014/main" id="{E9C21C77-F57F-6514-65FA-E9BE28EAFB25}"/>
              </a:ext>
            </a:extLst>
          </p:cNvPr>
          <p:cNvSpPr txBox="1">
            <a:spLocks/>
          </p:cNvSpPr>
          <p:nvPr/>
        </p:nvSpPr>
        <p:spPr>
          <a:xfrm>
            <a:off x="9174598" y="3204202"/>
            <a:ext cx="413788" cy="413788"/>
          </a:xfrm>
          <a:custGeom>
            <a:avLst/>
            <a:gdLst>
              <a:gd name="connsiteX0" fmla="*/ 228600 w 457200"/>
              <a:gd name="connsiteY0" fmla="*/ 0 h 457200"/>
              <a:gd name="connsiteX1" fmla="*/ 457200 w 457200"/>
              <a:gd name="connsiteY1" fmla="*/ 228600 h 457200"/>
              <a:gd name="connsiteX2" fmla="*/ 228600 w 457200"/>
              <a:gd name="connsiteY2" fmla="*/ 457200 h 457200"/>
              <a:gd name="connsiteX3" fmla="*/ 0 w 457200"/>
              <a:gd name="connsiteY3" fmla="*/ 228600 h 457200"/>
              <a:gd name="connsiteX4" fmla="*/ 22860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gradFill>
            <a:gsLst>
              <a:gs pos="0">
                <a:srgbClr val="FFB900"/>
              </a:gs>
              <a:gs pos="100000">
                <a:srgbClr val="FFB3BB"/>
              </a:gs>
            </a:gsLst>
            <a:lin ang="8100000" scaled="1"/>
          </a:gradFill>
          <a:ln w="19050">
            <a:noFill/>
          </a:ln>
          <a:effectLst>
            <a:outerShdw blurRad="88900" dist="50800" dir="2400000" algn="tl" rotWithShape="0">
              <a:prstClr val="black">
                <a:alpha val="34000"/>
              </a:prstClr>
            </a:outerShdw>
          </a:effectLst>
        </p:spPr>
        <p:txBody>
          <a:bodyPr vert="horz" wrap="square" lIns="0" tIns="0" rIns="0" bIns="0" rtlCol="0" anchor="ctr">
            <a:noAutofit/>
          </a:bodyPr>
          <a:lstStyle>
            <a:defPPr>
              <a:defRPr lang="en-US"/>
            </a:defPPr>
            <a:lvl1pPr marR="0" lvl="0" indent="0" algn="ctr" defTabSz="914400" fontAlgn="auto">
              <a:lnSpc>
                <a:spcPct val="100000"/>
              </a:lnSpc>
              <a:spcBef>
                <a:spcPts val="0"/>
              </a:spcBef>
              <a:spcAft>
                <a:spcPts val="1200"/>
              </a:spcAft>
              <a:buClrTx/>
              <a:buSzTx/>
              <a:buFont typeface="Wingdings" pitchFamily="2" charset="2"/>
              <a:buNone/>
              <a:tabLst/>
              <a:defRPr kumimoji="0" sz="1800" b="0" i="0" u="none" strike="noStrike" cap="none" spc="0" normalizeH="0" baseline="0">
                <a:ln>
                  <a:noFill/>
                </a:ln>
                <a:effectLst/>
                <a:uLnTx/>
                <a:uFillTx/>
                <a:latin typeface="+mj-lt"/>
              </a:defRPr>
            </a:lvl1pPr>
            <a:lvl2pPr marL="594360" indent="-285750" defTabSz="914400">
              <a:lnSpc>
                <a:spcPct val="100000"/>
              </a:lnSpc>
              <a:spcBef>
                <a:spcPts val="0"/>
              </a:spcBef>
              <a:spcAft>
                <a:spcPts val="1200"/>
              </a:spcAft>
              <a:buFont typeface="Wingdings" pitchFamily="2" charset="2"/>
              <a:buChar char="§"/>
              <a:defRPr sz="1800"/>
            </a:lvl2pPr>
            <a:lvl3pPr marL="914400" indent="-285750" defTabSz="914400">
              <a:lnSpc>
                <a:spcPct val="100000"/>
              </a:lnSpc>
              <a:spcBef>
                <a:spcPts val="0"/>
              </a:spcBef>
              <a:spcAft>
                <a:spcPts val="1200"/>
              </a:spcAft>
              <a:buFont typeface="Wingdings" pitchFamily="2" charset="2"/>
              <a:buChar char="§"/>
              <a:defRPr sz="1600"/>
            </a:lvl3pPr>
            <a:lvl4pPr marL="1234440" indent="-285750" defTabSz="914400">
              <a:lnSpc>
                <a:spcPct val="100000"/>
              </a:lnSpc>
              <a:spcBef>
                <a:spcPts val="0"/>
              </a:spcBef>
              <a:spcAft>
                <a:spcPts val="1200"/>
              </a:spcAft>
              <a:buFont typeface="Wingdings" pitchFamily="2" charset="2"/>
              <a:buChar char="§"/>
              <a:defRPr sz="1400"/>
            </a:lvl4pPr>
            <a:lvl5pPr marL="1508760" indent="-285750" defTabSz="914400">
              <a:lnSpc>
                <a:spcPct val="100000"/>
              </a:lnSpc>
              <a:spcBef>
                <a:spcPts val="0"/>
              </a:spcBef>
              <a:spcAft>
                <a:spcPts val="1200"/>
              </a:spcAft>
              <a:buFont typeface="Wingdings" pitchFamily="2" charset="2"/>
              <a:buChar char="§"/>
              <a:defRPr sz="14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100000"/>
              </a:lnSpc>
              <a:spcBef>
                <a:spcPts val="0"/>
              </a:spcBef>
              <a:spcAft>
                <a:spcPts val="1200"/>
              </a:spcAft>
              <a:buClrTx/>
              <a:buSzTx/>
              <a:buFont typeface="Wingdings"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2</a:t>
            </a:r>
          </a:p>
        </p:txBody>
      </p:sp>
      <p:sp>
        <p:nvSpPr>
          <p:cNvPr id="133" name="Text Placeholder 24">
            <a:extLst>
              <a:ext uri="{FF2B5EF4-FFF2-40B4-BE49-F238E27FC236}">
                <a16:creationId xmlns:a16="http://schemas.microsoft.com/office/drawing/2014/main" id="{110E4FB4-5021-EEA0-2451-51908124658E}"/>
              </a:ext>
            </a:extLst>
          </p:cNvPr>
          <p:cNvSpPr txBox="1">
            <a:spLocks/>
          </p:cNvSpPr>
          <p:nvPr/>
        </p:nvSpPr>
        <p:spPr>
          <a:xfrm>
            <a:off x="9742976" y="3207761"/>
            <a:ext cx="2315674" cy="43088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200"/>
              </a:spcAft>
              <a:buFont typeface="Wingdings" pitchFamily="2" charset="2"/>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200"/>
              </a:spcAft>
              <a:buFont typeface="Wingdings" pitchFamily="2" charset="2"/>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200"/>
              </a:spcAft>
              <a:buFont typeface="Wingdings"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a:ln>
                  <a:noFill/>
                </a:ln>
                <a:solidFill>
                  <a:srgbClr val="343570"/>
                </a:solidFill>
                <a:effectLst/>
                <a:uLnTx/>
                <a:uFillTx/>
                <a:latin typeface="Segoe Sans Display Semibold"/>
                <a:ea typeface="+mn-ea"/>
                <a:cs typeface="+mn-cs"/>
              </a:rPr>
              <a:t>Home with key information and quick action cards.</a:t>
            </a:r>
          </a:p>
        </p:txBody>
      </p:sp>
      <p:sp>
        <p:nvSpPr>
          <p:cNvPr id="136" name="Text Placeholder 19">
            <a:extLst>
              <a:ext uri="{FF2B5EF4-FFF2-40B4-BE49-F238E27FC236}">
                <a16:creationId xmlns:a16="http://schemas.microsoft.com/office/drawing/2014/main" id="{81322E15-115D-1562-546C-F506A8DA7E82}"/>
              </a:ext>
            </a:extLst>
          </p:cNvPr>
          <p:cNvSpPr txBox="1">
            <a:spLocks/>
          </p:cNvSpPr>
          <p:nvPr/>
        </p:nvSpPr>
        <p:spPr>
          <a:xfrm>
            <a:off x="9183023" y="4221692"/>
            <a:ext cx="413788" cy="413788"/>
          </a:xfrm>
          <a:custGeom>
            <a:avLst/>
            <a:gdLst>
              <a:gd name="connsiteX0" fmla="*/ 228600 w 457200"/>
              <a:gd name="connsiteY0" fmla="*/ 0 h 457200"/>
              <a:gd name="connsiteX1" fmla="*/ 457200 w 457200"/>
              <a:gd name="connsiteY1" fmla="*/ 228600 h 457200"/>
              <a:gd name="connsiteX2" fmla="*/ 228600 w 457200"/>
              <a:gd name="connsiteY2" fmla="*/ 457200 h 457200"/>
              <a:gd name="connsiteX3" fmla="*/ 0 w 457200"/>
              <a:gd name="connsiteY3" fmla="*/ 228600 h 457200"/>
              <a:gd name="connsiteX4" fmla="*/ 22860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gradFill>
            <a:gsLst>
              <a:gs pos="0">
                <a:srgbClr val="FFB900"/>
              </a:gs>
              <a:gs pos="100000">
                <a:srgbClr val="FFB3BB"/>
              </a:gs>
            </a:gsLst>
            <a:lin ang="8100000" scaled="1"/>
          </a:gradFill>
          <a:ln w="19050">
            <a:noFill/>
          </a:ln>
          <a:effectLst>
            <a:outerShdw blurRad="88900" dist="50800" dir="2400000" algn="tl" rotWithShape="0">
              <a:prstClr val="black">
                <a:alpha val="34000"/>
              </a:prstClr>
            </a:outerShdw>
          </a:effectLst>
        </p:spPr>
        <p:txBody>
          <a:bodyPr vert="horz" wrap="square" lIns="0" tIns="0" rIns="0" bIns="0" rtlCol="0" anchor="ctr">
            <a:noAutofit/>
          </a:bodyPr>
          <a:lstStyle>
            <a:defPPr>
              <a:defRPr lang="en-US"/>
            </a:defPPr>
            <a:lvl1pPr marR="0" lvl="0" indent="0" algn="ctr" defTabSz="914400" fontAlgn="auto">
              <a:lnSpc>
                <a:spcPct val="100000"/>
              </a:lnSpc>
              <a:spcBef>
                <a:spcPts val="0"/>
              </a:spcBef>
              <a:spcAft>
                <a:spcPts val="1200"/>
              </a:spcAft>
              <a:buClrTx/>
              <a:buSzTx/>
              <a:buFont typeface="Wingdings" pitchFamily="2" charset="2"/>
              <a:buNone/>
              <a:tabLst/>
              <a:defRPr kumimoji="0" sz="1800" b="0" i="0" u="none" strike="noStrike" cap="none" spc="0" normalizeH="0" baseline="0">
                <a:ln>
                  <a:noFill/>
                </a:ln>
                <a:effectLst/>
                <a:uLnTx/>
                <a:uFillTx/>
                <a:latin typeface="+mj-lt"/>
              </a:defRPr>
            </a:lvl1pPr>
            <a:lvl2pPr marL="594360" indent="-285750" defTabSz="914400">
              <a:lnSpc>
                <a:spcPct val="100000"/>
              </a:lnSpc>
              <a:spcBef>
                <a:spcPts val="0"/>
              </a:spcBef>
              <a:spcAft>
                <a:spcPts val="1200"/>
              </a:spcAft>
              <a:buFont typeface="Wingdings" pitchFamily="2" charset="2"/>
              <a:buChar char="§"/>
              <a:defRPr sz="1800"/>
            </a:lvl2pPr>
            <a:lvl3pPr marL="914400" indent="-285750" defTabSz="914400">
              <a:lnSpc>
                <a:spcPct val="100000"/>
              </a:lnSpc>
              <a:spcBef>
                <a:spcPts val="0"/>
              </a:spcBef>
              <a:spcAft>
                <a:spcPts val="1200"/>
              </a:spcAft>
              <a:buFont typeface="Wingdings" pitchFamily="2" charset="2"/>
              <a:buChar char="§"/>
              <a:defRPr sz="1600"/>
            </a:lvl3pPr>
            <a:lvl4pPr marL="1234440" indent="-285750" defTabSz="914400">
              <a:lnSpc>
                <a:spcPct val="100000"/>
              </a:lnSpc>
              <a:spcBef>
                <a:spcPts val="0"/>
              </a:spcBef>
              <a:spcAft>
                <a:spcPts val="1200"/>
              </a:spcAft>
              <a:buFont typeface="Wingdings" pitchFamily="2" charset="2"/>
              <a:buChar char="§"/>
              <a:defRPr sz="1400"/>
            </a:lvl4pPr>
            <a:lvl5pPr marL="1508760" indent="-285750" defTabSz="914400">
              <a:lnSpc>
                <a:spcPct val="100000"/>
              </a:lnSpc>
              <a:spcBef>
                <a:spcPts val="0"/>
              </a:spcBef>
              <a:spcAft>
                <a:spcPts val="1200"/>
              </a:spcAft>
              <a:buFont typeface="Wingdings" pitchFamily="2" charset="2"/>
              <a:buChar char="§"/>
              <a:defRPr sz="14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100000"/>
              </a:lnSpc>
              <a:spcBef>
                <a:spcPts val="0"/>
              </a:spcBef>
              <a:spcAft>
                <a:spcPts val="1200"/>
              </a:spcAft>
              <a:buClrTx/>
              <a:buSzTx/>
              <a:buFont typeface="Wingdings"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3</a:t>
            </a:r>
          </a:p>
        </p:txBody>
      </p:sp>
      <p:sp>
        <p:nvSpPr>
          <p:cNvPr id="138" name="Text Placeholder 24">
            <a:extLst>
              <a:ext uri="{FF2B5EF4-FFF2-40B4-BE49-F238E27FC236}">
                <a16:creationId xmlns:a16="http://schemas.microsoft.com/office/drawing/2014/main" id="{8A590A26-3551-1DD3-90FC-5EDD88257FA8}"/>
              </a:ext>
            </a:extLst>
          </p:cNvPr>
          <p:cNvSpPr txBox="1">
            <a:spLocks/>
          </p:cNvSpPr>
          <p:nvPr/>
        </p:nvSpPr>
        <p:spPr>
          <a:xfrm>
            <a:off x="9742976" y="4221692"/>
            <a:ext cx="2161231" cy="43088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200"/>
              </a:spcAft>
              <a:buFont typeface="Wingdings" pitchFamily="2" charset="2"/>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200"/>
              </a:spcAft>
              <a:buFont typeface="Wingdings" pitchFamily="2" charset="2"/>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200"/>
              </a:spcAft>
              <a:buFont typeface="Wingdings"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a:ln>
                  <a:noFill/>
                </a:ln>
                <a:solidFill>
                  <a:srgbClr val="343570"/>
                </a:solidFill>
                <a:effectLst/>
                <a:uLnTx/>
                <a:uFillTx/>
                <a:latin typeface="Segoe Sans Display Semibold"/>
                <a:ea typeface="+mn-ea"/>
                <a:cs typeface="+mn-cs"/>
              </a:rPr>
              <a:t>Microsoft 365 experiences and purpose-built apps. </a:t>
            </a:r>
          </a:p>
        </p:txBody>
      </p:sp>
      <p:sp>
        <p:nvSpPr>
          <p:cNvPr id="137" name="Text Placeholder 19">
            <a:extLst>
              <a:ext uri="{FF2B5EF4-FFF2-40B4-BE49-F238E27FC236}">
                <a16:creationId xmlns:a16="http://schemas.microsoft.com/office/drawing/2014/main" id="{8EEED31F-A13F-F9A6-1DA4-78840A6A39B5}"/>
              </a:ext>
            </a:extLst>
          </p:cNvPr>
          <p:cNvSpPr txBox="1">
            <a:spLocks/>
          </p:cNvSpPr>
          <p:nvPr/>
        </p:nvSpPr>
        <p:spPr>
          <a:xfrm>
            <a:off x="9183023" y="5230811"/>
            <a:ext cx="413788" cy="413788"/>
          </a:xfrm>
          <a:custGeom>
            <a:avLst/>
            <a:gdLst>
              <a:gd name="connsiteX0" fmla="*/ 228600 w 457200"/>
              <a:gd name="connsiteY0" fmla="*/ 0 h 457200"/>
              <a:gd name="connsiteX1" fmla="*/ 457200 w 457200"/>
              <a:gd name="connsiteY1" fmla="*/ 228600 h 457200"/>
              <a:gd name="connsiteX2" fmla="*/ 228600 w 457200"/>
              <a:gd name="connsiteY2" fmla="*/ 457200 h 457200"/>
              <a:gd name="connsiteX3" fmla="*/ 0 w 457200"/>
              <a:gd name="connsiteY3" fmla="*/ 228600 h 457200"/>
              <a:gd name="connsiteX4" fmla="*/ 22860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gradFill>
            <a:gsLst>
              <a:gs pos="0">
                <a:srgbClr val="FFB900"/>
              </a:gs>
              <a:gs pos="100000">
                <a:srgbClr val="FFB3BB"/>
              </a:gs>
            </a:gsLst>
            <a:lin ang="8100000" scaled="1"/>
          </a:gradFill>
          <a:ln w="19050">
            <a:noFill/>
          </a:ln>
          <a:effectLst>
            <a:outerShdw blurRad="88900" dist="50800" dir="2400000" algn="tl" rotWithShape="0">
              <a:prstClr val="black">
                <a:alpha val="34000"/>
              </a:prstClr>
            </a:outerShdw>
          </a:effectLst>
        </p:spPr>
        <p:txBody>
          <a:bodyPr vert="horz" wrap="square" lIns="0" tIns="0" rIns="0" bIns="0" rtlCol="0" anchor="ctr">
            <a:noAutofit/>
          </a:bodyPr>
          <a:lstStyle>
            <a:defPPr>
              <a:defRPr lang="en-US"/>
            </a:defPPr>
            <a:lvl1pPr marR="0" lvl="0" indent="0" algn="ctr" defTabSz="914400" fontAlgn="auto">
              <a:lnSpc>
                <a:spcPct val="100000"/>
              </a:lnSpc>
              <a:spcBef>
                <a:spcPts val="0"/>
              </a:spcBef>
              <a:spcAft>
                <a:spcPts val="1200"/>
              </a:spcAft>
              <a:buClrTx/>
              <a:buSzTx/>
              <a:buFont typeface="Wingdings" pitchFamily="2" charset="2"/>
              <a:buNone/>
              <a:tabLst/>
              <a:defRPr kumimoji="0" sz="1800" b="0" i="0" u="none" strike="noStrike" cap="none" spc="0" normalizeH="0" baseline="0">
                <a:ln>
                  <a:noFill/>
                </a:ln>
                <a:effectLst/>
                <a:uLnTx/>
                <a:uFillTx/>
                <a:latin typeface="+mj-lt"/>
              </a:defRPr>
            </a:lvl1pPr>
            <a:lvl2pPr marL="594360" indent="-285750" defTabSz="914400">
              <a:lnSpc>
                <a:spcPct val="100000"/>
              </a:lnSpc>
              <a:spcBef>
                <a:spcPts val="0"/>
              </a:spcBef>
              <a:spcAft>
                <a:spcPts val="1200"/>
              </a:spcAft>
              <a:buFont typeface="Wingdings" pitchFamily="2" charset="2"/>
              <a:buChar char="§"/>
              <a:defRPr sz="1800"/>
            </a:lvl2pPr>
            <a:lvl3pPr marL="914400" indent="-285750" defTabSz="914400">
              <a:lnSpc>
                <a:spcPct val="100000"/>
              </a:lnSpc>
              <a:spcBef>
                <a:spcPts val="0"/>
              </a:spcBef>
              <a:spcAft>
                <a:spcPts val="1200"/>
              </a:spcAft>
              <a:buFont typeface="Wingdings" pitchFamily="2" charset="2"/>
              <a:buChar char="§"/>
              <a:defRPr sz="1600"/>
            </a:lvl3pPr>
            <a:lvl4pPr marL="1234440" indent="-285750" defTabSz="914400">
              <a:lnSpc>
                <a:spcPct val="100000"/>
              </a:lnSpc>
              <a:spcBef>
                <a:spcPts val="0"/>
              </a:spcBef>
              <a:spcAft>
                <a:spcPts val="1200"/>
              </a:spcAft>
              <a:buFont typeface="Wingdings" pitchFamily="2" charset="2"/>
              <a:buChar char="§"/>
              <a:defRPr sz="1400"/>
            </a:lvl4pPr>
            <a:lvl5pPr marL="1508760" indent="-285750" defTabSz="914400">
              <a:lnSpc>
                <a:spcPct val="100000"/>
              </a:lnSpc>
              <a:spcBef>
                <a:spcPts val="0"/>
              </a:spcBef>
              <a:spcAft>
                <a:spcPts val="1200"/>
              </a:spcAft>
              <a:buFont typeface="Wingdings" pitchFamily="2" charset="2"/>
              <a:buChar char="§"/>
              <a:defRPr sz="14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100000"/>
              </a:lnSpc>
              <a:spcBef>
                <a:spcPts val="0"/>
              </a:spcBef>
              <a:spcAft>
                <a:spcPts val="1200"/>
              </a:spcAft>
              <a:buClrTx/>
              <a:buSzTx/>
              <a:buFont typeface="Wingdings"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4</a:t>
            </a:r>
          </a:p>
        </p:txBody>
      </p:sp>
      <p:sp>
        <p:nvSpPr>
          <p:cNvPr id="139" name="Text Placeholder 24">
            <a:extLst>
              <a:ext uri="{FF2B5EF4-FFF2-40B4-BE49-F238E27FC236}">
                <a16:creationId xmlns:a16="http://schemas.microsoft.com/office/drawing/2014/main" id="{4122196F-BA3B-0A12-0188-934CF7757D95}"/>
              </a:ext>
            </a:extLst>
          </p:cNvPr>
          <p:cNvSpPr txBox="1">
            <a:spLocks/>
          </p:cNvSpPr>
          <p:nvPr/>
        </p:nvSpPr>
        <p:spPr>
          <a:xfrm>
            <a:off x="9742976" y="5235622"/>
            <a:ext cx="2365605" cy="107721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200"/>
              </a:spcAft>
              <a:buFont typeface="Wingdings" pitchFamily="2" charset="2"/>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200"/>
              </a:spcAft>
              <a:buFont typeface="Wingdings" pitchFamily="2" charset="2"/>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200"/>
              </a:spcAft>
              <a:buFont typeface="Wingdings"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a:ln>
                  <a:noFill/>
                </a:ln>
                <a:solidFill>
                  <a:srgbClr val="343570"/>
                </a:solidFill>
                <a:effectLst/>
                <a:uLnTx/>
                <a:uFillTx/>
                <a:latin typeface="Segoe Sans Display Semibold"/>
                <a:ea typeface="+mn-ea"/>
                <a:cs typeface="+mn-cs"/>
              </a:rPr>
              <a:t>Bring your data and apps to Teams with ready-made Third-party solutions or create your own with low-code or pro-dev approach. </a:t>
            </a:r>
          </a:p>
        </p:txBody>
      </p:sp>
      <p:sp>
        <p:nvSpPr>
          <p:cNvPr id="143" name="Text Placeholder 19">
            <a:extLst>
              <a:ext uri="{FF2B5EF4-FFF2-40B4-BE49-F238E27FC236}">
                <a16:creationId xmlns:a16="http://schemas.microsoft.com/office/drawing/2014/main" id="{2E34E36C-50B2-D552-05D2-39A1140167B7}"/>
              </a:ext>
              <a:ext uri="{C183D7F6-B498-43B3-948B-1728B52AA6E4}">
                <adec:decorative xmlns:adec="http://schemas.microsoft.com/office/drawing/2017/decorative" val="1"/>
              </a:ext>
            </a:extLst>
          </p:cNvPr>
          <p:cNvSpPr txBox="1">
            <a:spLocks/>
          </p:cNvSpPr>
          <p:nvPr/>
        </p:nvSpPr>
        <p:spPr>
          <a:xfrm>
            <a:off x="3129582" y="5597257"/>
            <a:ext cx="313812" cy="313812"/>
          </a:xfrm>
          <a:custGeom>
            <a:avLst/>
            <a:gdLst>
              <a:gd name="connsiteX0" fmla="*/ 228600 w 457200"/>
              <a:gd name="connsiteY0" fmla="*/ 0 h 457200"/>
              <a:gd name="connsiteX1" fmla="*/ 457200 w 457200"/>
              <a:gd name="connsiteY1" fmla="*/ 228600 h 457200"/>
              <a:gd name="connsiteX2" fmla="*/ 228600 w 457200"/>
              <a:gd name="connsiteY2" fmla="*/ 457200 h 457200"/>
              <a:gd name="connsiteX3" fmla="*/ 0 w 457200"/>
              <a:gd name="connsiteY3" fmla="*/ 228600 h 457200"/>
              <a:gd name="connsiteX4" fmla="*/ 22860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gradFill>
            <a:gsLst>
              <a:gs pos="0">
                <a:srgbClr val="FFB900"/>
              </a:gs>
              <a:gs pos="100000">
                <a:srgbClr val="FFB3BB"/>
              </a:gs>
            </a:gsLst>
            <a:lin ang="8100000" scaled="1"/>
          </a:gradFill>
          <a:ln w="19050">
            <a:noFill/>
          </a:ln>
          <a:effectLst>
            <a:outerShdw blurRad="88900" dist="50800" dir="2400000" algn="tl" rotWithShape="0">
              <a:prstClr val="black">
                <a:alpha val="34000"/>
              </a:prstClr>
            </a:outerShdw>
          </a:effectLst>
        </p:spPr>
        <p:txBody>
          <a:bodyPr vert="horz" wrap="square" lIns="0" tIns="0" rIns="0" bIns="0" rtlCol="0" anchor="ctr">
            <a:noAutofit/>
          </a:bodyPr>
          <a:lstStyle>
            <a:lvl1pPr marL="0" indent="0" algn="ctr"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j-lt"/>
                <a:ea typeface="+mn-ea"/>
                <a:cs typeface="+mn-cs"/>
              </a:defRPr>
            </a:lvl1pPr>
            <a:lvl2pPr marL="594360" indent="-285750" algn="l" defTabSz="914400" rtl="0" eaLnBrk="1" latinLnBrk="0" hangingPunct="1">
              <a:lnSpc>
                <a:spcPct val="100000"/>
              </a:lnSpc>
              <a:spcBef>
                <a:spcPts val="0"/>
              </a:spcBef>
              <a:spcAft>
                <a:spcPts val="1200"/>
              </a:spcAft>
              <a:buFont typeface="Wingdings" pitchFamily="2" charset="2"/>
              <a:buChar char="§"/>
              <a:defRPr sz="1800" kern="1200">
                <a:solidFill>
                  <a:schemeClr val="tx1"/>
                </a:solidFill>
                <a:latin typeface="+mn-lt"/>
                <a:ea typeface="+mn-ea"/>
                <a:cs typeface="+mn-cs"/>
              </a:defRPr>
            </a:lvl2pPr>
            <a:lvl3pPr marL="914400" indent="-285750" algn="l" defTabSz="914400" rtl="0" eaLnBrk="1" latinLnBrk="0" hangingPunct="1">
              <a:lnSpc>
                <a:spcPct val="100000"/>
              </a:lnSpc>
              <a:spcBef>
                <a:spcPts val="0"/>
              </a:spcBef>
              <a:spcAft>
                <a:spcPts val="1200"/>
              </a:spcAft>
              <a:buFont typeface="Wingdings" pitchFamily="2" charset="2"/>
              <a:buChar char="§"/>
              <a:defRPr sz="1600" kern="1200">
                <a:solidFill>
                  <a:schemeClr val="tx1"/>
                </a:solidFill>
                <a:latin typeface="+mn-lt"/>
                <a:ea typeface="+mn-ea"/>
                <a:cs typeface="+mn-cs"/>
              </a:defRPr>
            </a:lvl3pPr>
            <a:lvl4pPr marL="1234440" indent="-285750" algn="l" defTabSz="914400" rtl="0" eaLnBrk="1" latinLnBrk="0" hangingPunct="1">
              <a:lnSpc>
                <a:spcPct val="100000"/>
              </a:lnSpc>
              <a:spcBef>
                <a:spcPts val="0"/>
              </a:spcBef>
              <a:spcAft>
                <a:spcPts val="1200"/>
              </a:spcAft>
              <a:buFont typeface="Wingdings" pitchFamily="2" charset="2"/>
              <a:buChar char="§"/>
              <a:defRPr sz="1400" kern="1200">
                <a:solidFill>
                  <a:schemeClr val="tx1"/>
                </a:solidFill>
                <a:latin typeface="+mn-lt"/>
                <a:ea typeface="+mn-ea"/>
                <a:cs typeface="+mn-cs"/>
              </a:defRPr>
            </a:lvl4pPr>
            <a:lvl5pPr marL="1508760" indent="-285750" algn="l" defTabSz="914400" rtl="0" eaLnBrk="1" latinLnBrk="0" hangingPunct="1">
              <a:lnSpc>
                <a:spcPct val="100000"/>
              </a:lnSpc>
              <a:spcBef>
                <a:spcPts val="0"/>
              </a:spcBef>
              <a:spcAft>
                <a:spcPts val="1200"/>
              </a:spcAft>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Wingdings"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144" name="Text Placeholder 19">
            <a:extLst>
              <a:ext uri="{FF2B5EF4-FFF2-40B4-BE49-F238E27FC236}">
                <a16:creationId xmlns:a16="http://schemas.microsoft.com/office/drawing/2014/main" id="{FF0E7B77-E046-8A89-A5B1-43B59F63A22F}"/>
              </a:ext>
              <a:ext uri="{C183D7F6-B498-43B3-948B-1728B52AA6E4}">
                <adec:decorative xmlns:adec="http://schemas.microsoft.com/office/drawing/2017/decorative" val="1"/>
              </a:ext>
            </a:extLst>
          </p:cNvPr>
          <p:cNvSpPr txBox="1">
            <a:spLocks/>
          </p:cNvSpPr>
          <p:nvPr/>
        </p:nvSpPr>
        <p:spPr>
          <a:xfrm>
            <a:off x="4400412" y="4730072"/>
            <a:ext cx="313812" cy="313812"/>
          </a:xfrm>
          <a:custGeom>
            <a:avLst/>
            <a:gdLst>
              <a:gd name="connsiteX0" fmla="*/ 228600 w 457200"/>
              <a:gd name="connsiteY0" fmla="*/ 0 h 457200"/>
              <a:gd name="connsiteX1" fmla="*/ 457200 w 457200"/>
              <a:gd name="connsiteY1" fmla="*/ 228600 h 457200"/>
              <a:gd name="connsiteX2" fmla="*/ 228600 w 457200"/>
              <a:gd name="connsiteY2" fmla="*/ 457200 h 457200"/>
              <a:gd name="connsiteX3" fmla="*/ 0 w 457200"/>
              <a:gd name="connsiteY3" fmla="*/ 228600 h 457200"/>
              <a:gd name="connsiteX4" fmla="*/ 22860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gradFill>
            <a:gsLst>
              <a:gs pos="0">
                <a:srgbClr val="FFB900"/>
              </a:gs>
              <a:gs pos="100000">
                <a:srgbClr val="FFB3BB"/>
              </a:gs>
            </a:gsLst>
            <a:lin ang="8100000" scaled="1"/>
          </a:gradFill>
          <a:ln w="19050">
            <a:noFill/>
          </a:ln>
          <a:effectLst>
            <a:outerShdw blurRad="88900" dist="50800" dir="2400000" algn="tl" rotWithShape="0">
              <a:prstClr val="black">
                <a:alpha val="34000"/>
              </a:prstClr>
            </a:outerShdw>
          </a:effectLst>
        </p:spPr>
        <p:txBody>
          <a:bodyPr vert="horz" wrap="square" lIns="0" tIns="0" rIns="0" bIns="0" rtlCol="0" anchor="ctr">
            <a:noAutofit/>
          </a:bodyPr>
          <a:lstStyle>
            <a:lvl1pPr marL="0" indent="0" algn="ctr"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j-lt"/>
                <a:ea typeface="+mn-ea"/>
                <a:cs typeface="+mn-cs"/>
              </a:defRPr>
            </a:lvl1pPr>
            <a:lvl2pPr marL="594360" indent="-285750" algn="l" defTabSz="914400" rtl="0" eaLnBrk="1" latinLnBrk="0" hangingPunct="1">
              <a:lnSpc>
                <a:spcPct val="100000"/>
              </a:lnSpc>
              <a:spcBef>
                <a:spcPts val="0"/>
              </a:spcBef>
              <a:spcAft>
                <a:spcPts val="1200"/>
              </a:spcAft>
              <a:buFont typeface="Wingdings" pitchFamily="2" charset="2"/>
              <a:buChar char="§"/>
              <a:defRPr sz="1800" kern="1200">
                <a:solidFill>
                  <a:schemeClr val="tx1"/>
                </a:solidFill>
                <a:latin typeface="+mn-lt"/>
                <a:ea typeface="+mn-ea"/>
                <a:cs typeface="+mn-cs"/>
              </a:defRPr>
            </a:lvl2pPr>
            <a:lvl3pPr marL="914400" indent="-285750" algn="l" defTabSz="914400" rtl="0" eaLnBrk="1" latinLnBrk="0" hangingPunct="1">
              <a:lnSpc>
                <a:spcPct val="100000"/>
              </a:lnSpc>
              <a:spcBef>
                <a:spcPts val="0"/>
              </a:spcBef>
              <a:spcAft>
                <a:spcPts val="1200"/>
              </a:spcAft>
              <a:buFont typeface="Wingdings" pitchFamily="2" charset="2"/>
              <a:buChar char="§"/>
              <a:defRPr sz="1600" kern="1200">
                <a:solidFill>
                  <a:schemeClr val="tx1"/>
                </a:solidFill>
                <a:latin typeface="+mn-lt"/>
                <a:ea typeface="+mn-ea"/>
                <a:cs typeface="+mn-cs"/>
              </a:defRPr>
            </a:lvl3pPr>
            <a:lvl4pPr marL="1234440" indent="-285750" algn="l" defTabSz="914400" rtl="0" eaLnBrk="1" latinLnBrk="0" hangingPunct="1">
              <a:lnSpc>
                <a:spcPct val="100000"/>
              </a:lnSpc>
              <a:spcBef>
                <a:spcPts val="0"/>
              </a:spcBef>
              <a:spcAft>
                <a:spcPts val="1200"/>
              </a:spcAft>
              <a:buFont typeface="Wingdings" pitchFamily="2" charset="2"/>
              <a:buChar char="§"/>
              <a:defRPr sz="1400" kern="1200">
                <a:solidFill>
                  <a:schemeClr val="tx1"/>
                </a:solidFill>
                <a:latin typeface="+mn-lt"/>
                <a:ea typeface="+mn-ea"/>
                <a:cs typeface="+mn-cs"/>
              </a:defRPr>
            </a:lvl4pPr>
            <a:lvl5pPr marL="1508760" indent="-285750" algn="l" defTabSz="914400" rtl="0" eaLnBrk="1" latinLnBrk="0" hangingPunct="1">
              <a:lnSpc>
                <a:spcPct val="100000"/>
              </a:lnSpc>
              <a:spcBef>
                <a:spcPts val="0"/>
              </a:spcBef>
              <a:spcAft>
                <a:spcPts val="1200"/>
              </a:spcAft>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Wingdings"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Semibold"/>
                <a:ea typeface="+mn-ea"/>
                <a:cs typeface="+mn-cs"/>
              </a:rPr>
              <a:t>2</a:t>
            </a:r>
          </a:p>
        </p:txBody>
      </p:sp>
      <p:sp>
        <p:nvSpPr>
          <p:cNvPr id="145" name="Text Placeholder 19">
            <a:extLst>
              <a:ext uri="{FF2B5EF4-FFF2-40B4-BE49-F238E27FC236}">
                <a16:creationId xmlns:a16="http://schemas.microsoft.com/office/drawing/2014/main" id="{DF8EAFE0-758F-BBAB-BE1C-DD5A6B3B22F7}"/>
              </a:ext>
              <a:ext uri="{C183D7F6-B498-43B3-948B-1728B52AA6E4}">
                <adec:decorative xmlns:adec="http://schemas.microsoft.com/office/drawing/2017/decorative" val="1"/>
              </a:ext>
            </a:extLst>
          </p:cNvPr>
          <p:cNvSpPr txBox="1">
            <a:spLocks/>
          </p:cNvSpPr>
          <p:nvPr/>
        </p:nvSpPr>
        <p:spPr>
          <a:xfrm>
            <a:off x="3129582" y="3837157"/>
            <a:ext cx="313812" cy="313812"/>
          </a:xfrm>
          <a:custGeom>
            <a:avLst/>
            <a:gdLst>
              <a:gd name="connsiteX0" fmla="*/ 228600 w 457200"/>
              <a:gd name="connsiteY0" fmla="*/ 0 h 457200"/>
              <a:gd name="connsiteX1" fmla="*/ 457200 w 457200"/>
              <a:gd name="connsiteY1" fmla="*/ 228600 h 457200"/>
              <a:gd name="connsiteX2" fmla="*/ 228600 w 457200"/>
              <a:gd name="connsiteY2" fmla="*/ 457200 h 457200"/>
              <a:gd name="connsiteX3" fmla="*/ 0 w 457200"/>
              <a:gd name="connsiteY3" fmla="*/ 228600 h 457200"/>
              <a:gd name="connsiteX4" fmla="*/ 22860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gradFill>
            <a:gsLst>
              <a:gs pos="0">
                <a:srgbClr val="FFB900"/>
              </a:gs>
              <a:gs pos="100000">
                <a:srgbClr val="FFB3BB"/>
              </a:gs>
            </a:gsLst>
            <a:lin ang="8100000" scaled="1"/>
          </a:gradFill>
          <a:ln w="19050">
            <a:noFill/>
          </a:ln>
          <a:effectLst>
            <a:outerShdw blurRad="88900" dist="50800" dir="2400000" algn="tl" rotWithShape="0">
              <a:prstClr val="black">
                <a:alpha val="34000"/>
              </a:prstClr>
            </a:outerShdw>
          </a:effectLst>
        </p:spPr>
        <p:txBody>
          <a:bodyPr vert="horz" wrap="square" lIns="0" tIns="0" rIns="0" bIns="0" rtlCol="0" anchor="ctr">
            <a:noAutofit/>
          </a:bodyPr>
          <a:lstStyle>
            <a:lvl1pPr marL="0" indent="0" algn="ctr"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j-lt"/>
                <a:ea typeface="+mn-ea"/>
                <a:cs typeface="+mn-cs"/>
              </a:defRPr>
            </a:lvl1pPr>
            <a:lvl2pPr marL="594360" indent="-285750" algn="l" defTabSz="914400" rtl="0" eaLnBrk="1" latinLnBrk="0" hangingPunct="1">
              <a:lnSpc>
                <a:spcPct val="100000"/>
              </a:lnSpc>
              <a:spcBef>
                <a:spcPts val="0"/>
              </a:spcBef>
              <a:spcAft>
                <a:spcPts val="1200"/>
              </a:spcAft>
              <a:buFont typeface="Wingdings" pitchFamily="2" charset="2"/>
              <a:buChar char="§"/>
              <a:defRPr sz="1800" kern="1200">
                <a:solidFill>
                  <a:schemeClr val="tx1"/>
                </a:solidFill>
                <a:latin typeface="+mn-lt"/>
                <a:ea typeface="+mn-ea"/>
                <a:cs typeface="+mn-cs"/>
              </a:defRPr>
            </a:lvl2pPr>
            <a:lvl3pPr marL="914400" indent="-285750" algn="l" defTabSz="914400" rtl="0" eaLnBrk="1" latinLnBrk="0" hangingPunct="1">
              <a:lnSpc>
                <a:spcPct val="100000"/>
              </a:lnSpc>
              <a:spcBef>
                <a:spcPts val="0"/>
              </a:spcBef>
              <a:spcAft>
                <a:spcPts val="1200"/>
              </a:spcAft>
              <a:buFont typeface="Wingdings" pitchFamily="2" charset="2"/>
              <a:buChar char="§"/>
              <a:defRPr sz="1600" kern="1200">
                <a:solidFill>
                  <a:schemeClr val="tx1"/>
                </a:solidFill>
                <a:latin typeface="+mn-lt"/>
                <a:ea typeface="+mn-ea"/>
                <a:cs typeface="+mn-cs"/>
              </a:defRPr>
            </a:lvl3pPr>
            <a:lvl4pPr marL="1234440" indent="-285750" algn="l" defTabSz="914400" rtl="0" eaLnBrk="1" latinLnBrk="0" hangingPunct="1">
              <a:lnSpc>
                <a:spcPct val="100000"/>
              </a:lnSpc>
              <a:spcBef>
                <a:spcPts val="0"/>
              </a:spcBef>
              <a:spcAft>
                <a:spcPts val="1200"/>
              </a:spcAft>
              <a:buFont typeface="Wingdings" pitchFamily="2" charset="2"/>
              <a:buChar char="§"/>
              <a:defRPr sz="1400" kern="1200">
                <a:solidFill>
                  <a:schemeClr val="tx1"/>
                </a:solidFill>
                <a:latin typeface="+mn-lt"/>
                <a:ea typeface="+mn-ea"/>
                <a:cs typeface="+mn-cs"/>
              </a:defRPr>
            </a:lvl4pPr>
            <a:lvl5pPr marL="1508760" indent="-285750" algn="l" defTabSz="914400" rtl="0" eaLnBrk="1" latinLnBrk="0" hangingPunct="1">
              <a:lnSpc>
                <a:spcPct val="100000"/>
              </a:lnSpc>
              <a:spcBef>
                <a:spcPts val="0"/>
              </a:spcBef>
              <a:spcAft>
                <a:spcPts val="1200"/>
              </a:spcAft>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Wingdings"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Semibold"/>
                <a:ea typeface="+mn-ea"/>
                <a:cs typeface="+mn-cs"/>
              </a:rPr>
              <a:t>3</a:t>
            </a:r>
          </a:p>
        </p:txBody>
      </p:sp>
      <p:sp>
        <p:nvSpPr>
          <p:cNvPr id="146" name="Text Placeholder 19">
            <a:extLst>
              <a:ext uri="{FF2B5EF4-FFF2-40B4-BE49-F238E27FC236}">
                <a16:creationId xmlns:a16="http://schemas.microsoft.com/office/drawing/2014/main" id="{DE22355B-8667-6C09-9ACE-37FD6B12080E}"/>
              </a:ext>
              <a:ext uri="{C183D7F6-B498-43B3-948B-1728B52AA6E4}">
                <adec:decorative xmlns:adec="http://schemas.microsoft.com/office/drawing/2017/decorative" val="1"/>
              </a:ext>
            </a:extLst>
          </p:cNvPr>
          <p:cNvSpPr txBox="1">
            <a:spLocks/>
          </p:cNvSpPr>
          <p:nvPr/>
        </p:nvSpPr>
        <p:spPr>
          <a:xfrm>
            <a:off x="3129582" y="2318290"/>
            <a:ext cx="313812" cy="313812"/>
          </a:xfrm>
          <a:custGeom>
            <a:avLst/>
            <a:gdLst>
              <a:gd name="connsiteX0" fmla="*/ 228600 w 457200"/>
              <a:gd name="connsiteY0" fmla="*/ 0 h 457200"/>
              <a:gd name="connsiteX1" fmla="*/ 457200 w 457200"/>
              <a:gd name="connsiteY1" fmla="*/ 228600 h 457200"/>
              <a:gd name="connsiteX2" fmla="*/ 228600 w 457200"/>
              <a:gd name="connsiteY2" fmla="*/ 457200 h 457200"/>
              <a:gd name="connsiteX3" fmla="*/ 0 w 457200"/>
              <a:gd name="connsiteY3" fmla="*/ 228600 h 457200"/>
              <a:gd name="connsiteX4" fmla="*/ 22860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gradFill>
            <a:gsLst>
              <a:gs pos="0">
                <a:srgbClr val="FFB900"/>
              </a:gs>
              <a:gs pos="100000">
                <a:srgbClr val="FFB3BB"/>
              </a:gs>
            </a:gsLst>
            <a:lin ang="8100000" scaled="1"/>
          </a:gradFill>
          <a:ln w="19050">
            <a:noFill/>
          </a:ln>
          <a:effectLst>
            <a:outerShdw blurRad="88900" dist="50800" dir="2400000" algn="tl" rotWithShape="0">
              <a:prstClr val="black">
                <a:alpha val="34000"/>
              </a:prstClr>
            </a:outerShdw>
          </a:effectLst>
        </p:spPr>
        <p:txBody>
          <a:bodyPr vert="horz" wrap="square" lIns="0" tIns="0" rIns="0" bIns="0" rtlCol="0" anchor="ctr">
            <a:noAutofit/>
          </a:bodyPr>
          <a:lstStyle>
            <a:lvl1pPr marL="0" indent="0" algn="ctr" defTabSz="914400" rtl="0" eaLnBrk="1" latinLnBrk="0" hangingPunct="1">
              <a:lnSpc>
                <a:spcPct val="100000"/>
              </a:lnSpc>
              <a:spcBef>
                <a:spcPts val="0"/>
              </a:spcBef>
              <a:spcAft>
                <a:spcPts val="1200"/>
              </a:spcAft>
              <a:buFont typeface="Wingdings" pitchFamily="2" charset="2"/>
              <a:buNone/>
              <a:defRPr sz="1400" kern="1200">
                <a:solidFill>
                  <a:schemeClr val="tx1"/>
                </a:solidFill>
                <a:latin typeface="+mj-lt"/>
                <a:ea typeface="+mn-ea"/>
                <a:cs typeface="+mn-cs"/>
              </a:defRPr>
            </a:lvl1pPr>
            <a:lvl2pPr marL="594360" indent="-285750" algn="l" defTabSz="914400" rtl="0" eaLnBrk="1" latinLnBrk="0" hangingPunct="1">
              <a:lnSpc>
                <a:spcPct val="100000"/>
              </a:lnSpc>
              <a:spcBef>
                <a:spcPts val="0"/>
              </a:spcBef>
              <a:spcAft>
                <a:spcPts val="1200"/>
              </a:spcAft>
              <a:buFont typeface="Wingdings" pitchFamily="2" charset="2"/>
              <a:buChar char="§"/>
              <a:defRPr sz="1800" kern="1200">
                <a:solidFill>
                  <a:schemeClr val="tx1"/>
                </a:solidFill>
                <a:latin typeface="+mn-lt"/>
                <a:ea typeface="+mn-ea"/>
                <a:cs typeface="+mn-cs"/>
              </a:defRPr>
            </a:lvl2pPr>
            <a:lvl3pPr marL="914400" indent="-285750" algn="l" defTabSz="914400" rtl="0" eaLnBrk="1" latinLnBrk="0" hangingPunct="1">
              <a:lnSpc>
                <a:spcPct val="100000"/>
              </a:lnSpc>
              <a:spcBef>
                <a:spcPts val="0"/>
              </a:spcBef>
              <a:spcAft>
                <a:spcPts val="1200"/>
              </a:spcAft>
              <a:buFont typeface="Wingdings" pitchFamily="2" charset="2"/>
              <a:buChar char="§"/>
              <a:defRPr sz="1600" kern="1200">
                <a:solidFill>
                  <a:schemeClr val="tx1"/>
                </a:solidFill>
                <a:latin typeface="+mn-lt"/>
                <a:ea typeface="+mn-ea"/>
                <a:cs typeface="+mn-cs"/>
              </a:defRPr>
            </a:lvl3pPr>
            <a:lvl4pPr marL="1234440" indent="-285750" algn="l" defTabSz="914400" rtl="0" eaLnBrk="1" latinLnBrk="0" hangingPunct="1">
              <a:lnSpc>
                <a:spcPct val="100000"/>
              </a:lnSpc>
              <a:spcBef>
                <a:spcPts val="0"/>
              </a:spcBef>
              <a:spcAft>
                <a:spcPts val="1200"/>
              </a:spcAft>
              <a:buFont typeface="Wingdings" pitchFamily="2" charset="2"/>
              <a:buChar char="§"/>
              <a:defRPr sz="1400" kern="1200">
                <a:solidFill>
                  <a:schemeClr val="tx1"/>
                </a:solidFill>
                <a:latin typeface="+mn-lt"/>
                <a:ea typeface="+mn-ea"/>
                <a:cs typeface="+mn-cs"/>
              </a:defRPr>
            </a:lvl4pPr>
            <a:lvl5pPr marL="1508760" indent="-285750" algn="l" defTabSz="914400" rtl="0" eaLnBrk="1" latinLnBrk="0" hangingPunct="1">
              <a:lnSpc>
                <a:spcPct val="100000"/>
              </a:lnSpc>
              <a:spcBef>
                <a:spcPts val="0"/>
              </a:spcBef>
              <a:spcAft>
                <a:spcPts val="1200"/>
              </a:spcAft>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Wingdings"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Semibold"/>
                <a:ea typeface="+mn-ea"/>
                <a:cs typeface="+mn-cs"/>
              </a:rPr>
              <a:t>4</a:t>
            </a:r>
          </a:p>
        </p:txBody>
      </p:sp>
      <p:sp>
        <p:nvSpPr>
          <p:cNvPr id="2" name="Rectangle 1">
            <a:extLst>
              <a:ext uri="{FF2B5EF4-FFF2-40B4-BE49-F238E27FC236}">
                <a16:creationId xmlns:a16="http://schemas.microsoft.com/office/drawing/2014/main" id="{673A298E-DE78-C269-E824-530918CAA18A}"/>
              </a:ext>
            </a:extLst>
          </p:cNvPr>
          <p:cNvSpPr/>
          <p:nvPr/>
        </p:nvSpPr>
        <p:spPr>
          <a:xfrm>
            <a:off x="3417396" y="5517392"/>
            <a:ext cx="2376081" cy="548370"/>
          </a:xfrm>
          <a:prstGeom prst="rect">
            <a:avLst/>
          </a:prstGeom>
          <a:solidFill>
            <a:srgbClr val="FFFFFF">
              <a:alpha val="10000"/>
            </a:srgbClr>
          </a:solidFill>
          <a:ln w="19050" cap="flat" cmpd="sng" algn="ctr">
            <a:noFill/>
            <a:prstDash val="solid"/>
            <a:miter lim="800000"/>
          </a:ln>
          <a:effectLst/>
        </p:spPr>
        <p:txBody>
          <a:bodyPr lIns="91440" tIns="91440" rIns="91440" bIns="9144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3" name="Rectangle 2">
            <a:extLst>
              <a:ext uri="{FF2B5EF4-FFF2-40B4-BE49-F238E27FC236}">
                <a16:creationId xmlns:a16="http://schemas.microsoft.com/office/drawing/2014/main" id="{A7ED48BE-B7A5-9EDA-C29E-C6560DDE11CC}"/>
              </a:ext>
            </a:extLst>
          </p:cNvPr>
          <p:cNvSpPr/>
          <p:nvPr/>
        </p:nvSpPr>
        <p:spPr>
          <a:xfrm>
            <a:off x="5998663" y="5517392"/>
            <a:ext cx="2357468" cy="548370"/>
          </a:xfrm>
          <a:prstGeom prst="rect">
            <a:avLst/>
          </a:prstGeom>
          <a:solidFill>
            <a:srgbClr val="FFFFFF">
              <a:alpha val="10000"/>
            </a:srgbClr>
          </a:solidFill>
          <a:ln w="19050" cap="flat" cmpd="sng" algn="ctr">
            <a:noFill/>
            <a:prstDash val="solid"/>
            <a:miter lim="800000"/>
          </a:ln>
          <a:effectLst/>
        </p:spPr>
        <p:txBody>
          <a:bodyPr lIns="91440" tIns="91440" rIns="91440" bIns="9144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4" name="Rectangle 3">
            <a:extLst>
              <a:ext uri="{FF2B5EF4-FFF2-40B4-BE49-F238E27FC236}">
                <a16:creationId xmlns:a16="http://schemas.microsoft.com/office/drawing/2014/main" id="{9052EE24-3CAC-A398-CCFF-54BE6DB32104}"/>
              </a:ext>
            </a:extLst>
          </p:cNvPr>
          <p:cNvSpPr/>
          <p:nvPr/>
        </p:nvSpPr>
        <p:spPr>
          <a:xfrm>
            <a:off x="6782596" y="3674940"/>
            <a:ext cx="1573535" cy="756650"/>
          </a:xfrm>
          <a:prstGeom prst="rect">
            <a:avLst/>
          </a:prstGeom>
          <a:solidFill>
            <a:srgbClr val="FFFFFF">
              <a:alpha val="10000"/>
            </a:srgbClr>
          </a:solidFill>
          <a:ln w="19050" cap="flat" cmpd="sng" algn="ctr">
            <a:noFill/>
            <a:prstDash val="solid"/>
            <a:miter lim="800000"/>
          </a:ln>
          <a:effectLst/>
        </p:spPr>
        <p:txBody>
          <a:bodyPr lIns="91440" tIns="91440" rIns="9144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Sans Display Semibold"/>
                <a:ea typeface="+mn-ea"/>
                <a:cs typeface="+mn-cs"/>
              </a:rPr>
              <a:t>Wellbeing &amp; Engagement</a:t>
            </a:r>
          </a:p>
        </p:txBody>
      </p:sp>
      <p:sp>
        <p:nvSpPr>
          <p:cNvPr id="11" name="Rectangle 10">
            <a:extLst>
              <a:ext uri="{FF2B5EF4-FFF2-40B4-BE49-F238E27FC236}">
                <a16:creationId xmlns:a16="http://schemas.microsoft.com/office/drawing/2014/main" id="{7C70E444-25DD-C4CF-93E6-8AAAE747B362}"/>
              </a:ext>
            </a:extLst>
          </p:cNvPr>
          <p:cNvSpPr/>
          <p:nvPr/>
        </p:nvSpPr>
        <p:spPr bwMode="auto">
          <a:xfrm>
            <a:off x="3326711" y="1687369"/>
            <a:ext cx="5114212" cy="1599962"/>
          </a:xfrm>
          <a:prstGeom prst="rect">
            <a:avLst/>
          </a:prstGeom>
          <a:noFill/>
          <a:ln w="12700" cap="sq">
            <a:solidFill>
              <a:srgbClr val="FFB3BB">
                <a:alpha val="50000"/>
              </a:srgb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42" name="Rectangle 41">
            <a:extLst>
              <a:ext uri="{FF2B5EF4-FFF2-40B4-BE49-F238E27FC236}">
                <a16:creationId xmlns:a16="http://schemas.microsoft.com/office/drawing/2014/main" id="{6FB98148-84F7-C33F-2B9D-8B3152E2CB4F}"/>
              </a:ext>
            </a:extLst>
          </p:cNvPr>
          <p:cNvSpPr/>
          <p:nvPr/>
        </p:nvSpPr>
        <p:spPr>
          <a:xfrm>
            <a:off x="3438799" y="1795108"/>
            <a:ext cx="1652143" cy="1409094"/>
          </a:xfrm>
          <a:prstGeom prst="rect">
            <a:avLst/>
          </a:prstGeom>
          <a:solidFill>
            <a:schemeClr val="tx2">
              <a:lumMod val="50000"/>
              <a:alpha val="63000"/>
            </a:schemeClr>
          </a:solidFill>
          <a:ln w="19050" cap="flat" cmpd="sng" algn="ctr">
            <a:noFill/>
            <a:prstDash val="solid"/>
            <a:miter lim="800000"/>
          </a:ln>
          <a:effectLst/>
        </p:spPr>
        <p:txBody>
          <a:bodyPr lIns="91440" tIns="91440" rIns="91440" bIns="9144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194" name="TextBox 193">
            <a:extLst>
              <a:ext uri="{FF2B5EF4-FFF2-40B4-BE49-F238E27FC236}">
                <a16:creationId xmlns:a16="http://schemas.microsoft.com/office/drawing/2014/main" id="{1D477B9B-5AC9-C73C-B508-4B500B2D7D3C}"/>
              </a:ext>
            </a:extLst>
          </p:cNvPr>
          <p:cNvSpPr txBox="1"/>
          <p:nvPr/>
        </p:nvSpPr>
        <p:spPr>
          <a:xfrm>
            <a:off x="3438799" y="1881495"/>
            <a:ext cx="1625299" cy="16158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Segoe Sans Display Semibold"/>
                <a:ea typeface="+mn-ea"/>
                <a:cs typeface="+mn-cs"/>
              </a:rPr>
              <a:t>Third-party</a:t>
            </a:r>
          </a:p>
        </p:txBody>
      </p:sp>
      <p:sp>
        <p:nvSpPr>
          <p:cNvPr id="46" name="TextBox 45">
            <a:extLst>
              <a:ext uri="{FF2B5EF4-FFF2-40B4-BE49-F238E27FC236}">
                <a16:creationId xmlns:a16="http://schemas.microsoft.com/office/drawing/2014/main" id="{A295C80F-AAD8-53B6-9F08-3683D6900B14}"/>
              </a:ext>
            </a:extLst>
          </p:cNvPr>
          <p:cNvSpPr txBox="1"/>
          <p:nvPr/>
        </p:nvSpPr>
        <p:spPr>
          <a:xfrm>
            <a:off x="5192949" y="1881495"/>
            <a:ext cx="3101724" cy="16158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Segoe Sans Display Semibold"/>
                <a:ea typeface="+mn-ea"/>
                <a:cs typeface="+mn-cs"/>
              </a:rPr>
              <a:t>Bring your data &amp; build your own</a:t>
            </a:r>
          </a:p>
        </p:txBody>
      </p:sp>
      <p:sp>
        <p:nvSpPr>
          <p:cNvPr id="166" name="TextBox 165">
            <a:extLst>
              <a:ext uri="{FF2B5EF4-FFF2-40B4-BE49-F238E27FC236}">
                <a16:creationId xmlns:a16="http://schemas.microsoft.com/office/drawing/2014/main" id="{5F3471D5-D70E-D238-CC7D-5EE94169B31B}"/>
              </a:ext>
            </a:extLst>
          </p:cNvPr>
          <p:cNvSpPr txBox="1"/>
          <p:nvPr/>
        </p:nvSpPr>
        <p:spPr>
          <a:xfrm>
            <a:off x="4944374" y="3241395"/>
            <a:ext cx="1763088" cy="246221"/>
          </a:xfrm>
          <a:prstGeom prst="rect">
            <a:avLst/>
          </a:prstGeom>
          <a:solidFill>
            <a:srgbClr val="5857C3"/>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Microsoft Teams</a:t>
            </a:r>
          </a:p>
        </p:txBody>
      </p:sp>
      <p:grpSp>
        <p:nvGrpSpPr>
          <p:cNvPr id="62" name="Group 61">
            <a:extLst>
              <a:ext uri="{FF2B5EF4-FFF2-40B4-BE49-F238E27FC236}">
                <a16:creationId xmlns:a16="http://schemas.microsoft.com/office/drawing/2014/main" id="{28BDAF68-1D82-5555-821A-8C98C246183E}"/>
              </a:ext>
              <a:ext uri="{C183D7F6-B498-43B3-948B-1728B52AA6E4}">
                <adec:decorative xmlns:adec="http://schemas.microsoft.com/office/drawing/2017/decorative" val="1"/>
              </a:ext>
            </a:extLst>
          </p:cNvPr>
          <p:cNvGrpSpPr/>
          <p:nvPr/>
        </p:nvGrpSpPr>
        <p:grpSpPr>
          <a:xfrm flipH="1">
            <a:off x="5302698" y="2224737"/>
            <a:ext cx="936000" cy="864000"/>
            <a:chOff x="588261" y="2210851"/>
            <a:chExt cx="3522267" cy="4151848"/>
          </a:xfrm>
        </p:grpSpPr>
        <p:sp>
          <p:nvSpPr>
            <p:cNvPr id="64" name="Rectangle: Rounded Corners 63">
              <a:extLst>
                <a:ext uri="{FF2B5EF4-FFF2-40B4-BE49-F238E27FC236}">
                  <a16:creationId xmlns:a16="http://schemas.microsoft.com/office/drawing/2014/main" id="{3CA38722-ED3B-0034-A126-751EF29927F8}"/>
                </a:ext>
                <a:ext uri="{C183D7F6-B498-43B3-948B-1728B52AA6E4}">
                  <adec:decorative xmlns:adec="http://schemas.microsoft.com/office/drawing/2017/decorative" val="1"/>
                </a:ext>
              </a:extLst>
            </p:cNvPr>
            <p:cNvSpPr/>
            <p:nvPr/>
          </p:nvSpPr>
          <p:spPr bwMode="auto">
            <a:xfrm flipH="1" flipV="1">
              <a:off x="588261" y="2210851"/>
              <a:ext cx="3522183" cy="4151848"/>
            </a:xfrm>
            <a:prstGeom prst="roundRect">
              <a:avLst>
                <a:gd name="adj" fmla="val 1879"/>
              </a:avLst>
            </a:prstGeom>
            <a:solidFill>
              <a:srgbClr val="FFF8F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5" name="Arrow: Bent 64">
              <a:extLst>
                <a:ext uri="{FF2B5EF4-FFF2-40B4-BE49-F238E27FC236}">
                  <a16:creationId xmlns:a16="http://schemas.microsoft.com/office/drawing/2014/main" id="{00E6D327-A85A-1741-8E61-1F3265420D81}"/>
                </a:ext>
                <a:ext uri="{C183D7F6-B498-43B3-948B-1728B52AA6E4}">
                  <adec:decorative xmlns:adec="http://schemas.microsoft.com/office/drawing/2017/decorative" val="1"/>
                </a:ext>
              </a:extLst>
            </p:cNvPr>
            <p:cNvSpPr/>
            <p:nvPr/>
          </p:nvSpPr>
          <p:spPr bwMode="auto">
            <a:xfrm flipH="1" flipV="1">
              <a:off x="2350287" y="4446453"/>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66" name="Arrow: Bent 65">
              <a:extLst>
                <a:ext uri="{FF2B5EF4-FFF2-40B4-BE49-F238E27FC236}">
                  <a16:creationId xmlns:a16="http://schemas.microsoft.com/office/drawing/2014/main" id="{297038EC-FA64-BA25-350D-49C43241E14F}"/>
                </a:ext>
                <a:ext uri="{C183D7F6-B498-43B3-948B-1728B52AA6E4}">
                  <adec:decorative xmlns:adec="http://schemas.microsoft.com/office/drawing/2017/decorative" val="1"/>
                </a:ext>
              </a:extLst>
            </p:cNvPr>
            <p:cNvSpPr/>
            <p:nvPr/>
          </p:nvSpPr>
          <p:spPr bwMode="auto">
            <a:xfrm>
              <a:off x="588261" y="2210851"/>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grpSp>
        <p:nvGrpSpPr>
          <p:cNvPr id="67" name="Group 66">
            <a:extLst>
              <a:ext uri="{FF2B5EF4-FFF2-40B4-BE49-F238E27FC236}">
                <a16:creationId xmlns:a16="http://schemas.microsoft.com/office/drawing/2014/main" id="{0422BA4F-5E5E-5F07-D5F6-C78D7B255B27}"/>
              </a:ext>
              <a:ext uri="{C183D7F6-B498-43B3-948B-1728B52AA6E4}">
                <adec:decorative xmlns:adec="http://schemas.microsoft.com/office/drawing/2017/decorative" val="1"/>
              </a:ext>
            </a:extLst>
          </p:cNvPr>
          <p:cNvGrpSpPr/>
          <p:nvPr/>
        </p:nvGrpSpPr>
        <p:grpSpPr>
          <a:xfrm flipH="1">
            <a:off x="7339160" y="2229582"/>
            <a:ext cx="900000" cy="864000"/>
            <a:chOff x="8084516" y="2210851"/>
            <a:chExt cx="3522267" cy="4151848"/>
          </a:xfrm>
        </p:grpSpPr>
        <p:sp>
          <p:nvSpPr>
            <p:cNvPr id="68" name="Rectangle: Rounded Corners 67">
              <a:extLst>
                <a:ext uri="{FF2B5EF4-FFF2-40B4-BE49-F238E27FC236}">
                  <a16:creationId xmlns:a16="http://schemas.microsoft.com/office/drawing/2014/main" id="{05B10497-B9EA-5E6B-A12F-07651A375E7D}"/>
                </a:ext>
                <a:ext uri="{C183D7F6-B498-43B3-948B-1728B52AA6E4}">
                  <adec:decorative xmlns:adec="http://schemas.microsoft.com/office/drawing/2017/decorative" val="1"/>
                </a:ext>
              </a:extLst>
            </p:cNvPr>
            <p:cNvSpPr/>
            <p:nvPr/>
          </p:nvSpPr>
          <p:spPr bwMode="auto">
            <a:xfrm flipV="1">
              <a:off x="8084600" y="2210851"/>
              <a:ext cx="3522183" cy="4151848"/>
            </a:xfrm>
            <a:prstGeom prst="roundRect">
              <a:avLst>
                <a:gd name="adj" fmla="val 1879"/>
              </a:avLst>
            </a:prstGeom>
            <a:solidFill>
              <a:srgbClr val="FFF8F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9" name="Arrow: Bent 68">
              <a:extLst>
                <a:ext uri="{FF2B5EF4-FFF2-40B4-BE49-F238E27FC236}">
                  <a16:creationId xmlns:a16="http://schemas.microsoft.com/office/drawing/2014/main" id="{2BDB47F3-6CF0-458A-86CA-673265919F41}"/>
                </a:ext>
                <a:ext uri="{C183D7F6-B498-43B3-948B-1728B52AA6E4}">
                  <adec:decorative xmlns:adec="http://schemas.microsoft.com/office/drawing/2017/decorative" val="1"/>
                </a:ext>
              </a:extLst>
            </p:cNvPr>
            <p:cNvSpPr/>
            <p:nvPr/>
          </p:nvSpPr>
          <p:spPr bwMode="auto">
            <a:xfrm flipV="1">
              <a:off x="8084516" y="4446453"/>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70" name="Arrow: Bent 69">
              <a:extLst>
                <a:ext uri="{FF2B5EF4-FFF2-40B4-BE49-F238E27FC236}">
                  <a16:creationId xmlns:a16="http://schemas.microsoft.com/office/drawing/2014/main" id="{D6B1BE8C-A40B-E670-9559-78F298B6AA36}"/>
                </a:ext>
                <a:ext uri="{C183D7F6-B498-43B3-948B-1728B52AA6E4}">
                  <adec:decorative xmlns:adec="http://schemas.microsoft.com/office/drawing/2017/decorative" val="1"/>
                </a:ext>
              </a:extLst>
            </p:cNvPr>
            <p:cNvSpPr/>
            <p:nvPr/>
          </p:nvSpPr>
          <p:spPr bwMode="auto">
            <a:xfrm flipH="1">
              <a:off x="9846542" y="2210851"/>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grpSp>
        <p:nvGrpSpPr>
          <p:cNvPr id="71" name="Group 70">
            <a:extLst>
              <a:ext uri="{FF2B5EF4-FFF2-40B4-BE49-F238E27FC236}">
                <a16:creationId xmlns:a16="http://schemas.microsoft.com/office/drawing/2014/main" id="{681ACAE6-8FEA-F6E6-BCF1-00EA4A28380D}"/>
              </a:ext>
              <a:ext uri="{C183D7F6-B498-43B3-948B-1728B52AA6E4}">
                <adec:decorative xmlns:adec="http://schemas.microsoft.com/office/drawing/2017/decorative" val="1"/>
              </a:ext>
            </a:extLst>
          </p:cNvPr>
          <p:cNvGrpSpPr/>
          <p:nvPr/>
        </p:nvGrpSpPr>
        <p:grpSpPr>
          <a:xfrm flipH="1">
            <a:off x="3521738" y="2202553"/>
            <a:ext cx="1485798" cy="864000"/>
            <a:chOff x="588261" y="2210851"/>
            <a:chExt cx="3522267" cy="4151848"/>
          </a:xfrm>
        </p:grpSpPr>
        <p:sp>
          <p:nvSpPr>
            <p:cNvPr id="72" name="Rectangle: Rounded Corners 71">
              <a:extLst>
                <a:ext uri="{FF2B5EF4-FFF2-40B4-BE49-F238E27FC236}">
                  <a16:creationId xmlns:a16="http://schemas.microsoft.com/office/drawing/2014/main" id="{1F5FC67B-5213-3037-60F7-075EB7584DD3}"/>
                </a:ext>
                <a:ext uri="{C183D7F6-B498-43B3-948B-1728B52AA6E4}">
                  <adec:decorative xmlns:adec="http://schemas.microsoft.com/office/drawing/2017/decorative" val="1"/>
                </a:ext>
              </a:extLst>
            </p:cNvPr>
            <p:cNvSpPr/>
            <p:nvPr/>
          </p:nvSpPr>
          <p:spPr bwMode="auto">
            <a:xfrm flipH="1" flipV="1">
              <a:off x="588261" y="2210851"/>
              <a:ext cx="3522183" cy="4151848"/>
            </a:xfrm>
            <a:prstGeom prst="roundRect">
              <a:avLst>
                <a:gd name="adj" fmla="val 1879"/>
              </a:avLst>
            </a:prstGeom>
            <a:solidFill>
              <a:srgbClr val="FFF8F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3" name="Arrow: Bent 72">
              <a:extLst>
                <a:ext uri="{FF2B5EF4-FFF2-40B4-BE49-F238E27FC236}">
                  <a16:creationId xmlns:a16="http://schemas.microsoft.com/office/drawing/2014/main" id="{28795D90-2C9F-59A8-3BA3-5459C5BEE48A}"/>
                </a:ext>
                <a:ext uri="{C183D7F6-B498-43B3-948B-1728B52AA6E4}">
                  <adec:decorative xmlns:adec="http://schemas.microsoft.com/office/drawing/2017/decorative" val="1"/>
                </a:ext>
              </a:extLst>
            </p:cNvPr>
            <p:cNvSpPr/>
            <p:nvPr/>
          </p:nvSpPr>
          <p:spPr bwMode="auto">
            <a:xfrm flipH="1" flipV="1">
              <a:off x="2350287" y="4446453"/>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74" name="Arrow: Bent 73">
              <a:extLst>
                <a:ext uri="{FF2B5EF4-FFF2-40B4-BE49-F238E27FC236}">
                  <a16:creationId xmlns:a16="http://schemas.microsoft.com/office/drawing/2014/main" id="{19DFCC10-538E-0F47-E04B-600CE0D2BDDA}"/>
                </a:ext>
                <a:ext uri="{C183D7F6-B498-43B3-948B-1728B52AA6E4}">
                  <adec:decorative xmlns:adec="http://schemas.microsoft.com/office/drawing/2017/decorative" val="1"/>
                </a:ext>
              </a:extLst>
            </p:cNvPr>
            <p:cNvSpPr/>
            <p:nvPr/>
          </p:nvSpPr>
          <p:spPr bwMode="auto">
            <a:xfrm>
              <a:off x="588261" y="2210851"/>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pic>
        <p:nvPicPr>
          <p:cNvPr id="43" name="Picture 6" descr="UKG | NRF 2021: Retail’s Big Show – Chapter One">
            <a:extLst>
              <a:ext uri="{FF2B5EF4-FFF2-40B4-BE49-F238E27FC236}">
                <a16:creationId xmlns:a16="http://schemas.microsoft.com/office/drawing/2014/main" id="{65847A0A-7EE4-D468-9BE7-E15CA2067F9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70136" y="2342826"/>
            <a:ext cx="308914" cy="1040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4" name="Picture 10" descr="Workday – Logos Download">
            <a:extLst>
              <a:ext uri="{FF2B5EF4-FFF2-40B4-BE49-F238E27FC236}">
                <a16:creationId xmlns:a16="http://schemas.microsoft.com/office/drawing/2014/main" id="{26527393-BDA3-FA92-EE28-E83ACB75DB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98510" y="2277925"/>
            <a:ext cx="399844" cy="1551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5" name="Picture 4" descr="Nationwide highly experienced executive recruiters">
            <a:extLst>
              <a:ext uri="{FF2B5EF4-FFF2-40B4-BE49-F238E27FC236}">
                <a16:creationId xmlns:a16="http://schemas.microsoft.com/office/drawing/2014/main" id="{0E70182D-1C2D-7871-D2A3-5AE82DD78A1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04917" y="2529649"/>
            <a:ext cx="439352" cy="9226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1B9BC7BE-5196-D50D-E72D-808D20FE1BFB}"/>
              </a:ext>
            </a:extLst>
          </p:cNvPr>
          <p:cNvSpPr/>
          <p:nvPr/>
        </p:nvSpPr>
        <p:spPr bwMode="auto">
          <a:xfrm>
            <a:off x="5835203" y="2686973"/>
            <a:ext cx="322838" cy="322838"/>
          </a:xfrm>
          <a:prstGeom prst="roundRect">
            <a:avLst/>
          </a:prstGeom>
          <a:solidFill>
            <a:srgbClr val="4B52BA"/>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nvGrpSpPr>
          <p:cNvPr id="5" name="Group 4">
            <a:extLst>
              <a:ext uri="{FF2B5EF4-FFF2-40B4-BE49-F238E27FC236}">
                <a16:creationId xmlns:a16="http://schemas.microsoft.com/office/drawing/2014/main" id="{A6DCB51D-37B0-A34E-2A8E-D31AFE5A3F29}"/>
              </a:ext>
            </a:extLst>
          </p:cNvPr>
          <p:cNvGrpSpPr/>
          <p:nvPr/>
        </p:nvGrpSpPr>
        <p:grpSpPr>
          <a:xfrm>
            <a:off x="6334286" y="2223921"/>
            <a:ext cx="900000" cy="864000"/>
            <a:chOff x="6319974" y="2229582"/>
            <a:chExt cx="900000" cy="864000"/>
          </a:xfrm>
        </p:grpSpPr>
        <p:grpSp>
          <p:nvGrpSpPr>
            <p:cNvPr id="55" name="Group 54">
              <a:extLst>
                <a:ext uri="{FF2B5EF4-FFF2-40B4-BE49-F238E27FC236}">
                  <a16:creationId xmlns:a16="http://schemas.microsoft.com/office/drawing/2014/main" id="{1BE6165F-BBD6-2F5D-7C8F-8D460F2EAD7F}"/>
                </a:ext>
                <a:ext uri="{C183D7F6-B498-43B3-948B-1728B52AA6E4}">
                  <adec:decorative xmlns:adec="http://schemas.microsoft.com/office/drawing/2017/decorative" val="1"/>
                </a:ext>
              </a:extLst>
            </p:cNvPr>
            <p:cNvGrpSpPr/>
            <p:nvPr/>
          </p:nvGrpSpPr>
          <p:grpSpPr>
            <a:xfrm flipH="1">
              <a:off x="6319974" y="2229582"/>
              <a:ext cx="900000" cy="864000"/>
              <a:chOff x="4336390" y="2210851"/>
              <a:chExt cx="3522184" cy="4151848"/>
            </a:xfrm>
          </p:grpSpPr>
          <p:sp>
            <p:nvSpPr>
              <p:cNvPr id="56" name="Rectangle: Rounded Corners 55">
                <a:extLst>
                  <a:ext uri="{FF2B5EF4-FFF2-40B4-BE49-F238E27FC236}">
                    <a16:creationId xmlns:a16="http://schemas.microsoft.com/office/drawing/2014/main" id="{420F5B2F-4969-5C91-E4F3-4D0C25DB37F0}"/>
                  </a:ext>
                  <a:ext uri="{C183D7F6-B498-43B3-948B-1728B52AA6E4}">
                    <adec:decorative xmlns:adec="http://schemas.microsoft.com/office/drawing/2017/decorative" val="1"/>
                  </a:ext>
                </a:extLst>
              </p:cNvPr>
              <p:cNvSpPr/>
              <p:nvPr/>
            </p:nvSpPr>
            <p:spPr bwMode="auto">
              <a:xfrm flipH="1" flipV="1">
                <a:off x="4336390" y="2210851"/>
                <a:ext cx="3522184" cy="4151848"/>
              </a:xfrm>
              <a:prstGeom prst="roundRect">
                <a:avLst>
                  <a:gd name="adj" fmla="val 1879"/>
                </a:avLst>
              </a:prstGeom>
              <a:solidFill>
                <a:srgbClr val="FFF8F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7" name="Arrow: Bent 56">
                <a:extLst>
                  <a:ext uri="{FF2B5EF4-FFF2-40B4-BE49-F238E27FC236}">
                    <a16:creationId xmlns:a16="http://schemas.microsoft.com/office/drawing/2014/main" id="{C925019A-0AE1-E3EF-22A5-75321F568975}"/>
                  </a:ext>
                  <a:ext uri="{C183D7F6-B498-43B3-948B-1728B52AA6E4}">
                    <adec:decorative xmlns:adec="http://schemas.microsoft.com/office/drawing/2017/decorative" val="1"/>
                  </a:ext>
                </a:extLst>
              </p:cNvPr>
              <p:cNvSpPr/>
              <p:nvPr/>
            </p:nvSpPr>
            <p:spPr bwMode="auto">
              <a:xfrm flipH="1">
                <a:off x="6742926" y="2210851"/>
                <a:ext cx="1115647" cy="1253408"/>
              </a:xfrm>
              <a:prstGeom prst="bentArrow">
                <a:avLst>
                  <a:gd name="adj1" fmla="val 25000"/>
                  <a:gd name="adj2" fmla="val 0"/>
                  <a:gd name="adj3" fmla="val 25000"/>
                  <a:gd name="adj4" fmla="val 10674"/>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61" name="Arrow: Bent 60">
                <a:extLst>
                  <a:ext uri="{FF2B5EF4-FFF2-40B4-BE49-F238E27FC236}">
                    <a16:creationId xmlns:a16="http://schemas.microsoft.com/office/drawing/2014/main" id="{B0A825BF-E37A-410E-2587-526399B4F8A9}"/>
                  </a:ext>
                  <a:ext uri="{C183D7F6-B498-43B3-948B-1728B52AA6E4}">
                    <adec:decorative xmlns:adec="http://schemas.microsoft.com/office/drawing/2017/decorative" val="1"/>
                  </a:ext>
                </a:extLst>
              </p:cNvPr>
              <p:cNvSpPr/>
              <p:nvPr/>
            </p:nvSpPr>
            <p:spPr bwMode="auto">
              <a:xfrm>
                <a:off x="4336390" y="2210851"/>
                <a:ext cx="1115647" cy="1253408"/>
              </a:xfrm>
              <a:prstGeom prst="bentArrow">
                <a:avLst>
                  <a:gd name="adj1" fmla="val 25000"/>
                  <a:gd name="adj2" fmla="val 0"/>
                  <a:gd name="adj3" fmla="val 25000"/>
                  <a:gd name="adj4" fmla="val 10674"/>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pic>
          <p:nvPicPr>
            <p:cNvPr id="12" name="Picture 11">
              <a:extLst>
                <a:ext uri="{FF2B5EF4-FFF2-40B4-BE49-F238E27FC236}">
                  <a16:creationId xmlns:a16="http://schemas.microsoft.com/office/drawing/2014/main" id="{5430BF2E-5336-9AD7-44D3-9AFED0C964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2859" y="2739723"/>
              <a:ext cx="265109" cy="265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43A9E3F-CE0F-04E3-0E53-10CDE62DF410}"/>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82527" y="2753379"/>
              <a:ext cx="265109" cy="265109"/>
            </a:xfrm>
            <a:prstGeom prst="rect">
              <a:avLst/>
            </a:prstGeom>
            <a:noFill/>
          </p:spPr>
        </p:pic>
        <p:pic>
          <p:nvPicPr>
            <p:cNvPr id="14" name="Picture 13" descr="Power BI Desktop Connecting to Dataverse - Hat Full of Data">
              <a:extLst>
                <a:ext uri="{FF2B5EF4-FFF2-40B4-BE49-F238E27FC236}">
                  <a16:creationId xmlns:a16="http://schemas.microsoft.com/office/drawing/2014/main" id="{5B3C24BC-D081-FE55-79B4-47213B5B1A8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3556" y="2319361"/>
              <a:ext cx="265109" cy="2651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9743C32-319A-48B4-391F-E438C29B78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69114" y="2321849"/>
              <a:ext cx="265109" cy="26510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Graphic 16">
            <a:extLst>
              <a:ext uri="{FF2B5EF4-FFF2-40B4-BE49-F238E27FC236}">
                <a16:creationId xmlns:a16="http://schemas.microsoft.com/office/drawing/2014/main" id="{1249339C-5CDE-3A4C-D153-3A84B5EE1A67}"/>
              </a:ext>
            </a:extLst>
          </p:cNvPr>
          <p:cNvPicPr>
            <a:picLocks noChangeAspect="1" noChangeArrowheads="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7424005" y="2738769"/>
            <a:ext cx="266063" cy="26606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Picture 8" descr="Logo Visual Studio Code - Vector PNG">
            <a:extLst>
              <a:ext uri="{FF2B5EF4-FFF2-40B4-BE49-F238E27FC236}">
                <a16:creationId xmlns:a16="http://schemas.microsoft.com/office/drawing/2014/main" id="{0ADD9E97-2B54-1F7E-ACAD-6A39F0B2E1A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48042" y="2729457"/>
            <a:ext cx="439773" cy="266063"/>
          </a:xfrm>
          <a:prstGeom prst="rect">
            <a:avLst/>
          </a:prstGeom>
          <a:noFill/>
          <a:ln>
            <a:noFill/>
            <a:extLst>
              <a:ext uri="{C807C97D-BFC1-408E-A445-0C87EB9F89A2}">
                <ask:lineSketchStyleProps xmlns:ask="http://schemas.microsoft.com/office/drawing/2018/sketchyshapes">
                  <ask:type>
                    <ask:lineSketchNone/>
                  </ask:type>
                </ask:lineSketchStyleProps>
              </a:ext>
            </a:extLst>
          </a:ln>
          <a:extLst>
            <a:ext uri="{909E8E84-426E-40DD-AFC4-6F175D3DCCD1}">
              <a14:hiddenFill xmlns:a14="http://schemas.microsoft.com/office/drawing/2010/main">
                <a:solidFill>
                  <a:srgbClr val="FFFFFF"/>
                </a:solidFill>
              </a14:hiddenFill>
            </a:ext>
          </a:extLst>
        </p:spPr>
      </p:pic>
      <p:pic>
        <p:nvPicPr>
          <p:cNvPr id="19" name="Picture 6" descr="Microsoft Azure Logo Vector Png Transparent Logo Png">
            <a:extLst>
              <a:ext uri="{FF2B5EF4-FFF2-40B4-BE49-F238E27FC236}">
                <a16:creationId xmlns:a16="http://schemas.microsoft.com/office/drawing/2014/main" id="{FA047D07-8AF7-27B9-0F11-FD4B0CB492B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81242" y="2319361"/>
            <a:ext cx="266063" cy="266063"/>
          </a:xfrm>
          <a:prstGeom prst="rect">
            <a:avLst/>
          </a:prstGeom>
          <a:noFill/>
          <a:ln>
            <a:noFill/>
            <a:extLst>
              <a:ext uri="{C807C97D-BFC1-408E-A445-0C87EB9F89A2}">
                <ask:lineSketchStyleProps xmlns:ask="http://schemas.microsoft.com/office/drawing/2018/sketchyshapes">
                  <ask:type>
                    <ask:lineSketchNone/>
                  </ask:type>
                </ask:lineSketchStyleProps>
              </a:ext>
            </a:extLst>
          </a:ln>
          <a:extLst>
            <a:ext uri="{909E8E84-426E-40DD-AFC4-6F175D3DCCD1}">
              <a14:hiddenFill xmlns:a14="http://schemas.microsoft.com/office/drawing/2010/main">
                <a:solidFill>
                  <a:srgbClr val="FFFFFF"/>
                </a:solidFill>
              </a14:hiddenFill>
            </a:ext>
          </a:extLst>
        </p:spPr>
      </p:pic>
      <p:pic>
        <p:nvPicPr>
          <p:cNvPr id="24" name="Picture 23" descr="A picture containing screenshot, graphics, colorfulness&#10;&#10;Description automatically generated">
            <a:extLst>
              <a:ext uri="{FF2B5EF4-FFF2-40B4-BE49-F238E27FC236}">
                <a16:creationId xmlns:a16="http://schemas.microsoft.com/office/drawing/2014/main" id="{61BDF940-83DF-FD14-65DC-6E1D71C8C68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47633" y="2339308"/>
            <a:ext cx="264533" cy="266063"/>
          </a:xfrm>
          <a:prstGeom prst="rect">
            <a:avLst/>
          </a:prstGeom>
        </p:spPr>
      </p:pic>
      <p:pic>
        <p:nvPicPr>
          <p:cNvPr id="26" name="Picture 25">
            <a:extLst>
              <a:ext uri="{FF2B5EF4-FFF2-40B4-BE49-F238E27FC236}">
                <a16:creationId xmlns:a16="http://schemas.microsoft.com/office/drawing/2014/main" id="{B50D41B0-C040-0C47-7ED6-17F11C1F6643}"/>
              </a:ext>
            </a:extLst>
          </p:cNvPr>
          <p:cNvPicPr>
            <a:picLocks noChangeAspect="1"/>
          </p:cNvPicPr>
          <p:nvPr/>
        </p:nvPicPr>
        <p:blipFill>
          <a:blip r:embed="rId16"/>
          <a:stretch>
            <a:fillRect/>
          </a:stretch>
        </p:blipFill>
        <p:spPr>
          <a:xfrm>
            <a:off x="5424418" y="2310921"/>
            <a:ext cx="324948" cy="322838"/>
          </a:xfrm>
          <a:prstGeom prst="rect">
            <a:avLst/>
          </a:prstGeom>
          <a:effectLst>
            <a:outerShdw blurRad="50800" dist="38100" dir="5400000" algn="t" rotWithShape="0">
              <a:prstClr val="black">
                <a:alpha val="40000"/>
              </a:prstClr>
            </a:outerShdw>
          </a:effectLst>
        </p:spPr>
      </p:pic>
      <p:grpSp>
        <p:nvGrpSpPr>
          <p:cNvPr id="34" name="Group 33">
            <a:extLst>
              <a:ext uri="{FF2B5EF4-FFF2-40B4-BE49-F238E27FC236}">
                <a16:creationId xmlns:a16="http://schemas.microsoft.com/office/drawing/2014/main" id="{64E11132-9ADA-34B8-49C1-34149F8B1677}"/>
              </a:ext>
            </a:extLst>
          </p:cNvPr>
          <p:cNvGrpSpPr/>
          <p:nvPr/>
        </p:nvGrpSpPr>
        <p:grpSpPr>
          <a:xfrm>
            <a:off x="5846369" y="2315126"/>
            <a:ext cx="322838" cy="322838"/>
            <a:chOff x="7227325" y="2404146"/>
            <a:chExt cx="432000" cy="432000"/>
          </a:xfrm>
        </p:grpSpPr>
        <p:sp>
          <p:nvSpPr>
            <p:cNvPr id="30" name="Rectangle: Rounded Corners 29">
              <a:extLst>
                <a:ext uri="{FF2B5EF4-FFF2-40B4-BE49-F238E27FC236}">
                  <a16:creationId xmlns:a16="http://schemas.microsoft.com/office/drawing/2014/main" id="{894E28D3-8B96-1668-AB45-428BE1FC5892}"/>
                </a:ext>
              </a:extLst>
            </p:cNvPr>
            <p:cNvSpPr/>
            <p:nvPr/>
          </p:nvSpPr>
          <p:spPr bwMode="auto">
            <a:xfrm>
              <a:off x="7227325" y="2404146"/>
              <a:ext cx="432000" cy="432000"/>
            </a:xfrm>
            <a:prstGeom prst="roundRect">
              <a:avLst/>
            </a:prstGeom>
            <a:solidFill>
              <a:srgbClr val="4B52BA"/>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pic>
          <p:nvPicPr>
            <p:cNvPr id="32" name="Graphic 31">
              <a:extLst>
                <a:ext uri="{FF2B5EF4-FFF2-40B4-BE49-F238E27FC236}">
                  <a16:creationId xmlns:a16="http://schemas.microsoft.com/office/drawing/2014/main" id="{5BFF94EB-871F-9C08-230E-EA9552D9E00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7315252" y="2492073"/>
              <a:ext cx="256147" cy="256147"/>
            </a:xfrm>
            <a:prstGeom prst="rect">
              <a:avLst/>
            </a:prstGeom>
          </p:spPr>
        </p:pic>
      </p:grpSp>
      <p:grpSp>
        <p:nvGrpSpPr>
          <p:cNvPr id="39" name="Group 38">
            <a:extLst>
              <a:ext uri="{FF2B5EF4-FFF2-40B4-BE49-F238E27FC236}">
                <a16:creationId xmlns:a16="http://schemas.microsoft.com/office/drawing/2014/main" id="{95DBF457-DA9B-70B3-D089-37264CE26EC2}"/>
              </a:ext>
            </a:extLst>
          </p:cNvPr>
          <p:cNvGrpSpPr/>
          <p:nvPr/>
        </p:nvGrpSpPr>
        <p:grpSpPr>
          <a:xfrm>
            <a:off x="5424418" y="2693282"/>
            <a:ext cx="322838" cy="322838"/>
            <a:chOff x="7761902" y="2429443"/>
            <a:chExt cx="432000" cy="432000"/>
          </a:xfrm>
        </p:grpSpPr>
        <p:sp>
          <p:nvSpPr>
            <p:cNvPr id="36" name="Rectangle: Rounded Corners 35">
              <a:extLst>
                <a:ext uri="{FF2B5EF4-FFF2-40B4-BE49-F238E27FC236}">
                  <a16:creationId xmlns:a16="http://schemas.microsoft.com/office/drawing/2014/main" id="{04F332F2-B480-6A5A-75C6-1A40A76A1603}"/>
                </a:ext>
              </a:extLst>
            </p:cNvPr>
            <p:cNvSpPr/>
            <p:nvPr/>
          </p:nvSpPr>
          <p:spPr bwMode="auto">
            <a:xfrm>
              <a:off x="7761902" y="2429443"/>
              <a:ext cx="432000" cy="432000"/>
            </a:xfrm>
            <a:prstGeom prst="roundRect">
              <a:avLst/>
            </a:prstGeom>
            <a:solidFill>
              <a:srgbClr val="4B52BA"/>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pic>
          <p:nvPicPr>
            <p:cNvPr id="38" name="Graphic 37">
              <a:extLst>
                <a:ext uri="{FF2B5EF4-FFF2-40B4-BE49-F238E27FC236}">
                  <a16:creationId xmlns:a16="http://schemas.microsoft.com/office/drawing/2014/main" id="{EB8A3A5F-C7C0-A962-DDD7-14EEE0A3E325}"/>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854678" y="2516442"/>
              <a:ext cx="226050" cy="241120"/>
            </a:xfrm>
            <a:prstGeom prst="rect">
              <a:avLst/>
            </a:prstGeom>
          </p:spPr>
        </p:pic>
      </p:grpSp>
      <p:cxnSp>
        <p:nvCxnSpPr>
          <p:cNvPr id="76" name="Straight Connector 75">
            <a:extLst>
              <a:ext uri="{FF2B5EF4-FFF2-40B4-BE49-F238E27FC236}">
                <a16:creationId xmlns:a16="http://schemas.microsoft.com/office/drawing/2014/main" id="{F1418493-ECA3-96CC-F7AE-69AB47428BD0}"/>
              </a:ext>
            </a:extLst>
          </p:cNvPr>
          <p:cNvCxnSpPr>
            <a:cxnSpLocks/>
          </p:cNvCxnSpPr>
          <p:nvPr/>
        </p:nvCxnSpPr>
        <p:spPr>
          <a:xfrm>
            <a:off x="5281211" y="2080243"/>
            <a:ext cx="2921895"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8C9ECE1-E2F9-16A5-971C-0E340A194632}"/>
              </a:ext>
            </a:extLst>
          </p:cNvPr>
          <p:cNvCxnSpPr>
            <a:cxnSpLocks/>
          </p:cNvCxnSpPr>
          <p:nvPr/>
        </p:nvCxnSpPr>
        <p:spPr>
          <a:xfrm>
            <a:off x="3483617" y="2080243"/>
            <a:ext cx="150555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A8D7641-14E1-8717-4C66-A151FEF18D95}"/>
              </a:ext>
            </a:extLst>
          </p:cNvPr>
          <p:cNvSpPr txBox="1"/>
          <p:nvPr/>
        </p:nvSpPr>
        <p:spPr>
          <a:xfrm>
            <a:off x="3515021" y="2930072"/>
            <a:ext cx="1498480"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Segoe Sans Display Semilight" panose="020F0502020204030204" pitchFamily="2" charset="0"/>
                <a:ea typeface="+mn-ea"/>
                <a:cs typeface="Segoe Sans Display Semilight" panose="020F0502020204030204" pitchFamily="2" charset="0"/>
              </a:rPr>
              <a:t>and 2K+ others</a:t>
            </a:r>
          </a:p>
        </p:txBody>
      </p:sp>
      <p:pic>
        <p:nvPicPr>
          <p:cNvPr id="60" name="Picture 59" descr="SAP logo">
            <a:extLst>
              <a:ext uri="{FF2B5EF4-FFF2-40B4-BE49-F238E27FC236}">
                <a16:creationId xmlns:a16="http://schemas.microsoft.com/office/drawing/2014/main" id="{FAEEBBCD-C869-D11A-D723-786C93F80B5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58766" y="2513738"/>
            <a:ext cx="279333" cy="138285"/>
          </a:xfrm>
          <a:prstGeom prst="rect">
            <a:avLst/>
          </a:prstGeom>
        </p:spPr>
      </p:pic>
      <p:pic>
        <p:nvPicPr>
          <p:cNvPr id="75" name="Picture 74" descr="Service now logo">
            <a:extLst>
              <a:ext uri="{FF2B5EF4-FFF2-40B4-BE49-F238E27FC236}">
                <a16:creationId xmlns:a16="http://schemas.microsoft.com/office/drawing/2014/main" id="{2CBAD26C-AE45-140E-1F38-AC1FB4977F5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20404" y="2736692"/>
            <a:ext cx="556057" cy="81236"/>
          </a:xfrm>
          <a:prstGeom prst="rect">
            <a:avLst/>
          </a:prstGeom>
          <a:noFill/>
        </p:spPr>
      </p:pic>
      <p:pic>
        <p:nvPicPr>
          <p:cNvPr id="77" name="Picture 76" descr="Atlassian logo">
            <a:extLst>
              <a:ext uri="{FF2B5EF4-FFF2-40B4-BE49-F238E27FC236}">
                <a16:creationId xmlns:a16="http://schemas.microsoft.com/office/drawing/2014/main" id="{4882AAEA-16D2-25E3-756B-FB1018AF04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11846" y="2731063"/>
            <a:ext cx="625494" cy="102909"/>
          </a:xfrm>
          <a:prstGeom prst="rect">
            <a:avLst/>
          </a:prstGeom>
        </p:spPr>
      </p:pic>
      <p:pic>
        <p:nvPicPr>
          <p:cNvPr id="6" name="Picture 5" descr="A screenshot of a phone&#10;&#10;Description automatically generated">
            <a:extLst>
              <a:ext uri="{FF2B5EF4-FFF2-40B4-BE49-F238E27FC236}">
                <a16:creationId xmlns:a16="http://schemas.microsoft.com/office/drawing/2014/main" id="{C7F1DFB2-C128-0722-4549-A015DC2E6A1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64760" y="1433093"/>
            <a:ext cx="2855741" cy="540000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97430EB4-7390-4C92-8545-8BB94D78AD4B}"/>
              </a:ext>
            </a:extLst>
          </p:cNvPr>
          <p:cNvPicPr>
            <a:picLocks noChangeAspect="1"/>
          </p:cNvPicPr>
          <p:nvPr/>
        </p:nvPicPr>
        <p:blipFill>
          <a:blip r:embed="rId25"/>
          <a:stretch>
            <a:fillRect/>
          </a:stretch>
        </p:blipFill>
        <p:spPr>
          <a:xfrm>
            <a:off x="622052" y="5898830"/>
            <a:ext cx="2054887" cy="305120"/>
          </a:xfrm>
          <a:prstGeom prst="rect">
            <a:avLst/>
          </a:prstGeom>
        </p:spPr>
      </p:pic>
      <p:sp>
        <p:nvSpPr>
          <p:cNvPr id="7" name="TextBox 6">
            <a:extLst>
              <a:ext uri="{FF2B5EF4-FFF2-40B4-BE49-F238E27FC236}">
                <a16:creationId xmlns:a16="http://schemas.microsoft.com/office/drawing/2014/main" id="{9A6FF8DD-D3C0-1E60-8050-F87D517CD10B}"/>
              </a:ext>
            </a:extLst>
          </p:cNvPr>
          <p:cNvSpPr txBox="1"/>
          <p:nvPr/>
        </p:nvSpPr>
        <p:spPr>
          <a:xfrm>
            <a:off x="1035935" y="2925875"/>
            <a:ext cx="1654963" cy="107722"/>
          </a:xfrm>
          <a:prstGeom prst="rect">
            <a:avLst/>
          </a:prstGeom>
          <a:solidFill>
            <a:srgbClr val="FFFFFF"/>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Urgent lettuce recall</a:t>
            </a:r>
          </a:p>
        </p:txBody>
      </p:sp>
      <p:sp>
        <p:nvSpPr>
          <p:cNvPr id="10" name="Rectangle 9">
            <a:extLst>
              <a:ext uri="{FF2B5EF4-FFF2-40B4-BE49-F238E27FC236}">
                <a16:creationId xmlns:a16="http://schemas.microsoft.com/office/drawing/2014/main" id="{9DA71DC3-73A6-1B10-A034-CE5E38C30192}"/>
              </a:ext>
            </a:extLst>
          </p:cNvPr>
          <p:cNvSpPr/>
          <p:nvPr/>
        </p:nvSpPr>
        <p:spPr bwMode="auto">
          <a:xfrm>
            <a:off x="746312" y="4789268"/>
            <a:ext cx="988359" cy="51493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9" name="TextBox 8">
            <a:extLst>
              <a:ext uri="{FF2B5EF4-FFF2-40B4-BE49-F238E27FC236}">
                <a16:creationId xmlns:a16="http://schemas.microsoft.com/office/drawing/2014/main" id="{872859FD-B060-6890-0B5C-59983D1930F4}"/>
              </a:ext>
            </a:extLst>
          </p:cNvPr>
          <p:cNvSpPr txBox="1"/>
          <p:nvPr/>
        </p:nvSpPr>
        <p:spPr>
          <a:xfrm>
            <a:off x="842178" y="4867539"/>
            <a:ext cx="777814" cy="323165"/>
          </a:xfrm>
          <a:prstGeom prst="rect">
            <a:avLst/>
          </a:prstGeom>
          <a:solidFill>
            <a:srgbClr val="FFFFFF"/>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Daily store checklist and 3+ more tasks</a:t>
            </a:r>
          </a:p>
        </p:txBody>
      </p:sp>
      <p:pic>
        <p:nvPicPr>
          <p:cNvPr id="20" name="Picture 19">
            <a:extLst>
              <a:ext uri="{FF2B5EF4-FFF2-40B4-BE49-F238E27FC236}">
                <a16:creationId xmlns:a16="http://schemas.microsoft.com/office/drawing/2014/main" id="{C67422A7-5092-344E-351A-E7AC46649588}"/>
              </a:ext>
            </a:extLst>
          </p:cNvPr>
          <p:cNvPicPr>
            <a:picLocks noChangeAspect="1"/>
          </p:cNvPicPr>
          <p:nvPr/>
        </p:nvPicPr>
        <p:blipFill>
          <a:blip r:embed="rId26"/>
          <a:stretch>
            <a:fillRect/>
          </a:stretch>
        </p:blipFill>
        <p:spPr>
          <a:xfrm>
            <a:off x="5811807" y="2670417"/>
            <a:ext cx="405487" cy="354801"/>
          </a:xfrm>
          <a:prstGeom prst="rect">
            <a:avLst/>
          </a:prstGeom>
        </p:spPr>
      </p:pic>
      <p:sp>
        <p:nvSpPr>
          <p:cNvPr id="21" name="TextBox 20">
            <a:extLst>
              <a:ext uri="{FF2B5EF4-FFF2-40B4-BE49-F238E27FC236}">
                <a16:creationId xmlns:a16="http://schemas.microsoft.com/office/drawing/2014/main" id="{0EAD9802-5450-28A4-56E4-C1301CF6335B}"/>
              </a:ext>
            </a:extLst>
          </p:cNvPr>
          <p:cNvSpPr txBox="1"/>
          <p:nvPr/>
        </p:nvSpPr>
        <p:spPr>
          <a:xfrm>
            <a:off x="939403" y="1919913"/>
            <a:ext cx="1216396" cy="184666"/>
          </a:xfrm>
          <a:prstGeom prst="rect">
            <a:avLst/>
          </a:prstGeom>
          <a:solidFill>
            <a:srgbClr val="FFFFFF"/>
          </a:solid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a:ea typeface="ADLaM Display" panose="020F0502020204030204" pitchFamily="2" charset="0"/>
                <a:cs typeface="ADLaM Display" panose="020F0502020204030204" pitchFamily="2" charset="0"/>
              </a:rPr>
              <a:t>Home</a:t>
            </a:r>
          </a:p>
        </p:txBody>
      </p:sp>
    </p:spTree>
    <p:extLst>
      <p:ext uri="{BB962C8B-B14F-4D97-AF65-F5344CB8AC3E}">
        <p14:creationId xmlns:p14="http://schemas.microsoft.com/office/powerpoint/2010/main" val="2473255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0"/>
                                  </p:stCondLst>
                                  <p:childTnLst>
                                    <p:animMotion origin="layout" path="M 4.58333E-6 -1.85185E-6 L 4.58333E-6 0.03171 " pathEditMode="relative" rAng="0" ptsTypes="AA">
                                      <p:cBhvr>
                                        <p:cTn id="9" dur="500" spd="-100000" fill="hold"/>
                                        <p:tgtEl>
                                          <p:spTgt spid="16"/>
                                        </p:tgtEl>
                                        <p:attrNameLst>
                                          <p:attrName>ppt_x</p:attrName>
                                          <p:attrName>ppt_y</p:attrName>
                                        </p:attrNameLst>
                                      </p:cBhvr>
                                      <p:rCtr x="0" y="1574"/>
                                    </p:animMotion>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decel="100000" fill="hold" grpId="1" nodeType="withEffect">
                                  <p:stCondLst>
                                    <p:cond delay="0"/>
                                  </p:stCondLst>
                                  <p:childTnLst>
                                    <p:animMotion origin="layout" path="M 2.5E-6 2.59259E-6 L 2.5E-6 0.03171 " pathEditMode="relative" rAng="0" ptsTypes="AA">
                                      <p:cBhvr>
                                        <p:cTn id="14" dur="500" spd="-100000" fill="hold"/>
                                        <p:tgtEl>
                                          <p:spTgt spid="23"/>
                                        </p:tgtEl>
                                        <p:attrNameLst>
                                          <p:attrName>ppt_x</p:attrName>
                                          <p:attrName>ppt_y</p:attrName>
                                        </p:attrNameLst>
                                      </p:cBhvr>
                                      <p:rCtr x="0" y="1574"/>
                                    </p:animMotion>
                                  </p:childTnLst>
                                </p:cTn>
                              </p:par>
                              <p:par>
                                <p:cTn id="15" presetID="10" presetClass="entr" presetSubtype="0" fill="hold" grpId="0" nodeType="withEffect">
                                  <p:stCondLst>
                                    <p:cond delay="25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500"/>
                                        <p:tgtEl>
                                          <p:spTgt spid="143"/>
                                        </p:tgtEl>
                                      </p:cBhvr>
                                    </p:animEffect>
                                  </p:childTnLst>
                                </p:cTn>
                              </p:par>
                              <p:par>
                                <p:cTn id="18" presetID="42" presetClass="path" presetSubtype="0" decel="100000" fill="hold" grpId="1" nodeType="withEffect">
                                  <p:stCondLst>
                                    <p:cond delay="250"/>
                                  </p:stCondLst>
                                  <p:childTnLst>
                                    <p:animMotion origin="layout" path="M -1.25E-6 -3.7037E-7 L -1.25E-6 0.03171 " pathEditMode="relative" rAng="0" ptsTypes="AA">
                                      <p:cBhvr>
                                        <p:cTn id="19" dur="500" spd="-100000" fill="hold"/>
                                        <p:tgtEl>
                                          <p:spTgt spid="143"/>
                                        </p:tgtEl>
                                        <p:attrNameLst>
                                          <p:attrName>ppt_x</p:attrName>
                                          <p:attrName>ppt_y</p:attrName>
                                        </p:attrNameLst>
                                      </p:cBhvr>
                                      <p:rCtr x="0" y="1574"/>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fade">
                                      <p:cBhvr>
                                        <p:cTn id="24" dur="500"/>
                                        <p:tgtEl>
                                          <p:spTgt spid="135"/>
                                        </p:tgtEl>
                                      </p:cBhvr>
                                    </p:animEffect>
                                  </p:childTnLst>
                                </p:cTn>
                              </p:par>
                              <p:par>
                                <p:cTn id="25" presetID="42" presetClass="path" presetSubtype="0" decel="100000" fill="hold" grpId="1" nodeType="withEffect">
                                  <p:stCondLst>
                                    <p:cond delay="0"/>
                                  </p:stCondLst>
                                  <p:childTnLst>
                                    <p:animMotion origin="layout" path="M 3.125E-6 4.44444E-6 L 3.125E-6 0.03171 " pathEditMode="relative" rAng="0" ptsTypes="AA">
                                      <p:cBhvr>
                                        <p:cTn id="26" dur="500" spd="-100000" fill="hold"/>
                                        <p:tgtEl>
                                          <p:spTgt spid="135"/>
                                        </p:tgtEl>
                                        <p:attrNameLst>
                                          <p:attrName>ppt_x</p:attrName>
                                          <p:attrName>ppt_y</p:attrName>
                                        </p:attrNameLst>
                                      </p:cBhvr>
                                      <p:rCtr x="0" y="1574"/>
                                    </p:animMotion>
                                  </p:childTnLst>
                                </p:cTn>
                              </p:par>
                              <p:par>
                                <p:cTn id="27" presetID="10" presetClass="entr" presetSubtype="0" fill="hold" grpId="0" nodeType="withEffect">
                                  <p:stCondLst>
                                    <p:cond delay="0"/>
                                  </p:stCondLst>
                                  <p:childTnLst>
                                    <p:set>
                                      <p:cBhvr>
                                        <p:cTn id="28" dur="1" fill="hold">
                                          <p:stCondLst>
                                            <p:cond delay="0"/>
                                          </p:stCondLst>
                                        </p:cTn>
                                        <p:tgtEl>
                                          <p:spTgt spid="133"/>
                                        </p:tgtEl>
                                        <p:attrNameLst>
                                          <p:attrName>style.visibility</p:attrName>
                                        </p:attrNameLst>
                                      </p:cBhvr>
                                      <p:to>
                                        <p:strVal val="visible"/>
                                      </p:to>
                                    </p:set>
                                    <p:animEffect transition="in" filter="fade">
                                      <p:cBhvr>
                                        <p:cTn id="29" dur="500"/>
                                        <p:tgtEl>
                                          <p:spTgt spid="133"/>
                                        </p:tgtEl>
                                      </p:cBhvr>
                                    </p:animEffect>
                                  </p:childTnLst>
                                </p:cTn>
                              </p:par>
                              <p:par>
                                <p:cTn id="30" presetID="42" presetClass="path" presetSubtype="0" decel="100000" fill="hold" grpId="1" nodeType="withEffect">
                                  <p:stCondLst>
                                    <p:cond delay="0"/>
                                  </p:stCondLst>
                                  <p:childTnLst>
                                    <p:animMotion origin="layout" path="M -1.875E-6 -4.07407E-6 L -1.875E-6 0.03172 " pathEditMode="relative" rAng="0" ptsTypes="AA">
                                      <p:cBhvr>
                                        <p:cTn id="31" dur="500" spd="-100000" fill="hold"/>
                                        <p:tgtEl>
                                          <p:spTgt spid="133"/>
                                        </p:tgtEl>
                                        <p:attrNameLst>
                                          <p:attrName>ppt_x</p:attrName>
                                          <p:attrName>ppt_y</p:attrName>
                                        </p:attrNameLst>
                                      </p:cBhvr>
                                      <p:rCtr x="0" y="1574"/>
                                    </p:animMotion>
                                  </p:childTnLst>
                                </p:cTn>
                              </p:par>
                              <p:par>
                                <p:cTn id="32" presetID="10" presetClass="entr" presetSubtype="0" fill="hold" grpId="0" nodeType="withEffect">
                                  <p:stCondLst>
                                    <p:cond delay="250"/>
                                  </p:stCondLst>
                                  <p:childTnLst>
                                    <p:set>
                                      <p:cBhvr>
                                        <p:cTn id="33" dur="1" fill="hold">
                                          <p:stCondLst>
                                            <p:cond delay="0"/>
                                          </p:stCondLst>
                                        </p:cTn>
                                        <p:tgtEl>
                                          <p:spTgt spid="144"/>
                                        </p:tgtEl>
                                        <p:attrNameLst>
                                          <p:attrName>style.visibility</p:attrName>
                                        </p:attrNameLst>
                                      </p:cBhvr>
                                      <p:to>
                                        <p:strVal val="visible"/>
                                      </p:to>
                                    </p:set>
                                    <p:animEffect transition="in" filter="fade">
                                      <p:cBhvr>
                                        <p:cTn id="34" dur="500"/>
                                        <p:tgtEl>
                                          <p:spTgt spid="144"/>
                                        </p:tgtEl>
                                      </p:cBhvr>
                                    </p:animEffect>
                                  </p:childTnLst>
                                </p:cTn>
                              </p:par>
                              <p:par>
                                <p:cTn id="35" presetID="42" presetClass="path" presetSubtype="0" decel="100000" fill="hold" grpId="1" nodeType="withEffect">
                                  <p:stCondLst>
                                    <p:cond delay="250"/>
                                  </p:stCondLst>
                                  <p:childTnLst>
                                    <p:animMotion origin="layout" path="M 1.875E-6 0 L 1.875E-6 0.03171 " pathEditMode="relative" rAng="0" ptsTypes="AA">
                                      <p:cBhvr>
                                        <p:cTn id="36" dur="500" spd="-100000" fill="hold"/>
                                        <p:tgtEl>
                                          <p:spTgt spid="144"/>
                                        </p:tgtEl>
                                        <p:attrNameLst>
                                          <p:attrName>ppt_x</p:attrName>
                                          <p:attrName>ppt_y</p:attrName>
                                        </p:attrNameLst>
                                      </p:cBhvr>
                                      <p:rCtr x="0" y="1574"/>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6"/>
                                        </p:tgtEl>
                                        <p:attrNameLst>
                                          <p:attrName>style.visibility</p:attrName>
                                        </p:attrNameLst>
                                      </p:cBhvr>
                                      <p:to>
                                        <p:strVal val="visible"/>
                                      </p:to>
                                    </p:set>
                                    <p:animEffect transition="in" filter="fade">
                                      <p:cBhvr>
                                        <p:cTn id="41" dur="500"/>
                                        <p:tgtEl>
                                          <p:spTgt spid="136"/>
                                        </p:tgtEl>
                                      </p:cBhvr>
                                    </p:animEffect>
                                  </p:childTnLst>
                                </p:cTn>
                              </p:par>
                              <p:par>
                                <p:cTn id="42" presetID="42" presetClass="path" presetSubtype="0" decel="100000" fill="hold" grpId="1" nodeType="withEffect">
                                  <p:stCondLst>
                                    <p:cond delay="0"/>
                                  </p:stCondLst>
                                  <p:childTnLst>
                                    <p:animMotion origin="layout" path="M 3.125E-6 7.40741E-7 L 3.125E-6 0.03171 " pathEditMode="relative" rAng="0" ptsTypes="AA">
                                      <p:cBhvr>
                                        <p:cTn id="43" dur="500" spd="-100000" fill="hold"/>
                                        <p:tgtEl>
                                          <p:spTgt spid="136"/>
                                        </p:tgtEl>
                                        <p:attrNameLst>
                                          <p:attrName>ppt_x</p:attrName>
                                          <p:attrName>ppt_y</p:attrName>
                                        </p:attrNameLst>
                                      </p:cBhvr>
                                      <p:rCtr x="0" y="1574"/>
                                    </p:animMotion>
                                  </p:childTnLst>
                                </p:cTn>
                              </p:par>
                              <p:par>
                                <p:cTn id="44" presetID="10" presetClass="entr" presetSubtype="0" fill="hold" grpId="0" nodeType="withEffect">
                                  <p:stCondLst>
                                    <p:cond delay="0"/>
                                  </p:stCondLst>
                                  <p:childTnLst>
                                    <p:set>
                                      <p:cBhvr>
                                        <p:cTn id="45" dur="1" fill="hold">
                                          <p:stCondLst>
                                            <p:cond delay="0"/>
                                          </p:stCondLst>
                                        </p:cTn>
                                        <p:tgtEl>
                                          <p:spTgt spid="138"/>
                                        </p:tgtEl>
                                        <p:attrNameLst>
                                          <p:attrName>style.visibility</p:attrName>
                                        </p:attrNameLst>
                                      </p:cBhvr>
                                      <p:to>
                                        <p:strVal val="visible"/>
                                      </p:to>
                                    </p:set>
                                    <p:animEffect transition="in" filter="fade">
                                      <p:cBhvr>
                                        <p:cTn id="46" dur="500"/>
                                        <p:tgtEl>
                                          <p:spTgt spid="138"/>
                                        </p:tgtEl>
                                      </p:cBhvr>
                                    </p:animEffect>
                                  </p:childTnLst>
                                </p:cTn>
                              </p:par>
                              <p:par>
                                <p:cTn id="47" presetID="42" presetClass="path" presetSubtype="0" decel="100000" fill="hold" grpId="1" nodeType="withEffect">
                                  <p:stCondLst>
                                    <p:cond delay="0"/>
                                  </p:stCondLst>
                                  <p:childTnLst>
                                    <p:animMotion origin="layout" path="M -1.875E-6 3.7037E-6 L -1.875E-6 0.03171 " pathEditMode="relative" rAng="0" ptsTypes="AA">
                                      <p:cBhvr>
                                        <p:cTn id="48" dur="500" spd="-100000" fill="hold"/>
                                        <p:tgtEl>
                                          <p:spTgt spid="138"/>
                                        </p:tgtEl>
                                        <p:attrNameLst>
                                          <p:attrName>ppt_x</p:attrName>
                                          <p:attrName>ppt_y</p:attrName>
                                        </p:attrNameLst>
                                      </p:cBhvr>
                                      <p:rCtr x="0" y="1574"/>
                                    </p:animMotion>
                                  </p:childTnLst>
                                </p:cTn>
                              </p:par>
                              <p:par>
                                <p:cTn id="49" presetID="10" presetClass="entr" presetSubtype="0" fill="hold" grpId="0" nodeType="withEffect">
                                  <p:stCondLst>
                                    <p:cond delay="250"/>
                                  </p:stCondLst>
                                  <p:childTnLst>
                                    <p:set>
                                      <p:cBhvr>
                                        <p:cTn id="50" dur="1" fill="hold">
                                          <p:stCondLst>
                                            <p:cond delay="0"/>
                                          </p:stCondLst>
                                        </p:cTn>
                                        <p:tgtEl>
                                          <p:spTgt spid="145"/>
                                        </p:tgtEl>
                                        <p:attrNameLst>
                                          <p:attrName>style.visibility</p:attrName>
                                        </p:attrNameLst>
                                      </p:cBhvr>
                                      <p:to>
                                        <p:strVal val="visible"/>
                                      </p:to>
                                    </p:set>
                                    <p:animEffect transition="in" filter="fade">
                                      <p:cBhvr>
                                        <p:cTn id="51" dur="500"/>
                                        <p:tgtEl>
                                          <p:spTgt spid="145"/>
                                        </p:tgtEl>
                                      </p:cBhvr>
                                    </p:animEffect>
                                  </p:childTnLst>
                                </p:cTn>
                              </p:par>
                              <p:par>
                                <p:cTn id="52" presetID="42" presetClass="path" presetSubtype="0" decel="100000" fill="hold" grpId="1" nodeType="withEffect">
                                  <p:stCondLst>
                                    <p:cond delay="250"/>
                                  </p:stCondLst>
                                  <p:childTnLst>
                                    <p:animMotion origin="layout" path="M -1.25E-6 2.59259E-6 L -1.25E-6 0.03171 " pathEditMode="relative" rAng="0" ptsTypes="AA">
                                      <p:cBhvr>
                                        <p:cTn id="53" dur="500" spd="-100000" fill="hold"/>
                                        <p:tgtEl>
                                          <p:spTgt spid="145"/>
                                        </p:tgtEl>
                                        <p:attrNameLst>
                                          <p:attrName>ppt_x</p:attrName>
                                          <p:attrName>ppt_y</p:attrName>
                                        </p:attrNameLst>
                                      </p:cBhvr>
                                      <p:rCtr x="0" y="1574"/>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7"/>
                                        </p:tgtEl>
                                        <p:attrNameLst>
                                          <p:attrName>style.visibility</p:attrName>
                                        </p:attrNameLst>
                                      </p:cBhvr>
                                      <p:to>
                                        <p:strVal val="visible"/>
                                      </p:to>
                                    </p:set>
                                    <p:animEffect transition="in" filter="fade">
                                      <p:cBhvr>
                                        <p:cTn id="58" dur="500"/>
                                        <p:tgtEl>
                                          <p:spTgt spid="137"/>
                                        </p:tgtEl>
                                      </p:cBhvr>
                                    </p:animEffect>
                                  </p:childTnLst>
                                </p:cTn>
                              </p:par>
                              <p:par>
                                <p:cTn id="59" presetID="42" presetClass="path" presetSubtype="0" decel="100000" fill="hold" grpId="1" nodeType="withEffect">
                                  <p:stCondLst>
                                    <p:cond delay="0"/>
                                  </p:stCondLst>
                                  <p:childTnLst>
                                    <p:animMotion origin="layout" path="M 3.125E-6 -1.48148E-6 L 3.125E-6 0.03171 " pathEditMode="relative" rAng="0" ptsTypes="AA">
                                      <p:cBhvr>
                                        <p:cTn id="60" dur="500" spd="-100000" fill="hold"/>
                                        <p:tgtEl>
                                          <p:spTgt spid="137"/>
                                        </p:tgtEl>
                                        <p:attrNameLst>
                                          <p:attrName>ppt_x</p:attrName>
                                          <p:attrName>ppt_y</p:attrName>
                                        </p:attrNameLst>
                                      </p:cBhvr>
                                      <p:rCtr x="0" y="1574"/>
                                    </p:animMotion>
                                  </p:childTnLst>
                                </p:cTn>
                              </p:par>
                              <p:par>
                                <p:cTn id="61" presetID="10" presetClass="entr" presetSubtype="0" fill="hold" grpId="0" nodeType="withEffect">
                                  <p:stCondLst>
                                    <p:cond delay="0"/>
                                  </p:stCondLst>
                                  <p:childTnLst>
                                    <p:set>
                                      <p:cBhvr>
                                        <p:cTn id="62" dur="1" fill="hold">
                                          <p:stCondLst>
                                            <p:cond delay="0"/>
                                          </p:stCondLst>
                                        </p:cTn>
                                        <p:tgtEl>
                                          <p:spTgt spid="139"/>
                                        </p:tgtEl>
                                        <p:attrNameLst>
                                          <p:attrName>style.visibility</p:attrName>
                                        </p:attrNameLst>
                                      </p:cBhvr>
                                      <p:to>
                                        <p:strVal val="visible"/>
                                      </p:to>
                                    </p:set>
                                    <p:animEffect transition="in" filter="fade">
                                      <p:cBhvr>
                                        <p:cTn id="63" dur="500"/>
                                        <p:tgtEl>
                                          <p:spTgt spid="139"/>
                                        </p:tgtEl>
                                      </p:cBhvr>
                                    </p:animEffect>
                                  </p:childTnLst>
                                </p:cTn>
                              </p:par>
                              <p:par>
                                <p:cTn id="64" presetID="42" presetClass="path" presetSubtype="0" decel="100000" fill="hold" grpId="1" nodeType="withEffect">
                                  <p:stCondLst>
                                    <p:cond delay="0"/>
                                  </p:stCondLst>
                                  <p:childTnLst>
                                    <p:animMotion origin="layout" path="M -3.75E-6 1.85185E-6 L -3.75E-6 0.03171 " pathEditMode="relative" rAng="0" ptsTypes="AA">
                                      <p:cBhvr>
                                        <p:cTn id="65" dur="500" spd="-100000" fill="hold"/>
                                        <p:tgtEl>
                                          <p:spTgt spid="139"/>
                                        </p:tgtEl>
                                        <p:attrNameLst>
                                          <p:attrName>ppt_x</p:attrName>
                                          <p:attrName>ppt_y</p:attrName>
                                        </p:attrNameLst>
                                      </p:cBhvr>
                                      <p:rCtr x="0" y="1574"/>
                                    </p:animMotion>
                                  </p:childTnLst>
                                </p:cTn>
                              </p:par>
                              <p:par>
                                <p:cTn id="66" presetID="10" presetClass="entr" presetSubtype="0" fill="hold" grpId="0" nodeType="withEffect">
                                  <p:stCondLst>
                                    <p:cond delay="250"/>
                                  </p:stCondLst>
                                  <p:childTnLst>
                                    <p:set>
                                      <p:cBhvr>
                                        <p:cTn id="67" dur="1" fill="hold">
                                          <p:stCondLst>
                                            <p:cond delay="0"/>
                                          </p:stCondLst>
                                        </p:cTn>
                                        <p:tgtEl>
                                          <p:spTgt spid="146"/>
                                        </p:tgtEl>
                                        <p:attrNameLst>
                                          <p:attrName>style.visibility</p:attrName>
                                        </p:attrNameLst>
                                      </p:cBhvr>
                                      <p:to>
                                        <p:strVal val="visible"/>
                                      </p:to>
                                    </p:set>
                                    <p:animEffect transition="in" filter="fade">
                                      <p:cBhvr>
                                        <p:cTn id="68" dur="500"/>
                                        <p:tgtEl>
                                          <p:spTgt spid="146"/>
                                        </p:tgtEl>
                                      </p:cBhvr>
                                    </p:animEffect>
                                  </p:childTnLst>
                                </p:cTn>
                              </p:par>
                              <p:par>
                                <p:cTn id="69" presetID="42" presetClass="path" presetSubtype="0" decel="100000" fill="hold" grpId="1" nodeType="withEffect">
                                  <p:stCondLst>
                                    <p:cond delay="250"/>
                                  </p:stCondLst>
                                  <p:childTnLst>
                                    <p:animMotion origin="layout" path="M -1.25E-6 3.7037E-7 L -1.25E-6 0.03171 " pathEditMode="relative" rAng="0" ptsTypes="AA">
                                      <p:cBhvr>
                                        <p:cTn id="70" dur="500" spd="-100000" fill="hold"/>
                                        <p:tgtEl>
                                          <p:spTgt spid="146"/>
                                        </p:tgtEl>
                                        <p:attrNameLst>
                                          <p:attrName>ppt_x</p:attrName>
                                          <p:attrName>ppt_y</p:attrName>
                                        </p:attrNameLst>
                                      </p:cBhvr>
                                      <p:rCtr x="0"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p:bldP spid="23" grpId="1"/>
      <p:bldP spid="135" grpId="0" animBg="1"/>
      <p:bldP spid="135" grpId="1" animBg="1"/>
      <p:bldP spid="133" grpId="0"/>
      <p:bldP spid="133" grpId="1"/>
      <p:bldP spid="136" grpId="0" animBg="1"/>
      <p:bldP spid="136" grpId="1" animBg="1"/>
      <p:bldP spid="138" grpId="0"/>
      <p:bldP spid="138" grpId="1"/>
      <p:bldP spid="137" grpId="0" animBg="1"/>
      <p:bldP spid="137" grpId="1" animBg="1"/>
      <p:bldP spid="139" grpId="0"/>
      <p:bldP spid="139" grpId="1"/>
      <p:bldP spid="143" grpId="0" animBg="1"/>
      <p:bldP spid="143" grpId="1" animBg="1"/>
      <p:bldP spid="144" grpId="0" animBg="1"/>
      <p:bldP spid="144" grpId="1" animBg="1"/>
      <p:bldP spid="145" grpId="0" animBg="1"/>
      <p:bldP spid="145" grpId="1" animBg="1"/>
      <p:bldP spid="146" grpId="0" animBg="1"/>
      <p:bldP spid="146" grpId="1"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a:extLst>
            <a:ext uri="{FF2B5EF4-FFF2-40B4-BE49-F238E27FC236}">
              <a16:creationId xmlns:a16="http://schemas.microsoft.com/office/drawing/2014/main" id="{2002B324-EE61-3562-E678-8E6FE5926A7A}"/>
            </a:ext>
          </a:extLst>
        </p:cNvPr>
        <p:cNvGrpSpPr/>
        <p:nvPr/>
      </p:nvGrpSpPr>
      <p:grpSpPr>
        <a:xfrm>
          <a:off x="0" y="0"/>
          <a:ext cx="0" cy="0"/>
          <a:chOff x="0" y="0"/>
          <a:chExt cx="0" cy="0"/>
        </a:xfrm>
      </p:grpSpPr>
      <p:sp>
        <p:nvSpPr>
          <p:cNvPr id="298" name="Trapezoid 297">
            <a:extLst>
              <a:ext uri="{FF2B5EF4-FFF2-40B4-BE49-F238E27FC236}">
                <a16:creationId xmlns:a16="http://schemas.microsoft.com/office/drawing/2014/main" id="{CEFFE5B6-644E-DC80-8AC8-468DC0A243F0}"/>
              </a:ext>
            </a:extLst>
          </p:cNvPr>
          <p:cNvSpPr>
            <a:spLocks/>
          </p:cNvSpPr>
          <p:nvPr/>
        </p:nvSpPr>
        <p:spPr bwMode="auto">
          <a:xfrm flipV="1">
            <a:off x="3855245" y="3808586"/>
            <a:ext cx="5354768" cy="166133"/>
          </a:xfrm>
          <a:prstGeom prst="trapezoid">
            <a:avLst>
              <a:gd name="adj" fmla="val 8520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68" name="Trapezoid 267">
            <a:extLst>
              <a:ext uri="{FF2B5EF4-FFF2-40B4-BE49-F238E27FC236}">
                <a16:creationId xmlns:a16="http://schemas.microsoft.com/office/drawing/2014/main" id="{961AFCD1-BF42-FF67-C436-EA43F6293487}"/>
              </a:ext>
            </a:extLst>
          </p:cNvPr>
          <p:cNvSpPr>
            <a:spLocks/>
          </p:cNvSpPr>
          <p:nvPr/>
        </p:nvSpPr>
        <p:spPr bwMode="auto">
          <a:xfrm flipV="1">
            <a:off x="5265803" y="1999087"/>
            <a:ext cx="2533652" cy="166133"/>
          </a:xfrm>
          <a:prstGeom prst="trapezoid">
            <a:avLst>
              <a:gd name="adj" fmla="val 8520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75" name="Freeform: Shape 274">
            <a:extLst>
              <a:ext uri="{FF2B5EF4-FFF2-40B4-BE49-F238E27FC236}">
                <a16:creationId xmlns:a16="http://schemas.microsoft.com/office/drawing/2014/main" id="{87299530-1AA5-0B74-3C7F-A432F8BD5ADF}"/>
              </a:ext>
            </a:extLst>
          </p:cNvPr>
          <p:cNvSpPr>
            <a:spLocks/>
          </p:cNvSpPr>
          <p:nvPr/>
        </p:nvSpPr>
        <p:spPr>
          <a:xfrm>
            <a:off x="5126599" y="167509"/>
            <a:ext cx="2869209" cy="1831579"/>
          </a:xfrm>
          <a:custGeom>
            <a:avLst/>
            <a:gdLst>
              <a:gd name="connsiteX0" fmla="*/ 1495565 w 2823898"/>
              <a:gd name="connsiteY0" fmla="*/ 40332 h 1811363"/>
              <a:gd name="connsiteX1" fmla="*/ 2810322 w 2823898"/>
              <a:gd name="connsiteY1" fmla="*/ 1706006 h 1811363"/>
              <a:gd name="connsiteX2" fmla="*/ 2799558 w 2823898"/>
              <a:gd name="connsiteY2" fmla="*/ 1797374 h 1811363"/>
              <a:gd name="connsiteX3" fmla="*/ 2759238 w 2823898"/>
              <a:gd name="connsiteY3" fmla="*/ 1811378 h 1811363"/>
              <a:gd name="connsiteX4" fmla="*/ 65482 w 2823898"/>
              <a:gd name="connsiteY4" fmla="*/ 1811378 h 1811363"/>
              <a:gd name="connsiteX5" fmla="*/ 416 w 2823898"/>
              <a:gd name="connsiteY5" fmla="*/ 1746326 h 1811363"/>
              <a:gd name="connsiteX6" fmla="*/ 14409 w 2823898"/>
              <a:gd name="connsiteY6" fmla="*/ 1706006 h 1811363"/>
              <a:gd name="connsiteX7" fmla="*/ 1329173 w 2823898"/>
              <a:gd name="connsiteY7" fmla="*/ 40332 h 1811363"/>
              <a:gd name="connsiteX8" fmla="*/ 1478033 w 2823898"/>
              <a:gd name="connsiteY8" fmla="*/ 22810 h 1811363"/>
              <a:gd name="connsiteX9" fmla="*/ 1495565 w 2823898"/>
              <a:gd name="connsiteY9" fmla="*/ 40332 h 181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3898" h="1811363">
                <a:moveTo>
                  <a:pt x="1495565" y="40332"/>
                </a:moveTo>
                <a:lnTo>
                  <a:pt x="2810322" y="1706006"/>
                </a:lnTo>
                <a:cubicBezTo>
                  <a:pt x="2832570" y="1734194"/>
                  <a:pt x="2827782" y="1775126"/>
                  <a:pt x="2799558" y="1797374"/>
                </a:cubicBezTo>
                <a:cubicBezTo>
                  <a:pt x="2788074" y="1806446"/>
                  <a:pt x="2773890" y="1811378"/>
                  <a:pt x="2759238" y="1811378"/>
                </a:cubicBezTo>
                <a:lnTo>
                  <a:pt x="65482" y="1811378"/>
                </a:lnTo>
                <a:cubicBezTo>
                  <a:pt x="29547" y="1811378"/>
                  <a:pt x="416" y="1782254"/>
                  <a:pt x="416" y="1746326"/>
                </a:cubicBezTo>
                <a:cubicBezTo>
                  <a:pt x="416" y="1731674"/>
                  <a:pt x="5344" y="1717490"/>
                  <a:pt x="14409" y="1706006"/>
                </a:cubicBezTo>
                <a:lnTo>
                  <a:pt x="1329173" y="40332"/>
                </a:lnTo>
                <a:cubicBezTo>
                  <a:pt x="1365461" y="-5608"/>
                  <a:pt x="1432097" y="-13452"/>
                  <a:pt x="1478033" y="22810"/>
                </a:cubicBezTo>
                <a:cubicBezTo>
                  <a:pt x="1484513" y="27944"/>
                  <a:pt x="1490417" y="33826"/>
                  <a:pt x="1495565" y="40332"/>
                </a:cubicBezTo>
                <a:close/>
              </a:path>
            </a:pathLst>
          </a:custGeom>
          <a:solidFill>
            <a:srgbClr val="FFFFFF"/>
          </a:solidFill>
          <a:ln w="12700">
            <a:gradFill flip="none" rotWithShape="1">
              <a:gsLst>
                <a:gs pos="0">
                  <a:schemeClr val="accent1"/>
                </a:gs>
                <a:gs pos="100000">
                  <a:schemeClr val="accent2"/>
                </a:gs>
              </a:gsLst>
              <a:lin ang="0" scaled="1"/>
              <a:tileRect/>
            </a:gradFill>
            <a:headEnd type="none" w="med" len="med"/>
            <a:tailEnd type="none" w="med" len="med"/>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6" name="Freeform: Shape 275">
            <a:extLst>
              <a:ext uri="{FF2B5EF4-FFF2-40B4-BE49-F238E27FC236}">
                <a16:creationId xmlns:a16="http://schemas.microsoft.com/office/drawing/2014/main" id="{B0310743-C30C-CF29-0C9C-A9EC7F738F3F}"/>
              </a:ext>
            </a:extLst>
          </p:cNvPr>
          <p:cNvSpPr>
            <a:spLocks/>
          </p:cNvSpPr>
          <p:nvPr/>
        </p:nvSpPr>
        <p:spPr>
          <a:xfrm>
            <a:off x="3694933" y="2162825"/>
            <a:ext cx="5732540" cy="1646963"/>
          </a:xfrm>
          <a:custGeom>
            <a:avLst/>
            <a:gdLst>
              <a:gd name="connsiteX0" fmla="*/ 1348671 w 5642011"/>
              <a:gd name="connsiteY0" fmla="*/ 159 h 1628784"/>
              <a:gd name="connsiteX1" fmla="*/ 4294189 w 5642011"/>
              <a:gd name="connsiteY1" fmla="*/ 159 h 1628784"/>
              <a:gd name="connsiteX2" fmla="*/ 4513825 w 5642011"/>
              <a:gd name="connsiteY2" fmla="*/ 106791 h 1628784"/>
              <a:gd name="connsiteX3" fmla="*/ 5628314 w 5642011"/>
              <a:gd name="connsiteY3" fmla="*/ 1522313 h 1628784"/>
              <a:gd name="connsiteX4" fmla="*/ 5617298 w 5642011"/>
              <a:gd name="connsiteY4" fmla="*/ 1614832 h 1628784"/>
              <a:gd name="connsiteX5" fmla="*/ 5576546 w 5642011"/>
              <a:gd name="connsiteY5" fmla="*/ 1628944 h 1628784"/>
              <a:gd name="connsiteX6" fmla="*/ 66288 w 5642011"/>
              <a:gd name="connsiteY6" fmla="*/ 1628944 h 1628784"/>
              <a:gd name="connsiteX7" fmla="*/ 416 w 5642011"/>
              <a:gd name="connsiteY7" fmla="*/ 1563064 h 1628784"/>
              <a:gd name="connsiteX8" fmla="*/ 14531 w 5642011"/>
              <a:gd name="connsiteY8" fmla="*/ 1522313 h 1628784"/>
              <a:gd name="connsiteX9" fmla="*/ 1129016 w 5642011"/>
              <a:gd name="connsiteY9" fmla="*/ 106791 h 1628784"/>
              <a:gd name="connsiteX10" fmla="*/ 1348671 w 5642011"/>
              <a:gd name="connsiteY10" fmla="*/ 159 h 162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2011" h="1628784">
                <a:moveTo>
                  <a:pt x="1348671" y="159"/>
                </a:moveTo>
                <a:lnTo>
                  <a:pt x="4294189" y="159"/>
                </a:lnTo>
                <a:cubicBezTo>
                  <a:pt x="4379869" y="159"/>
                  <a:pt x="4460833" y="39435"/>
                  <a:pt x="4513825" y="106791"/>
                </a:cubicBezTo>
                <a:lnTo>
                  <a:pt x="5628314" y="1522313"/>
                </a:lnTo>
                <a:cubicBezTo>
                  <a:pt x="5650814" y="1550896"/>
                  <a:pt x="5645882" y="1592297"/>
                  <a:pt x="5617298" y="1614832"/>
                </a:cubicBezTo>
                <a:cubicBezTo>
                  <a:pt x="5605706" y="1623976"/>
                  <a:pt x="5591342" y="1628944"/>
                  <a:pt x="5576546" y="1628944"/>
                </a:cubicBezTo>
                <a:lnTo>
                  <a:pt x="66288" y="1628944"/>
                </a:lnTo>
                <a:cubicBezTo>
                  <a:pt x="29907" y="1628944"/>
                  <a:pt x="416" y="1599425"/>
                  <a:pt x="416" y="1563064"/>
                </a:cubicBezTo>
                <a:cubicBezTo>
                  <a:pt x="416" y="1548268"/>
                  <a:pt x="5387" y="1533941"/>
                  <a:pt x="14531" y="1522313"/>
                </a:cubicBezTo>
                <a:lnTo>
                  <a:pt x="1129016" y="106791"/>
                </a:lnTo>
                <a:cubicBezTo>
                  <a:pt x="1182026" y="39435"/>
                  <a:pt x="1262980" y="159"/>
                  <a:pt x="1348671" y="159"/>
                </a:cubicBezTo>
                <a:close/>
              </a:path>
            </a:pathLst>
          </a:custGeom>
          <a:solidFill>
            <a:srgbClr val="FFFFFF"/>
          </a:solidFill>
          <a:ln w="12700">
            <a:gradFill flip="none" rotWithShape="1">
              <a:gsLst>
                <a:gs pos="0">
                  <a:schemeClr val="accent1"/>
                </a:gs>
                <a:gs pos="100000">
                  <a:schemeClr val="accent2"/>
                </a:gs>
              </a:gsLst>
              <a:lin ang="0" scaled="1"/>
              <a:tileRect/>
            </a:gradFill>
            <a:headEnd type="none" w="med" len="med"/>
            <a:tailEnd type="none" w="med" len="med"/>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7" name="Freeform: Shape 276">
            <a:extLst>
              <a:ext uri="{FF2B5EF4-FFF2-40B4-BE49-F238E27FC236}">
                <a16:creationId xmlns:a16="http://schemas.microsoft.com/office/drawing/2014/main" id="{F8820203-95F3-C17D-9B87-FC970F7E6BBA}"/>
              </a:ext>
            </a:extLst>
          </p:cNvPr>
          <p:cNvSpPr>
            <a:spLocks/>
          </p:cNvSpPr>
          <p:nvPr/>
        </p:nvSpPr>
        <p:spPr>
          <a:xfrm>
            <a:off x="1519696" y="3973524"/>
            <a:ext cx="10083014" cy="2590789"/>
          </a:xfrm>
          <a:custGeom>
            <a:avLst/>
            <a:gdLst>
              <a:gd name="connsiteX0" fmla="*/ 2096427 w 9923781"/>
              <a:gd name="connsiteY0" fmla="*/ 334 h 2562193"/>
              <a:gd name="connsiteX1" fmla="*/ 7828192 w 9923781"/>
              <a:gd name="connsiteY1" fmla="*/ 334 h 2562193"/>
              <a:gd name="connsiteX2" fmla="*/ 8084801 w 9923781"/>
              <a:gd name="connsiteY2" fmla="*/ 124822 h 2562193"/>
              <a:gd name="connsiteX3" fmla="*/ 9907697 w 9923781"/>
              <a:gd name="connsiteY3" fmla="*/ 2438039 h 2562193"/>
              <a:gd name="connsiteX4" fmla="*/ 9894882 w 9923781"/>
              <a:gd name="connsiteY4" fmla="*/ 2546040 h 2562193"/>
              <a:gd name="connsiteX5" fmla="*/ 9847289 w 9923781"/>
              <a:gd name="connsiteY5" fmla="*/ 2562527 h 2562193"/>
              <a:gd name="connsiteX6" fmla="*/ 77315 w 9923781"/>
              <a:gd name="connsiteY6" fmla="*/ 2562527 h 2562193"/>
              <a:gd name="connsiteX7" fmla="*/ 416 w 9923781"/>
              <a:gd name="connsiteY7" fmla="*/ 2485631 h 2562193"/>
              <a:gd name="connsiteX8" fmla="*/ 16918 w 9923781"/>
              <a:gd name="connsiteY8" fmla="*/ 2438039 h 2562193"/>
              <a:gd name="connsiteX9" fmla="*/ 1839812 w 9923781"/>
              <a:gd name="connsiteY9" fmla="*/ 124822 h 2562193"/>
              <a:gd name="connsiteX10" fmla="*/ 2096427 w 9923781"/>
              <a:gd name="connsiteY10" fmla="*/ 334 h 256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23781" h="2562193">
                <a:moveTo>
                  <a:pt x="2096427" y="334"/>
                </a:moveTo>
                <a:lnTo>
                  <a:pt x="7828192" y="334"/>
                </a:lnTo>
                <a:cubicBezTo>
                  <a:pt x="7928309" y="334"/>
                  <a:pt x="8022881" y="46198"/>
                  <a:pt x="8084801" y="124822"/>
                </a:cubicBezTo>
                <a:lnTo>
                  <a:pt x="9907697" y="2438039"/>
                </a:lnTo>
                <a:cubicBezTo>
                  <a:pt x="9933978" y="2471412"/>
                  <a:pt x="9928254" y="2519760"/>
                  <a:pt x="9894882" y="2546040"/>
                </a:cubicBezTo>
                <a:cubicBezTo>
                  <a:pt x="9881310" y="2556731"/>
                  <a:pt x="9864534" y="2562527"/>
                  <a:pt x="9847289" y="2562527"/>
                </a:cubicBezTo>
                <a:lnTo>
                  <a:pt x="77315" y="2562527"/>
                </a:lnTo>
                <a:cubicBezTo>
                  <a:pt x="34846" y="2562527"/>
                  <a:pt x="416" y="2528112"/>
                  <a:pt x="416" y="2485631"/>
                </a:cubicBezTo>
                <a:cubicBezTo>
                  <a:pt x="416" y="2468388"/>
                  <a:pt x="6230" y="2451611"/>
                  <a:pt x="16918" y="2438039"/>
                </a:cubicBezTo>
                <a:lnTo>
                  <a:pt x="1839812" y="124822"/>
                </a:lnTo>
                <a:cubicBezTo>
                  <a:pt x="1901764" y="46198"/>
                  <a:pt x="1996332" y="334"/>
                  <a:pt x="2096427" y="334"/>
                </a:cubicBezTo>
                <a:close/>
              </a:path>
            </a:pathLst>
          </a:custGeom>
          <a:solidFill>
            <a:srgbClr val="FFFFFF"/>
          </a:solidFill>
          <a:ln w="12700">
            <a:gradFill flip="none" rotWithShape="1">
              <a:gsLst>
                <a:gs pos="0">
                  <a:schemeClr val="accent1"/>
                </a:gs>
                <a:gs pos="100000">
                  <a:schemeClr val="accent2"/>
                </a:gs>
              </a:gsLst>
              <a:lin ang="0" scaled="1"/>
              <a:tileRect/>
            </a:gradFill>
            <a:headEnd type="none" w="med" len="med"/>
            <a:tailEnd type="none" w="med" len="med"/>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4" name="Freeform: Shape 283">
            <a:extLst>
              <a:ext uri="{FF2B5EF4-FFF2-40B4-BE49-F238E27FC236}">
                <a16:creationId xmlns:a16="http://schemas.microsoft.com/office/drawing/2014/main" id="{5E6687F4-B63D-6918-19E3-DA301DEBBDEA}"/>
              </a:ext>
            </a:extLst>
          </p:cNvPr>
          <p:cNvSpPr>
            <a:spLocks/>
          </p:cNvSpPr>
          <p:nvPr/>
        </p:nvSpPr>
        <p:spPr>
          <a:xfrm>
            <a:off x="1644650" y="4054475"/>
            <a:ext cx="9833106" cy="2436686"/>
          </a:xfrm>
          <a:custGeom>
            <a:avLst/>
            <a:gdLst>
              <a:gd name="connsiteX0" fmla="*/ 11059 w 9603972"/>
              <a:gd name="connsiteY0" fmla="*/ 2304350 h 2381257"/>
              <a:gd name="connsiteX1" fmla="*/ 1784600 w 9603972"/>
              <a:gd name="connsiteY1" fmla="*/ 77173 h 2381257"/>
              <a:gd name="connsiteX2" fmla="*/ 1944405 w 9603972"/>
              <a:gd name="connsiteY2" fmla="*/ 132 h 2381257"/>
              <a:gd name="connsiteX3" fmla="*/ 7660953 w 9603972"/>
              <a:gd name="connsiteY3" fmla="*/ 132 h 2381257"/>
              <a:gd name="connsiteX4" fmla="*/ 7820786 w 9603972"/>
              <a:gd name="connsiteY4" fmla="*/ 77173 h 2381257"/>
              <a:gd name="connsiteX5" fmla="*/ 9594326 w 9603972"/>
              <a:gd name="connsiteY5" fmla="*/ 2304350 h 2381257"/>
              <a:gd name="connsiteX6" fmla="*/ 9586763 w 9603972"/>
              <a:gd name="connsiteY6" fmla="*/ 2371058 h 2381257"/>
              <a:gd name="connsiteX7" fmla="*/ 9557192 w 9603972"/>
              <a:gd name="connsiteY7" fmla="*/ 2381390 h 2381257"/>
              <a:gd name="connsiteX8" fmla="*/ 48175 w 9603972"/>
              <a:gd name="connsiteY8" fmla="*/ 2381390 h 2381257"/>
              <a:gd name="connsiteX9" fmla="*/ 691 w 9603972"/>
              <a:gd name="connsiteY9" fmla="*/ 2333942 h 2381257"/>
              <a:gd name="connsiteX10" fmla="*/ 11059 w 9603972"/>
              <a:gd name="connsiteY10" fmla="*/ 2304350 h 238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03972" h="2381257">
                <a:moveTo>
                  <a:pt x="11059" y="2304350"/>
                </a:moveTo>
                <a:lnTo>
                  <a:pt x="1784600" y="77173"/>
                </a:lnTo>
                <a:cubicBezTo>
                  <a:pt x="1823336" y="28501"/>
                  <a:pt x="1882196" y="132"/>
                  <a:pt x="1944405" y="132"/>
                </a:cubicBezTo>
                <a:lnTo>
                  <a:pt x="7660953" y="132"/>
                </a:lnTo>
                <a:cubicBezTo>
                  <a:pt x="7723182" y="132"/>
                  <a:pt x="7782021" y="28501"/>
                  <a:pt x="7820786" y="77173"/>
                </a:cubicBezTo>
                <a:lnTo>
                  <a:pt x="9594326" y="2304350"/>
                </a:lnTo>
                <a:cubicBezTo>
                  <a:pt x="9610656" y="2324870"/>
                  <a:pt x="9607272" y="2354714"/>
                  <a:pt x="9586763" y="2371058"/>
                </a:cubicBezTo>
                <a:cubicBezTo>
                  <a:pt x="9578360" y="2377754"/>
                  <a:pt x="9567935" y="2381390"/>
                  <a:pt x="9557192" y="2381390"/>
                </a:cubicBezTo>
                <a:lnTo>
                  <a:pt x="48175" y="2381390"/>
                </a:lnTo>
                <a:cubicBezTo>
                  <a:pt x="21967" y="2381390"/>
                  <a:pt x="691" y="2360150"/>
                  <a:pt x="691" y="2333942"/>
                </a:cubicBezTo>
                <a:cubicBezTo>
                  <a:pt x="691" y="2323178"/>
                  <a:pt x="4363" y="2312774"/>
                  <a:pt x="11059" y="2304350"/>
                </a:cubicBezTo>
                <a:close/>
              </a:path>
            </a:pathLst>
          </a:custGeom>
          <a:solidFill>
            <a:srgbClr val="F2F2F2"/>
          </a:solidFill>
          <a:ln w="95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85" name="Freeform: Shape 284">
            <a:extLst>
              <a:ext uri="{FF2B5EF4-FFF2-40B4-BE49-F238E27FC236}">
                <a16:creationId xmlns:a16="http://schemas.microsoft.com/office/drawing/2014/main" id="{563D438B-E39C-5B71-2E07-2DCB30472929}"/>
              </a:ext>
            </a:extLst>
          </p:cNvPr>
          <p:cNvSpPr>
            <a:spLocks/>
          </p:cNvSpPr>
          <p:nvPr/>
        </p:nvSpPr>
        <p:spPr>
          <a:xfrm>
            <a:off x="3855245" y="2235977"/>
            <a:ext cx="5411916" cy="1500659"/>
          </a:xfrm>
          <a:custGeom>
            <a:avLst/>
            <a:gdLst>
              <a:gd name="connsiteX0" fmla="*/ 14335 w 5266261"/>
              <a:gd name="connsiteY0" fmla="*/ 1365295 h 1466856"/>
              <a:gd name="connsiteX1" fmla="*/ 1020716 w 5266261"/>
              <a:gd name="connsiteY1" fmla="*/ 101478 h 1466856"/>
              <a:gd name="connsiteX2" fmla="*/ 1231316 w 5266261"/>
              <a:gd name="connsiteY2" fmla="*/ -42 h 1466856"/>
              <a:gd name="connsiteX3" fmla="*/ 4036322 w 5266261"/>
              <a:gd name="connsiteY3" fmla="*/ -42 h 1466856"/>
              <a:gd name="connsiteX4" fmla="*/ 4246923 w 5266261"/>
              <a:gd name="connsiteY4" fmla="*/ 101478 h 1466856"/>
              <a:gd name="connsiteX5" fmla="*/ 5253332 w 5266261"/>
              <a:gd name="connsiteY5" fmla="*/ 1365295 h 1466856"/>
              <a:gd name="connsiteX6" fmla="*/ 5243367 w 5266261"/>
              <a:gd name="connsiteY6" fmla="*/ 1453207 h 1466856"/>
              <a:gd name="connsiteX7" fmla="*/ 5204405 w 5266261"/>
              <a:gd name="connsiteY7" fmla="*/ 1466815 h 1466856"/>
              <a:gd name="connsiteX8" fmla="*/ 63259 w 5266261"/>
              <a:gd name="connsiteY8" fmla="*/ 1466815 h 1466856"/>
              <a:gd name="connsiteX9" fmla="*/ 691 w 5266261"/>
              <a:gd name="connsiteY9" fmla="*/ 1404247 h 1466856"/>
              <a:gd name="connsiteX10" fmla="*/ 14335 w 5266261"/>
              <a:gd name="connsiteY10" fmla="*/ 1365295 h 146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6261" h="1466856">
                <a:moveTo>
                  <a:pt x="14335" y="1365295"/>
                </a:moveTo>
                <a:lnTo>
                  <a:pt x="1020716" y="101478"/>
                </a:lnTo>
                <a:cubicBezTo>
                  <a:pt x="1071799" y="37326"/>
                  <a:pt x="1149344" y="-42"/>
                  <a:pt x="1231316" y="-42"/>
                </a:cubicBezTo>
                <a:lnTo>
                  <a:pt x="4036322" y="-42"/>
                </a:lnTo>
                <a:cubicBezTo>
                  <a:pt x="4118316" y="-42"/>
                  <a:pt x="4195842" y="37326"/>
                  <a:pt x="4246923" y="101478"/>
                </a:cubicBezTo>
                <a:lnTo>
                  <a:pt x="5253332" y="1365295"/>
                </a:lnTo>
                <a:cubicBezTo>
                  <a:pt x="5274849" y="1392331"/>
                  <a:pt x="5270389" y="1431679"/>
                  <a:pt x="5243367" y="1453207"/>
                </a:cubicBezTo>
                <a:cubicBezTo>
                  <a:pt x="5232294" y="1462027"/>
                  <a:pt x="5218556" y="1466815"/>
                  <a:pt x="5204405" y="1466815"/>
                </a:cubicBezTo>
                <a:lnTo>
                  <a:pt x="63259" y="1466815"/>
                </a:lnTo>
                <a:cubicBezTo>
                  <a:pt x="28699" y="1466815"/>
                  <a:pt x="691" y="1438807"/>
                  <a:pt x="691" y="1404247"/>
                </a:cubicBezTo>
                <a:cubicBezTo>
                  <a:pt x="691" y="1390099"/>
                  <a:pt x="5515" y="1376383"/>
                  <a:pt x="14335" y="1365295"/>
                </a:cubicBezTo>
                <a:close/>
              </a:path>
            </a:pathLst>
          </a:custGeom>
          <a:solidFill>
            <a:srgbClr val="F2F2F2"/>
          </a:solidFill>
          <a:ln w="95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97" name="Graphic 295">
            <a:extLst>
              <a:ext uri="{FF2B5EF4-FFF2-40B4-BE49-F238E27FC236}">
                <a16:creationId xmlns:a16="http://schemas.microsoft.com/office/drawing/2014/main" id="{9916F37B-C90B-EEDB-2A6B-C8069A2FCA42}"/>
              </a:ext>
            </a:extLst>
          </p:cNvPr>
          <p:cNvSpPr>
            <a:spLocks/>
          </p:cNvSpPr>
          <p:nvPr/>
        </p:nvSpPr>
        <p:spPr>
          <a:xfrm>
            <a:off x="5265803" y="260349"/>
            <a:ext cx="2590801" cy="1663923"/>
          </a:xfrm>
          <a:custGeom>
            <a:avLst/>
            <a:gdLst>
              <a:gd name="connsiteX0" fmla="*/ 1367219 w 2613661"/>
              <a:gd name="connsiteY0" fmla="*/ 32439 h 1637892"/>
              <a:gd name="connsiteX1" fmla="*/ 2474644 w 2613661"/>
              <a:gd name="connsiteY1" fmla="*/ 1411373 h 1637892"/>
              <a:gd name="connsiteX2" fmla="*/ 2611289 w 2613661"/>
              <a:gd name="connsiteY2" fmla="*/ 1579013 h 1637892"/>
              <a:gd name="connsiteX3" fmla="*/ 2579819 w 2613661"/>
              <a:gd name="connsiteY3" fmla="*/ 1636049 h 1637892"/>
              <a:gd name="connsiteX4" fmla="*/ 2548681 w 2613661"/>
              <a:gd name="connsiteY4" fmla="*/ 1634049 h 1637892"/>
              <a:gd name="connsiteX5" fmla="*/ 50331 w 2613661"/>
              <a:gd name="connsiteY5" fmla="*/ 1634049 h 1637892"/>
              <a:gd name="connsiteX6" fmla="*/ -552 w 2613661"/>
              <a:gd name="connsiteY6" fmla="*/ 1583166 h 1637892"/>
              <a:gd name="connsiteX7" fmla="*/ 11126 w 2613661"/>
              <a:gd name="connsiteY7" fmla="*/ 1550724 h 1637892"/>
              <a:gd name="connsiteX8" fmla="*/ 124368 w 2613661"/>
              <a:gd name="connsiteY8" fmla="*/ 1411373 h 1637892"/>
              <a:gd name="connsiteX9" fmla="*/ 1231793 w 2613661"/>
              <a:gd name="connsiteY9" fmla="*/ 32439 h 1637892"/>
              <a:gd name="connsiteX10" fmla="*/ 1353884 w 2613661"/>
              <a:gd name="connsiteY10" fmla="*/ 19106 h 1637892"/>
              <a:gd name="connsiteX11" fmla="*/ 1367219 w 2613661"/>
              <a:gd name="connsiteY11" fmla="*/ 32439 h 1637892"/>
              <a:gd name="connsiteX0" fmla="*/ 2549233 w 2641480"/>
              <a:gd name="connsiteY0" fmla="*/ 1634079 h 1722936"/>
              <a:gd name="connsiteX1" fmla="*/ 50883 w 2641480"/>
              <a:gd name="connsiteY1" fmla="*/ 1634079 h 1722936"/>
              <a:gd name="connsiteX2" fmla="*/ 0 w 2641480"/>
              <a:gd name="connsiteY2" fmla="*/ 1583196 h 1722936"/>
              <a:gd name="connsiteX3" fmla="*/ 11678 w 2641480"/>
              <a:gd name="connsiteY3" fmla="*/ 1550754 h 1722936"/>
              <a:gd name="connsiteX4" fmla="*/ 124920 w 2641480"/>
              <a:gd name="connsiteY4" fmla="*/ 1411403 h 1722936"/>
              <a:gd name="connsiteX5" fmla="*/ 1232345 w 2641480"/>
              <a:gd name="connsiteY5" fmla="*/ 32469 h 1722936"/>
              <a:gd name="connsiteX6" fmla="*/ 1354436 w 2641480"/>
              <a:gd name="connsiteY6" fmla="*/ 19136 h 1722936"/>
              <a:gd name="connsiteX7" fmla="*/ 1367771 w 2641480"/>
              <a:gd name="connsiteY7" fmla="*/ 32469 h 1722936"/>
              <a:gd name="connsiteX8" fmla="*/ 2475196 w 2641480"/>
              <a:gd name="connsiteY8" fmla="*/ 1411403 h 1722936"/>
              <a:gd name="connsiteX9" fmla="*/ 2611841 w 2641480"/>
              <a:gd name="connsiteY9" fmla="*/ 1579043 h 1722936"/>
              <a:gd name="connsiteX10" fmla="*/ 2580371 w 2641480"/>
              <a:gd name="connsiteY10" fmla="*/ 1636079 h 1722936"/>
              <a:gd name="connsiteX11" fmla="*/ 2641480 w 2641480"/>
              <a:gd name="connsiteY11" fmla="*/ 1722936 h 1722936"/>
              <a:gd name="connsiteX0" fmla="*/ 2549233 w 2613661"/>
              <a:gd name="connsiteY0" fmla="*/ 1634079 h 1636079"/>
              <a:gd name="connsiteX1" fmla="*/ 50883 w 2613661"/>
              <a:gd name="connsiteY1" fmla="*/ 1634079 h 1636079"/>
              <a:gd name="connsiteX2" fmla="*/ 0 w 2613661"/>
              <a:gd name="connsiteY2" fmla="*/ 1583196 h 1636079"/>
              <a:gd name="connsiteX3" fmla="*/ 11678 w 2613661"/>
              <a:gd name="connsiteY3" fmla="*/ 1550754 h 1636079"/>
              <a:gd name="connsiteX4" fmla="*/ 124920 w 2613661"/>
              <a:gd name="connsiteY4" fmla="*/ 1411403 h 1636079"/>
              <a:gd name="connsiteX5" fmla="*/ 1232345 w 2613661"/>
              <a:gd name="connsiteY5" fmla="*/ 32469 h 1636079"/>
              <a:gd name="connsiteX6" fmla="*/ 1354436 w 2613661"/>
              <a:gd name="connsiteY6" fmla="*/ 19136 h 1636079"/>
              <a:gd name="connsiteX7" fmla="*/ 1367771 w 2613661"/>
              <a:gd name="connsiteY7" fmla="*/ 32469 h 1636079"/>
              <a:gd name="connsiteX8" fmla="*/ 2475196 w 2613661"/>
              <a:gd name="connsiteY8" fmla="*/ 1411403 h 1636079"/>
              <a:gd name="connsiteX9" fmla="*/ 2611841 w 2613661"/>
              <a:gd name="connsiteY9" fmla="*/ 1579043 h 1636079"/>
              <a:gd name="connsiteX10" fmla="*/ 2580371 w 2613661"/>
              <a:gd name="connsiteY10" fmla="*/ 1636079 h 1636079"/>
              <a:gd name="connsiteX0" fmla="*/ 50883 w 2613661"/>
              <a:gd name="connsiteY0" fmla="*/ 1634079 h 1636079"/>
              <a:gd name="connsiteX1" fmla="*/ 0 w 2613661"/>
              <a:gd name="connsiteY1" fmla="*/ 1583196 h 1636079"/>
              <a:gd name="connsiteX2" fmla="*/ 11678 w 2613661"/>
              <a:gd name="connsiteY2" fmla="*/ 1550754 h 1636079"/>
              <a:gd name="connsiteX3" fmla="*/ 124920 w 2613661"/>
              <a:gd name="connsiteY3" fmla="*/ 1411403 h 1636079"/>
              <a:gd name="connsiteX4" fmla="*/ 1232345 w 2613661"/>
              <a:gd name="connsiteY4" fmla="*/ 32469 h 1636079"/>
              <a:gd name="connsiteX5" fmla="*/ 1354436 w 2613661"/>
              <a:gd name="connsiteY5" fmla="*/ 19136 h 1636079"/>
              <a:gd name="connsiteX6" fmla="*/ 1367771 w 2613661"/>
              <a:gd name="connsiteY6" fmla="*/ 32469 h 1636079"/>
              <a:gd name="connsiteX7" fmla="*/ 2475196 w 2613661"/>
              <a:gd name="connsiteY7" fmla="*/ 1411403 h 1636079"/>
              <a:gd name="connsiteX8" fmla="*/ 2611841 w 2613661"/>
              <a:gd name="connsiteY8" fmla="*/ 1579043 h 1636079"/>
              <a:gd name="connsiteX9" fmla="*/ 2580371 w 2613661"/>
              <a:gd name="connsiteY9" fmla="*/ 1636079 h 16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3661" h="1636079">
                <a:moveTo>
                  <a:pt x="50883" y="1634079"/>
                </a:moveTo>
                <a:cubicBezTo>
                  <a:pt x="22784" y="1634079"/>
                  <a:pt x="0" y="1611295"/>
                  <a:pt x="0" y="1583196"/>
                </a:cubicBezTo>
                <a:cubicBezTo>
                  <a:pt x="0" y="1571347"/>
                  <a:pt x="4124" y="1559879"/>
                  <a:pt x="11678" y="1550754"/>
                </a:cubicBezTo>
                <a:cubicBezTo>
                  <a:pt x="49759" y="1504577"/>
                  <a:pt x="87506" y="1458123"/>
                  <a:pt x="124920" y="1411403"/>
                </a:cubicBezTo>
                <a:lnTo>
                  <a:pt x="1232345" y="32469"/>
                </a:lnTo>
                <a:cubicBezTo>
                  <a:pt x="1262377" y="-4928"/>
                  <a:pt x="1317041" y="-10898"/>
                  <a:pt x="1354436" y="19136"/>
                </a:cubicBezTo>
                <a:cubicBezTo>
                  <a:pt x="1359351" y="23083"/>
                  <a:pt x="1363828" y="27554"/>
                  <a:pt x="1367771" y="32469"/>
                </a:cubicBezTo>
                <a:lnTo>
                  <a:pt x="2475196" y="1411403"/>
                </a:lnTo>
                <a:cubicBezTo>
                  <a:pt x="2520334" y="1467610"/>
                  <a:pt x="2565883" y="1523493"/>
                  <a:pt x="2611841" y="1579043"/>
                </a:cubicBezTo>
                <a:cubicBezTo>
                  <a:pt x="2618899" y="1603484"/>
                  <a:pt x="2604811" y="1629021"/>
                  <a:pt x="2580371" y="1636079"/>
                </a:cubicBezTo>
              </a:path>
            </a:pathLst>
          </a:custGeom>
          <a:solidFill>
            <a:srgbClr val="F2F2F2"/>
          </a:solidFill>
          <a:ln w="95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90EC477B-68BC-B82C-3AFE-604506E01D13}"/>
              </a:ext>
            </a:extLst>
          </p:cNvPr>
          <p:cNvSpPr>
            <a:spLocks noGrp="1"/>
          </p:cNvSpPr>
          <p:nvPr>
            <p:ph type="title"/>
          </p:nvPr>
        </p:nvSpPr>
        <p:spPr>
          <a:xfrm>
            <a:off x="588263" y="457200"/>
            <a:ext cx="2993137" cy="1107996"/>
          </a:xfrm>
        </p:spPr>
        <p:txBody>
          <a:bodyPr>
            <a:spAutoFit/>
          </a:bodyPr>
          <a:lstStyle/>
          <a:p>
            <a:r>
              <a:rPr lang="en-US">
                <a:ln>
                  <a:noFill/>
                </a:ln>
                <a:gradFill>
                  <a:gsLst>
                    <a:gs pos="0">
                      <a:schemeClr val="accent1"/>
                    </a:gs>
                    <a:gs pos="100000">
                      <a:schemeClr val="accent2"/>
                    </a:gs>
                  </a:gsLst>
                  <a:lin ang="3000000" scaled="0"/>
                </a:gradFill>
                <a:cs typeface="Segoe Sans Display Semibold" pitchFamily="2" charset="0"/>
              </a:rPr>
              <a:t>Knowledge Sources</a:t>
            </a:r>
            <a:endParaRPr lang="en-US"/>
          </a:p>
        </p:txBody>
      </p:sp>
      <p:sp>
        <p:nvSpPr>
          <p:cNvPr id="151" name="TextBox 150">
            <a:extLst>
              <a:ext uri="{FF2B5EF4-FFF2-40B4-BE49-F238E27FC236}">
                <a16:creationId xmlns:a16="http://schemas.microsoft.com/office/drawing/2014/main" id="{546E5A9C-E873-8E1A-2C73-EB4C69D49250}"/>
              </a:ext>
              <a:ext uri="{C183D7F6-B498-43B3-948B-1728B52AA6E4}">
                <adec:decorative xmlns:adec="http://schemas.microsoft.com/office/drawing/2017/decorative" val="1"/>
              </a:ext>
            </a:extLst>
          </p:cNvPr>
          <p:cNvSpPr txBox="1">
            <a:spLocks/>
          </p:cNvSpPr>
          <p:nvPr/>
        </p:nvSpPr>
        <p:spPr>
          <a:xfrm>
            <a:off x="5232389" y="4108450"/>
            <a:ext cx="2657628" cy="314325"/>
          </a:xfrm>
          <a:prstGeom prst="roundRect">
            <a:avLst>
              <a:gd name="adj" fmla="val 50000"/>
            </a:avLst>
          </a:prstGeom>
          <a:gradFill>
            <a:gsLst>
              <a:gs pos="0">
                <a:srgbClr val="0078D4"/>
              </a:gs>
              <a:gs pos="100000">
                <a:schemeClr val="accent2"/>
              </a:gs>
              <a:gs pos="63000">
                <a:srgbClr val="8661C5"/>
              </a:gs>
            </a:gsLst>
            <a:lin ang="0" scaled="1"/>
          </a:gradFill>
          <a:ln>
            <a:solidFill>
              <a:schemeClr val="bg1"/>
            </a:solidFill>
          </a:ln>
          <a:effectLst>
            <a:outerShdw blurRad="63500" dist="381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solidFill>
                  <a:schemeClr val="bg1"/>
                </a:solidFill>
                <a:effectLst/>
                <a:uLnTx/>
                <a:uFillTx/>
                <a:latin typeface="+mj-lt"/>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rPr>
              <a:t>Industry Systems</a:t>
            </a:r>
          </a:p>
        </p:txBody>
      </p:sp>
      <p:grpSp>
        <p:nvGrpSpPr>
          <p:cNvPr id="154" name="Group 153">
            <a:extLst>
              <a:ext uri="{FF2B5EF4-FFF2-40B4-BE49-F238E27FC236}">
                <a16:creationId xmlns:a16="http://schemas.microsoft.com/office/drawing/2014/main" id="{2D8C922D-5EB0-2F92-E2A7-B2166824D45B}"/>
              </a:ext>
            </a:extLst>
          </p:cNvPr>
          <p:cNvGrpSpPr>
            <a:grpSpLocks/>
          </p:cNvGrpSpPr>
          <p:nvPr/>
        </p:nvGrpSpPr>
        <p:grpSpPr>
          <a:xfrm>
            <a:off x="3345617" y="4589500"/>
            <a:ext cx="471564" cy="471564"/>
            <a:chOff x="3408268" y="5593227"/>
            <a:chExt cx="936946" cy="936946"/>
          </a:xfrm>
        </p:grpSpPr>
        <p:grpSp>
          <p:nvGrpSpPr>
            <p:cNvPr id="180" name="Group 179">
              <a:extLst>
                <a:ext uri="{FF2B5EF4-FFF2-40B4-BE49-F238E27FC236}">
                  <a16:creationId xmlns:a16="http://schemas.microsoft.com/office/drawing/2014/main" id="{9A24D8D5-5C5D-793F-B8DB-F0EB56717E16}"/>
                </a:ext>
                <a:ext uri="{C183D7F6-B498-43B3-948B-1728B52AA6E4}">
                  <adec:decorative xmlns:adec="http://schemas.microsoft.com/office/drawing/2017/decorative" val="1"/>
                </a:ext>
              </a:extLst>
            </p:cNvPr>
            <p:cNvGrpSpPr>
              <a:grpSpLocks/>
            </p:cNvGrpSpPr>
            <p:nvPr/>
          </p:nvGrpSpPr>
          <p:grpSpPr>
            <a:xfrm>
              <a:off x="3408268" y="5593227"/>
              <a:ext cx="936946" cy="936946"/>
              <a:chOff x="539904" y="3028598"/>
              <a:chExt cx="691996" cy="708174"/>
            </a:xfrm>
          </p:grpSpPr>
          <p:sp>
            <p:nvSpPr>
              <p:cNvPr id="182" name="Oval 36_1">
                <a:extLst>
                  <a:ext uri="{FF2B5EF4-FFF2-40B4-BE49-F238E27FC236}">
                    <a16:creationId xmlns:a16="http://schemas.microsoft.com/office/drawing/2014/main" id="{2CAE260D-1ACD-C8C0-AC0C-7FC7A1F19142}"/>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183" name="Oval 182">
                <a:extLst>
                  <a:ext uri="{FF2B5EF4-FFF2-40B4-BE49-F238E27FC236}">
                    <a16:creationId xmlns:a16="http://schemas.microsoft.com/office/drawing/2014/main" id="{5F67511B-9BD0-FE48-5C45-5E50079AE55D}"/>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pic>
          <p:nvPicPr>
            <p:cNvPr id="181" name="Graphic 180">
              <a:extLst>
                <a:ext uri="{FF2B5EF4-FFF2-40B4-BE49-F238E27FC236}">
                  <a16:creationId xmlns:a16="http://schemas.microsoft.com/office/drawing/2014/main" id="{55F23FFF-1956-C9DB-A943-7D6878C1B5C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6809" y="5833100"/>
              <a:ext cx="457200" cy="457200"/>
            </a:xfrm>
            <a:prstGeom prst="rect">
              <a:avLst/>
            </a:prstGeom>
          </p:spPr>
        </p:pic>
      </p:grpSp>
      <p:sp>
        <p:nvSpPr>
          <p:cNvPr id="155" name="TextBox 154">
            <a:extLst>
              <a:ext uri="{FF2B5EF4-FFF2-40B4-BE49-F238E27FC236}">
                <a16:creationId xmlns:a16="http://schemas.microsoft.com/office/drawing/2014/main" id="{30BFCE6A-D71A-3D60-8C7D-2E4DC95F906B}"/>
              </a:ext>
            </a:extLst>
          </p:cNvPr>
          <p:cNvSpPr txBox="1">
            <a:spLocks/>
          </p:cNvSpPr>
          <p:nvPr/>
        </p:nvSpPr>
        <p:spPr>
          <a:xfrm>
            <a:off x="2865526" y="5134711"/>
            <a:ext cx="1431747" cy="215444"/>
          </a:xfrm>
          <a:prstGeom prst="rect">
            <a:avLst/>
          </a:prstGeom>
          <a:noFill/>
          <a:ln>
            <a:noFill/>
          </a:ln>
        </p:spPr>
        <p:txBody>
          <a:bodyPr wrap="square" lIns="0" tIns="0" rIns="0" bIns="0" rtlCol="0" anchor="t">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Microsoft Graph</a:t>
            </a:r>
          </a:p>
        </p:txBody>
      </p:sp>
      <p:grpSp>
        <p:nvGrpSpPr>
          <p:cNvPr id="156" name="Group 155">
            <a:extLst>
              <a:ext uri="{FF2B5EF4-FFF2-40B4-BE49-F238E27FC236}">
                <a16:creationId xmlns:a16="http://schemas.microsoft.com/office/drawing/2014/main" id="{2C23FBA6-271F-9673-71C5-F517847691E8}"/>
              </a:ext>
            </a:extLst>
          </p:cNvPr>
          <p:cNvGrpSpPr>
            <a:grpSpLocks/>
          </p:cNvGrpSpPr>
          <p:nvPr/>
        </p:nvGrpSpPr>
        <p:grpSpPr>
          <a:xfrm>
            <a:off x="4745429" y="4589500"/>
            <a:ext cx="471564" cy="471564"/>
            <a:chOff x="6097814" y="5593227"/>
            <a:chExt cx="936946" cy="936946"/>
          </a:xfrm>
        </p:grpSpPr>
        <p:grpSp>
          <p:nvGrpSpPr>
            <p:cNvPr id="176" name="Group 175">
              <a:extLst>
                <a:ext uri="{FF2B5EF4-FFF2-40B4-BE49-F238E27FC236}">
                  <a16:creationId xmlns:a16="http://schemas.microsoft.com/office/drawing/2014/main" id="{8545BB5F-B5DF-52DE-A9A3-BE9E7256C711}"/>
                </a:ext>
                <a:ext uri="{C183D7F6-B498-43B3-948B-1728B52AA6E4}">
                  <adec:decorative xmlns:adec="http://schemas.microsoft.com/office/drawing/2017/decorative" val="1"/>
                </a:ext>
              </a:extLst>
            </p:cNvPr>
            <p:cNvGrpSpPr>
              <a:grpSpLocks/>
            </p:cNvGrpSpPr>
            <p:nvPr/>
          </p:nvGrpSpPr>
          <p:grpSpPr>
            <a:xfrm>
              <a:off x="6097814" y="5593227"/>
              <a:ext cx="936946" cy="936946"/>
              <a:chOff x="539904" y="3028598"/>
              <a:chExt cx="691996" cy="708174"/>
            </a:xfrm>
          </p:grpSpPr>
          <p:sp>
            <p:nvSpPr>
              <p:cNvPr id="178" name="Oval 36_1">
                <a:extLst>
                  <a:ext uri="{FF2B5EF4-FFF2-40B4-BE49-F238E27FC236}">
                    <a16:creationId xmlns:a16="http://schemas.microsoft.com/office/drawing/2014/main" id="{8CCE7D2B-E921-4154-6E20-DB5B3DAEFEE7}"/>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179" name="Oval 178">
                <a:extLst>
                  <a:ext uri="{FF2B5EF4-FFF2-40B4-BE49-F238E27FC236}">
                    <a16:creationId xmlns:a16="http://schemas.microsoft.com/office/drawing/2014/main" id="{0CF5C738-C229-FB2C-4879-6D44FD8A7C7F}"/>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pic>
          <p:nvPicPr>
            <p:cNvPr id="177" name="Picture 176">
              <a:extLst>
                <a:ext uri="{FF2B5EF4-FFF2-40B4-BE49-F238E27FC236}">
                  <a16:creationId xmlns:a16="http://schemas.microsoft.com/office/drawing/2014/main" id="{D6AB6EDE-B86E-B9B2-A514-38244464E266}"/>
                </a:ext>
                <a:ext uri="{C183D7F6-B498-43B3-948B-1728B52AA6E4}">
                  <adec:decorative xmlns:adec="http://schemas.microsoft.com/office/drawing/2017/decorative" val="1"/>
                </a:ext>
              </a:extLst>
            </p:cNvPr>
            <p:cNvPicPr>
              <a:picLocks noChangeAspect="1"/>
            </p:cNvPicPr>
            <p:nvPr/>
          </p:nvPicPr>
          <p:blipFill>
            <a:blip r:embed="rId5"/>
            <a:srcRect l="113" r="113"/>
            <a:stretch/>
          </p:blipFill>
          <p:spPr>
            <a:xfrm>
              <a:off x="6323014" y="5817875"/>
              <a:ext cx="486546" cy="487650"/>
            </a:xfrm>
            <a:prstGeom prst="rect">
              <a:avLst/>
            </a:prstGeom>
          </p:spPr>
        </p:pic>
      </p:grpSp>
      <p:sp>
        <p:nvSpPr>
          <p:cNvPr id="157" name="TextBox 156">
            <a:extLst>
              <a:ext uri="{FF2B5EF4-FFF2-40B4-BE49-F238E27FC236}">
                <a16:creationId xmlns:a16="http://schemas.microsoft.com/office/drawing/2014/main" id="{6685FC0B-25ED-6D52-415D-36C7951C3716}"/>
              </a:ext>
            </a:extLst>
          </p:cNvPr>
          <p:cNvSpPr txBox="1">
            <a:spLocks/>
          </p:cNvSpPr>
          <p:nvPr/>
        </p:nvSpPr>
        <p:spPr>
          <a:xfrm>
            <a:off x="4566958" y="5134711"/>
            <a:ext cx="828505" cy="215444"/>
          </a:xfrm>
          <a:prstGeom prst="rect">
            <a:avLst/>
          </a:prstGeom>
          <a:noFill/>
          <a:ln>
            <a:noFill/>
          </a:ln>
        </p:spPr>
        <p:txBody>
          <a:bodyPr wrap="square" lIns="0" tIns="0" rIns="0" bIns="0" rtlCol="0" anchor="t">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Dataverse</a:t>
            </a:r>
          </a:p>
        </p:txBody>
      </p:sp>
      <p:grpSp>
        <p:nvGrpSpPr>
          <p:cNvPr id="158" name="Group 157">
            <a:extLst>
              <a:ext uri="{FF2B5EF4-FFF2-40B4-BE49-F238E27FC236}">
                <a16:creationId xmlns:a16="http://schemas.microsoft.com/office/drawing/2014/main" id="{75B14931-A9E8-539F-F6EE-B749D146155D}"/>
              </a:ext>
            </a:extLst>
          </p:cNvPr>
          <p:cNvGrpSpPr>
            <a:grpSpLocks/>
          </p:cNvGrpSpPr>
          <p:nvPr/>
        </p:nvGrpSpPr>
        <p:grpSpPr>
          <a:xfrm>
            <a:off x="6145239" y="4589500"/>
            <a:ext cx="471564" cy="471564"/>
            <a:chOff x="6097814" y="7138827"/>
            <a:chExt cx="936946" cy="936946"/>
          </a:xfrm>
        </p:grpSpPr>
        <p:grpSp>
          <p:nvGrpSpPr>
            <p:cNvPr id="172" name="Group 171">
              <a:extLst>
                <a:ext uri="{FF2B5EF4-FFF2-40B4-BE49-F238E27FC236}">
                  <a16:creationId xmlns:a16="http://schemas.microsoft.com/office/drawing/2014/main" id="{3B2219CD-9A36-C4D6-A0FA-B5A381A9BE28}"/>
                </a:ext>
                <a:ext uri="{C183D7F6-B498-43B3-948B-1728B52AA6E4}">
                  <adec:decorative xmlns:adec="http://schemas.microsoft.com/office/drawing/2017/decorative" val="1"/>
                </a:ext>
              </a:extLst>
            </p:cNvPr>
            <p:cNvGrpSpPr>
              <a:grpSpLocks/>
            </p:cNvGrpSpPr>
            <p:nvPr/>
          </p:nvGrpSpPr>
          <p:grpSpPr>
            <a:xfrm>
              <a:off x="6097814" y="7138827"/>
              <a:ext cx="936946" cy="936946"/>
              <a:chOff x="539904" y="3028598"/>
              <a:chExt cx="691996" cy="708174"/>
            </a:xfrm>
          </p:grpSpPr>
          <p:sp>
            <p:nvSpPr>
              <p:cNvPr id="174" name="Oval 36_1">
                <a:extLst>
                  <a:ext uri="{FF2B5EF4-FFF2-40B4-BE49-F238E27FC236}">
                    <a16:creationId xmlns:a16="http://schemas.microsoft.com/office/drawing/2014/main" id="{AC4E8775-CF0A-1385-DCFC-1B25BFA61F2F}"/>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175" name="Oval 174">
                <a:extLst>
                  <a:ext uri="{FF2B5EF4-FFF2-40B4-BE49-F238E27FC236}">
                    <a16:creationId xmlns:a16="http://schemas.microsoft.com/office/drawing/2014/main" id="{0547D058-E8C8-41FB-E495-5BD946A2E241}"/>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pic>
          <p:nvPicPr>
            <p:cNvPr id="173" name="Picture 172">
              <a:extLst>
                <a:ext uri="{FF2B5EF4-FFF2-40B4-BE49-F238E27FC236}">
                  <a16:creationId xmlns:a16="http://schemas.microsoft.com/office/drawing/2014/main" id="{AD3062FB-E263-5893-6BD3-A3001F4BE922}"/>
                </a:ext>
                <a:ext uri="{C183D7F6-B498-43B3-948B-1728B52AA6E4}">
                  <adec:decorative xmlns:adec="http://schemas.microsoft.com/office/drawing/2017/decorative" val="1"/>
                </a:ext>
              </a:extLst>
            </p:cNvPr>
            <p:cNvPicPr>
              <a:picLocks noChangeAspect="1"/>
            </p:cNvPicPr>
            <p:nvPr/>
          </p:nvPicPr>
          <p:blipFill>
            <a:blip r:embed="rId6"/>
            <a:srcRect l="145" r="145"/>
            <a:stretch/>
          </p:blipFill>
          <p:spPr>
            <a:xfrm>
              <a:off x="6339064" y="7385471"/>
              <a:ext cx="486240" cy="487650"/>
            </a:xfrm>
            <a:prstGeom prst="rect">
              <a:avLst/>
            </a:prstGeom>
          </p:spPr>
        </p:pic>
      </p:grpSp>
      <p:sp>
        <p:nvSpPr>
          <p:cNvPr id="159" name="TextBox 158">
            <a:extLst>
              <a:ext uri="{FF2B5EF4-FFF2-40B4-BE49-F238E27FC236}">
                <a16:creationId xmlns:a16="http://schemas.microsoft.com/office/drawing/2014/main" id="{413DCC6D-DE79-7287-1BAD-0AD1489BF08C}"/>
              </a:ext>
            </a:extLst>
          </p:cNvPr>
          <p:cNvSpPr txBox="1">
            <a:spLocks/>
          </p:cNvSpPr>
          <p:nvPr/>
        </p:nvSpPr>
        <p:spPr>
          <a:xfrm>
            <a:off x="5665148" y="5134711"/>
            <a:ext cx="1431747" cy="215444"/>
          </a:xfrm>
          <a:prstGeom prst="rect">
            <a:avLst/>
          </a:prstGeom>
          <a:noFill/>
          <a:ln>
            <a:noFill/>
          </a:ln>
        </p:spPr>
        <p:txBody>
          <a:bodyPr wrap="square" lIns="0" tIns="0" rIns="0" bIns="0" rtlCol="0" anchor="t">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Microsoft Fabric</a:t>
            </a:r>
          </a:p>
        </p:txBody>
      </p:sp>
      <p:grpSp>
        <p:nvGrpSpPr>
          <p:cNvPr id="160" name="Group 159">
            <a:extLst>
              <a:ext uri="{FF2B5EF4-FFF2-40B4-BE49-F238E27FC236}">
                <a16:creationId xmlns:a16="http://schemas.microsoft.com/office/drawing/2014/main" id="{F2CCFC9D-F3C3-5A02-9C5B-DEABE8495A88}"/>
              </a:ext>
            </a:extLst>
          </p:cNvPr>
          <p:cNvGrpSpPr>
            <a:grpSpLocks/>
          </p:cNvGrpSpPr>
          <p:nvPr/>
        </p:nvGrpSpPr>
        <p:grpSpPr>
          <a:xfrm>
            <a:off x="7794117" y="4589500"/>
            <a:ext cx="471564" cy="471564"/>
            <a:chOff x="8802914" y="7138827"/>
            <a:chExt cx="936946" cy="936946"/>
          </a:xfrm>
        </p:grpSpPr>
        <p:grpSp>
          <p:nvGrpSpPr>
            <p:cNvPr id="168" name="Group 167">
              <a:extLst>
                <a:ext uri="{FF2B5EF4-FFF2-40B4-BE49-F238E27FC236}">
                  <a16:creationId xmlns:a16="http://schemas.microsoft.com/office/drawing/2014/main" id="{DBA77727-D6EA-E0F5-2592-629D0D03ED81}"/>
                </a:ext>
                <a:ext uri="{C183D7F6-B498-43B3-948B-1728B52AA6E4}">
                  <adec:decorative xmlns:adec="http://schemas.microsoft.com/office/drawing/2017/decorative" val="1"/>
                </a:ext>
              </a:extLst>
            </p:cNvPr>
            <p:cNvGrpSpPr>
              <a:grpSpLocks/>
            </p:cNvGrpSpPr>
            <p:nvPr/>
          </p:nvGrpSpPr>
          <p:grpSpPr>
            <a:xfrm>
              <a:off x="8802914" y="7138827"/>
              <a:ext cx="936946" cy="936946"/>
              <a:chOff x="539904" y="3028598"/>
              <a:chExt cx="691996" cy="708174"/>
            </a:xfrm>
          </p:grpSpPr>
          <p:sp>
            <p:nvSpPr>
              <p:cNvPr id="170" name="Oval 36_1">
                <a:extLst>
                  <a:ext uri="{FF2B5EF4-FFF2-40B4-BE49-F238E27FC236}">
                    <a16:creationId xmlns:a16="http://schemas.microsoft.com/office/drawing/2014/main" id="{B87A1931-A955-ECC3-41B7-7BE8B5074951}"/>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171" name="Oval 170">
                <a:extLst>
                  <a:ext uri="{FF2B5EF4-FFF2-40B4-BE49-F238E27FC236}">
                    <a16:creationId xmlns:a16="http://schemas.microsoft.com/office/drawing/2014/main" id="{9D59CA77-AA18-5BCD-2C51-C5A709D45057}"/>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pic>
          <p:nvPicPr>
            <p:cNvPr id="169" name="Picture 12">
              <a:extLst>
                <a:ext uri="{FF2B5EF4-FFF2-40B4-BE49-F238E27FC236}">
                  <a16:creationId xmlns:a16="http://schemas.microsoft.com/office/drawing/2014/main" id="{5A9F9320-8112-1E8B-5B38-DF5867236890}"/>
                </a:ext>
                <a:ext uri="{C183D7F6-B498-43B3-948B-1728B52AA6E4}">
                  <adec:decorative xmlns:adec="http://schemas.microsoft.com/office/drawing/2017/decorative" val="1"/>
                </a:ext>
              </a:extLst>
            </p:cNvPr>
            <p:cNvPicPr>
              <a:picLocks noChangeAspect="1" noChangeArrowheads="1"/>
            </p:cNvPicPr>
            <p:nvPr/>
          </p:nvPicPr>
          <p:blipFill>
            <a:blip r:embed="rId7"/>
            <a:srcRect l="24632" r="24632"/>
            <a:stretch/>
          </p:blipFill>
          <p:spPr bwMode="auto">
            <a:xfrm>
              <a:off x="8987160" y="7313195"/>
              <a:ext cx="568453" cy="588211"/>
            </a:xfrm>
            <a:prstGeom prst="rect">
              <a:avLst/>
            </a:prstGeom>
            <a:noFill/>
            <a:extLst>
              <a:ext uri="{909E8E84-426E-40DD-AFC4-6F175D3DCCD1}">
                <a14:hiddenFill xmlns:a14="http://schemas.microsoft.com/office/drawing/2010/main">
                  <a:solidFill>
                    <a:srgbClr val="FFFFFF"/>
                  </a:solidFill>
                </a14:hiddenFill>
              </a:ext>
            </a:extLst>
          </p:spPr>
        </p:pic>
      </p:grpSp>
      <p:sp>
        <p:nvSpPr>
          <p:cNvPr id="161" name="TextBox 160">
            <a:extLst>
              <a:ext uri="{FF2B5EF4-FFF2-40B4-BE49-F238E27FC236}">
                <a16:creationId xmlns:a16="http://schemas.microsoft.com/office/drawing/2014/main" id="{38CCF45D-C918-7B76-CE7F-0AA10047D822}"/>
              </a:ext>
            </a:extLst>
          </p:cNvPr>
          <p:cNvSpPr txBox="1">
            <a:spLocks/>
          </p:cNvSpPr>
          <p:nvPr/>
        </p:nvSpPr>
        <p:spPr>
          <a:xfrm>
            <a:off x="7366580" y="5134711"/>
            <a:ext cx="1326638" cy="215444"/>
          </a:xfrm>
          <a:prstGeom prst="rect">
            <a:avLst/>
          </a:prstGeom>
          <a:noFill/>
          <a:ln>
            <a:noFill/>
          </a:ln>
        </p:spPr>
        <p:txBody>
          <a:bodyPr wrap="square" lIns="0" tIns="0" rIns="0" bIns="0" rtlCol="0" anchor="t">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Azure AI Search</a:t>
            </a:r>
          </a:p>
        </p:txBody>
      </p:sp>
      <p:grpSp>
        <p:nvGrpSpPr>
          <p:cNvPr id="162" name="Group 161">
            <a:extLst>
              <a:ext uri="{FF2B5EF4-FFF2-40B4-BE49-F238E27FC236}">
                <a16:creationId xmlns:a16="http://schemas.microsoft.com/office/drawing/2014/main" id="{0CEAB987-31C5-DA7D-DF8D-D28656FB00A3}"/>
              </a:ext>
            </a:extLst>
          </p:cNvPr>
          <p:cNvGrpSpPr>
            <a:grpSpLocks/>
          </p:cNvGrpSpPr>
          <p:nvPr/>
        </p:nvGrpSpPr>
        <p:grpSpPr>
          <a:xfrm>
            <a:off x="9442993" y="4589500"/>
            <a:ext cx="471564" cy="471564"/>
            <a:chOff x="11495314" y="5593227"/>
            <a:chExt cx="936946" cy="936946"/>
          </a:xfrm>
        </p:grpSpPr>
        <p:grpSp>
          <p:nvGrpSpPr>
            <p:cNvPr id="164" name="Group 163">
              <a:extLst>
                <a:ext uri="{FF2B5EF4-FFF2-40B4-BE49-F238E27FC236}">
                  <a16:creationId xmlns:a16="http://schemas.microsoft.com/office/drawing/2014/main" id="{C8661A9F-2A8B-15C0-376E-0DF0E05E7501}"/>
                </a:ext>
                <a:ext uri="{C183D7F6-B498-43B3-948B-1728B52AA6E4}">
                  <adec:decorative xmlns:adec="http://schemas.microsoft.com/office/drawing/2017/decorative" val="1"/>
                </a:ext>
              </a:extLst>
            </p:cNvPr>
            <p:cNvGrpSpPr>
              <a:grpSpLocks/>
            </p:cNvGrpSpPr>
            <p:nvPr/>
          </p:nvGrpSpPr>
          <p:grpSpPr>
            <a:xfrm>
              <a:off x="11495314" y="5593227"/>
              <a:ext cx="936946" cy="936946"/>
              <a:chOff x="539904" y="3028598"/>
              <a:chExt cx="691996" cy="708174"/>
            </a:xfrm>
          </p:grpSpPr>
          <p:sp>
            <p:nvSpPr>
              <p:cNvPr id="166" name="Oval 36_1">
                <a:extLst>
                  <a:ext uri="{FF2B5EF4-FFF2-40B4-BE49-F238E27FC236}">
                    <a16:creationId xmlns:a16="http://schemas.microsoft.com/office/drawing/2014/main" id="{F229C2DF-C941-09F4-5C88-53C0373ABB92}"/>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167" name="Oval 166">
                <a:extLst>
                  <a:ext uri="{FF2B5EF4-FFF2-40B4-BE49-F238E27FC236}">
                    <a16:creationId xmlns:a16="http://schemas.microsoft.com/office/drawing/2014/main" id="{F2BF51B7-B2C2-9CEB-EA1A-B22A7459ABCC}"/>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sp>
          <p:nvSpPr>
            <p:cNvPr id="165" name="Graphic 53">
              <a:extLst>
                <a:ext uri="{FF2B5EF4-FFF2-40B4-BE49-F238E27FC236}">
                  <a16:creationId xmlns:a16="http://schemas.microsoft.com/office/drawing/2014/main" id="{36F06B39-C5E6-30EC-7B07-731914FCE0C6}"/>
                </a:ext>
                <a:ext uri="{C183D7F6-B498-43B3-948B-1728B52AA6E4}">
                  <adec:decorative xmlns:adec="http://schemas.microsoft.com/office/drawing/2017/decorative" val="1"/>
                </a:ext>
              </a:extLst>
            </p:cNvPr>
            <p:cNvSpPr>
              <a:spLocks/>
            </p:cNvSpPr>
            <p:nvPr/>
          </p:nvSpPr>
          <p:spPr>
            <a:xfrm>
              <a:off x="11737764" y="5859482"/>
              <a:ext cx="452045" cy="404436"/>
            </a:xfrm>
            <a:custGeom>
              <a:avLst/>
              <a:gdLst>
                <a:gd name="connsiteX0" fmla="*/ 30956 w 198267"/>
                <a:gd name="connsiteY0" fmla="*/ 0 h 177385"/>
                <a:gd name="connsiteX1" fmla="*/ 0 w 198267"/>
                <a:gd name="connsiteY1" fmla="*/ 30956 h 177385"/>
                <a:gd name="connsiteX2" fmla="*/ 0 w 198267"/>
                <a:gd name="connsiteY2" fmla="*/ 121444 h 177385"/>
                <a:gd name="connsiteX3" fmla="*/ 30956 w 198267"/>
                <a:gd name="connsiteY3" fmla="*/ 152400 h 177385"/>
                <a:gd name="connsiteX4" fmla="*/ 90470 w 198267"/>
                <a:gd name="connsiteY4" fmla="*/ 152400 h 177385"/>
                <a:gd name="connsiteX5" fmla="*/ 85725 w 198267"/>
                <a:gd name="connsiteY5" fmla="*/ 128588 h 177385"/>
                <a:gd name="connsiteX6" fmla="*/ 147638 w 198267"/>
                <a:gd name="connsiteY6" fmla="*/ 66675 h 177385"/>
                <a:gd name="connsiteX7" fmla="*/ 190500 w 198267"/>
                <a:gd name="connsiteY7" fmla="*/ 83911 h 177385"/>
                <a:gd name="connsiteX8" fmla="*/ 190500 w 198267"/>
                <a:gd name="connsiteY8" fmla="*/ 30956 h 177385"/>
                <a:gd name="connsiteX9" fmla="*/ 159544 w 198267"/>
                <a:gd name="connsiteY9" fmla="*/ 0 h 177385"/>
                <a:gd name="connsiteX10" fmla="*/ 30956 w 198267"/>
                <a:gd name="connsiteY10" fmla="*/ 0 h 177385"/>
                <a:gd name="connsiteX11" fmla="*/ 116950 w 198267"/>
                <a:gd name="connsiteY11" fmla="*/ 95018 h 177385"/>
                <a:gd name="connsiteX12" fmla="*/ 103222 w 198267"/>
                <a:gd name="connsiteY12" fmla="*/ 118794 h 177385"/>
                <a:gd name="connsiteX13" fmla="*/ 97658 w 198267"/>
                <a:gd name="connsiteY13" fmla="*/ 120171 h 177385"/>
                <a:gd name="connsiteX14" fmla="*/ 97008 w 198267"/>
                <a:gd name="connsiteY14" fmla="*/ 128588 h 177385"/>
                <a:gd name="connsiteX15" fmla="*/ 97719 w 198267"/>
                <a:gd name="connsiteY15" fmla="*/ 137384 h 177385"/>
                <a:gd name="connsiteX16" fmla="*/ 102857 w 198267"/>
                <a:gd name="connsiteY16" fmla="*/ 138621 h 177385"/>
                <a:gd name="connsiteX17" fmla="*/ 116668 w 198267"/>
                <a:gd name="connsiteY17" fmla="*/ 162534 h 177385"/>
                <a:gd name="connsiteX18" fmla="*/ 114893 w 198267"/>
                <a:gd name="connsiteY18" fmla="*/ 168546 h 177385"/>
                <a:gd name="connsiteX19" fmla="*/ 129029 w 198267"/>
                <a:gd name="connsiteY19" fmla="*/ 177324 h 177385"/>
                <a:gd name="connsiteX20" fmla="*/ 133728 w 198267"/>
                <a:gd name="connsiteY20" fmla="*/ 172383 h 177385"/>
                <a:gd name="connsiteX21" fmla="*/ 161342 w 198267"/>
                <a:gd name="connsiteY21" fmla="*/ 172388 h 177385"/>
                <a:gd name="connsiteX22" fmla="*/ 166092 w 198267"/>
                <a:gd name="connsiteY22" fmla="*/ 177386 h 177385"/>
                <a:gd name="connsiteX23" fmla="*/ 180217 w 198267"/>
                <a:gd name="connsiteY23" fmla="*/ 168691 h 177385"/>
                <a:gd name="connsiteX24" fmla="*/ 178330 w 198267"/>
                <a:gd name="connsiteY24" fmla="*/ 162157 h 177385"/>
                <a:gd name="connsiteX25" fmla="*/ 192057 w 198267"/>
                <a:gd name="connsiteY25" fmla="*/ 138381 h 177385"/>
                <a:gd name="connsiteX26" fmla="*/ 197617 w 198267"/>
                <a:gd name="connsiteY26" fmla="*/ 137006 h 177385"/>
                <a:gd name="connsiteX27" fmla="*/ 198268 w 198267"/>
                <a:gd name="connsiteY27" fmla="*/ 128588 h 177385"/>
                <a:gd name="connsiteX28" fmla="*/ 197557 w 198267"/>
                <a:gd name="connsiteY28" fmla="*/ 119790 h 177385"/>
                <a:gd name="connsiteX29" fmla="*/ 192423 w 198267"/>
                <a:gd name="connsiteY29" fmla="*/ 118554 h 177385"/>
                <a:gd name="connsiteX30" fmla="*/ 178612 w 198267"/>
                <a:gd name="connsiteY30" fmla="*/ 94642 h 177385"/>
                <a:gd name="connsiteX31" fmla="*/ 180385 w 198267"/>
                <a:gd name="connsiteY31" fmla="*/ 88633 h 177385"/>
                <a:gd name="connsiteX32" fmla="*/ 166248 w 198267"/>
                <a:gd name="connsiteY32" fmla="*/ 79853 h 177385"/>
                <a:gd name="connsiteX33" fmla="*/ 161552 w 198267"/>
                <a:gd name="connsiteY33" fmla="*/ 84793 h 177385"/>
                <a:gd name="connsiteX34" fmla="*/ 133938 w 198267"/>
                <a:gd name="connsiteY34" fmla="*/ 84788 h 177385"/>
                <a:gd name="connsiteX35" fmla="*/ 129187 w 198267"/>
                <a:gd name="connsiteY35" fmla="*/ 79788 h 177385"/>
                <a:gd name="connsiteX36" fmla="*/ 115063 w 198267"/>
                <a:gd name="connsiteY36" fmla="*/ 88482 h 177385"/>
                <a:gd name="connsiteX37" fmla="*/ 116950 w 198267"/>
                <a:gd name="connsiteY37" fmla="*/ 95018 h 177385"/>
                <a:gd name="connsiteX38" fmla="*/ 147638 w 198267"/>
                <a:gd name="connsiteY38" fmla="*/ 142876 h 177385"/>
                <a:gd name="connsiteX39" fmla="*/ 133830 w 198267"/>
                <a:gd name="connsiteY39" fmla="*/ 128588 h 177385"/>
                <a:gd name="connsiteX40" fmla="*/ 147638 w 198267"/>
                <a:gd name="connsiteY40" fmla="*/ 114301 h 177385"/>
                <a:gd name="connsiteX41" fmla="*/ 161446 w 198267"/>
                <a:gd name="connsiteY41" fmla="*/ 128588 h 177385"/>
                <a:gd name="connsiteX42" fmla="*/ 147638 w 198267"/>
                <a:gd name="connsiteY42" fmla="*/ 142876 h 17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8267" h="177385">
                  <a:moveTo>
                    <a:pt x="30956" y="0"/>
                  </a:moveTo>
                  <a:cubicBezTo>
                    <a:pt x="13860" y="0"/>
                    <a:pt x="0" y="13860"/>
                    <a:pt x="0" y="30956"/>
                  </a:cubicBezTo>
                  <a:lnTo>
                    <a:pt x="0" y="121444"/>
                  </a:lnTo>
                  <a:cubicBezTo>
                    <a:pt x="0" y="138540"/>
                    <a:pt x="13860" y="152400"/>
                    <a:pt x="30956" y="152400"/>
                  </a:cubicBezTo>
                  <a:lnTo>
                    <a:pt x="90470" y="152400"/>
                  </a:lnTo>
                  <a:cubicBezTo>
                    <a:pt x="87413" y="145070"/>
                    <a:pt x="85725" y="137026"/>
                    <a:pt x="85725" y="128588"/>
                  </a:cubicBezTo>
                  <a:cubicBezTo>
                    <a:pt x="85725" y="94394"/>
                    <a:pt x="113444" y="66675"/>
                    <a:pt x="147638" y="66675"/>
                  </a:cubicBezTo>
                  <a:cubicBezTo>
                    <a:pt x="164273" y="66675"/>
                    <a:pt x="179376" y="73236"/>
                    <a:pt x="190500" y="83911"/>
                  </a:cubicBezTo>
                  <a:lnTo>
                    <a:pt x="190500" y="30956"/>
                  </a:lnTo>
                  <a:cubicBezTo>
                    <a:pt x="190500" y="13860"/>
                    <a:pt x="176640" y="0"/>
                    <a:pt x="159544" y="0"/>
                  </a:cubicBezTo>
                  <a:lnTo>
                    <a:pt x="30956" y="0"/>
                  </a:lnTo>
                  <a:close/>
                  <a:moveTo>
                    <a:pt x="116950" y="95018"/>
                  </a:moveTo>
                  <a:cubicBezTo>
                    <a:pt x="119948" y="105403"/>
                    <a:pt x="113715" y="116198"/>
                    <a:pt x="103222" y="118794"/>
                  </a:cubicBezTo>
                  <a:lnTo>
                    <a:pt x="97658" y="120171"/>
                  </a:lnTo>
                  <a:cubicBezTo>
                    <a:pt x="97230" y="122912"/>
                    <a:pt x="97008" y="125722"/>
                    <a:pt x="97008" y="128588"/>
                  </a:cubicBezTo>
                  <a:cubicBezTo>
                    <a:pt x="97008" y="131585"/>
                    <a:pt x="97251" y="134523"/>
                    <a:pt x="97719" y="137384"/>
                  </a:cubicBezTo>
                  <a:lnTo>
                    <a:pt x="102857" y="138621"/>
                  </a:lnTo>
                  <a:cubicBezTo>
                    <a:pt x="113453" y="141173"/>
                    <a:pt x="119753" y="152079"/>
                    <a:pt x="116668" y="162534"/>
                  </a:cubicBezTo>
                  <a:lnTo>
                    <a:pt x="114893" y="168546"/>
                  </a:lnTo>
                  <a:cubicBezTo>
                    <a:pt x="119076" y="172220"/>
                    <a:pt x="123843" y="175202"/>
                    <a:pt x="129029" y="177324"/>
                  </a:cubicBezTo>
                  <a:lnTo>
                    <a:pt x="133728" y="172383"/>
                  </a:lnTo>
                  <a:cubicBezTo>
                    <a:pt x="141240" y="164484"/>
                    <a:pt x="153834" y="164486"/>
                    <a:pt x="161342" y="172388"/>
                  </a:cubicBezTo>
                  <a:lnTo>
                    <a:pt x="166092" y="177386"/>
                  </a:lnTo>
                  <a:cubicBezTo>
                    <a:pt x="171270" y="175289"/>
                    <a:pt x="176032" y="172334"/>
                    <a:pt x="180217" y="168691"/>
                  </a:cubicBezTo>
                  <a:lnTo>
                    <a:pt x="178330" y="162157"/>
                  </a:lnTo>
                  <a:cubicBezTo>
                    <a:pt x="175332" y="151773"/>
                    <a:pt x="181566" y="140977"/>
                    <a:pt x="192057" y="138381"/>
                  </a:cubicBezTo>
                  <a:lnTo>
                    <a:pt x="197617" y="137006"/>
                  </a:lnTo>
                  <a:cubicBezTo>
                    <a:pt x="198046" y="134265"/>
                    <a:pt x="198268" y="131454"/>
                    <a:pt x="198268" y="128588"/>
                  </a:cubicBezTo>
                  <a:cubicBezTo>
                    <a:pt x="198268" y="125590"/>
                    <a:pt x="198024" y="122651"/>
                    <a:pt x="197557" y="119790"/>
                  </a:cubicBezTo>
                  <a:lnTo>
                    <a:pt x="192423" y="118554"/>
                  </a:lnTo>
                  <a:cubicBezTo>
                    <a:pt x="181827" y="116002"/>
                    <a:pt x="175528" y="105096"/>
                    <a:pt x="178612" y="94642"/>
                  </a:cubicBezTo>
                  <a:lnTo>
                    <a:pt x="180385" y="88633"/>
                  </a:lnTo>
                  <a:cubicBezTo>
                    <a:pt x="176203" y="84959"/>
                    <a:pt x="171436" y="81976"/>
                    <a:pt x="166248" y="79853"/>
                  </a:cubicBezTo>
                  <a:lnTo>
                    <a:pt x="161552" y="84793"/>
                  </a:lnTo>
                  <a:cubicBezTo>
                    <a:pt x="154040" y="92691"/>
                    <a:pt x="141446" y="92689"/>
                    <a:pt x="133938" y="84788"/>
                  </a:cubicBezTo>
                  <a:lnTo>
                    <a:pt x="129187" y="79788"/>
                  </a:lnTo>
                  <a:cubicBezTo>
                    <a:pt x="124009" y="81885"/>
                    <a:pt x="119247" y="84840"/>
                    <a:pt x="115063" y="88482"/>
                  </a:cubicBezTo>
                  <a:lnTo>
                    <a:pt x="116950" y="95018"/>
                  </a:lnTo>
                  <a:close/>
                  <a:moveTo>
                    <a:pt x="147638" y="142876"/>
                  </a:moveTo>
                  <a:cubicBezTo>
                    <a:pt x="140012" y="142876"/>
                    <a:pt x="133830" y="136479"/>
                    <a:pt x="133830" y="128588"/>
                  </a:cubicBezTo>
                  <a:cubicBezTo>
                    <a:pt x="133830" y="120697"/>
                    <a:pt x="140012" y="114301"/>
                    <a:pt x="147638" y="114301"/>
                  </a:cubicBezTo>
                  <a:cubicBezTo>
                    <a:pt x="155264" y="114301"/>
                    <a:pt x="161446" y="120697"/>
                    <a:pt x="161446" y="128588"/>
                  </a:cubicBezTo>
                  <a:cubicBezTo>
                    <a:pt x="161446" y="136479"/>
                    <a:pt x="155264" y="142876"/>
                    <a:pt x="147638" y="142876"/>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91F2C"/>
                </a:solidFill>
                <a:effectLst/>
                <a:uLnTx/>
                <a:uFillTx/>
                <a:latin typeface="Segoe Sans Display Semibold"/>
                <a:ea typeface="+mn-ea"/>
                <a:cs typeface="+mn-cs"/>
              </a:endParaRPr>
            </a:p>
          </p:txBody>
        </p:sp>
      </p:grpSp>
      <p:sp>
        <p:nvSpPr>
          <p:cNvPr id="163" name="TextBox 162">
            <a:extLst>
              <a:ext uri="{FF2B5EF4-FFF2-40B4-BE49-F238E27FC236}">
                <a16:creationId xmlns:a16="http://schemas.microsoft.com/office/drawing/2014/main" id="{74B0FCEF-717C-A409-741B-061FBBAF5E14}"/>
              </a:ext>
            </a:extLst>
          </p:cNvPr>
          <p:cNvSpPr txBox="1">
            <a:spLocks/>
          </p:cNvSpPr>
          <p:nvPr/>
        </p:nvSpPr>
        <p:spPr>
          <a:xfrm>
            <a:off x="8962902" y="5134711"/>
            <a:ext cx="1431747" cy="215444"/>
          </a:xfrm>
          <a:prstGeom prst="rect">
            <a:avLst/>
          </a:prstGeom>
          <a:noFill/>
          <a:ln>
            <a:noFill/>
          </a:ln>
        </p:spPr>
        <p:txBody>
          <a:bodyPr wrap="square" lIns="0" tIns="0" rIns="0" bIns="0" rtlCol="0" anchor="t">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Custom Data</a:t>
            </a:r>
          </a:p>
        </p:txBody>
      </p:sp>
      <p:cxnSp>
        <p:nvCxnSpPr>
          <p:cNvPr id="216" name="Straight Connector 215">
            <a:extLst>
              <a:ext uri="{FF2B5EF4-FFF2-40B4-BE49-F238E27FC236}">
                <a16:creationId xmlns:a16="http://schemas.microsoft.com/office/drawing/2014/main" id="{05381C20-97F9-0202-C38C-8AB1870B097F}"/>
              </a:ext>
            </a:extLst>
          </p:cNvPr>
          <p:cNvCxnSpPr>
            <a:cxnSpLocks/>
          </p:cNvCxnSpPr>
          <p:nvPr/>
        </p:nvCxnSpPr>
        <p:spPr>
          <a:xfrm>
            <a:off x="1899041" y="6354951"/>
            <a:ext cx="9324346" cy="0"/>
          </a:xfrm>
          <a:prstGeom prst="line">
            <a:avLst/>
          </a:prstGeom>
          <a:solidFill>
            <a:srgbClr val="FFFFFF"/>
          </a:solidFill>
          <a:ln w="12700">
            <a:gradFill flip="none" rotWithShape="1">
              <a:gsLst>
                <a:gs pos="0">
                  <a:schemeClr val="accent1"/>
                </a:gs>
                <a:gs pos="100000">
                  <a:schemeClr val="accent2"/>
                </a:gs>
              </a:gsLst>
              <a:lin ang="0" scaled="1"/>
              <a:tileRect/>
            </a:gradFill>
            <a:headEnd type="oval" w="sm" len="sm"/>
            <a:tailEnd type="oval" w="sm" len="sm"/>
          </a:ln>
          <a:effectLst>
            <a:outerShdw blurRad="254000"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217" name="TextBox 216">
            <a:extLst>
              <a:ext uri="{FF2B5EF4-FFF2-40B4-BE49-F238E27FC236}">
                <a16:creationId xmlns:a16="http://schemas.microsoft.com/office/drawing/2014/main" id="{42E00D6E-A8B1-1908-4AC2-8D9D561EFD29}"/>
              </a:ext>
              <a:ext uri="{C183D7F6-B498-43B3-948B-1728B52AA6E4}">
                <adec:decorative xmlns:adec="http://schemas.microsoft.com/office/drawing/2017/decorative" val="1"/>
              </a:ext>
            </a:extLst>
          </p:cNvPr>
          <p:cNvSpPr txBox="1">
            <a:spLocks/>
          </p:cNvSpPr>
          <p:nvPr/>
        </p:nvSpPr>
        <p:spPr>
          <a:xfrm>
            <a:off x="6071656" y="6224146"/>
            <a:ext cx="1006782" cy="26161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spAutoFit/>
          </a:bodyPr>
          <a:lstStyle>
            <a:defPPr>
              <a:defRPr lang="en-US"/>
            </a:defPPr>
            <a:lvl1pPr defTabSz="932472" fontAlgn="base">
              <a:spcBef>
                <a:spcPct val="0"/>
              </a:spcBef>
              <a:spcAft>
                <a:spcPct val="0"/>
              </a:spcAft>
              <a:defRPr sz="2000">
                <a:solidFill>
                  <a:schemeClr val="bg1"/>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50" normalizeH="0" baseline="0" noProof="0">
                <a:ln>
                  <a:noFill/>
                </a:ln>
                <a:gradFill>
                  <a:gsLst>
                    <a:gs pos="0">
                      <a:srgbClr val="0078D4"/>
                    </a:gs>
                    <a:gs pos="100000">
                      <a:srgbClr val="C03BC4"/>
                    </a:gs>
                  </a:gsLst>
                  <a:lin ang="3000000" scaled="0"/>
                </a:gradFill>
                <a:effectLst/>
                <a:uLnTx/>
                <a:uFillTx/>
                <a:latin typeface="Segoe Sans Display Semibold"/>
                <a:ea typeface="+mn-ea"/>
                <a:cs typeface="Segoe Sans Display Semibold" pitchFamily="2" charset="0"/>
              </a:rPr>
              <a:t>and more…</a:t>
            </a:r>
          </a:p>
        </p:txBody>
      </p:sp>
      <p:sp>
        <p:nvSpPr>
          <p:cNvPr id="228" name="TextBox 227">
            <a:extLst>
              <a:ext uri="{FF2B5EF4-FFF2-40B4-BE49-F238E27FC236}">
                <a16:creationId xmlns:a16="http://schemas.microsoft.com/office/drawing/2014/main" id="{BDE0C31F-BBE8-9C66-D782-263E12A3E26B}"/>
              </a:ext>
              <a:ext uri="{C183D7F6-B498-43B3-948B-1728B52AA6E4}">
                <adec:decorative xmlns:adec="http://schemas.microsoft.com/office/drawing/2017/decorative" val="1"/>
              </a:ext>
            </a:extLst>
          </p:cNvPr>
          <p:cNvSpPr txBox="1">
            <a:spLocks/>
          </p:cNvSpPr>
          <p:nvPr/>
        </p:nvSpPr>
        <p:spPr>
          <a:xfrm>
            <a:off x="5232389" y="2289952"/>
            <a:ext cx="2657628" cy="314325"/>
          </a:xfrm>
          <a:prstGeom prst="roundRect">
            <a:avLst>
              <a:gd name="adj" fmla="val 50000"/>
            </a:avLst>
          </a:prstGeom>
          <a:gradFill>
            <a:gsLst>
              <a:gs pos="0">
                <a:srgbClr val="0078D4"/>
              </a:gs>
              <a:gs pos="100000">
                <a:schemeClr val="accent2"/>
              </a:gs>
              <a:gs pos="63000">
                <a:srgbClr val="8661C5"/>
              </a:gs>
            </a:gsLst>
            <a:lin ang="0" scaled="1"/>
          </a:gradFill>
          <a:ln>
            <a:solidFill>
              <a:schemeClr val="bg1"/>
            </a:solidFill>
          </a:ln>
          <a:effectLst>
            <a:outerShdw blurRad="63500" dist="381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solidFill>
                  <a:schemeClr val="bg1"/>
                </a:solidFill>
                <a:effectLst/>
                <a:uLnTx/>
                <a:uFillTx/>
                <a:latin typeface="+mj-lt"/>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rPr>
              <a:t>Documentation</a:t>
            </a:r>
          </a:p>
        </p:txBody>
      </p:sp>
      <p:grpSp>
        <p:nvGrpSpPr>
          <p:cNvPr id="229" name="Group 228">
            <a:extLst>
              <a:ext uri="{FF2B5EF4-FFF2-40B4-BE49-F238E27FC236}">
                <a16:creationId xmlns:a16="http://schemas.microsoft.com/office/drawing/2014/main" id="{BBCC2964-8637-61D3-20E8-7BDC02B47146}"/>
              </a:ext>
            </a:extLst>
          </p:cNvPr>
          <p:cNvGrpSpPr/>
          <p:nvPr/>
        </p:nvGrpSpPr>
        <p:grpSpPr>
          <a:xfrm>
            <a:off x="5066916" y="2715723"/>
            <a:ext cx="2988596" cy="865518"/>
            <a:chOff x="6010382" y="2974025"/>
            <a:chExt cx="2479540" cy="718093"/>
          </a:xfrm>
        </p:grpSpPr>
        <p:grpSp>
          <p:nvGrpSpPr>
            <p:cNvPr id="230" name="Group 229">
              <a:extLst>
                <a:ext uri="{FF2B5EF4-FFF2-40B4-BE49-F238E27FC236}">
                  <a16:creationId xmlns:a16="http://schemas.microsoft.com/office/drawing/2014/main" id="{5448F378-79FD-B596-7225-C08FA8AB9F29}"/>
                </a:ext>
              </a:extLst>
            </p:cNvPr>
            <p:cNvGrpSpPr/>
            <p:nvPr/>
          </p:nvGrpSpPr>
          <p:grpSpPr>
            <a:xfrm>
              <a:off x="6010382" y="2974025"/>
              <a:ext cx="833600" cy="718093"/>
              <a:chOff x="5743168" y="2974025"/>
              <a:chExt cx="833600" cy="718093"/>
            </a:xfrm>
          </p:grpSpPr>
          <p:sp>
            <p:nvSpPr>
              <p:cNvPr id="238" name="TextBox 237">
                <a:extLst>
                  <a:ext uri="{FF2B5EF4-FFF2-40B4-BE49-F238E27FC236}">
                    <a16:creationId xmlns:a16="http://schemas.microsoft.com/office/drawing/2014/main" id="{0EC98CA3-A3EE-D650-B70D-6A44303DAF98}"/>
                  </a:ext>
                </a:extLst>
              </p:cNvPr>
              <p:cNvSpPr txBox="1">
                <a:spLocks/>
              </p:cNvSpPr>
              <p:nvPr/>
            </p:nvSpPr>
            <p:spPr>
              <a:xfrm>
                <a:off x="5743168" y="3507452"/>
                <a:ext cx="833600" cy="184666"/>
              </a:xfrm>
              <a:prstGeom prst="rect">
                <a:avLst/>
              </a:prstGeom>
              <a:noFill/>
              <a:ln>
                <a:noFill/>
              </a:ln>
            </p:spPr>
            <p:txBody>
              <a:bodyPr wrap="square" lIns="0" tIns="0" rIns="0" bIns="0" rtlCol="0" anchor="ctr">
                <a:spAutoFit/>
              </a:bodyPr>
              <a:lstStyle>
                <a:defPPr>
                  <a:defRPr lang="en-US"/>
                </a:defPPr>
                <a:lvl1pPr marR="0" lvl="0" indent="0" algn="ctr" fontAlgn="auto">
                  <a:lnSpc>
                    <a:spcPct val="100000"/>
                  </a:lnSpc>
                  <a:spcBef>
                    <a:spcPct val="0"/>
                  </a:spcBef>
                  <a:spcAft>
                    <a:spcPct val="0"/>
                  </a:spcAft>
                  <a:buClrTx/>
                  <a:buSzTx/>
                  <a:buFontTx/>
                  <a:buNone/>
                  <a:tabLst/>
                  <a:defRPr kumimoji="0" sz="1200" b="0" i="0" u="none" strike="noStrike" cap="none" spc="0" normalizeH="0" baseline="0">
                    <a:ln>
                      <a:noFill/>
                    </a:ln>
                    <a:solidFill>
                      <a:srgbClr val="091F2C"/>
                    </a:solidFill>
                    <a:effectLst/>
                    <a:uLnTx/>
                    <a:uFillTx/>
                    <a:latin typeface="Segoe Sans Display Semibold"/>
                    <a:cs typeface="Segoe Sans Display Semibold"/>
                  </a:defRPr>
                </a:lvl1p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Files</a:t>
                </a:r>
              </a:p>
            </p:txBody>
          </p:sp>
          <p:grpSp>
            <p:nvGrpSpPr>
              <p:cNvPr id="239" name="Group 238">
                <a:extLst>
                  <a:ext uri="{FF2B5EF4-FFF2-40B4-BE49-F238E27FC236}">
                    <a16:creationId xmlns:a16="http://schemas.microsoft.com/office/drawing/2014/main" id="{16FECEC4-2042-61F5-DF9A-96E937646F48}"/>
                  </a:ext>
                </a:extLst>
              </p:cNvPr>
              <p:cNvGrpSpPr/>
              <p:nvPr/>
            </p:nvGrpSpPr>
            <p:grpSpPr>
              <a:xfrm>
                <a:off x="5924186" y="2974025"/>
                <a:ext cx="471564" cy="471564"/>
                <a:chOff x="5924186" y="2974025"/>
                <a:chExt cx="471564" cy="471564"/>
              </a:xfrm>
            </p:grpSpPr>
            <p:grpSp>
              <p:nvGrpSpPr>
                <p:cNvPr id="240" name="Group 239">
                  <a:extLst>
                    <a:ext uri="{FF2B5EF4-FFF2-40B4-BE49-F238E27FC236}">
                      <a16:creationId xmlns:a16="http://schemas.microsoft.com/office/drawing/2014/main" id="{DBC29246-D89D-4B2D-554E-E8C2DDA4E36D}"/>
                    </a:ext>
                    <a:ext uri="{C183D7F6-B498-43B3-948B-1728B52AA6E4}">
                      <adec:decorative xmlns:adec="http://schemas.microsoft.com/office/drawing/2017/decorative" val="1"/>
                    </a:ext>
                  </a:extLst>
                </p:cNvPr>
                <p:cNvGrpSpPr>
                  <a:grpSpLocks/>
                </p:cNvGrpSpPr>
                <p:nvPr/>
              </p:nvGrpSpPr>
              <p:grpSpPr>
                <a:xfrm>
                  <a:off x="5924186" y="2974025"/>
                  <a:ext cx="471564" cy="471564"/>
                  <a:chOff x="539904" y="3028598"/>
                  <a:chExt cx="691996" cy="708174"/>
                </a:xfrm>
              </p:grpSpPr>
              <p:sp>
                <p:nvSpPr>
                  <p:cNvPr id="242" name="Oval 36_1">
                    <a:extLst>
                      <a:ext uri="{FF2B5EF4-FFF2-40B4-BE49-F238E27FC236}">
                        <a16:creationId xmlns:a16="http://schemas.microsoft.com/office/drawing/2014/main" id="{465C0934-89C8-6870-5972-2D8AE67D25F4}"/>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243" name="Oval 242">
                    <a:extLst>
                      <a:ext uri="{FF2B5EF4-FFF2-40B4-BE49-F238E27FC236}">
                        <a16:creationId xmlns:a16="http://schemas.microsoft.com/office/drawing/2014/main" id="{3F4292C9-ADBB-594E-506D-D4676B69CAD0}"/>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sp>
              <p:nvSpPr>
                <p:cNvPr id="241" name="Freeform: Shape 240">
                  <a:extLst>
                    <a:ext uri="{FF2B5EF4-FFF2-40B4-BE49-F238E27FC236}">
                      <a16:creationId xmlns:a16="http://schemas.microsoft.com/office/drawing/2014/main" id="{EF69338E-79C4-EE31-3C72-3B64FF0F10BE}"/>
                    </a:ext>
                    <a:ext uri="{C183D7F6-B498-43B3-948B-1728B52AA6E4}">
                      <adec:decorative xmlns:adec="http://schemas.microsoft.com/office/drawing/2017/decorative" val="1"/>
                    </a:ext>
                  </a:extLst>
                </p:cNvPr>
                <p:cNvSpPr>
                  <a:spLocks/>
                </p:cNvSpPr>
                <p:nvPr/>
              </p:nvSpPr>
              <p:spPr>
                <a:xfrm>
                  <a:off x="6041674" y="3095625"/>
                  <a:ext cx="236588" cy="202790"/>
                </a:xfrm>
                <a:custGeom>
                  <a:avLst/>
                  <a:gdLst>
                    <a:gd name="connsiteX0" fmla="*/ 144274 w 200025"/>
                    <a:gd name="connsiteY0" fmla="*/ 87107 h 171450"/>
                    <a:gd name="connsiteX1" fmla="*/ 144266 w 200025"/>
                    <a:gd name="connsiteY1" fmla="*/ 87116 h 171450"/>
                    <a:gd name="connsiteX2" fmla="*/ 120453 w 200025"/>
                    <a:gd name="connsiteY2" fmla="*/ 110928 h 171450"/>
                    <a:gd name="connsiteX3" fmla="*/ 120453 w 200025"/>
                    <a:gd name="connsiteY3" fmla="*/ 117672 h 171450"/>
                    <a:gd name="connsiteX4" fmla="*/ 127197 w 200025"/>
                    <a:gd name="connsiteY4" fmla="*/ 117672 h 171450"/>
                    <a:gd name="connsiteX5" fmla="*/ 142875 w 200025"/>
                    <a:gd name="connsiteY5" fmla="*/ 101984 h 171450"/>
                    <a:gd name="connsiteX6" fmla="*/ 142875 w 200025"/>
                    <a:gd name="connsiteY6" fmla="*/ 147638 h 171450"/>
                    <a:gd name="connsiteX7" fmla="*/ 147638 w 200025"/>
                    <a:gd name="connsiteY7" fmla="*/ 152400 h 171450"/>
                    <a:gd name="connsiteX8" fmla="*/ 152400 w 200025"/>
                    <a:gd name="connsiteY8" fmla="*/ 147638 h 171450"/>
                    <a:gd name="connsiteX9" fmla="*/ 152400 w 200025"/>
                    <a:gd name="connsiteY9" fmla="*/ 101984 h 171450"/>
                    <a:gd name="connsiteX10" fmla="*/ 168078 w 200025"/>
                    <a:gd name="connsiteY10" fmla="*/ 117672 h 171450"/>
                    <a:gd name="connsiteX11" fmla="*/ 174822 w 200025"/>
                    <a:gd name="connsiteY11" fmla="*/ 117672 h 171450"/>
                    <a:gd name="connsiteX12" fmla="*/ 174822 w 200025"/>
                    <a:gd name="connsiteY12" fmla="*/ 110928 h 171450"/>
                    <a:gd name="connsiteX13" fmla="*/ 151009 w 200025"/>
                    <a:gd name="connsiteY13" fmla="*/ 87116 h 171450"/>
                    <a:gd name="connsiteX14" fmla="*/ 144274 w 200025"/>
                    <a:gd name="connsiteY14" fmla="*/ 87107 h 171450"/>
                    <a:gd name="connsiteX15" fmla="*/ 147638 w 200025"/>
                    <a:gd name="connsiteY15" fmla="*/ 66675 h 171450"/>
                    <a:gd name="connsiteX16" fmla="*/ 200025 w 200025"/>
                    <a:gd name="connsiteY16" fmla="*/ 119063 h 171450"/>
                    <a:gd name="connsiteX17" fmla="*/ 147638 w 200025"/>
                    <a:gd name="connsiteY17" fmla="*/ 171450 h 171450"/>
                    <a:gd name="connsiteX18" fmla="*/ 95250 w 200025"/>
                    <a:gd name="connsiteY18" fmla="*/ 119063 h 171450"/>
                    <a:gd name="connsiteX19" fmla="*/ 147638 w 200025"/>
                    <a:gd name="connsiteY19" fmla="*/ 66675 h 171450"/>
                    <a:gd name="connsiteX20" fmla="*/ 112596 w 200025"/>
                    <a:gd name="connsiteY20" fmla="*/ 23812 h 171450"/>
                    <a:gd name="connsiteX21" fmla="*/ 169070 w 200025"/>
                    <a:gd name="connsiteY21" fmla="*/ 23812 h 171450"/>
                    <a:gd name="connsiteX22" fmla="*/ 190301 w 200025"/>
                    <a:gd name="connsiteY22" fmla="*/ 42271 h 171450"/>
                    <a:gd name="connsiteX23" fmla="*/ 190453 w 200025"/>
                    <a:gd name="connsiteY23" fmla="*/ 43776 h 171450"/>
                    <a:gd name="connsiteX24" fmla="*/ 190501 w 200025"/>
                    <a:gd name="connsiteY24" fmla="*/ 45243 h 171450"/>
                    <a:gd name="connsiteX25" fmla="*/ 190501 w 200025"/>
                    <a:gd name="connsiteY25" fmla="*/ 74390 h 171450"/>
                    <a:gd name="connsiteX26" fmla="*/ 102962 w 200025"/>
                    <a:gd name="connsiteY26" fmla="*/ 76227 h 171450"/>
                    <a:gd name="connsiteX27" fmla="*/ 95470 w 200025"/>
                    <a:gd name="connsiteY27" fmla="*/ 152400 h 171450"/>
                    <a:gd name="connsiteX28" fmla="*/ 21432 w 200025"/>
                    <a:gd name="connsiteY28" fmla="*/ 152400 h 171450"/>
                    <a:gd name="connsiteX29" fmla="*/ 49 w 200025"/>
                    <a:gd name="connsiteY29" fmla="*/ 132435 h 171450"/>
                    <a:gd name="connsiteX30" fmla="*/ 1 w 200025"/>
                    <a:gd name="connsiteY30" fmla="*/ 130968 h 171450"/>
                    <a:gd name="connsiteX31" fmla="*/ 1 w 200025"/>
                    <a:gd name="connsiteY31" fmla="*/ 61902 h 171450"/>
                    <a:gd name="connsiteX32" fmla="*/ 59123 w 200025"/>
                    <a:gd name="connsiteY32" fmla="*/ 61912 h 171450"/>
                    <a:gd name="connsiteX33" fmla="*/ 60990 w 200025"/>
                    <a:gd name="connsiteY33" fmla="*/ 61826 h 171450"/>
                    <a:gd name="connsiteX34" fmla="*/ 71353 w 200025"/>
                    <a:gd name="connsiteY34" fmla="*/ 58083 h 171450"/>
                    <a:gd name="connsiteX35" fmla="*/ 72839 w 200025"/>
                    <a:gd name="connsiteY35" fmla="*/ 56940 h 171450"/>
                    <a:gd name="connsiteX36" fmla="*/ 21431 w 200025"/>
                    <a:gd name="connsiteY36" fmla="*/ 0 h 171450"/>
                    <a:gd name="connsiteX37" fmla="*/ 59122 w 200025"/>
                    <a:gd name="connsiteY37" fmla="*/ 0 h 171450"/>
                    <a:gd name="connsiteX38" fmla="*/ 71352 w 200025"/>
                    <a:gd name="connsiteY38" fmla="*/ 3829 h 171450"/>
                    <a:gd name="connsiteX39" fmla="*/ 72838 w 200025"/>
                    <a:gd name="connsiteY39" fmla="*/ 4972 h 171450"/>
                    <a:gd name="connsiteX40" fmla="*/ 92869 w 200025"/>
                    <a:gd name="connsiteY40" fmla="*/ 21650 h 171450"/>
                    <a:gd name="connsiteX41" fmla="*/ 63694 w 200025"/>
                    <a:gd name="connsiteY41" fmla="*/ 45968 h 171450"/>
                    <a:gd name="connsiteX42" fmla="*/ 62884 w 200025"/>
                    <a:gd name="connsiteY42" fmla="*/ 46549 h 171450"/>
                    <a:gd name="connsiteX43" fmla="*/ 60122 w 200025"/>
                    <a:gd name="connsiteY43" fmla="*/ 47558 h 171450"/>
                    <a:gd name="connsiteX44" fmla="*/ 59112 w 200025"/>
                    <a:gd name="connsiteY44" fmla="*/ 47625 h 171450"/>
                    <a:gd name="connsiteX45" fmla="*/ 0 w 200025"/>
                    <a:gd name="connsiteY45" fmla="*/ 47615 h 171450"/>
                    <a:gd name="connsiteX46" fmla="*/ 0 w 200025"/>
                    <a:gd name="connsiteY46" fmla="*/ 21431 h 171450"/>
                    <a:gd name="connsiteX47" fmla="*/ 19964 w 200025"/>
                    <a:gd name="connsiteY47" fmla="*/ 4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0025" h="171450">
                      <a:moveTo>
                        <a:pt x="144274" y="87107"/>
                      </a:moveTo>
                      <a:cubicBezTo>
                        <a:pt x="144271" y="87110"/>
                        <a:pt x="144269" y="87113"/>
                        <a:pt x="144266" y="87116"/>
                      </a:cubicBezTo>
                      <a:lnTo>
                        <a:pt x="120453" y="110928"/>
                      </a:lnTo>
                      <a:cubicBezTo>
                        <a:pt x="118591" y="112790"/>
                        <a:pt x="118591" y="115810"/>
                        <a:pt x="120453" y="117672"/>
                      </a:cubicBezTo>
                      <a:cubicBezTo>
                        <a:pt x="122315" y="119534"/>
                        <a:pt x="125335" y="119534"/>
                        <a:pt x="127197" y="117672"/>
                      </a:cubicBezTo>
                      <a:lnTo>
                        <a:pt x="142875" y="101984"/>
                      </a:lnTo>
                      <a:lnTo>
                        <a:pt x="142875" y="147638"/>
                      </a:lnTo>
                      <a:cubicBezTo>
                        <a:pt x="142875" y="150267"/>
                        <a:pt x="145008" y="152400"/>
                        <a:pt x="147638" y="152400"/>
                      </a:cubicBezTo>
                      <a:cubicBezTo>
                        <a:pt x="150267" y="152400"/>
                        <a:pt x="152400" y="150267"/>
                        <a:pt x="152400" y="147638"/>
                      </a:cubicBezTo>
                      <a:lnTo>
                        <a:pt x="152400" y="101984"/>
                      </a:lnTo>
                      <a:lnTo>
                        <a:pt x="168078" y="117672"/>
                      </a:lnTo>
                      <a:cubicBezTo>
                        <a:pt x="169940" y="119534"/>
                        <a:pt x="172960" y="119534"/>
                        <a:pt x="174822" y="117672"/>
                      </a:cubicBezTo>
                      <a:cubicBezTo>
                        <a:pt x="176684" y="115810"/>
                        <a:pt x="176684" y="112790"/>
                        <a:pt x="174822" y="110928"/>
                      </a:cubicBezTo>
                      <a:lnTo>
                        <a:pt x="151009" y="87116"/>
                      </a:lnTo>
                      <a:cubicBezTo>
                        <a:pt x="149152" y="85254"/>
                        <a:pt x="146136" y="85250"/>
                        <a:pt x="144274" y="87107"/>
                      </a:cubicBezTo>
                      <a:close/>
                      <a:moveTo>
                        <a:pt x="147638" y="66675"/>
                      </a:moveTo>
                      <a:cubicBezTo>
                        <a:pt x="176571" y="66675"/>
                        <a:pt x="200025" y="90129"/>
                        <a:pt x="200025" y="119063"/>
                      </a:cubicBezTo>
                      <a:cubicBezTo>
                        <a:pt x="200025" y="147996"/>
                        <a:pt x="176571" y="171450"/>
                        <a:pt x="147638" y="171450"/>
                      </a:cubicBezTo>
                      <a:cubicBezTo>
                        <a:pt x="118704" y="171450"/>
                        <a:pt x="95250" y="147996"/>
                        <a:pt x="95250" y="119063"/>
                      </a:cubicBezTo>
                      <a:cubicBezTo>
                        <a:pt x="95250" y="90129"/>
                        <a:pt x="118704" y="66675"/>
                        <a:pt x="147638" y="66675"/>
                      </a:cubicBezTo>
                      <a:close/>
                      <a:moveTo>
                        <a:pt x="112596" y="23812"/>
                      </a:moveTo>
                      <a:lnTo>
                        <a:pt x="169070" y="23812"/>
                      </a:lnTo>
                      <a:cubicBezTo>
                        <a:pt x="179761" y="23808"/>
                        <a:pt x="188819" y="31684"/>
                        <a:pt x="190301" y="42271"/>
                      </a:cubicBezTo>
                      <a:lnTo>
                        <a:pt x="190453" y="43776"/>
                      </a:lnTo>
                      <a:lnTo>
                        <a:pt x="190501" y="45243"/>
                      </a:lnTo>
                      <a:lnTo>
                        <a:pt x="190501" y="74390"/>
                      </a:lnTo>
                      <a:cubicBezTo>
                        <a:pt x="165821" y="50724"/>
                        <a:pt x="126628" y="51547"/>
                        <a:pt x="102962" y="76227"/>
                      </a:cubicBezTo>
                      <a:cubicBezTo>
                        <a:pt x="83189" y="96848"/>
                        <a:pt x="80094" y="128321"/>
                        <a:pt x="95470" y="152400"/>
                      </a:cubicBezTo>
                      <a:lnTo>
                        <a:pt x="21432" y="152400"/>
                      </a:lnTo>
                      <a:cubicBezTo>
                        <a:pt x="10164" y="152400"/>
                        <a:pt x="820" y="143677"/>
                        <a:pt x="49" y="132435"/>
                      </a:cubicBezTo>
                      <a:lnTo>
                        <a:pt x="1" y="130968"/>
                      </a:lnTo>
                      <a:lnTo>
                        <a:pt x="1" y="61902"/>
                      </a:lnTo>
                      <a:lnTo>
                        <a:pt x="59123" y="61912"/>
                      </a:lnTo>
                      <a:lnTo>
                        <a:pt x="60990" y="61826"/>
                      </a:lnTo>
                      <a:cubicBezTo>
                        <a:pt x="64711" y="61503"/>
                        <a:pt x="68284" y="60213"/>
                        <a:pt x="71353" y="58083"/>
                      </a:cubicBezTo>
                      <a:lnTo>
                        <a:pt x="72839" y="56940"/>
                      </a:lnTo>
                      <a:close/>
                      <a:moveTo>
                        <a:pt x="21431" y="0"/>
                      </a:moveTo>
                      <a:lnTo>
                        <a:pt x="59122" y="0"/>
                      </a:lnTo>
                      <a:cubicBezTo>
                        <a:pt x="63503" y="0"/>
                        <a:pt x="67770" y="1343"/>
                        <a:pt x="71352" y="3829"/>
                      </a:cubicBezTo>
                      <a:lnTo>
                        <a:pt x="72838" y="4972"/>
                      </a:lnTo>
                      <a:lnTo>
                        <a:pt x="92869" y="21650"/>
                      </a:lnTo>
                      <a:lnTo>
                        <a:pt x="63694" y="45968"/>
                      </a:lnTo>
                      <a:lnTo>
                        <a:pt x="62884" y="46549"/>
                      </a:lnTo>
                      <a:cubicBezTo>
                        <a:pt x="62043" y="47073"/>
                        <a:pt x="61103" y="47417"/>
                        <a:pt x="60122" y="47558"/>
                      </a:cubicBezTo>
                      <a:lnTo>
                        <a:pt x="59112" y="47625"/>
                      </a:lnTo>
                      <a:lnTo>
                        <a:pt x="0" y="47615"/>
                      </a:lnTo>
                      <a:lnTo>
                        <a:pt x="0" y="21431"/>
                      </a:lnTo>
                      <a:cubicBezTo>
                        <a:pt x="-1" y="10163"/>
                        <a:pt x="8723" y="819"/>
                        <a:pt x="19964" y="48"/>
                      </a:cubicBezTo>
                      <a:close/>
                    </a:path>
                  </a:pathLst>
                </a:custGeom>
                <a:gradFill flip="none" rotWithShape="1">
                  <a:gsLst>
                    <a:gs pos="0">
                      <a:schemeClr val="accent1"/>
                    </a:gs>
                    <a:gs pos="100000">
                      <a:schemeClr val="accent2"/>
                    </a:gs>
                  </a:gsLst>
                  <a:lin ang="2700000" scaled="1"/>
                  <a:tileRect/>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Semibold"/>
                    <a:ea typeface="+mn-ea"/>
                    <a:cs typeface="+mn-cs"/>
                  </a:endParaRPr>
                </a:p>
              </p:txBody>
            </p:sp>
          </p:grpSp>
        </p:grpSp>
        <p:grpSp>
          <p:nvGrpSpPr>
            <p:cNvPr id="231" name="Group 230">
              <a:extLst>
                <a:ext uri="{FF2B5EF4-FFF2-40B4-BE49-F238E27FC236}">
                  <a16:creationId xmlns:a16="http://schemas.microsoft.com/office/drawing/2014/main" id="{F0947C1F-A835-0E23-E5E5-76E8691F90B2}"/>
                </a:ext>
              </a:extLst>
            </p:cNvPr>
            <p:cNvGrpSpPr/>
            <p:nvPr/>
          </p:nvGrpSpPr>
          <p:grpSpPr>
            <a:xfrm>
              <a:off x="7656322" y="2974025"/>
              <a:ext cx="833600" cy="712534"/>
              <a:chOff x="7656322" y="2974025"/>
              <a:chExt cx="833600" cy="712534"/>
            </a:xfrm>
          </p:grpSpPr>
          <p:sp>
            <p:nvSpPr>
              <p:cNvPr id="232" name="TextBox 231">
                <a:extLst>
                  <a:ext uri="{FF2B5EF4-FFF2-40B4-BE49-F238E27FC236}">
                    <a16:creationId xmlns:a16="http://schemas.microsoft.com/office/drawing/2014/main" id="{DFBE2B30-4BA2-AEFB-BDC2-7B59BA58609F}"/>
                  </a:ext>
                </a:extLst>
              </p:cNvPr>
              <p:cNvSpPr txBox="1">
                <a:spLocks/>
              </p:cNvSpPr>
              <p:nvPr/>
            </p:nvSpPr>
            <p:spPr>
              <a:xfrm>
                <a:off x="7656322" y="3501893"/>
                <a:ext cx="833600" cy="184666"/>
              </a:xfrm>
              <a:prstGeom prst="rect">
                <a:avLst/>
              </a:prstGeom>
              <a:noFill/>
              <a:ln>
                <a:noFill/>
              </a:ln>
            </p:spPr>
            <p:txBody>
              <a:bodyPr wrap="square" lIns="0" tIns="0" rIns="0" bIns="0" rtlCol="0" anchor="ctr">
                <a:spAutoFit/>
              </a:bodyPr>
              <a:lstStyle>
                <a:defPPr>
                  <a:defRPr lang="en-US"/>
                </a:defPPr>
                <a:lvl1pPr marR="0" lvl="0" indent="0" algn="ctr" fontAlgn="auto">
                  <a:lnSpc>
                    <a:spcPct val="100000"/>
                  </a:lnSpc>
                  <a:spcBef>
                    <a:spcPct val="0"/>
                  </a:spcBef>
                  <a:spcAft>
                    <a:spcPct val="0"/>
                  </a:spcAft>
                  <a:buClrTx/>
                  <a:buSzTx/>
                  <a:buFontTx/>
                  <a:buNone/>
                  <a:tabLst/>
                  <a:defRPr kumimoji="0" sz="1200" b="0" i="0" u="none" strike="noStrike" cap="none" spc="0" normalizeH="0" baseline="0">
                    <a:ln>
                      <a:noFill/>
                    </a:ln>
                    <a:solidFill>
                      <a:srgbClr val="091F2C"/>
                    </a:solidFill>
                    <a:effectLst/>
                    <a:uLnTx/>
                    <a:uFillTx/>
                    <a:latin typeface="Segoe Sans Display Semibold"/>
                    <a:cs typeface="Segoe Sans Display Semibold"/>
                  </a:defRPr>
                </a:lvl1p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SharePoint</a:t>
                </a:r>
              </a:p>
            </p:txBody>
          </p:sp>
          <p:grpSp>
            <p:nvGrpSpPr>
              <p:cNvPr id="233" name="Group 232">
                <a:extLst>
                  <a:ext uri="{FF2B5EF4-FFF2-40B4-BE49-F238E27FC236}">
                    <a16:creationId xmlns:a16="http://schemas.microsoft.com/office/drawing/2014/main" id="{1EE2A2D0-7B32-74EF-AA88-E8321E840D71}"/>
                  </a:ext>
                </a:extLst>
              </p:cNvPr>
              <p:cNvGrpSpPr/>
              <p:nvPr/>
            </p:nvGrpSpPr>
            <p:grpSpPr>
              <a:xfrm>
                <a:off x="7837340" y="2974025"/>
                <a:ext cx="471564" cy="471564"/>
                <a:chOff x="7837340" y="2974025"/>
                <a:chExt cx="471564" cy="471564"/>
              </a:xfrm>
            </p:grpSpPr>
            <p:grpSp>
              <p:nvGrpSpPr>
                <p:cNvPr id="234" name="Group 233">
                  <a:extLst>
                    <a:ext uri="{FF2B5EF4-FFF2-40B4-BE49-F238E27FC236}">
                      <a16:creationId xmlns:a16="http://schemas.microsoft.com/office/drawing/2014/main" id="{218DDCB5-864E-6FFA-9404-26DEF787C450}"/>
                    </a:ext>
                    <a:ext uri="{C183D7F6-B498-43B3-948B-1728B52AA6E4}">
                      <adec:decorative xmlns:adec="http://schemas.microsoft.com/office/drawing/2017/decorative" val="1"/>
                    </a:ext>
                  </a:extLst>
                </p:cNvPr>
                <p:cNvGrpSpPr>
                  <a:grpSpLocks/>
                </p:cNvGrpSpPr>
                <p:nvPr/>
              </p:nvGrpSpPr>
              <p:grpSpPr>
                <a:xfrm>
                  <a:off x="7837340" y="2974025"/>
                  <a:ext cx="471564" cy="471564"/>
                  <a:chOff x="539904" y="3028598"/>
                  <a:chExt cx="691996" cy="708174"/>
                </a:xfrm>
              </p:grpSpPr>
              <p:sp>
                <p:nvSpPr>
                  <p:cNvPr id="236" name="Oval 36_1">
                    <a:extLst>
                      <a:ext uri="{FF2B5EF4-FFF2-40B4-BE49-F238E27FC236}">
                        <a16:creationId xmlns:a16="http://schemas.microsoft.com/office/drawing/2014/main" id="{AC25215F-6B00-3A8E-9E51-B151C11F64A9}"/>
                      </a:ext>
                    </a:extLst>
                  </p:cNvPr>
                  <p:cNvSpPr>
                    <a:spLocks/>
                  </p:cNvSpPr>
                  <p:nvPr/>
                </p:nvSpPr>
                <p:spPr bwMode="auto">
                  <a:xfrm>
                    <a:off x="539904" y="3028598"/>
                    <a:ext cx="691996" cy="708174"/>
                  </a:xfrm>
                  <a:prstGeom prst="ellipse">
                    <a:avLst/>
                  </a:prstGeom>
                  <a:solidFill>
                    <a:schemeClr val="accent1">
                      <a:lumMod val="20000"/>
                      <a:lumOff val="80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sp>
                <p:nvSpPr>
                  <p:cNvPr id="237" name="Oval 236">
                    <a:extLst>
                      <a:ext uri="{FF2B5EF4-FFF2-40B4-BE49-F238E27FC236}">
                        <a16:creationId xmlns:a16="http://schemas.microsoft.com/office/drawing/2014/main" id="{407F796A-52A7-9FCA-D0D9-5915DDAA310B}"/>
                      </a:ext>
                    </a:extLst>
                  </p:cNvPr>
                  <p:cNvSpPr>
                    <a:spLocks/>
                  </p:cNvSpPr>
                  <p:nvPr/>
                </p:nvSpPr>
                <p:spPr bwMode="auto">
                  <a:xfrm>
                    <a:off x="587288" y="3077090"/>
                    <a:ext cx="597228" cy="611190"/>
                  </a:xfrm>
                  <a:prstGeom prst="ellipse">
                    <a:avLst/>
                  </a:prstGeom>
                  <a:solidFill>
                    <a:schemeClr val="bg1"/>
                  </a:solidFill>
                  <a:ln w="19050">
                    <a:noFill/>
                    <a:headEnd type="none" w="med" len="med"/>
                    <a:tailEnd type="none" w="med" len="med"/>
                  </a:ln>
                  <a:effectLst>
                    <a:outerShdw blurRad="635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091F2C"/>
                      </a:solidFill>
                      <a:effectLst/>
                      <a:uLnTx/>
                      <a:uFillTx/>
                      <a:latin typeface="Segoe Sans Display Semibold"/>
                      <a:ea typeface="+mn-ea"/>
                      <a:cs typeface="Segoe UI" pitchFamily="34" charset="0"/>
                    </a:endParaRPr>
                  </a:p>
                </p:txBody>
              </p:sp>
            </p:grpSp>
            <p:pic>
              <p:nvPicPr>
                <p:cNvPr id="235" name="Picture 4">
                  <a:extLst>
                    <a:ext uri="{FF2B5EF4-FFF2-40B4-BE49-F238E27FC236}">
                      <a16:creationId xmlns:a16="http://schemas.microsoft.com/office/drawing/2014/main" id="{8227D9DC-F46E-31CA-203E-7406BE519FE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9728" y="3079351"/>
                  <a:ext cx="266789" cy="260912"/>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247" name="TextBox 246">
            <a:extLst>
              <a:ext uri="{FF2B5EF4-FFF2-40B4-BE49-F238E27FC236}">
                <a16:creationId xmlns:a16="http://schemas.microsoft.com/office/drawing/2014/main" id="{E190CA2B-F100-4C4A-F8D5-4BC08272AE26}"/>
              </a:ext>
              <a:ext uri="{C183D7F6-B498-43B3-948B-1728B52AA6E4}">
                <adec:decorative xmlns:adec="http://schemas.microsoft.com/office/drawing/2017/decorative" val="1"/>
              </a:ext>
            </a:extLst>
          </p:cNvPr>
          <p:cNvSpPr txBox="1">
            <a:spLocks/>
          </p:cNvSpPr>
          <p:nvPr/>
        </p:nvSpPr>
        <p:spPr>
          <a:xfrm>
            <a:off x="6131132" y="1134205"/>
            <a:ext cx="871616" cy="338498"/>
          </a:xfrm>
          <a:prstGeom prst="roundRect">
            <a:avLst>
              <a:gd name="adj" fmla="val 50000"/>
            </a:avLst>
          </a:prstGeom>
          <a:gradFill>
            <a:gsLst>
              <a:gs pos="0">
                <a:srgbClr val="0078D4"/>
              </a:gs>
              <a:gs pos="100000">
                <a:schemeClr val="accent2"/>
              </a:gs>
              <a:gs pos="63000">
                <a:srgbClr val="8661C5"/>
              </a:gs>
            </a:gsLst>
            <a:lin ang="0" scaled="1"/>
          </a:gradFill>
          <a:ln>
            <a:solidFill>
              <a:schemeClr val="bg1"/>
            </a:solidFill>
          </a:ln>
          <a:effectLst>
            <a:outerShdw blurRad="63500" dist="381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solidFill>
                  <a:schemeClr val="bg1"/>
                </a:solidFill>
                <a:effectLst/>
                <a:uLnTx/>
                <a:uFillTx/>
                <a:latin typeface="+mj-lt"/>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rPr>
              <a:t>Web</a:t>
            </a:r>
          </a:p>
        </p:txBody>
      </p:sp>
      <p:sp>
        <p:nvSpPr>
          <p:cNvPr id="7" name="Graphic 5">
            <a:extLst>
              <a:ext uri="{FF2B5EF4-FFF2-40B4-BE49-F238E27FC236}">
                <a16:creationId xmlns:a16="http://schemas.microsoft.com/office/drawing/2014/main" id="{0F37785F-F13E-D053-747B-8885524C2668}"/>
              </a:ext>
            </a:extLst>
          </p:cNvPr>
          <p:cNvSpPr>
            <a:spLocks/>
          </p:cNvSpPr>
          <p:nvPr/>
        </p:nvSpPr>
        <p:spPr>
          <a:xfrm>
            <a:off x="2002571" y="5516880"/>
            <a:ext cx="9117264" cy="716775"/>
          </a:xfrm>
          <a:custGeom>
            <a:avLst/>
            <a:gdLst>
              <a:gd name="connsiteX0" fmla="*/ 8937 w 9177232"/>
              <a:gd name="connsiteY0" fmla="*/ 644140 h 714375"/>
              <a:gd name="connsiteX1" fmla="*/ 458384 w 9177232"/>
              <a:gd name="connsiteY1" fmla="*/ 69077 h 714375"/>
              <a:gd name="connsiteX2" fmla="*/ 601221 w 9177232"/>
              <a:gd name="connsiteY2" fmla="*/ -579 h 714375"/>
              <a:gd name="connsiteX3" fmla="*/ 8575579 w 9177232"/>
              <a:gd name="connsiteY3" fmla="*/ -579 h 714375"/>
              <a:gd name="connsiteX4" fmla="*/ 8718454 w 9177232"/>
              <a:gd name="connsiteY4" fmla="*/ 69077 h 714375"/>
              <a:gd name="connsiteX5" fmla="*/ 9167844 w 9177232"/>
              <a:gd name="connsiteY5" fmla="*/ 644140 h 714375"/>
              <a:gd name="connsiteX6" fmla="*/ 9160510 w 9177232"/>
              <a:gd name="connsiteY6" fmla="*/ 704652 h 714375"/>
              <a:gd name="connsiteX7" fmla="*/ 9133935 w 9177232"/>
              <a:gd name="connsiteY7" fmla="*/ 713796 h 714375"/>
              <a:gd name="connsiteX8" fmla="*/ 42903 w 9177232"/>
              <a:gd name="connsiteY8" fmla="*/ 713796 h 714375"/>
              <a:gd name="connsiteX9" fmla="*/ -207 w 9177232"/>
              <a:gd name="connsiteY9" fmla="*/ 670686 h 714375"/>
              <a:gd name="connsiteX10" fmla="*/ 8937 w 9177232"/>
              <a:gd name="connsiteY10" fmla="*/ 64414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7232" h="714375">
                <a:moveTo>
                  <a:pt x="8937" y="644140"/>
                </a:moveTo>
                <a:lnTo>
                  <a:pt x="458384" y="69077"/>
                </a:lnTo>
                <a:cubicBezTo>
                  <a:pt x="492740" y="25110"/>
                  <a:pt x="545423" y="-579"/>
                  <a:pt x="601221" y="-579"/>
                </a:cubicBezTo>
                <a:lnTo>
                  <a:pt x="8575579" y="-579"/>
                </a:lnTo>
                <a:cubicBezTo>
                  <a:pt x="8631395" y="-579"/>
                  <a:pt x="8684069" y="25110"/>
                  <a:pt x="8718454" y="69077"/>
                </a:cubicBezTo>
                <a:lnTo>
                  <a:pt x="9167844" y="644140"/>
                </a:lnTo>
                <a:cubicBezTo>
                  <a:pt x="9182512" y="662904"/>
                  <a:pt x="9179274" y="689993"/>
                  <a:pt x="9160510" y="704652"/>
                </a:cubicBezTo>
                <a:cubicBezTo>
                  <a:pt x="9152889" y="710576"/>
                  <a:pt x="9143555" y="713796"/>
                  <a:pt x="9133935" y="713796"/>
                </a:cubicBezTo>
                <a:lnTo>
                  <a:pt x="42903" y="713796"/>
                </a:lnTo>
                <a:cubicBezTo>
                  <a:pt x="19100" y="713796"/>
                  <a:pt x="-207" y="694498"/>
                  <a:pt x="-207" y="670686"/>
                </a:cubicBezTo>
                <a:cubicBezTo>
                  <a:pt x="-207" y="661066"/>
                  <a:pt x="3013" y="651721"/>
                  <a:pt x="8937" y="644140"/>
                </a:cubicBezTo>
                <a:close/>
              </a:path>
            </a:pathLst>
          </a:custGeom>
          <a:solidFill>
            <a:schemeClr val="bg1"/>
          </a:solidFill>
          <a:ln w="9525" cap="flat">
            <a:noFill/>
            <a:prstDash val="solid"/>
            <a:miter/>
          </a:ln>
          <a:effectLst>
            <a:innerShdw blurRad="76200" dist="12700">
              <a:prstClr val="black">
                <a:alpha val="25000"/>
              </a:prstClr>
            </a:innerShdw>
          </a:effectLst>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TextBox 2">
            <a:extLst>
              <a:ext uri="{FF2B5EF4-FFF2-40B4-BE49-F238E27FC236}">
                <a16:creationId xmlns:a16="http://schemas.microsoft.com/office/drawing/2014/main" id="{3467337A-A950-92E9-7A01-D9FD4DE30ADA}"/>
              </a:ext>
            </a:extLst>
          </p:cNvPr>
          <p:cNvSpPr txBox="1"/>
          <p:nvPr/>
        </p:nvSpPr>
        <p:spPr>
          <a:xfrm>
            <a:off x="2403159" y="5767545"/>
            <a:ext cx="1414022" cy="215444"/>
          </a:xfrm>
          <a:prstGeom prst="rect">
            <a:avLst/>
          </a:prstGeom>
          <a:noFill/>
          <a:ln>
            <a:noFill/>
          </a:ln>
        </p:spPr>
        <p:txBody>
          <a:bodyPr wrap="square" lIns="0" tIns="0" rIns="0" bIns="0" rtlCol="0" anchor="ctr">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Salesforce</a:t>
            </a:r>
          </a:p>
        </p:txBody>
      </p:sp>
      <p:sp>
        <p:nvSpPr>
          <p:cNvPr id="4" name="TextBox 3">
            <a:extLst>
              <a:ext uri="{FF2B5EF4-FFF2-40B4-BE49-F238E27FC236}">
                <a16:creationId xmlns:a16="http://schemas.microsoft.com/office/drawing/2014/main" id="{C8A10861-C5DD-5DE6-C2A1-56AF2EF13BAF}"/>
              </a:ext>
            </a:extLst>
          </p:cNvPr>
          <p:cNvSpPr txBox="1"/>
          <p:nvPr/>
        </p:nvSpPr>
        <p:spPr>
          <a:xfrm>
            <a:off x="4653691" y="5767545"/>
            <a:ext cx="1414022" cy="215444"/>
          </a:xfrm>
          <a:prstGeom prst="rect">
            <a:avLst/>
          </a:prstGeom>
          <a:noFill/>
          <a:ln>
            <a:noFill/>
          </a:ln>
        </p:spPr>
        <p:txBody>
          <a:bodyPr wrap="square" lIns="0" tIns="0" rIns="0" bIns="0" rtlCol="0" anchor="ctr">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Azure SQL</a:t>
            </a:r>
          </a:p>
        </p:txBody>
      </p:sp>
      <p:sp>
        <p:nvSpPr>
          <p:cNvPr id="6" name="TextBox 5">
            <a:extLst>
              <a:ext uri="{FF2B5EF4-FFF2-40B4-BE49-F238E27FC236}">
                <a16:creationId xmlns:a16="http://schemas.microsoft.com/office/drawing/2014/main" id="{A90D763A-AB2A-0B96-13E0-59A65E56177B}"/>
              </a:ext>
            </a:extLst>
          </p:cNvPr>
          <p:cNvSpPr txBox="1"/>
          <p:nvPr/>
        </p:nvSpPr>
        <p:spPr>
          <a:xfrm>
            <a:off x="6904223" y="5767545"/>
            <a:ext cx="1414022" cy="215444"/>
          </a:xfrm>
          <a:prstGeom prst="rect">
            <a:avLst/>
          </a:prstGeom>
          <a:noFill/>
          <a:ln>
            <a:noFill/>
          </a:ln>
        </p:spPr>
        <p:txBody>
          <a:bodyPr wrap="square" lIns="0" tIns="0" rIns="0" bIns="0" rtlCol="0" anchor="ctr">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ServiceNow</a:t>
            </a:r>
          </a:p>
        </p:txBody>
      </p:sp>
      <p:sp>
        <p:nvSpPr>
          <p:cNvPr id="9" name="TextBox 8">
            <a:extLst>
              <a:ext uri="{FF2B5EF4-FFF2-40B4-BE49-F238E27FC236}">
                <a16:creationId xmlns:a16="http://schemas.microsoft.com/office/drawing/2014/main" id="{6E12C09C-F38A-EBC4-3C42-3DF6F85F9808}"/>
              </a:ext>
            </a:extLst>
          </p:cNvPr>
          <p:cNvSpPr txBox="1"/>
          <p:nvPr/>
        </p:nvSpPr>
        <p:spPr>
          <a:xfrm>
            <a:off x="9154758" y="5767545"/>
            <a:ext cx="1414022" cy="215444"/>
          </a:xfrm>
          <a:prstGeom prst="rect">
            <a:avLst/>
          </a:prstGeom>
          <a:noFill/>
          <a:ln>
            <a:noFill/>
          </a:ln>
        </p:spPr>
        <p:txBody>
          <a:bodyPr wrap="square" lIns="0" tIns="0" rIns="0" bIns="0" rtlCol="0" anchor="ctr">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err="1">
                <a:ln>
                  <a:noFill/>
                </a:ln>
                <a:solidFill>
                  <a:srgbClr val="091F2C"/>
                </a:solidFill>
                <a:effectLst/>
                <a:uLnTx/>
                <a:uFillTx/>
                <a:latin typeface="Segoe Sans Display Semibold"/>
                <a:ea typeface="+mn-ea"/>
                <a:cs typeface="Segoe Sans Display Semibold"/>
              </a:rPr>
              <a:t>ZenDesk</a:t>
            </a:r>
            <a:endPar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endParaRPr>
          </a:p>
        </p:txBody>
      </p:sp>
      <p:cxnSp>
        <p:nvCxnSpPr>
          <p:cNvPr id="13" name="Straight Connector 12">
            <a:extLst>
              <a:ext uri="{FF2B5EF4-FFF2-40B4-BE49-F238E27FC236}">
                <a16:creationId xmlns:a16="http://schemas.microsoft.com/office/drawing/2014/main" id="{9C1E8A4D-F760-E0E8-C96B-BF813DA71719}"/>
              </a:ext>
            </a:extLst>
          </p:cNvPr>
          <p:cNvCxnSpPr/>
          <p:nvPr/>
        </p:nvCxnSpPr>
        <p:spPr>
          <a:xfrm>
            <a:off x="4235436" y="5669280"/>
            <a:ext cx="0" cy="46736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F0955E-8E11-2013-899E-3275D43D7B5E}"/>
              </a:ext>
            </a:extLst>
          </p:cNvPr>
          <p:cNvCxnSpPr/>
          <p:nvPr/>
        </p:nvCxnSpPr>
        <p:spPr>
          <a:xfrm>
            <a:off x="6485968" y="5669280"/>
            <a:ext cx="0" cy="46736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414A7B1-07B4-6730-6413-BAE659B1B56B}"/>
              </a:ext>
            </a:extLst>
          </p:cNvPr>
          <p:cNvCxnSpPr/>
          <p:nvPr/>
        </p:nvCxnSpPr>
        <p:spPr>
          <a:xfrm>
            <a:off x="8736500" y="5669280"/>
            <a:ext cx="0" cy="46736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87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5042-73EA-41BA-373B-C99D535EDD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CD14EFA-52F3-65B0-6689-73473E5425BD}"/>
              </a:ext>
            </a:extLst>
          </p:cNvPr>
          <p:cNvSpPr>
            <a:spLocks noGrp="1"/>
          </p:cNvSpPr>
          <p:nvPr>
            <p:ph type="title"/>
          </p:nvPr>
        </p:nvSpPr>
        <p:spPr/>
        <p:txBody>
          <a:bodyPr/>
          <a:lstStyle/>
          <a:p>
            <a:pPr algn="ctr"/>
            <a:r>
              <a:rPr lang="en-CA" noProof="0"/>
              <a:t>Copilot is the UI for AI</a:t>
            </a:r>
            <a:endParaRPr lang="en-IN"/>
          </a:p>
        </p:txBody>
      </p:sp>
      <p:grpSp>
        <p:nvGrpSpPr>
          <p:cNvPr id="319" name="Group 318" descr="Copilot Control System encompasses the entire infographic above.&#10;">
            <a:extLst>
              <a:ext uri="{FF2B5EF4-FFF2-40B4-BE49-F238E27FC236}">
                <a16:creationId xmlns:a16="http://schemas.microsoft.com/office/drawing/2014/main" id="{AB57C6F0-62FD-F209-3D25-0F7DC2AE5E2F}"/>
              </a:ext>
              <a:ext uri="{C183D7F6-B498-43B3-948B-1728B52AA6E4}">
                <adec:decorative xmlns:adec="http://schemas.microsoft.com/office/drawing/2017/decorative" val="0"/>
              </a:ext>
            </a:extLst>
          </p:cNvPr>
          <p:cNvGrpSpPr/>
          <p:nvPr/>
        </p:nvGrpSpPr>
        <p:grpSpPr>
          <a:xfrm>
            <a:off x="1309965" y="5754330"/>
            <a:ext cx="9629330" cy="276999"/>
            <a:chOff x="1746529" y="5600588"/>
            <a:chExt cx="8756216" cy="277071"/>
          </a:xfrm>
        </p:grpSpPr>
        <p:sp>
          <p:nvSpPr>
            <p:cNvPr id="320" name="Rounded Rectangle 62">
              <a:extLst>
                <a:ext uri="{FF2B5EF4-FFF2-40B4-BE49-F238E27FC236}">
                  <a16:creationId xmlns:a16="http://schemas.microsoft.com/office/drawing/2014/main" id="{C9EFAEB0-6518-BC02-6CFC-CB87DDB6E5CE}"/>
                </a:ext>
                <a:ext uri="{C183D7F6-B498-43B3-948B-1728B52AA6E4}">
                  <adec:decorative xmlns:adec="http://schemas.microsoft.com/office/drawing/2017/decorative" val="1"/>
                </a:ext>
              </a:extLst>
            </p:cNvPr>
            <p:cNvSpPr/>
            <p:nvPr/>
          </p:nvSpPr>
          <p:spPr bwMode="auto">
            <a:xfrm>
              <a:off x="4884049" y="5600588"/>
              <a:ext cx="2449287" cy="277071"/>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 Control System</a:t>
              </a:r>
            </a:p>
          </p:txBody>
        </p:sp>
        <p:pic>
          <p:nvPicPr>
            <p:cNvPr id="321" name="Picture 320">
              <a:extLst>
                <a:ext uri="{FF2B5EF4-FFF2-40B4-BE49-F238E27FC236}">
                  <a16:creationId xmlns:a16="http://schemas.microsoft.com/office/drawing/2014/main" id="{34C1030E-04AE-F521-A3AD-A5164B10F3A1}"/>
                </a:ext>
                <a:ext uri="{C183D7F6-B498-43B3-948B-1728B52AA6E4}">
                  <adec:decorative xmlns:adec="http://schemas.microsoft.com/office/drawing/2017/decorative" val="1"/>
                </a:ext>
              </a:extLst>
            </p:cNvPr>
            <p:cNvPicPr>
              <a:picLocks noChangeAspect="1"/>
            </p:cNvPicPr>
            <p:nvPr/>
          </p:nvPicPr>
          <p:blipFill>
            <a:blip r:embed="rId3"/>
            <a:srcRect l="1" r="-30"/>
            <a:stretch/>
          </p:blipFill>
          <p:spPr>
            <a:xfrm>
              <a:off x="1746529" y="5681465"/>
              <a:ext cx="3164765" cy="141695"/>
            </a:xfrm>
            <a:prstGeom prst="rect">
              <a:avLst/>
            </a:prstGeom>
          </p:spPr>
        </p:pic>
        <p:pic>
          <p:nvPicPr>
            <p:cNvPr id="322" name="Picture 321">
              <a:extLst>
                <a:ext uri="{FF2B5EF4-FFF2-40B4-BE49-F238E27FC236}">
                  <a16:creationId xmlns:a16="http://schemas.microsoft.com/office/drawing/2014/main" id="{088FD758-D724-E06A-06EF-843F74847C64}"/>
                </a:ext>
                <a:ext uri="{C183D7F6-B498-43B3-948B-1728B52AA6E4}">
                  <adec:decorative xmlns:adec="http://schemas.microsoft.com/office/drawing/2017/decorative" val="1"/>
                </a:ext>
              </a:extLst>
            </p:cNvPr>
            <p:cNvPicPr>
              <a:picLocks noChangeAspect="1"/>
            </p:cNvPicPr>
            <p:nvPr/>
          </p:nvPicPr>
          <p:blipFill>
            <a:blip r:embed="rId4"/>
            <a:srcRect l="-193" r="1"/>
            <a:stretch/>
          </p:blipFill>
          <p:spPr>
            <a:xfrm>
              <a:off x="7295248" y="5687400"/>
              <a:ext cx="3207497" cy="141695"/>
            </a:xfrm>
            <a:prstGeom prst="rect">
              <a:avLst/>
            </a:prstGeom>
          </p:spPr>
        </p:pic>
      </p:grpSp>
      <p:sp>
        <p:nvSpPr>
          <p:cNvPr id="325" name="Rectangle: Rounded Corners 7">
            <a:extLst>
              <a:ext uri="{FF2B5EF4-FFF2-40B4-BE49-F238E27FC236}">
                <a16:creationId xmlns:a16="http://schemas.microsoft.com/office/drawing/2014/main" id="{CFB5EF1B-616D-722B-5BF7-48BCB402849A}"/>
              </a:ext>
              <a:ext uri="{C183D7F6-B498-43B3-948B-1728B52AA6E4}">
                <adec:decorative xmlns:adec="http://schemas.microsoft.com/office/drawing/2017/decorative" val="1"/>
              </a:ext>
            </a:extLst>
          </p:cNvPr>
          <p:cNvSpPr>
            <a:spLocks/>
          </p:cNvSpPr>
          <p:nvPr/>
        </p:nvSpPr>
        <p:spPr bwMode="auto">
          <a:xfrm>
            <a:off x="586740" y="1381243"/>
            <a:ext cx="11018520" cy="5017970"/>
          </a:xfrm>
          <a:prstGeom prst="roundRect">
            <a:avLst>
              <a:gd name="adj" fmla="val 3385"/>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pic>
        <p:nvPicPr>
          <p:cNvPr id="228" name="Picture 227" descr="A person in a black shirt smiling is the starting point of the infographic">
            <a:extLst>
              <a:ext uri="{FF2B5EF4-FFF2-40B4-BE49-F238E27FC236}">
                <a16:creationId xmlns:a16="http://schemas.microsoft.com/office/drawing/2014/main" id="{815B37DE-0A12-E93A-14FB-80A432DBEF56}"/>
              </a:ext>
              <a:ext uri="{C183D7F6-B498-43B3-948B-1728B52AA6E4}">
                <adec:decorative xmlns:adec="http://schemas.microsoft.com/office/drawing/2017/decorative" val="0"/>
              </a:ext>
            </a:extLst>
          </p:cNvPr>
          <p:cNvPicPr>
            <a:picLocks noChangeAspect="1"/>
          </p:cNvPicPr>
          <p:nvPr/>
        </p:nvPicPr>
        <p:blipFill rotWithShape="1">
          <a:blip r:embed="rId5"/>
          <a:srcRect l="7986" t="12923" r="24479" b="42054"/>
          <a:stretch/>
        </p:blipFill>
        <p:spPr>
          <a:xfrm>
            <a:off x="1575500" y="3239440"/>
            <a:ext cx="1162801" cy="1162800"/>
          </a:xfrm>
          <a:prstGeom prst="ellipse">
            <a:avLst/>
          </a:prstGeom>
          <a:solidFill>
            <a:schemeClr val="bg1"/>
          </a:solidFill>
          <a:ln w="14684" cap="flat">
            <a:noFill/>
            <a:prstDash val="solid"/>
            <a:miter/>
          </a:ln>
          <a:effectLst/>
        </p:spPr>
      </p:pic>
      <p:grpSp>
        <p:nvGrpSpPr>
          <p:cNvPr id="229" name="Group 228" descr="Arrowing going back-and-forth between the person and Copilot">
            <a:extLst>
              <a:ext uri="{FF2B5EF4-FFF2-40B4-BE49-F238E27FC236}">
                <a16:creationId xmlns:a16="http://schemas.microsoft.com/office/drawing/2014/main" id="{3AEB6FCA-BFEA-C261-4E88-FE829F2F09F1}"/>
              </a:ext>
              <a:ext uri="{C183D7F6-B498-43B3-948B-1728B52AA6E4}">
                <adec:decorative xmlns:adec="http://schemas.microsoft.com/office/drawing/2017/decorative" val="0"/>
              </a:ext>
            </a:extLst>
          </p:cNvPr>
          <p:cNvGrpSpPr/>
          <p:nvPr/>
        </p:nvGrpSpPr>
        <p:grpSpPr>
          <a:xfrm>
            <a:off x="3243249" y="3651338"/>
            <a:ext cx="1043807" cy="339829"/>
            <a:chOff x="16892579" y="9293170"/>
            <a:chExt cx="2858461" cy="930620"/>
          </a:xfrm>
        </p:grpSpPr>
        <p:grpSp>
          <p:nvGrpSpPr>
            <p:cNvPr id="230" name="Group 229">
              <a:extLst>
                <a:ext uri="{FF2B5EF4-FFF2-40B4-BE49-F238E27FC236}">
                  <a16:creationId xmlns:a16="http://schemas.microsoft.com/office/drawing/2014/main" id="{BB4509D9-CF8F-43C2-D5BB-2F524D1417C2}"/>
                </a:ext>
              </a:extLst>
            </p:cNvPr>
            <p:cNvGrpSpPr/>
            <p:nvPr/>
          </p:nvGrpSpPr>
          <p:grpSpPr>
            <a:xfrm>
              <a:off x="16892579" y="9293170"/>
              <a:ext cx="2492701" cy="463291"/>
              <a:chOff x="16892579" y="9293170"/>
              <a:chExt cx="2492701" cy="463291"/>
            </a:xfrm>
          </p:grpSpPr>
          <p:grpSp>
            <p:nvGrpSpPr>
              <p:cNvPr id="309" name="Group 308">
                <a:extLst>
                  <a:ext uri="{FF2B5EF4-FFF2-40B4-BE49-F238E27FC236}">
                    <a16:creationId xmlns:a16="http://schemas.microsoft.com/office/drawing/2014/main" id="{437298A5-1B38-0B13-B7FF-1F5063E5C447}"/>
                  </a:ext>
                </a:extLst>
              </p:cNvPr>
              <p:cNvGrpSpPr>
                <a:grpSpLocks noChangeAspect="1"/>
              </p:cNvGrpSpPr>
              <p:nvPr/>
            </p:nvGrpSpPr>
            <p:grpSpPr>
              <a:xfrm rot="16200000" flipH="1">
                <a:off x="16758939" y="9426810"/>
                <a:ext cx="463291" cy="196011"/>
                <a:chOff x="24942308" y="2917288"/>
                <a:chExt cx="1321816" cy="559246"/>
              </a:xfrm>
            </p:grpSpPr>
            <p:cxnSp>
              <p:nvCxnSpPr>
                <p:cNvPr id="316" name="Straight Connector 315">
                  <a:extLst>
                    <a:ext uri="{FF2B5EF4-FFF2-40B4-BE49-F238E27FC236}">
                      <a16:creationId xmlns:a16="http://schemas.microsoft.com/office/drawing/2014/main" id="{8D8F8F70-4536-C76A-949B-D038BC93C275}"/>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317" name="Straight Connector 316">
                  <a:extLst>
                    <a:ext uri="{FF2B5EF4-FFF2-40B4-BE49-F238E27FC236}">
                      <a16:creationId xmlns:a16="http://schemas.microsoft.com/office/drawing/2014/main" id="{1A97FFEF-731D-B54C-B8C7-31C510C13C3F}"/>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315" name="Straight Connector 314">
                <a:extLst>
                  <a:ext uri="{FF2B5EF4-FFF2-40B4-BE49-F238E27FC236}">
                    <a16:creationId xmlns:a16="http://schemas.microsoft.com/office/drawing/2014/main" id="{3D9519CA-27E9-D371-656B-F46303DF1F0E}"/>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231" name="Group 230">
              <a:extLst>
                <a:ext uri="{FF2B5EF4-FFF2-40B4-BE49-F238E27FC236}">
                  <a16:creationId xmlns:a16="http://schemas.microsoft.com/office/drawing/2014/main" id="{30AB20A8-D515-FC48-5CAE-D34854FCBE0A}"/>
                </a:ext>
              </a:extLst>
            </p:cNvPr>
            <p:cNvGrpSpPr/>
            <p:nvPr/>
          </p:nvGrpSpPr>
          <p:grpSpPr>
            <a:xfrm rot="10800000">
              <a:off x="17258339" y="9760499"/>
              <a:ext cx="2492701" cy="463291"/>
              <a:chOff x="16892579" y="9293170"/>
              <a:chExt cx="2492701" cy="463291"/>
            </a:xfrm>
          </p:grpSpPr>
          <p:grpSp>
            <p:nvGrpSpPr>
              <p:cNvPr id="232" name="Group 231">
                <a:extLst>
                  <a:ext uri="{FF2B5EF4-FFF2-40B4-BE49-F238E27FC236}">
                    <a16:creationId xmlns:a16="http://schemas.microsoft.com/office/drawing/2014/main" id="{676D9808-5D7C-5549-ED8E-8445130CA526}"/>
                  </a:ext>
                </a:extLst>
              </p:cNvPr>
              <p:cNvGrpSpPr>
                <a:grpSpLocks noChangeAspect="1"/>
              </p:cNvGrpSpPr>
              <p:nvPr/>
            </p:nvGrpSpPr>
            <p:grpSpPr>
              <a:xfrm rot="16200000" flipH="1">
                <a:off x="16758939" y="9426810"/>
                <a:ext cx="463291" cy="196011"/>
                <a:chOff x="24942308" y="2917288"/>
                <a:chExt cx="1321816" cy="559246"/>
              </a:xfrm>
            </p:grpSpPr>
            <p:cxnSp>
              <p:nvCxnSpPr>
                <p:cNvPr id="295" name="Straight Connector 294">
                  <a:extLst>
                    <a:ext uri="{FF2B5EF4-FFF2-40B4-BE49-F238E27FC236}">
                      <a16:creationId xmlns:a16="http://schemas.microsoft.com/office/drawing/2014/main" id="{691E0E18-BF8B-3A19-C8A1-87C5F96460DC}"/>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296" name="Straight Connector 295">
                  <a:extLst>
                    <a:ext uri="{FF2B5EF4-FFF2-40B4-BE49-F238E27FC236}">
                      <a16:creationId xmlns:a16="http://schemas.microsoft.com/office/drawing/2014/main" id="{68D9AF7B-E103-CD7A-4C1E-1102F4AE8A6B}"/>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294" name="Straight Connector 293">
                <a:extLst>
                  <a:ext uri="{FF2B5EF4-FFF2-40B4-BE49-F238E27FC236}">
                    <a16:creationId xmlns:a16="http://schemas.microsoft.com/office/drawing/2014/main" id="{FCC9BCBF-9C97-0CA3-1ECB-EF45939B58EB}"/>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227" name="Rounded Rectangle 62">
            <a:extLst>
              <a:ext uri="{FF2B5EF4-FFF2-40B4-BE49-F238E27FC236}">
                <a16:creationId xmlns:a16="http://schemas.microsoft.com/office/drawing/2014/main" id="{C90EAC0D-E454-5FE3-E858-54BA81C050CF}"/>
              </a:ext>
              <a:ext uri="{C183D7F6-B498-43B3-948B-1728B52AA6E4}">
                <adec:decorative xmlns:adec="http://schemas.microsoft.com/office/drawing/2017/decorative" val="0"/>
              </a:ext>
            </a:extLst>
          </p:cNvPr>
          <p:cNvSpPr/>
          <p:nvPr/>
        </p:nvSpPr>
        <p:spPr bwMode="auto">
          <a:xfrm>
            <a:off x="4412353" y="1966945"/>
            <a:ext cx="919002"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a:t>
            </a:r>
          </a:p>
        </p:txBody>
      </p:sp>
      <p:sp>
        <p:nvSpPr>
          <p:cNvPr id="225" name="Copilot Box - replacement" descr="Copilot">
            <a:extLst>
              <a:ext uri="{FF2B5EF4-FFF2-40B4-BE49-F238E27FC236}">
                <a16:creationId xmlns:a16="http://schemas.microsoft.com/office/drawing/2014/main" id="{A982A054-C077-9459-EED1-949240BEF4CB}"/>
              </a:ext>
              <a:ext uri="{C183D7F6-B498-43B3-948B-1728B52AA6E4}">
                <adec:decorative xmlns:adec="http://schemas.microsoft.com/office/drawing/2017/decorative" val="0"/>
              </a:ext>
            </a:extLst>
          </p:cNvPr>
          <p:cNvSpPr>
            <a:spLocks noChangeAspect="1"/>
          </p:cNvSpPr>
          <p:nvPr/>
        </p:nvSpPr>
        <p:spPr bwMode="auto">
          <a:xfrm>
            <a:off x="4064123" y="2658690"/>
            <a:ext cx="2325013" cy="2325013"/>
          </a:xfrm>
          <a:prstGeom prst="roundRect">
            <a:avLst>
              <a:gd name="adj" fmla="val 6703"/>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logo - replacement">
            <a:extLst>
              <a:ext uri="{FF2B5EF4-FFF2-40B4-BE49-F238E27FC236}">
                <a16:creationId xmlns:a16="http://schemas.microsoft.com/office/drawing/2014/main" id="{EA287AD1-BEAC-084E-B696-45A89DC40936}"/>
              </a:ext>
              <a:ext uri="{C183D7F6-B498-43B3-948B-1728B52AA6E4}">
                <adec:decorative xmlns:adec="http://schemas.microsoft.com/office/drawing/2017/decorative" val="1"/>
              </a:ext>
            </a:extLst>
          </p:cNvPr>
          <p:cNvSpPr>
            <a:spLocks noChangeAspect="1"/>
          </p:cNvSpPr>
          <p:nvPr/>
        </p:nvSpPr>
        <p:spPr>
          <a:xfrm>
            <a:off x="4815830" y="3460941"/>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318" name="Rounded Rectangle 62">
            <a:extLst>
              <a:ext uri="{FF2B5EF4-FFF2-40B4-BE49-F238E27FC236}">
                <a16:creationId xmlns:a16="http://schemas.microsoft.com/office/drawing/2014/main" id="{C6A66535-2145-38AA-5ED9-B67F460CE85F}"/>
              </a:ext>
              <a:ext uri="{C183D7F6-B498-43B3-948B-1728B52AA6E4}">
                <adec:decorative xmlns:adec="http://schemas.microsoft.com/office/drawing/2017/decorative" val="0"/>
              </a:ext>
            </a:extLst>
          </p:cNvPr>
          <p:cNvSpPr/>
          <p:nvPr/>
        </p:nvSpPr>
        <p:spPr bwMode="auto">
          <a:xfrm>
            <a:off x="7974210" y="1966945"/>
            <a:ext cx="173350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Agents</a:t>
            </a:r>
          </a:p>
        </p:txBody>
      </p:sp>
      <p:grpSp>
        <p:nvGrpSpPr>
          <p:cNvPr id="40" name="!!NetworkLines">
            <a:extLst>
              <a:ext uri="{FF2B5EF4-FFF2-40B4-BE49-F238E27FC236}">
                <a16:creationId xmlns:a16="http://schemas.microsoft.com/office/drawing/2014/main" id="{473945FA-8B77-8348-BD38-FDB8B1AE8592}"/>
              </a:ext>
              <a:ext uri="{C183D7F6-B498-43B3-948B-1728B52AA6E4}">
                <adec:decorative xmlns:adec="http://schemas.microsoft.com/office/drawing/2017/decorative" val="1"/>
              </a:ext>
            </a:extLst>
          </p:cNvPr>
          <p:cNvGrpSpPr/>
          <p:nvPr/>
        </p:nvGrpSpPr>
        <p:grpSpPr>
          <a:xfrm>
            <a:off x="6385393" y="2660575"/>
            <a:ext cx="4203031" cy="2452391"/>
            <a:chOff x="26278919" y="7127751"/>
            <a:chExt cx="11858730" cy="6919351"/>
          </a:xfrm>
        </p:grpSpPr>
        <p:sp>
          <p:nvSpPr>
            <p:cNvPr id="41" name="Freeform: Shape 22">
              <a:extLst>
                <a:ext uri="{FF2B5EF4-FFF2-40B4-BE49-F238E27FC236}">
                  <a16:creationId xmlns:a16="http://schemas.microsoft.com/office/drawing/2014/main" id="{1956D224-CB50-6AA2-B5C6-B53043A6CE1F}"/>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2" name="Freeform: Shape 23">
              <a:extLst>
                <a:ext uri="{FF2B5EF4-FFF2-40B4-BE49-F238E27FC236}">
                  <a16:creationId xmlns:a16="http://schemas.microsoft.com/office/drawing/2014/main" id="{670BE6E8-25A5-4B64-DAEC-158A6657CE70}"/>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3" name="Freeform: Shape 28">
              <a:extLst>
                <a:ext uri="{FF2B5EF4-FFF2-40B4-BE49-F238E27FC236}">
                  <a16:creationId xmlns:a16="http://schemas.microsoft.com/office/drawing/2014/main" id="{4589C652-EA61-BF55-0FA6-025E8B70FAEC}"/>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4" name="Freeform: Shape 29">
              <a:extLst>
                <a:ext uri="{FF2B5EF4-FFF2-40B4-BE49-F238E27FC236}">
                  <a16:creationId xmlns:a16="http://schemas.microsoft.com/office/drawing/2014/main" id="{52D89BC7-57F7-C478-7464-41DFC7EE422E}"/>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5" name="Freeform: Shape 30">
              <a:extLst>
                <a:ext uri="{FF2B5EF4-FFF2-40B4-BE49-F238E27FC236}">
                  <a16:creationId xmlns:a16="http://schemas.microsoft.com/office/drawing/2014/main" id="{121E3C7C-D6EB-A6FB-A13C-397491A10B89}"/>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6" name="Freeform: Shape 31">
              <a:extLst>
                <a:ext uri="{FF2B5EF4-FFF2-40B4-BE49-F238E27FC236}">
                  <a16:creationId xmlns:a16="http://schemas.microsoft.com/office/drawing/2014/main" id="{7C1E0904-6D50-756F-11AC-7C9836B67704}"/>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7" name="Freeform: Shape 32">
              <a:extLst>
                <a:ext uri="{FF2B5EF4-FFF2-40B4-BE49-F238E27FC236}">
                  <a16:creationId xmlns:a16="http://schemas.microsoft.com/office/drawing/2014/main" id="{6E44CC1F-99EE-8CEB-89F6-E66FE4074AF1}"/>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8" name="Freeform: Shape 33">
              <a:extLst>
                <a:ext uri="{FF2B5EF4-FFF2-40B4-BE49-F238E27FC236}">
                  <a16:creationId xmlns:a16="http://schemas.microsoft.com/office/drawing/2014/main" id="{0DD3EA4A-72BB-87E3-0F12-1C44E3E0BFE6}"/>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9" name="Freeform: Shape 42">
              <a:extLst>
                <a:ext uri="{FF2B5EF4-FFF2-40B4-BE49-F238E27FC236}">
                  <a16:creationId xmlns:a16="http://schemas.microsoft.com/office/drawing/2014/main" id="{D4669EBB-FD48-2033-856D-C320A9C4547F}"/>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0" name="Freeform: Shape 44">
              <a:extLst>
                <a:ext uri="{FF2B5EF4-FFF2-40B4-BE49-F238E27FC236}">
                  <a16:creationId xmlns:a16="http://schemas.microsoft.com/office/drawing/2014/main" id="{3B5170B4-838D-778A-01EA-C54BB896B2B1}"/>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1" name="Freeform: Shape 54">
              <a:extLst>
                <a:ext uri="{FF2B5EF4-FFF2-40B4-BE49-F238E27FC236}">
                  <a16:creationId xmlns:a16="http://schemas.microsoft.com/office/drawing/2014/main" id="{BE11F562-BCE9-7BF4-94B3-9D198C197F82}"/>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2" name="Freeform: Shape 55">
              <a:extLst>
                <a:ext uri="{FF2B5EF4-FFF2-40B4-BE49-F238E27FC236}">
                  <a16:creationId xmlns:a16="http://schemas.microsoft.com/office/drawing/2014/main" id="{886EDDE2-6804-7A03-A752-94B3017A0F1B}"/>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3" name="Freeform: Shape 56">
              <a:extLst>
                <a:ext uri="{FF2B5EF4-FFF2-40B4-BE49-F238E27FC236}">
                  <a16:creationId xmlns:a16="http://schemas.microsoft.com/office/drawing/2014/main" id="{C5C28014-7EC7-4F6C-591F-54A3053F70CC}"/>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4" name="Freeform: Shape 57">
              <a:extLst>
                <a:ext uri="{FF2B5EF4-FFF2-40B4-BE49-F238E27FC236}">
                  <a16:creationId xmlns:a16="http://schemas.microsoft.com/office/drawing/2014/main" id="{FDFFD7AD-F6EF-D9F9-9BC5-298B87903847}"/>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5" name="Freeform: Shape 59">
              <a:extLst>
                <a:ext uri="{FF2B5EF4-FFF2-40B4-BE49-F238E27FC236}">
                  <a16:creationId xmlns:a16="http://schemas.microsoft.com/office/drawing/2014/main" id="{93C94ACA-9B2E-5F5E-F7D9-87AA9852425E}"/>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6" name="Freeform: Shape 60">
              <a:extLst>
                <a:ext uri="{FF2B5EF4-FFF2-40B4-BE49-F238E27FC236}">
                  <a16:creationId xmlns:a16="http://schemas.microsoft.com/office/drawing/2014/main" id="{31475431-36BF-81BD-6933-F299124113DF}"/>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7" name="Freeform: Shape 64">
              <a:extLst>
                <a:ext uri="{FF2B5EF4-FFF2-40B4-BE49-F238E27FC236}">
                  <a16:creationId xmlns:a16="http://schemas.microsoft.com/office/drawing/2014/main" id="{FBABD3A6-589E-2746-6B55-ED3CA8ABEF00}"/>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8" name="Freeform: Shape 65">
              <a:extLst>
                <a:ext uri="{FF2B5EF4-FFF2-40B4-BE49-F238E27FC236}">
                  <a16:creationId xmlns:a16="http://schemas.microsoft.com/office/drawing/2014/main" id="{B3A8D05C-21C8-7BD5-228E-BF51DA9BC57D}"/>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Shape 66">
              <a:extLst>
                <a:ext uri="{FF2B5EF4-FFF2-40B4-BE49-F238E27FC236}">
                  <a16:creationId xmlns:a16="http://schemas.microsoft.com/office/drawing/2014/main" id="{10277C0B-B356-D916-520D-235B5D2CF99C}"/>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67">
              <a:extLst>
                <a:ext uri="{FF2B5EF4-FFF2-40B4-BE49-F238E27FC236}">
                  <a16:creationId xmlns:a16="http://schemas.microsoft.com/office/drawing/2014/main" id="{7D2C02BE-D0E0-B95C-7AF7-9B7CEC7A7FCB}"/>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1" name="Freeform: Shape 68">
              <a:extLst>
                <a:ext uri="{FF2B5EF4-FFF2-40B4-BE49-F238E27FC236}">
                  <a16:creationId xmlns:a16="http://schemas.microsoft.com/office/drawing/2014/main" id="{A2576F51-C069-765B-0B12-533AE4CA9AE4}"/>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2" name="Freeform: Shape 98">
              <a:extLst>
                <a:ext uri="{FF2B5EF4-FFF2-40B4-BE49-F238E27FC236}">
                  <a16:creationId xmlns:a16="http://schemas.microsoft.com/office/drawing/2014/main" id="{8084FBAF-9A59-7C18-AEB1-E323D6EA08AC}"/>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3" name="Freeform: Shape 99">
              <a:extLst>
                <a:ext uri="{FF2B5EF4-FFF2-40B4-BE49-F238E27FC236}">
                  <a16:creationId xmlns:a16="http://schemas.microsoft.com/office/drawing/2014/main" id="{6326A70A-4259-AFAC-B2EB-1934FB230AB0}"/>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2" name="Freeform: Shape 100">
              <a:extLst>
                <a:ext uri="{FF2B5EF4-FFF2-40B4-BE49-F238E27FC236}">
                  <a16:creationId xmlns:a16="http://schemas.microsoft.com/office/drawing/2014/main" id="{3BFC9071-B328-341C-2B58-419E93ACECFB}"/>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3" name="Freeform: Shape 101">
              <a:extLst>
                <a:ext uri="{FF2B5EF4-FFF2-40B4-BE49-F238E27FC236}">
                  <a16:creationId xmlns:a16="http://schemas.microsoft.com/office/drawing/2014/main" id="{F0007131-DBF9-5518-47BB-FA07F5EA95D7}"/>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4" name="Freeform: Shape 102">
              <a:extLst>
                <a:ext uri="{FF2B5EF4-FFF2-40B4-BE49-F238E27FC236}">
                  <a16:creationId xmlns:a16="http://schemas.microsoft.com/office/drawing/2014/main" id="{A54B6A56-07A7-DF47-A347-63583A5ADD61}"/>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195" name="Group 194">
            <a:extLst>
              <a:ext uri="{FF2B5EF4-FFF2-40B4-BE49-F238E27FC236}">
                <a16:creationId xmlns:a16="http://schemas.microsoft.com/office/drawing/2014/main" id="{5ADBE242-1BF6-B367-1843-D5CBFBC07289}"/>
              </a:ext>
              <a:ext uri="{C183D7F6-B498-43B3-948B-1728B52AA6E4}">
                <adec:decorative xmlns:adec="http://schemas.microsoft.com/office/drawing/2017/decorative" val="1"/>
              </a:ext>
            </a:extLst>
          </p:cNvPr>
          <p:cNvGrpSpPr/>
          <p:nvPr/>
        </p:nvGrpSpPr>
        <p:grpSpPr>
          <a:xfrm>
            <a:off x="7698954" y="2447241"/>
            <a:ext cx="429790" cy="429790"/>
            <a:chOff x="36782287" y="9539321"/>
            <a:chExt cx="1796350" cy="1796350"/>
          </a:xfrm>
        </p:grpSpPr>
        <p:sp>
          <p:nvSpPr>
            <p:cNvPr id="196" name="Box">
              <a:extLst>
                <a:ext uri="{FF2B5EF4-FFF2-40B4-BE49-F238E27FC236}">
                  <a16:creationId xmlns:a16="http://schemas.microsoft.com/office/drawing/2014/main" id="{7D23AA2D-C02F-F25B-429F-1A4ECFEE47A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97" name="Graphic 82">
              <a:extLst>
                <a:ext uri="{FF2B5EF4-FFF2-40B4-BE49-F238E27FC236}">
                  <a16:creationId xmlns:a16="http://schemas.microsoft.com/office/drawing/2014/main" id="{63127BB5-7F5D-AE19-E9FE-9A621DF61EE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198" name="Group 197">
            <a:extLst>
              <a:ext uri="{FF2B5EF4-FFF2-40B4-BE49-F238E27FC236}">
                <a16:creationId xmlns:a16="http://schemas.microsoft.com/office/drawing/2014/main" id="{F00F0A82-EC28-CF50-D7E6-1F3946E9EF04}"/>
              </a:ext>
              <a:ext uri="{C183D7F6-B498-43B3-948B-1728B52AA6E4}">
                <adec:decorative xmlns:adec="http://schemas.microsoft.com/office/drawing/2017/decorative" val="1"/>
              </a:ext>
            </a:extLst>
          </p:cNvPr>
          <p:cNvGrpSpPr/>
          <p:nvPr/>
        </p:nvGrpSpPr>
        <p:grpSpPr>
          <a:xfrm>
            <a:off x="9486987" y="2577025"/>
            <a:ext cx="429790" cy="429790"/>
            <a:chOff x="36782287" y="9539321"/>
            <a:chExt cx="1796350" cy="1796350"/>
          </a:xfrm>
        </p:grpSpPr>
        <p:sp>
          <p:nvSpPr>
            <p:cNvPr id="199" name="Box">
              <a:extLst>
                <a:ext uri="{FF2B5EF4-FFF2-40B4-BE49-F238E27FC236}">
                  <a16:creationId xmlns:a16="http://schemas.microsoft.com/office/drawing/2014/main" id="{6C5C5ED3-0D21-2C34-9F7C-788CDD2437EF}"/>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0" name="Graphic 82">
              <a:extLst>
                <a:ext uri="{FF2B5EF4-FFF2-40B4-BE49-F238E27FC236}">
                  <a16:creationId xmlns:a16="http://schemas.microsoft.com/office/drawing/2014/main" id="{1AD97D3D-7F59-B463-6407-E205C4556C0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1" name="Group 200">
            <a:extLst>
              <a:ext uri="{FF2B5EF4-FFF2-40B4-BE49-F238E27FC236}">
                <a16:creationId xmlns:a16="http://schemas.microsoft.com/office/drawing/2014/main" id="{B99AAD27-05EA-4878-0411-C91058083A73}"/>
              </a:ext>
              <a:ext uri="{C183D7F6-B498-43B3-948B-1728B52AA6E4}">
                <adec:decorative xmlns:adec="http://schemas.microsoft.com/office/drawing/2017/decorative" val="1"/>
              </a:ext>
            </a:extLst>
          </p:cNvPr>
          <p:cNvGrpSpPr/>
          <p:nvPr/>
        </p:nvGrpSpPr>
        <p:grpSpPr>
          <a:xfrm>
            <a:off x="8634941" y="3158650"/>
            <a:ext cx="258498" cy="258498"/>
            <a:chOff x="36782287" y="9539321"/>
            <a:chExt cx="1796350" cy="1796350"/>
          </a:xfrm>
        </p:grpSpPr>
        <p:sp>
          <p:nvSpPr>
            <p:cNvPr id="202" name="Box">
              <a:extLst>
                <a:ext uri="{FF2B5EF4-FFF2-40B4-BE49-F238E27FC236}">
                  <a16:creationId xmlns:a16="http://schemas.microsoft.com/office/drawing/2014/main" id="{4E051C30-760F-B635-EB5A-0B7971E2062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3" name="Graphic 82">
              <a:extLst>
                <a:ext uri="{FF2B5EF4-FFF2-40B4-BE49-F238E27FC236}">
                  <a16:creationId xmlns:a16="http://schemas.microsoft.com/office/drawing/2014/main" id="{8EC09126-5231-6C29-1B67-1450B297F17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4" name="Group 203" descr="An infographic depicting a network featuring organizational chart icons.">
            <a:extLst>
              <a:ext uri="{FF2B5EF4-FFF2-40B4-BE49-F238E27FC236}">
                <a16:creationId xmlns:a16="http://schemas.microsoft.com/office/drawing/2014/main" id="{567F0979-9D11-2DF1-A46D-27B3807B1A62}"/>
              </a:ext>
              <a:ext uri="{C183D7F6-B498-43B3-948B-1728B52AA6E4}">
                <adec:decorative xmlns:adec="http://schemas.microsoft.com/office/drawing/2017/decorative" val="0"/>
              </a:ext>
            </a:extLst>
          </p:cNvPr>
          <p:cNvGrpSpPr/>
          <p:nvPr/>
        </p:nvGrpSpPr>
        <p:grpSpPr>
          <a:xfrm>
            <a:off x="7533996" y="3711073"/>
            <a:ext cx="611830" cy="611830"/>
            <a:chOff x="36782287" y="9539321"/>
            <a:chExt cx="1796350" cy="1796350"/>
          </a:xfrm>
        </p:grpSpPr>
        <p:sp>
          <p:nvSpPr>
            <p:cNvPr id="205" name="Box">
              <a:extLst>
                <a:ext uri="{FF2B5EF4-FFF2-40B4-BE49-F238E27FC236}">
                  <a16:creationId xmlns:a16="http://schemas.microsoft.com/office/drawing/2014/main" id="{861C238F-39C6-A6D2-59CD-553FFFF098B9}"/>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6" name="Graphic 82">
              <a:extLst>
                <a:ext uri="{FF2B5EF4-FFF2-40B4-BE49-F238E27FC236}">
                  <a16:creationId xmlns:a16="http://schemas.microsoft.com/office/drawing/2014/main" id="{AE1EC4BD-FAC9-6F86-4CC0-B64F74E4166C}"/>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7" name="Group 206">
            <a:extLst>
              <a:ext uri="{FF2B5EF4-FFF2-40B4-BE49-F238E27FC236}">
                <a16:creationId xmlns:a16="http://schemas.microsoft.com/office/drawing/2014/main" id="{57329C39-6764-2EC0-8F14-215D2897F856}"/>
              </a:ext>
              <a:ext uri="{C183D7F6-B498-43B3-948B-1728B52AA6E4}">
                <adec:decorative xmlns:adec="http://schemas.microsoft.com/office/drawing/2017/decorative" val="1"/>
              </a:ext>
            </a:extLst>
          </p:cNvPr>
          <p:cNvGrpSpPr/>
          <p:nvPr/>
        </p:nvGrpSpPr>
        <p:grpSpPr>
          <a:xfrm>
            <a:off x="10282518" y="3527713"/>
            <a:ext cx="611830" cy="611830"/>
            <a:chOff x="36782287" y="9539321"/>
            <a:chExt cx="1796350" cy="1796350"/>
          </a:xfrm>
        </p:grpSpPr>
        <p:sp>
          <p:nvSpPr>
            <p:cNvPr id="208" name="Box">
              <a:extLst>
                <a:ext uri="{FF2B5EF4-FFF2-40B4-BE49-F238E27FC236}">
                  <a16:creationId xmlns:a16="http://schemas.microsoft.com/office/drawing/2014/main" id="{8D9DBFEA-778A-2D44-C23E-4A3B6F62BB17}"/>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9" name="Graphic 82">
              <a:extLst>
                <a:ext uri="{FF2B5EF4-FFF2-40B4-BE49-F238E27FC236}">
                  <a16:creationId xmlns:a16="http://schemas.microsoft.com/office/drawing/2014/main" id="{2D683CFE-C31C-8D54-109A-7C52DF1DEF52}"/>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0" name="Group 209">
            <a:extLst>
              <a:ext uri="{FF2B5EF4-FFF2-40B4-BE49-F238E27FC236}">
                <a16:creationId xmlns:a16="http://schemas.microsoft.com/office/drawing/2014/main" id="{6BACF9B8-5375-D1DA-82A0-E7350C085CF5}"/>
              </a:ext>
              <a:ext uri="{C183D7F6-B498-43B3-948B-1728B52AA6E4}">
                <adec:decorative xmlns:adec="http://schemas.microsoft.com/office/drawing/2017/decorative" val="1"/>
              </a:ext>
            </a:extLst>
          </p:cNvPr>
          <p:cNvGrpSpPr/>
          <p:nvPr/>
        </p:nvGrpSpPr>
        <p:grpSpPr>
          <a:xfrm>
            <a:off x="9341564" y="4043852"/>
            <a:ext cx="258498" cy="258498"/>
            <a:chOff x="36782287" y="9539321"/>
            <a:chExt cx="1796350" cy="1796350"/>
          </a:xfrm>
        </p:grpSpPr>
        <p:sp>
          <p:nvSpPr>
            <p:cNvPr id="211" name="Box">
              <a:extLst>
                <a:ext uri="{FF2B5EF4-FFF2-40B4-BE49-F238E27FC236}">
                  <a16:creationId xmlns:a16="http://schemas.microsoft.com/office/drawing/2014/main" id="{19B30438-EEE4-7AB5-88C6-16410771DA36}"/>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2" name="Graphic 82">
              <a:extLst>
                <a:ext uri="{FF2B5EF4-FFF2-40B4-BE49-F238E27FC236}">
                  <a16:creationId xmlns:a16="http://schemas.microsoft.com/office/drawing/2014/main" id="{C65CDD7E-CF0B-71B4-835C-51EC94E101B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3" name="Group 212">
            <a:extLst>
              <a:ext uri="{FF2B5EF4-FFF2-40B4-BE49-F238E27FC236}">
                <a16:creationId xmlns:a16="http://schemas.microsoft.com/office/drawing/2014/main" id="{2C234E68-64C3-20C7-367E-5F791BC4CE72}"/>
              </a:ext>
              <a:ext uri="{C183D7F6-B498-43B3-948B-1728B52AA6E4}">
                <adec:decorative xmlns:adec="http://schemas.microsoft.com/office/drawing/2017/decorative" val="1"/>
              </a:ext>
            </a:extLst>
          </p:cNvPr>
          <p:cNvGrpSpPr/>
          <p:nvPr/>
        </p:nvGrpSpPr>
        <p:grpSpPr>
          <a:xfrm>
            <a:off x="7575929" y="4957245"/>
            <a:ext cx="258498" cy="258498"/>
            <a:chOff x="36782287" y="9539321"/>
            <a:chExt cx="1796350" cy="1796350"/>
          </a:xfrm>
        </p:grpSpPr>
        <p:sp>
          <p:nvSpPr>
            <p:cNvPr id="214" name="Box">
              <a:extLst>
                <a:ext uri="{FF2B5EF4-FFF2-40B4-BE49-F238E27FC236}">
                  <a16:creationId xmlns:a16="http://schemas.microsoft.com/office/drawing/2014/main" id="{0AC7DF0F-C9E4-138A-AE67-B849EE5978D1}"/>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5" name="Graphic 82">
              <a:extLst>
                <a:ext uri="{FF2B5EF4-FFF2-40B4-BE49-F238E27FC236}">
                  <a16:creationId xmlns:a16="http://schemas.microsoft.com/office/drawing/2014/main" id="{7FD58D1F-09C3-159C-FCDC-53F528A60F3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EA789CBA-380E-3210-4B47-1BB686832F79}"/>
              </a:ext>
              <a:ext uri="{C183D7F6-B498-43B3-948B-1728B52AA6E4}">
                <adec:decorative xmlns:adec="http://schemas.microsoft.com/office/drawing/2017/decorative" val="1"/>
              </a:ext>
            </a:extLst>
          </p:cNvPr>
          <p:cNvGrpSpPr/>
          <p:nvPr/>
        </p:nvGrpSpPr>
        <p:grpSpPr>
          <a:xfrm>
            <a:off x="8613184" y="4881985"/>
            <a:ext cx="429790" cy="429790"/>
            <a:chOff x="36782287" y="9539321"/>
            <a:chExt cx="1796350" cy="1796350"/>
          </a:xfrm>
        </p:grpSpPr>
        <p:sp>
          <p:nvSpPr>
            <p:cNvPr id="217" name="Box">
              <a:extLst>
                <a:ext uri="{FF2B5EF4-FFF2-40B4-BE49-F238E27FC236}">
                  <a16:creationId xmlns:a16="http://schemas.microsoft.com/office/drawing/2014/main" id="{A0B097D0-9E0E-A8D8-0BDF-8AC5F16D65DC}"/>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8" name="Graphic 82">
              <a:extLst>
                <a:ext uri="{FF2B5EF4-FFF2-40B4-BE49-F238E27FC236}">
                  <a16:creationId xmlns:a16="http://schemas.microsoft.com/office/drawing/2014/main" id="{BB1DDEC2-362F-1451-3E74-016EB8B3118A}"/>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B66E083F-92D1-8597-694B-24925B0C12F7}"/>
              </a:ext>
              <a:ext uri="{C183D7F6-B498-43B3-948B-1728B52AA6E4}">
                <adec:decorative xmlns:adec="http://schemas.microsoft.com/office/drawing/2017/decorative" val="1"/>
              </a:ext>
            </a:extLst>
          </p:cNvPr>
          <p:cNvGrpSpPr/>
          <p:nvPr/>
        </p:nvGrpSpPr>
        <p:grpSpPr>
          <a:xfrm>
            <a:off x="9862398" y="4830383"/>
            <a:ext cx="258498" cy="258498"/>
            <a:chOff x="36782287" y="9539321"/>
            <a:chExt cx="1796350" cy="1796350"/>
          </a:xfrm>
        </p:grpSpPr>
        <p:sp>
          <p:nvSpPr>
            <p:cNvPr id="220" name="Box">
              <a:extLst>
                <a:ext uri="{FF2B5EF4-FFF2-40B4-BE49-F238E27FC236}">
                  <a16:creationId xmlns:a16="http://schemas.microsoft.com/office/drawing/2014/main" id="{002C8147-F034-2451-0C47-111C686843D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1" name="Graphic 82">
              <a:extLst>
                <a:ext uri="{FF2B5EF4-FFF2-40B4-BE49-F238E27FC236}">
                  <a16:creationId xmlns:a16="http://schemas.microsoft.com/office/drawing/2014/main" id="{C6F8394F-9FEA-31E5-4D14-6B9BEB1A3E2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pic>
        <p:nvPicPr>
          <p:cNvPr id="2" name="Picture 1" descr="A couple of white circles&#10;&#10;AI-generated content may be incorrect.">
            <a:extLst>
              <a:ext uri="{FF2B5EF4-FFF2-40B4-BE49-F238E27FC236}">
                <a16:creationId xmlns:a16="http://schemas.microsoft.com/office/drawing/2014/main" id="{B5E920CE-E722-E826-6538-E16051E29777}"/>
              </a:ext>
            </a:extLst>
          </p:cNvPr>
          <p:cNvPicPr>
            <a:picLocks noChangeAspect="1"/>
          </p:cNvPicPr>
          <p:nvPr/>
        </p:nvPicPr>
        <p:blipFill>
          <a:blip r:embed="rId6"/>
          <a:stretch>
            <a:fillRect/>
          </a:stretch>
        </p:blipFill>
        <p:spPr>
          <a:xfrm>
            <a:off x="717176" y="1343466"/>
            <a:ext cx="10757648" cy="746551"/>
          </a:xfrm>
          <a:prstGeom prst="rect">
            <a:avLst/>
          </a:prstGeom>
        </p:spPr>
      </p:pic>
    </p:spTree>
    <p:extLst>
      <p:ext uri="{BB962C8B-B14F-4D97-AF65-F5344CB8AC3E}">
        <p14:creationId xmlns:p14="http://schemas.microsoft.com/office/powerpoint/2010/main" val="411775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229"/>
                                        </p:tgtEl>
                                        <p:attrNameLst>
                                          <p:attrName>style.visibility</p:attrName>
                                        </p:attrNameLst>
                                      </p:cBhvr>
                                      <p:to>
                                        <p:strVal val="visible"/>
                                      </p:to>
                                    </p:set>
                                    <p:animEffect transition="in" filter="barn(outVertical)">
                                      <p:cBhvr>
                                        <p:cTn id="7" dur="500"/>
                                        <p:tgtEl>
                                          <p:spTgt spid="229"/>
                                        </p:tgtEl>
                                      </p:cBhvr>
                                    </p:animEffect>
                                  </p:childTnLst>
                                </p:cTn>
                              </p:par>
                              <p:par>
                                <p:cTn id="8" presetID="42" presetClass="path" presetSubtype="0" decel="100000" fill="hold" nodeType="withEffect">
                                  <p:stCondLst>
                                    <p:cond delay="200"/>
                                  </p:stCondLst>
                                  <p:childTnLst>
                                    <p:animMotion origin="layout" path="M -4.16667E-6 4.07407E-6 L -4.16667E-6 0.03541 " pathEditMode="relative" rAng="0" ptsTypes="AA">
                                      <p:cBhvr>
                                        <p:cTn id="9" dur="700" spd="-100000" fill="hold"/>
                                        <p:tgtEl>
                                          <p:spTgt spid="229"/>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par>
                                <p:cTn id="13" presetID="42" presetClass="path" presetSubtype="0" decel="100000" fill="hold" grpId="1" nodeType="withEffect">
                                  <p:stCondLst>
                                    <p:cond delay="300"/>
                                  </p:stCondLst>
                                  <p:childTnLst>
                                    <p:animMotion origin="layout" path="M 4.16667E-6 4.07407E-6 L 4.16667E-6 0.03541 " pathEditMode="relative" rAng="0" ptsTypes="AA">
                                      <p:cBhvr>
                                        <p:cTn id="14" dur="700" spd="-100000" fill="hold"/>
                                        <p:tgtEl>
                                          <p:spTgt spid="225"/>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500"/>
                                        <p:tgtEl>
                                          <p:spTgt spid="226"/>
                                        </p:tgtEl>
                                      </p:cBhvr>
                                    </p:animEffect>
                                  </p:childTnLst>
                                </p:cTn>
                              </p:par>
                              <p:par>
                                <p:cTn id="18" presetID="42" presetClass="path" presetSubtype="0" decel="100000" fill="hold" grpId="1" nodeType="withEffect">
                                  <p:stCondLst>
                                    <p:cond delay="300"/>
                                  </p:stCondLst>
                                  <p:childTnLst>
                                    <p:animMotion origin="layout" path="M 4.16667E-6 4.07407E-6 L 4.16667E-6 0.03541 " pathEditMode="relative" rAng="0" ptsTypes="AA">
                                      <p:cBhvr>
                                        <p:cTn id="19" dur="700" spd="-100000" fill="hold"/>
                                        <p:tgtEl>
                                          <p:spTgt spid="226"/>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par>
                                <p:cTn id="23" presetID="42" presetClass="path" presetSubtype="0" decel="100000" fill="hold" grpId="1" nodeType="withEffect">
                                  <p:stCondLst>
                                    <p:cond delay="300"/>
                                  </p:stCondLst>
                                  <p:childTnLst>
                                    <p:animMotion origin="layout" path="M 8.33333E-7 -4.44444E-6 L 8.33333E-7 0.03542 " pathEditMode="relative" rAng="0" ptsTypes="AA">
                                      <p:cBhvr>
                                        <p:cTn id="24" dur="700" spd="-100000" fill="hold"/>
                                        <p:tgtEl>
                                          <p:spTgt spid="227"/>
                                        </p:tgtEl>
                                        <p:attrNameLst>
                                          <p:attrName>ppt_x</p:attrName>
                                          <p:attrName>ppt_y</p:attrName>
                                        </p:attrNameLst>
                                      </p:cBhvr>
                                      <p:rCtr x="0" y="1759"/>
                                    </p:animMotion>
                                  </p:childTnLst>
                                </p:cTn>
                              </p:par>
                              <p:par>
                                <p:cTn id="25" presetID="22" presetClass="entr" presetSubtype="8" fill="hold" nodeType="withEffect">
                                  <p:stCondLst>
                                    <p:cond delay="7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750"/>
                                        <p:tgtEl>
                                          <p:spTgt spid="40"/>
                                        </p:tgtEl>
                                      </p:cBhvr>
                                    </p:animEffect>
                                  </p:childTnLst>
                                </p:cTn>
                              </p:par>
                              <p:par>
                                <p:cTn id="28" presetID="42" presetClass="path" presetSubtype="0" decel="100000" fill="hold" nodeType="withEffect">
                                  <p:stCondLst>
                                    <p:cond delay="200"/>
                                  </p:stCondLst>
                                  <p:childTnLst>
                                    <p:animMotion origin="layout" path="M -3.75E-6 3.33333E-6 L -3.75E-6 0.03541 " pathEditMode="relative" rAng="0" ptsTypes="AA">
                                      <p:cBhvr>
                                        <p:cTn id="29" dur="1000" spd="-100000" fill="hold"/>
                                        <p:tgtEl>
                                          <p:spTgt spid="40"/>
                                        </p:tgtEl>
                                        <p:attrNameLst>
                                          <p:attrName>ppt_x</p:attrName>
                                          <p:attrName>ppt_y</p:attrName>
                                        </p:attrNameLst>
                                      </p:cBhvr>
                                      <p:rCtr x="0" y="1759"/>
                                    </p:animMotion>
                                  </p:childTnLst>
                                </p:cTn>
                              </p:par>
                              <p:par>
                                <p:cTn id="30" presetID="10" presetClass="entr" presetSubtype="0" fill="hold" nodeType="withEffect">
                                  <p:stCondLst>
                                    <p:cond delay="85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6" presetClass="emph" presetSubtype="0" accel="100000" autoRev="1" fill="hold" nodeType="withEffect">
                                  <p:stCondLst>
                                    <p:cond delay="350"/>
                                  </p:stCondLst>
                                  <p:childTnLst>
                                    <p:animScale>
                                      <p:cBhvr>
                                        <p:cTn id="34" dur="500" fill="hold"/>
                                        <p:tgtEl>
                                          <p:spTgt spid="195"/>
                                        </p:tgtEl>
                                      </p:cBhvr>
                                      <p:by x="80000" y="80000"/>
                                    </p:animScale>
                                  </p:childTnLst>
                                </p:cTn>
                              </p:par>
                              <p:par>
                                <p:cTn id="35" presetID="10" presetClass="entr" presetSubtype="0" fill="hold" nodeType="withEffect">
                                  <p:stCondLst>
                                    <p:cond delay="950"/>
                                  </p:stCondLst>
                                  <p:childTnLst>
                                    <p:set>
                                      <p:cBhvr>
                                        <p:cTn id="36" dur="1" fill="hold">
                                          <p:stCondLst>
                                            <p:cond delay="0"/>
                                          </p:stCondLst>
                                        </p:cTn>
                                        <p:tgtEl>
                                          <p:spTgt spid="198"/>
                                        </p:tgtEl>
                                        <p:attrNameLst>
                                          <p:attrName>style.visibility</p:attrName>
                                        </p:attrNameLst>
                                      </p:cBhvr>
                                      <p:to>
                                        <p:strVal val="visible"/>
                                      </p:to>
                                    </p:set>
                                    <p:animEffect transition="in" filter="fade">
                                      <p:cBhvr>
                                        <p:cTn id="37" dur="500"/>
                                        <p:tgtEl>
                                          <p:spTgt spid="198"/>
                                        </p:tgtEl>
                                      </p:cBhvr>
                                    </p:animEffect>
                                  </p:childTnLst>
                                </p:cTn>
                              </p:par>
                              <p:par>
                                <p:cTn id="38" presetID="6" presetClass="emph" presetSubtype="0" accel="100000" autoRev="1" fill="hold" nodeType="withEffect">
                                  <p:stCondLst>
                                    <p:cond delay="450"/>
                                  </p:stCondLst>
                                  <p:childTnLst>
                                    <p:animScale>
                                      <p:cBhvr>
                                        <p:cTn id="39" dur="500" fill="hold"/>
                                        <p:tgtEl>
                                          <p:spTgt spid="198"/>
                                        </p:tgtEl>
                                      </p:cBhvr>
                                      <p:by x="80000" y="80000"/>
                                    </p:animScale>
                                  </p:childTnLst>
                                </p:cTn>
                              </p:par>
                              <p:par>
                                <p:cTn id="40" presetID="10" presetClass="entr" presetSubtype="0" fill="hold" nodeType="withEffect">
                                  <p:stCondLst>
                                    <p:cond delay="1100"/>
                                  </p:stCondLst>
                                  <p:childTnLst>
                                    <p:set>
                                      <p:cBhvr>
                                        <p:cTn id="41" dur="1" fill="hold">
                                          <p:stCondLst>
                                            <p:cond delay="0"/>
                                          </p:stCondLst>
                                        </p:cTn>
                                        <p:tgtEl>
                                          <p:spTgt spid="201"/>
                                        </p:tgtEl>
                                        <p:attrNameLst>
                                          <p:attrName>style.visibility</p:attrName>
                                        </p:attrNameLst>
                                      </p:cBhvr>
                                      <p:to>
                                        <p:strVal val="visible"/>
                                      </p:to>
                                    </p:set>
                                    <p:animEffect transition="in" filter="fade">
                                      <p:cBhvr>
                                        <p:cTn id="42" dur="500"/>
                                        <p:tgtEl>
                                          <p:spTgt spid="201"/>
                                        </p:tgtEl>
                                      </p:cBhvr>
                                    </p:animEffect>
                                  </p:childTnLst>
                                </p:cTn>
                              </p:par>
                              <p:par>
                                <p:cTn id="43" presetID="6" presetClass="emph" presetSubtype="0" accel="100000" autoRev="1" fill="hold" nodeType="withEffect">
                                  <p:stCondLst>
                                    <p:cond delay="600"/>
                                  </p:stCondLst>
                                  <p:childTnLst>
                                    <p:animScale>
                                      <p:cBhvr>
                                        <p:cTn id="44" dur="500" fill="hold"/>
                                        <p:tgtEl>
                                          <p:spTgt spid="201"/>
                                        </p:tgtEl>
                                      </p:cBhvr>
                                      <p:by x="80000" y="80000"/>
                                    </p:animScale>
                                  </p:childTnLst>
                                </p:cTn>
                              </p:par>
                              <p:par>
                                <p:cTn id="45" presetID="10" presetClass="entr" presetSubtype="0" fill="hold" nodeType="withEffect">
                                  <p:stCondLst>
                                    <p:cond delay="1000"/>
                                  </p:stCondLst>
                                  <p:childTnLst>
                                    <p:set>
                                      <p:cBhvr>
                                        <p:cTn id="46" dur="1" fill="hold">
                                          <p:stCondLst>
                                            <p:cond delay="0"/>
                                          </p:stCondLst>
                                        </p:cTn>
                                        <p:tgtEl>
                                          <p:spTgt spid="204"/>
                                        </p:tgtEl>
                                        <p:attrNameLst>
                                          <p:attrName>style.visibility</p:attrName>
                                        </p:attrNameLst>
                                      </p:cBhvr>
                                      <p:to>
                                        <p:strVal val="visible"/>
                                      </p:to>
                                    </p:set>
                                    <p:animEffect transition="in" filter="fade">
                                      <p:cBhvr>
                                        <p:cTn id="47" dur="500"/>
                                        <p:tgtEl>
                                          <p:spTgt spid="204"/>
                                        </p:tgtEl>
                                      </p:cBhvr>
                                    </p:animEffect>
                                  </p:childTnLst>
                                </p:cTn>
                              </p:par>
                              <p:par>
                                <p:cTn id="48" presetID="6" presetClass="emph" presetSubtype="0" accel="100000" autoRev="1" fill="hold" nodeType="withEffect">
                                  <p:stCondLst>
                                    <p:cond delay="500"/>
                                  </p:stCondLst>
                                  <p:childTnLst>
                                    <p:animScale>
                                      <p:cBhvr>
                                        <p:cTn id="49" dur="500" fill="hold"/>
                                        <p:tgtEl>
                                          <p:spTgt spid="204"/>
                                        </p:tgtEl>
                                      </p:cBhvr>
                                      <p:by x="80000" y="80000"/>
                                    </p:animScale>
                                  </p:childTnLst>
                                </p:cTn>
                              </p:par>
                              <p:par>
                                <p:cTn id="50" presetID="10" presetClass="entr" presetSubtype="0" fill="hold" nodeType="withEffect">
                                  <p:stCondLst>
                                    <p:cond delay="900"/>
                                  </p:stCondLst>
                                  <p:childTnLst>
                                    <p:set>
                                      <p:cBhvr>
                                        <p:cTn id="51" dur="1" fill="hold">
                                          <p:stCondLst>
                                            <p:cond delay="0"/>
                                          </p:stCondLst>
                                        </p:cTn>
                                        <p:tgtEl>
                                          <p:spTgt spid="210"/>
                                        </p:tgtEl>
                                        <p:attrNameLst>
                                          <p:attrName>style.visibility</p:attrName>
                                        </p:attrNameLst>
                                      </p:cBhvr>
                                      <p:to>
                                        <p:strVal val="visible"/>
                                      </p:to>
                                    </p:set>
                                    <p:animEffect transition="in" filter="fade">
                                      <p:cBhvr>
                                        <p:cTn id="52" dur="500"/>
                                        <p:tgtEl>
                                          <p:spTgt spid="210"/>
                                        </p:tgtEl>
                                      </p:cBhvr>
                                    </p:animEffect>
                                  </p:childTnLst>
                                </p:cTn>
                              </p:par>
                              <p:par>
                                <p:cTn id="53" presetID="6" presetClass="emph" presetSubtype="0" accel="100000" autoRev="1" fill="hold" nodeType="withEffect">
                                  <p:stCondLst>
                                    <p:cond delay="400"/>
                                  </p:stCondLst>
                                  <p:childTnLst>
                                    <p:animScale>
                                      <p:cBhvr>
                                        <p:cTn id="54" dur="500" fill="hold"/>
                                        <p:tgtEl>
                                          <p:spTgt spid="210"/>
                                        </p:tgtEl>
                                      </p:cBhvr>
                                      <p:by x="80000" y="80000"/>
                                    </p:animScale>
                                  </p:childTnLst>
                                </p:cTn>
                              </p:par>
                              <p:par>
                                <p:cTn id="55" presetID="10" presetClass="entr" presetSubtype="0" fill="hold" nodeType="withEffect">
                                  <p:stCondLst>
                                    <p:cond delay="1150"/>
                                  </p:stCondLst>
                                  <p:childTnLst>
                                    <p:set>
                                      <p:cBhvr>
                                        <p:cTn id="56" dur="1" fill="hold">
                                          <p:stCondLst>
                                            <p:cond delay="0"/>
                                          </p:stCondLst>
                                        </p:cTn>
                                        <p:tgtEl>
                                          <p:spTgt spid="207"/>
                                        </p:tgtEl>
                                        <p:attrNameLst>
                                          <p:attrName>style.visibility</p:attrName>
                                        </p:attrNameLst>
                                      </p:cBhvr>
                                      <p:to>
                                        <p:strVal val="visible"/>
                                      </p:to>
                                    </p:set>
                                    <p:animEffect transition="in" filter="fade">
                                      <p:cBhvr>
                                        <p:cTn id="57" dur="500"/>
                                        <p:tgtEl>
                                          <p:spTgt spid="207"/>
                                        </p:tgtEl>
                                      </p:cBhvr>
                                    </p:animEffect>
                                  </p:childTnLst>
                                </p:cTn>
                              </p:par>
                              <p:par>
                                <p:cTn id="58" presetID="6" presetClass="emph" presetSubtype="0" accel="100000" autoRev="1" fill="hold" nodeType="withEffect">
                                  <p:stCondLst>
                                    <p:cond delay="650"/>
                                  </p:stCondLst>
                                  <p:childTnLst>
                                    <p:animScale>
                                      <p:cBhvr>
                                        <p:cTn id="59" dur="500" fill="hold"/>
                                        <p:tgtEl>
                                          <p:spTgt spid="207"/>
                                        </p:tgtEl>
                                      </p:cBhvr>
                                      <p:by x="80000" y="80000"/>
                                    </p:animScale>
                                  </p:childTnLst>
                                </p:cTn>
                              </p:par>
                              <p:par>
                                <p:cTn id="60" presetID="10" presetClass="entr" presetSubtype="0" fill="hold" nodeType="withEffect">
                                  <p:stCondLst>
                                    <p:cond delay="1200"/>
                                  </p:stCondLst>
                                  <p:childTnLst>
                                    <p:set>
                                      <p:cBhvr>
                                        <p:cTn id="61" dur="1" fill="hold">
                                          <p:stCondLst>
                                            <p:cond delay="0"/>
                                          </p:stCondLst>
                                        </p:cTn>
                                        <p:tgtEl>
                                          <p:spTgt spid="213"/>
                                        </p:tgtEl>
                                        <p:attrNameLst>
                                          <p:attrName>style.visibility</p:attrName>
                                        </p:attrNameLst>
                                      </p:cBhvr>
                                      <p:to>
                                        <p:strVal val="visible"/>
                                      </p:to>
                                    </p:set>
                                    <p:animEffect transition="in" filter="fade">
                                      <p:cBhvr>
                                        <p:cTn id="62" dur="500"/>
                                        <p:tgtEl>
                                          <p:spTgt spid="213"/>
                                        </p:tgtEl>
                                      </p:cBhvr>
                                    </p:animEffect>
                                  </p:childTnLst>
                                </p:cTn>
                              </p:par>
                              <p:par>
                                <p:cTn id="63" presetID="6" presetClass="emph" presetSubtype="0" accel="100000" autoRev="1" fill="hold" nodeType="withEffect">
                                  <p:stCondLst>
                                    <p:cond delay="700"/>
                                  </p:stCondLst>
                                  <p:childTnLst>
                                    <p:animScale>
                                      <p:cBhvr>
                                        <p:cTn id="64" dur="500" fill="hold"/>
                                        <p:tgtEl>
                                          <p:spTgt spid="213"/>
                                        </p:tgtEl>
                                      </p:cBhvr>
                                      <p:by x="80000" y="80000"/>
                                    </p:animScale>
                                  </p:childTnLst>
                                </p:cTn>
                              </p:par>
                              <p:par>
                                <p:cTn id="65" presetID="10" presetClass="entr" presetSubtype="0" fill="hold" nodeType="withEffect">
                                  <p:stCondLst>
                                    <p:cond delay="1250"/>
                                  </p:stCondLst>
                                  <p:childTnLst>
                                    <p:set>
                                      <p:cBhvr>
                                        <p:cTn id="66" dur="1" fill="hold">
                                          <p:stCondLst>
                                            <p:cond delay="0"/>
                                          </p:stCondLst>
                                        </p:cTn>
                                        <p:tgtEl>
                                          <p:spTgt spid="216"/>
                                        </p:tgtEl>
                                        <p:attrNameLst>
                                          <p:attrName>style.visibility</p:attrName>
                                        </p:attrNameLst>
                                      </p:cBhvr>
                                      <p:to>
                                        <p:strVal val="visible"/>
                                      </p:to>
                                    </p:set>
                                    <p:animEffect transition="in" filter="fade">
                                      <p:cBhvr>
                                        <p:cTn id="67" dur="500"/>
                                        <p:tgtEl>
                                          <p:spTgt spid="216"/>
                                        </p:tgtEl>
                                      </p:cBhvr>
                                    </p:animEffect>
                                  </p:childTnLst>
                                </p:cTn>
                              </p:par>
                              <p:par>
                                <p:cTn id="68" presetID="6" presetClass="emph" presetSubtype="0" accel="100000" autoRev="1" fill="hold" nodeType="withEffect">
                                  <p:stCondLst>
                                    <p:cond delay="750"/>
                                  </p:stCondLst>
                                  <p:childTnLst>
                                    <p:animScale>
                                      <p:cBhvr>
                                        <p:cTn id="69" dur="500" fill="hold"/>
                                        <p:tgtEl>
                                          <p:spTgt spid="216"/>
                                        </p:tgtEl>
                                      </p:cBhvr>
                                      <p:by x="80000" y="80000"/>
                                    </p:animScale>
                                  </p:childTnLst>
                                </p:cTn>
                              </p:par>
                              <p:par>
                                <p:cTn id="70" presetID="10" presetClass="entr" presetSubtype="0" fill="hold" nodeType="withEffect">
                                  <p:stCondLst>
                                    <p:cond delay="1050"/>
                                  </p:stCondLst>
                                  <p:childTnLst>
                                    <p:set>
                                      <p:cBhvr>
                                        <p:cTn id="71" dur="1" fill="hold">
                                          <p:stCondLst>
                                            <p:cond delay="0"/>
                                          </p:stCondLst>
                                        </p:cTn>
                                        <p:tgtEl>
                                          <p:spTgt spid="219"/>
                                        </p:tgtEl>
                                        <p:attrNameLst>
                                          <p:attrName>style.visibility</p:attrName>
                                        </p:attrNameLst>
                                      </p:cBhvr>
                                      <p:to>
                                        <p:strVal val="visible"/>
                                      </p:to>
                                    </p:set>
                                    <p:animEffect transition="in" filter="fade">
                                      <p:cBhvr>
                                        <p:cTn id="72" dur="500"/>
                                        <p:tgtEl>
                                          <p:spTgt spid="219"/>
                                        </p:tgtEl>
                                      </p:cBhvr>
                                    </p:animEffect>
                                  </p:childTnLst>
                                </p:cTn>
                              </p:par>
                              <p:par>
                                <p:cTn id="73" presetID="6" presetClass="emph" presetSubtype="0" accel="100000" autoRev="1" fill="hold" nodeType="withEffect">
                                  <p:stCondLst>
                                    <p:cond delay="550"/>
                                  </p:stCondLst>
                                  <p:childTnLst>
                                    <p:animScale>
                                      <p:cBhvr>
                                        <p:cTn id="74" dur="500" fill="hold"/>
                                        <p:tgtEl>
                                          <p:spTgt spid="219"/>
                                        </p:tgtEl>
                                      </p:cBhvr>
                                      <p:by x="80000" y="80000"/>
                                    </p:animScale>
                                  </p:childTnLst>
                                </p:cTn>
                              </p:par>
                              <p:par>
                                <p:cTn id="75" presetID="10" presetClass="entr" presetSubtype="0" fill="hold" grpId="0" nodeType="withEffect">
                                  <p:stCondLst>
                                    <p:cond delay="850"/>
                                  </p:stCondLst>
                                  <p:childTnLst>
                                    <p:set>
                                      <p:cBhvr>
                                        <p:cTn id="76" dur="1" fill="hold">
                                          <p:stCondLst>
                                            <p:cond delay="0"/>
                                          </p:stCondLst>
                                        </p:cTn>
                                        <p:tgtEl>
                                          <p:spTgt spid="318"/>
                                        </p:tgtEl>
                                        <p:attrNameLst>
                                          <p:attrName>style.visibility</p:attrName>
                                        </p:attrNameLst>
                                      </p:cBhvr>
                                      <p:to>
                                        <p:strVal val="visible"/>
                                      </p:to>
                                    </p:set>
                                    <p:animEffect transition="in" filter="fade">
                                      <p:cBhvr>
                                        <p:cTn id="77" dur="500"/>
                                        <p:tgtEl>
                                          <p:spTgt spid="318"/>
                                        </p:tgtEl>
                                      </p:cBhvr>
                                    </p:animEffect>
                                  </p:childTnLst>
                                </p:cTn>
                              </p:par>
                              <p:par>
                                <p:cTn id="78" presetID="6" presetClass="emph" presetSubtype="0" accel="100000" autoRev="1" fill="hold" grpId="1" nodeType="withEffect">
                                  <p:stCondLst>
                                    <p:cond delay="350"/>
                                  </p:stCondLst>
                                  <p:childTnLst>
                                    <p:animScale>
                                      <p:cBhvr>
                                        <p:cTn id="79" dur="500" fill="hold"/>
                                        <p:tgtEl>
                                          <p:spTgt spid="318"/>
                                        </p:tgtEl>
                                      </p:cBhvr>
                                      <p:by x="80000" y="80000"/>
                                    </p:animScale>
                                  </p:childTnLst>
                                </p:cTn>
                              </p:par>
                              <p:par>
                                <p:cTn id="80" presetID="16" presetClass="entr" presetSubtype="37" fill="hold" nodeType="withEffect">
                                  <p:stCondLst>
                                    <p:cond delay="1300"/>
                                  </p:stCondLst>
                                  <p:childTnLst>
                                    <p:set>
                                      <p:cBhvr>
                                        <p:cTn id="81" dur="1" fill="hold">
                                          <p:stCondLst>
                                            <p:cond delay="0"/>
                                          </p:stCondLst>
                                        </p:cTn>
                                        <p:tgtEl>
                                          <p:spTgt spid="319"/>
                                        </p:tgtEl>
                                        <p:attrNameLst>
                                          <p:attrName>style.visibility</p:attrName>
                                        </p:attrNameLst>
                                      </p:cBhvr>
                                      <p:to>
                                        <p:strVal val="visible"/>
                                      </p:to>
                                    </p:set>
                                    <p:animEffect transition="in" filter="barn(outVertical)">
                                      <p:cBhvr>
                                        <p:cTn id="82" dur="500"/>
                                        <p:tgtEl>
                                          <p:spTgt spid="319"/>
                                        </p:tgtEl>
                                      </p:cBhvr>
                                    </p:animEffect>
                                  </p:childTnLst>
                                </p:cTn>
                              </p:par>
                              <p:par>
                                <p:cTn id="83" presetID="42" presetClass="path" presetSubtype="0" decel="100000" fill="hold" nodeType="withEffect">
                                  <p:stCondLst>
                                    <p:cond delay="1300"/>
                                  </p:stCondLst>
                                  <p:childTnLst>
                                    <p:animMotion origin="layout" path="M 0 5.65476E-7 L 0 0.03543 " pathEditMode="relative" rAng="0" ptsTypes="AA">
                                      <p:cBhvr>
                                        <p:cTn id="84" dur="700" spd="-100000" fill="hold"/>
                                        <p:tgtEl>
                                          <p:spTgt spid="319"/>
                                        </p:tgtEl>
                                        <p:attrNameLst>
                                          <p:attrName>ppt_x</p:attrName>
                                          <p:attrName>ppt_y</p:attrName>
                                        </p:attrNameLst>
                                      </p:cBhvr>
                                      <p:rCtr x="0" y="1767"/>
                                    </p:animMotion>
                                  </p:childTnLst>
                                </p:cTn>
                              </p:par>
                              <p:par>
                                <p:cTn id="85" presetID="10" presetClass="entr" presetSubtype="0" fill="hold" nodeType="withEffect">
                                  <p:stCondLst>
                                    <p:cond delay="100"/>
                                  </p:stCondLst>
                                  <p:childTnLst>
                                    <p:set>
                                      <p:cBhvr>
                                        <p:cTn id="86" dur="1" fill="hold">
                                          <p:stCondLst>
                                            <p:cond delay="0"/>
                                          </p:stCondLst>
                                        </p:cTn>
                                        <p:tgtEl>
                                          <p:spTgt spid="228"/>
                                        </p:tgtEl>
                                        <p:attrNameLst>
                                          <p:attrName>style.visibility</p:attrName>
                                        </p:attrNameLst>
                                      </p:cBhvr>
                                      <p:to>
                                        <p:strVal val="visible"/>
                                      </p:to>
                                    </p:set>
                                    <p:animEffect transition="in" filter="fade">
                                      <p:cBhvr>
                                        <p:cTn id="87" dur="500"/>
                                        <p:tgtEl>
                                          <p:spTgt spid="228"/>
                                        </p:tgtEl>
                                      </p:cBhvr>
                                    </p:animEffect>
                                  </p:childTnLst>
                                </p:cTn>
                              </p:par>
                              <p:par>
                                <p:cTn id="88" presetID="42" presetClass="path" presetSubtype="0" decel="100000" fill="hold" nodeType="withEffect">
                                  <p:stCondLst>
                                    <p:cond delay="100"/>
                                  </p:stCondLst>
                                  <p:childTnLst>
                                    <p:animMotion origin="layout" path="M 3.125E-6 2.96296E-6 L 3.125E-6 0.03541 " pathEditMode="relative" rAng="0" ptsTypes="AA">
                                      <p:cBhvr>
                                        <p:cTn id="89" dur="700" spd="-100000" fill="hold"/>
                                        <p:tgtEl>
                                          <p:spTgt spid="2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7" grpId="1"/>
      <p:bldP spid="225" grpId="0" animBg="1"/>
      <p:bldP spid="225" grpId="1" animBg="1"/>
      <p:bldP spid="226" grpId="0" animBg="1"/>
      <p:bldP spid="226" grpId="1" animBg="1"/>
      <p:bldP spid="318" grpId="0"/>
      <p:bldP spid="318" grpId="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C0CEF6-B86C-618F-22AE-59BC0A33DB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116448-D01F-1549-3EBB-1BB8A60F9662}"/>
              </a:ext>
            </a:extLst>
          </p:cNvPr>
          <p:cNvSpPr>
            <a:spLocks noGrp="1"/>
          </p:cNvSpPr>
          <p:nvPr>
            <p:ph type="title"/>
          </p:nvPr>
        </p:nvSpPr>
        <p:spPr/>
        <p:txBody>
          <a:bodyPr>
            <a:normAutofit/>
          </a:bodyPr>
          <a:lstStyle/>
          <a:p>
            <a:r>
              <a:rPr lang="en-US" sz="3600"/>
              <a:t>What about something more complex and visual?</a:t>
            </a:r>
          </a:p>
        </p:txBody>
      </p:sp>
      <p:pic>
        <p:nvPicPr>
          <p:cNvPr id="3" name="Picture 2">
            <a:extLst>
              <a:ext uri="{FF2B5EF4-FFF2-40B4-BE49-F238E27FC236}">
                <a16:creationId xmlns:a16="http://schemas.microsoft.com/office/drawing/2014/main" id="{EDE6379B-9D58-CC49-9C24-1EE93B16FF55}"/>
              </a:ext>
            </a:extLst>
          </p:cNvPr>
          <p:cNvPicPr>
            <a:picLocks noChangeAspect="1"/>
          </p:cNvPicPr>
          <p:nvPr/>
        </p:nvPicPr>
        <p:blipFill>
          <a:blip r:embed="rId2"/>
          <a:stretch>
            <a:fillRect/>
          </a:stretch>
        </p:blipFill>
        <p:spPr>
          <a:xfrm>
            <a:off x="1018090" y="1209943"/>
            <a:ext cx="7910438" cy="4930747"/>
          </a:xfrm>
          <a:prstGeom prst="rect">
            <a:avLst/>
          </a:prstGeom>
        </p:spPr>
      </p:pic>
      <p:pic>
        <p:nvPicPr>
          <p:cNvPr id="7" name="Picture 6">
            <a:extLst>
              <a:ext uri="{FF2B5EF4-FFF2-40B4-BE49-F238E27FC236}">
                <a16:creationId xmlns:a16="http://schemas.microsoft.com/office/drawing/2014/main" id="{B1B83DCE-BDE5-C8E8-9581-F50641954286}"/>
              </a:ext>
            </a:extLst>
          </p:cNvPr>
          <p:cNvPicPr>
            <a:picLocks noChangeAspect="1"/>
          </p:cNvPicPr>
          <p:nvPr/>
        </p:nvPicPr>
        <p:blipFill>
          <a:blip r:embed="rId3"/>
          <a:stretch>
            <a:fillRect/>
          </a:stretch>
        </p:blipFill>
        <p:spPr>
          <a:xfrm>
            <a:off x="1861189" y="1184301"/>
            <a:ext cx="8170317" cy="5216079"/>
          </a:xfrm>
          <a:prstGeom prst="rect">
            <a:avLst/>
          </a:prstGeom>
        </p:spPr>
      </p:pic>
      <p:pic>
        <p:nvPicPr>
          <p:cNvPr id="9" name="Picture 8">
            <a:extLst>
              <a:ext uri="{FF2B5EF4-FFF2-40B4-BE49-F238E27FC236}">
                <a16:creationId xmlns:a16="http://schemas.microsoft.com/office/drawing/2014/main" id="{D606C070-ED63-874F-7C2C-77BEC96EB76C}"/>
              </a:ext>
            </a:extLst>
          </p:cNvPr>
          <p:cNvPicPr>
            <a:picLocks noChangeAspect="1"/>
          </p:cNvPicPr>
          <p:nvPr/>
        </p:nvPicPr>
        <p:blipFill>
          <a:blip r:embed="rId4"/>
          <a:stretch>
            <a:fillRect/>
          </a:stretch>
        </p:blipFill>
        <p:spPr>
          <a:xfrm>
            <a:off x="3070844" y="1209943"/>
            <a:ext cx="8170318" cy="5057265"/>
          </a:xfrm>
          <a:prstGeom prst="rect">
            <a:avLst/>
          </a:prstGeom>
        </p:spPr>
      </p:pic>
    </p:spTree>
    <p:extLst>
      <p:ext uri="{BB962C8B-B14F-4D97-AF65-F5344CB8AC3E}">
        <p14:creationId xmlns:p14="http://schemas.microsoft.com/office/powerpoint/2010/main" val="71467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D8E1A6A-7B50-4ED4-6086-F33D6189EFC9}"/>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025EC1AF-7DDC-30CC-1589-0D63D8ED1293}"/>
              </a:ext>
            </a:extLst>
          </p:cNvPr>
          <p:cNvSpPr>
            <a:spLocks noGrp="1"/>
          </p:cNvSpPr>
          <p:nvPr>
            <p:ph type="title"/>
          </p:nvPr>
        </p:nvSpPr>
        <p:spPr>
          <a:xfrm>
            <a:off x="588961" y="457200"/>
            <a:ext cx="6174909" cy="553998"/>
          </a:xfrm>
        </p:spPr>
        <p:txBody>
          <a:bodyPr/>
          <a:lstStyle/>
          <a:p>
            <a:pPr lvl="0"/>
            <a:r>
              <a:rPr lang="en-US" noProof="0"/>
              <a:t>Image recognition scenarios</a:t>
            </a:r>
            <a:endParaRPr lang="en-US" sz="2000" spc="0">
              <a:ln>
                <a:noFill/>
              </a:ln>
              <a:gradFill>
                <a:gsLst>
                  <a:gs pos="0">
                    <a:schemeClr val="accent1"/>
                  </a:gs>
                  <a:gs pos="100000">
                    <a:schemeClr val="accent2"/>
                  </a:gs>
                </a:gsLst>
                <a:lin ang="3000000" scaled="0"/>
              </a:gradFill>
              <a:latin typeface="Segoe Sans Display Semibold" pitchFamily="2" charset="0"/>
              <a:cs typeface="Segoe Sans Display Semibold" pitchFamily="2" charset="0"/>
            </a:endParaRPr>
          </a:p>
        </p:txBody>
      </p:sp>
      <p:pic>
        <p:nvPicPr>
          <p:cNvPr id="24" name="Picture 23">
            <a:extLst>
              <a:ext uri="{FF2B5EF4-FFF2-40B4-BE49-F238E27FC236}">
                <a16:creationId xmlns:a16="http://schemas.microsoft.com/office/drawing/2014/main" id="{3B4AD7B5-CFAD-00C5-1AF3-082150FA5B32}"/>
              </a:ext>
            </a:extLst>
          </p:cNvPr>
          <p:cNvPicPr>
            <a:picLocks/>
          </p:cNvPicPr>
          <p:nvPr/>
        </p:nvPicPr>
        <p:blipFill>
          <a:blip r:embed="rId3">
            <a:extLst>
              <a:ext uri="{28A0092B-C50C-407E-A947-70E740481C1C}">
                <a14:useLocalDpi xmlns:a14="http://schemas.microsoft.com/office/drawing/2010/main" val="0"/>
              </a:ext>
            </a:extLst>
          </a:blip>
          <a:srcRect t="1745" b="1745"/>
          <a:stretch/>
        </p:blipFill>
        <p:spPr>
          <a:xfrm>
            <a:off x="588961" y="1096187"/>
            <a:ext cx="2835390" cy="6096000"/>
          </a:xfrm>
          <a:prstGeom prst="roundRect">
            <a:avLst>
              <a:gd name="adj" fmla="val 7125"/>
            </a:avLst>
          </a:prstGeom>
          <a:solidFill>
            <a:schemeClr val="bg1"/>
          </a:solidFill>
          <a:ln w="53975" cap="flat">
            <a:solidFill>
              <a:schemeClr val="tx1"/>
            </a:solidFill>
            <a:round/>
          </a:ln>
        </p:spPr>
      </p:pic>
      <p:sp>
        <p:nvSpPr>
          <p:cNvPr id="6" name="TextBox 2">
            <a:extLst>
              <a:ext uri="{FF2B5EF4-FFF2-40B4-BE49-F238E27FC236}">
                <a16:creationId xmlns:a16="http://schemas.microsoft.com/office/drawing/2014/main" id="{23CBA81C-8F4D-EB8A-54E8-43C4E57C3A99}"/>
              </a:ext>
            </a:extLst>
          </p:cNvPr>
          <p:cNvSpPr txBox="1"/>
          <p:nvPr/>
        </p:nvSpPr>
        <p:spPr>
          <a:xfrm>
            <a:off x="9874250" y="381000"/>
            <a:ext cx="2317750" cy="577436"/>
          </a:xfrm>
          <a:custGeom>
            <a:avLst/>
            <a:gdLst>
              <a:gd name="connsiteX0" fmla="*/ 0 w 1095592"/>
              <a:gd name="connsiteY0" fmla="*/ 194756 h 389514"/>
              <a:gd name="connsiteX1" fmla="*/ 0 w 1095592"/>
              <a:gd name="connsiteY1" fmla="*/ 194757 h 389514"/>
              <a:gd name="connsiteX2" fmla="*/ 0 w 1095592"/>
              <a:gd name="connsiteY2" fmla="*/ 194757 h 389514"/>
              <a:gd name="connsiteX3" fmla="*/ 194757 w 1095592"/>
              <a:gd name="connsiteY3" fmla="*/ 0 h 389514"/>
              <a:gd name="connsiteX4" fmla="*/ 1095592 w 1095592"/>
              <a:gd name="connsiteY4" fmla="*/ 0 h 389514"/>
              <a:gd name="connsiteX5" fmla="*/ 1095592 w 1095592"/>
              <a:gd name="connsiteY5" fmla="*/ 389514 h 389514"/>
              <a:gd name="connsiteX6" fmla="*/ 194757 w 1095592"/>
              <a:gd name="connsiteY6" fmla="*/ 389513 h 389514"/>
              <a:gd name="connsiteX7" fmla="*/ 15305 w 1095592"/>
              <a:gd name="connsiteY7" fmla="*/ 270564 h 389514"/>
              <a:gd name="connsiteX8" fmla="*/ 0 w 1095592"/>
              <a:gd name="connsiteY8" fmla="*/ 194757 h 389514"/>
              <a:gd name="connsiteX9" fmla="*/ 15305 w 1095592"/>
              <a:gd name="connsiteY9" fmla="*/ 118949 h 389514"/>
              <a:gd name="connsiteX10" fmla="*/ 194757 w 1095592"/>
              <a:gd name="connsiteY10" fmla="*/ 0 h 3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592" h="389514">
                <a:moveTo>
                  <a:pt x="0" y="194756"/>
                </a:moveTo>
                <a:lnTo>
                  <a:pt x="0" y="194757"/>
                </a:lnTo>
                <a:lnTo>
                  <a:pt x="0" y="194757"/>
                </a:lnTo>
                <a:close/>
                <a:moveTo>
                  <a:pt x="194757" y="0"/>
                </a:moveTo>
                <a:lnTo>
                  <a:pt x="1095592" y="0"/>
                </a:lnTo>
                <a:lnTo>
                  <a:pt x="1095592" y="389514"/>
                </a:lnTo>
                <a:lnTo>
                  <a:pt x="194757" y="389513"/>
                </a:lnTo>
                <a:cubicBezTo>
                  <a:pt x="114086" y="389513"/>
                  <a:pt x="44871" y="340465"/>
                  <a:pt x="15305" y="270564"/>
                </a:cubicBezTo>
                <a:lnTo>
                  <a:pt x="0" y="194757"/>
                </a:lnTo>
                <a:lnTo>
                  <a:pt x="15305" y="118949"/>
                </a:lnTo>
                <a:cubicBezTo>
                  <a:pt x="44871" y="49048"/>
                  <a:pt x="114086" y="0"/>
                  <a:pt x="194757" y="0"/>
                </a:cubicBezTo>
                <a:close/>
              </a:path>
            </a:pathLst>
          </a:custGeom>
          <a:solidFill>
            <a:schemeClr val="bg1">
              <a:lumMod val="95000"/>
              <a:alpha val="61000"/>
            </a:schemeClr>
          </a:solidFill>
          <a:ln w="9525" cap="flat" cmpd="sng" algn="ctr">
            <a:noFill/>
            <a:prstDash val="solid"/>
            <a:headEnd type="none" w="med" len="med"/>
            <a:tailEnd type="none" w="med" len="med"/>
          </a:ln>
          <a:effectLst/>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ctr" defTabSz="914367" rtl="0" eaLnBrk="1" latinLnBrk="0" hangingPunct="1">
              <a:defRPr sz="1600" kern="0">
                <a:solidFill>
                  <a:srgbClr val="091F2C"/>
                </a:solidFill>
                <a:latin typeface="Segoe Sans Display Semibold"/>
                <a:ea typeface="+mn-ea"/>
                <a:cs typeface="Segoe Sans Display Semibold" pitchFamily="2" charset="0"/>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C03BC4"/>
                    </a:gs>
                  </a:gsLst>
                  <a:lin ang="3000000" scaled="0"/>
                </a:gradFill>
                <a:effectLst/>
                <a:uLnTx/>
                <a:uFillTx/>
                <a:latin typeface="Segoe Sans Display Semibold"/>
                <a:ea typeface="+mn-ea"/>
                <a:cs typeface="Segoe Sans Display Semibold" pitchFamily="2" charset="0"/>
              </a:rPr>
              <a:t>Construction Worker</a:t>
            </a:r>
          </a:p>
        </p:txBody>
      </p:sp>
      <p:sp>
        <p:nvSpPr>
          <p:cNvPr id="12" name="Rectangle 11">
            <a:extLst>
              <a:ext uri="{FF2B5EF4-FFF2-40B4-BE49-F238E27FC236}">
                <a16:creationId xmlns:a16="http://schemas.microsoft.com/office/drawing/2014/main" id="{9489BD48-EE4E-23D3-B456-FA3F06197E14}"/>
              </a:ext>
            </a:extLst>
          </p:cNvPr>
          <p:cNvSpPr/>
          <p:nvPr/>
        </p:nvSpPr>
        <p:spPr bwMode="auto">
          <a:xfrm>
            <a:off x="690747" y="2469328"/>
            <a:ext cx="2604715" cy="373716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794025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920F97-D6DB-3D65-D745-4CBD44217D80}"/>
              </a:ext>
            </a:extLst>
          </p:cNvPr>
          <p:cNvSpPr>
            <a:spLocks noGrp="1"/>
          </p:cNvSpPr>
          <p:nvPr>
            <p:ph type="title" idx="4294967295"/>
          </p:nvPr>
        </p:nvSpPr>
        <p:spPr>
          <a:xfrm>
            <a:off x="0" y="-903288"/>
            <a:ext cx="11017250" cy="554038"/>
          </a:xfrm>
        </p:spPr>
        <p:txBody>
          <a:bodyPr>
            <a:normAutofit/>
          </a:bodyPr>
          <a:lstStyle/>
          <a:p>
            <a:r>
              <a:rPr lang="en-US" sz="2400">
                <a:solidFill>
                  <a:srgbClr val="2DB6FF"/>
                </a:solidFill>
              </a:rPr>
              <a:t>Updates and Thank you</a:t>
            </a:r>
          </a:p>
        </p:txBody>
      </p:sp>
      <p:cxnSp>
        <p:nvCxnSpPr>
          <p:cNvPr id="695" name="Straight Connector 694">
            <a:extLst>
              <a:ext uri="{FF2B5EF4-FFF2-40B4-BE49-F238E27FC236}">
                <a16:creationId xmlns:a16="http://schemas.microsoft.com/office/drawing/2014/main" id="{BEF0E9F0-960E-22EA-85DF-EDBCADB390E1}"/>
              </a:ext>
              <a:ext uri="{C183D7F6-B498-43B3-948B-1728B52AA6E4}">
                <adec:decorative xmlns:adec="http://schemas.microsoft.com/office/drawing/2017/decorative" val="1"/>
              </a:ext>
            </a:extLst>
          </p:cNvPr>
          <p:cNvCxnSpPr>
            <a:cxnSpLocks/>
          </p:cNvCxnSpPr>
          <p:nvPr/>
        </p:nvCxnSpPr>
        <p:spPr>
          <a:xfrm>
            <a:off x="0" y="948434"/>
            <a:ext cx="12188952" cy="0"/>
          </a:xfrm>
          <a:prstGeom prst="line">
            <a:avLst/>
          </a:prstGeom>
          <a:ln w="15875" cap="rnd">
            <a:solidFill>
              <a:srgbClr val="65707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90E8BB2A-7CC0-79BB-F539-8F0AF8DB0572}"/>
              </a:ext>
              <a:ext uri="{C183D7F6-B498-43B3-948B-1728B52AA6E4}">
                <adec:decorative xmlns:adec="http://schemas.microsoft.com/office/drawing/2017/decorative" val="1"/>
              </a:ext>
            </a:extLst>
          </p:cNvPr>
          <p:cNvGrpSpPr/>
          <p:nvPr/>
        </p:nvGrpSpPr>
        <p:grpSpPr>
          <a:xfrm>
            <a:off x="293688" y="786137"/>
            <a:ext cx="2834640" cy="5137101"/>
            <a:chOff x="584200" y="969377"/>
            <a:chExt cx="2834640" cy="5137101"/>
          </a:xfrm>
          <a:gradFill flip="none" rotWithShape="1">
            <a:gsLst>
              <a:gs pos="85000">
                <a:srgbClr val="399A91"/>
              </a:gs>
              <a:gs pos="15000">
                <a:srgbClr val="C03BC4"/>
              </a:gs>
              <a:gs pos="50000">
                <a:srgbClr val="0078D4"/>
              </a:gs>
            </a:gsLst>
            <a:lin ang="13500000" scaled="1"/>
            <a:tileRect/>
          </a:gradFill>
          <a:effectLst>
            <a:outerShdw blurRad="63500" dist="63500" dir="2700000" algn="tl" rotWithShape="0">
              <a:prstClr val="black">
                <a:alpha val="50000"/>
              </a:prstClr>
            </a:outerShdw>
          </a:effectLst>
        </p:grpSpPr>
        <p:sp>
          <p:nvSpPr>
            <p:cNvPr id="8" name="Rectangle: Rounded Corners 7">
              <a:extLst>
                <a:ext uri="{FF2B5EF4-FFF2-40B4-BE49-F238E27FC236}">
                  <a16:creationId xmlns:a16="http://schemas.microsoft.com/office/drawing/2014/main" id="{AFD889B4-3FAD-3099-468E-08DD1B1D409D}"/>
                </a:ext>
              </a:extLst>
            </p:cNvPr>
            <p:cNvSpPr/>
            <p:nvPr/>
          </p:nvSpPr>
          <p:spPr>
            <a:xfrm>
              <a:off x="58420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Jul 2023</a:t>
              </a:r>
            </a:p>
          </p:txBody>
        </p:sp>
        <p:grpSp>
          <p:nvGrpSpPr>
            <p:cNvPr id="38" name="Group 37">
              <a:extLst>
                <a:ext uri="{FF2B5EF4-FFF2-40B4-BE49-F238E27FC236}">
                  <a16:creationId xmlns:a16="http://schemas.microsoft.com/office/drawing/2014/main" id="{234E58D4-5BCD-0CE3-403F-32CA7358B83F}"/>
                </a:ext>
              </a:extLst>
            </p:cNvPr>
            <p:cNvGrpSpPr/>
            <p:nvPr/>
          </p:nvGrpSpPr>
          <p:grpSpPr>
            <a:xfrm>
              <a:off x="584200" y="1443038"/>
              <a:ext cx="2834640" cy="4663440"/>
              <a:chOff x="584200" y="1443038"/>
              <a:chExt cx="2834640" cy="4663440"/>
            </a:xfrm>
            <a:grpFill/>
          </p:grpSpPr>
          <p:sp>
            <p:nvSpPr>
              <p:cNvPr id="80" name="Rectangle: Rounded Corners 79">
                <a:extLst>
                  <a:ext uri="{FF2B5EF4-FFF2-40B4-BE49-F238E27FC236}">
                    <a16:creationId xmlns:a16="http://schemas.microsoft.com/office/drawing/2014/main" id="{23155840-1D94-C144-701A-91BA0CD47266}"/>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KPMG and Microsoft cloud and AI alliance </a:t>
                </a:r>
              </a:p>
            </p:txBody>
          </p:sp>
          <p:sp>
            <p:nvSpPr>
              <p:cNvPr id="82" name="Rectangle: Rounded Corners 81">
                <a:extLst>
                  <a:ext uri="{FF2B5EF4-FFF2-40B4-BE49-F238E27FC236}">
                    <a16:creationId xmlns:a16="http://schemas.microsoft.com/office/drawing/2014/main" id="{864B6A5B-7722-AA9F-5606-A8E108D8809F}"/>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Meta Llama 2 on Azure and Windows</a:t>
                </a:r>
              </a:p>
            </p:txBody>
          </p:sp>
          <p:sp>
            <p:nvSpPr>
              <p:cNvPr id="83" name="Rectangle: Rounded Corners 82">
                <a:extLst>
                  <a:ext uri="{FF2B5EF4-FFF2-40B4-BE49-F238E27FC236}">
                    <a16:creationId xmlns:a16="http://schemas.microsoft.com/office/drawing/2014/main" id="{3D92792E-4109-661D-8C34-95D9419C4F5E}"/>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Bing Chat Enterprise and Microsoft 365 Copilot pricing</a:t>
                </a:r>
              </a:p>
            </p:txBody>
          </p:sp>
          <p:sp>
            <p:nvSpPr>
              <p:cNvPr id="18" name="Rectangle: Rounded Corners 17">
                <a:extLst>
                  <a:ext uri="{FF2B5EF4-FFF2-40B4-BE49-F238E27FC236}">
                    <a16:creationId xmlns:a16="http://schemas.microsoft.com/office/drawing/2014/main" id="{857EAE63-592C-44A5-E7AA-A1059C6F13EC}"/>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Chat beta</a:t>
                </a:r>
              </a:p>
            </p:txBody>
          </p:sp>
          <p:sp>
            <p:nvSpPr>
              <p:cNvPr id="20" name="Rectangle: Rounded Corners 19">
                <a:extLst>
                  <a:ext uri="{FF2B5EF4-FFF2-40B4-BE49-F238E27FC236}">
                    <a16:creationId xmlns:a16="http://schemas.microsoft.com/office/drawing/2014/main" id="{D422834F-EA1C-FCFB-0AC8-45299F46A992}"/>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Commitments to advance safe, secure, and trustworthy AI</a:t>
                </a:r>
              </a:p>
            </p:txBody>
          </p:sp>
          <p:sp>
            <p:nvSpPr>
              <p:cNvPr id="87" name="Rectangle: Rounded Corners 86">
                <a:extLst>
                  <a:ext uri="{FF2B5EF4-FFF2-40B4-BE49-F238E27FC236}">
                    <a16:creationId xmlns:a16="http://schemas.microsoft.com/office/drawing/2014/main" id="{656CE69A-DDD9-D393-FB4D-DC4030CAAD00}"/>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joins Frontier Model Forum</a:t>
                </a:r>
              </a:p>
            </p:txBody>
          </p:sp>
          <p:sp>
            <p:nvSpPr>
              <p:cNvPr id="13" name="Rectangle: Rounded Corners 12">
                <a:extLst>
                  <a:ext uri="{FF2B5EF4-FFF2-40B4-BE49-F238E27FC236}">
                    <a16:creationId xmlns:a16="http://schemas.microsoft.com/office/drawing/2014/main" id="{5D4C9F4F-DC6F-9B4A-F308-99781EF8F8A9}"/>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Moody's generative AI strategic partnership</a:t>
                </a:r>
              </a:p>
            </p:txBody>
          </p:sp>
        </p:grpSp>
      </p:grpSp>
      <p:grpSp>
        <p:nvGrpSpPr>
          <p:cNvPr id="63" name="Group 62">
            <a:extLst>
              <a:ext uri="{FF2B5EF4-FFF2-40B4-BE49-F238E27FC236}">
                <a16:creationId xmlns:a16="http://schemas.microsoft.com/office/drawing/2014/main" id="{DE71C0C3-2495-0710-8E4A-6D66992A43B3}"/>
              </a:ext>
              <a:ext uri="{C183D7F6-B498-43B3-948B-1728B52AA6E4}">
                <adec:decorative xmlns:adec="http://schemas.microsoft.com/office/drawing/2017/decorative" val="1"/>
              </a:ext>
            </a:extLst>
          </p:cNvPr>
          <p:cNvGrpSpPr/>
          <p:nvPr/>
        </p:nvGrpSpPr>
        <p:grpSpPr>
          <a:xfrm>
            <a:off x="3311208" y="786137"/>
            <a:ext cx="1371600" cy="3948381"/>
            <a:chOff x="5247640" y="969377"/>
            <a:chExt cx="1371600" cy="3948381"/>
          </a:xfrm>
          <a:gradFill flip="none" rotWithShape="1">
            <a:gsLst>
              <a:gs pos="90000">
                <a:srgbClr val="C03BC4"/>
              </a:gs>
              <a:gs pos="10000">
                <a:srgbClr val="FF5C39"/>
              </a:gs>
            </a:gsLst>
            <a:lin ang="13500000" scaled="1"/>
            <a:tileRect/>
          </a:gradFill>
          <a:effectLst>
            <a:outerShdw blurRad="63500" dist="63500" dir="2700000" algn="tl" rotWithShape="0">
              <a:prstClr val="black">
                <a:alpha val="50000"/>
              </a:prstClr>
            </a:outerShdw>
          </a:effectLst>
        </p:grpSpPr>
        <p:sp>
          <p:nvSpPr>
            <p:cNvPr id="47" name="Rectangle: Rounded Corners 46">
              <a:extLst>
                <a:ext uri="{FF2B5EF4-FFF2-40B4-BE49-F238E27FC236}">
                  <a16:creationId xmlns:a16="http://schemas.microsoft.com/office/drawing/2014/main" id="{5758D192-6EC3-6202-B0E5-6CD4BB14CA1E}"/>
                </a:ext>
              </a:extLst>
            </p:cNvPr>
            <p:cNvSpPr/>
            <p:nvPr/>
          </p:nvSpPr>
          <p:spPr>
            <a:xfrm>
              <a:off x="524764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Sep</a:t>
              </a:r>
            </a:p>
          </p:txBody>
        </p:sp>
        <p:grpSp>
          <p:nvGrpSpPr>
            <p:cNvPr id="39" name="Group 38">
              <a:extLst>
                <a:ext uri="{FF2B5EF4-FFF2-40B4-BE49-F238E27FC236}">
                  <a16:creationId xmlns:a16="http://schemas.microsoft.com/office/drawing/2014/main" id="{414E5ADD-8D19-62EF-3583-30194A9244DF}"/>
                </a:ext>
              </a:extLst>
            </p:cNvPr>
            <p:cNvGrpSpPr/>
            <p:nvPr/>
          </p:nvGrpSpPr>
          <p:grpSpPr>
            <a:xfrm>
              <a:off x="5247640" y="1443038"/>
              <a:ext cx="1371600" cy="3474720"/>
              <a:chOff x="5247640" y="1443038"/>
              <a:chExt cx="1371600" cy="3474720"/>
            </a:xfrm>
            <a:grpFill/>
          </p:grpSpPr>
          <p:sp>
            <p:nvSpPr>
              <p:cNvPr id="22" name="Rectangle: Rounded Corners 21">
                <a:extLst>
                  <a:ext uri="{FF2B5EF4-FFF2-40B4-BE49-F238E27FC236}">
                    <a16:creationId xmlns:a16="http://schemas.microsoft.com/office/drawing/2014/main" id="{470E4583-6552-71BC-13BF-5BC841D6454D}"/>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Copyright Commitment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customers</a:t>
                </a:r>
              </a:p>
            </p:txBody>
          </p:sp>
          <p:sp>
            <p:nvSpPr>
              <p:cNvPr id="24" name="Rectangle: Rounded Corners 23">
                <a:extLst>
                  <a:ext uri="{FF2B5EF4-FFF2-40B4-BE49-F238E27FC236}">
                    <a16:creationId xmlns:a16="http://schemas.microsoft.com/office/drawing/2014/main" id="{2FD5A18A-3199-C9FC-521C-7AD836A87649}"/>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Unified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Copilot experience </a:t>
                </a:r>
              </a:p>
            </p:txBody>
          </p:sp>
          <p:sp>
            <p:nvSpPr>
              <p:cNvPr id="23" name="Rectangle: Rounded Corners 22">
                <a:extLst>
                  <a:ext uri="{FF2B5EF4-FFF2-40B4-BE49-F238E27FC236}">
                    <a16:creationId xmlns:a16="http://schemas.microsoft.com/office/drawing/2014/main" id="{8E6DA5C3-894B-DED3-2BC9-DDE9ADBFB92E}"/>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 Windows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roll out,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tools</a:t>
                </a:r>
              </a:p>
            </p:txBody>
          </p:sp>
        </p:grpSp>
      </p:grpSp>
      <p:grpSp>
        <p:nvGrpSpPr>
          <p:cNvPr id="62" name="Group 61">
            <a:extLst>
              <a:ext uri="{FF2B5EF4-FFF2-40B4-BE49-F238E27FC236}">
                <a16:creationId xmlns:a16="http://schemas.microsoft.com/office/drawing/2014/main" id="{42D3507D-7CE4-FCD1-75A7-10C31504545F}"/>
              </a:ext>
              <a:ext uri="{C183D7F6-B498-43B3-948B-1728B52AA6E4}">
                <adec:decorative xmlns:adec="http://schemas.microsoft.com/office/drawing/2017/decorative" val="1"/>
              </a:ext>
            </a:extLst>
          </p:cNvPr>
          <p:cNvGrpSpPr/>
          <p:nvPr/>
        </p:nvGrpSpPr>
        <p:grpSpPr>
          <a:xfrm>
            <a:off x="4865688" y="786137"/>
            <a:ext cx="1371600" cy="1570941"/>
            <a:chOff x="7625080" y="969377"/>
            <a:chExt cx="1371600" cy="1570941"/>
          </a:xfrm>
          <a:gradFill flip="none" rotWithShape="1">
            <a:gsLst>
              <a:gs pos="10000">
                <a:srgbClr val="C03BC4"/>
              </a:gs>
              <a:gs pos="90000">
                <a:srgbClr val="FF5C39"/>
              </a:gs>
            </a:gsLst>
            <a:lin ang="13500000" scaled="1"/>
            <a:tileRect/>
          </a:gradFill>
          <a:effectLst>
            <a:outerShdw blurRad="63500" dist="63500" dir="2700000" algn="tl" rotWithShape="0">
              <a:prstClr val="black">
                <a:alpha val="50000"/>
              </a:prstClr>
            </a:outerShdw>
          </a:effectLst>
        </p:grpSpPr>
        <p:sp>
          <p:nvSpPr>
            <p:cNvPr id="49" name="Rectangle: Rounded Corners 48">
              <a:extLst>
                <a:ext uri="{FF2B5EF4-FFF2-40B4-BE49-F238E27FC236}">
                  <a16:creationId xmlns:a16="http://schemas.microsoft.com/office/drawing/2014/main" id="{13D01EE7-AFA7-AC16-1B3F-E214DF139E88}"/>
                </a:ext>
              </a:extLst>
            </p:cNvPr>
            <p:cNvSpPr/>
            <p:nvPr/>
          </p:nvSpPr>
          <p:spPr>
            <a:xfrm>
              <a:off x="762508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Oct</a:t>
              </a:r>
            </a:p>
          </p:txBody>
        </p:sp>
        <p:sp>
          <p:nvSpPr>
            <p:cNvPr id="26" name="Rectangle: Rounded Corners 25">
              <a:extLst>
                <a:ext uri="{FF2B5EF4-FFF2-40B4-BE49-F238E27FC236}">
                  <a16:creationId xmlns:a16="http://schemas.microsoft.com/office/drawing/2014/main" id="{DFE3C2E9-7B8B-ED09-8FCD-78F886E87239}"/>
                </a:ext>
              </a:extLst>
            </p:cNvPr>
            <p:cNvSpPr/>
            <p:nvPr/>
          </p:nvSpPr>
          <p:spPr bwMode="auto">
            <a:xfrm>
              <a:off x="762508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 Content Safety Generally Available</a:t>
              </a:r>
            </a:p>
          </p:txBody>
        </p:sp>
      </p:grpSp>
      <p:grpSp>
        <p:nvGrpSpPr>
          <p:cNvPr id="61" name="Group 60">
            <a:extLst>
              <a:ext uri="{FF2B5EF4-FFF2-40B4-BE49-F238E27FC236}">
                <a16:creationId xmlns:a16="http://schemas.microsoft.com/office/drawing/2014/main" id="{FD5DB51F-F17F-DFB3-5E5E-6B5384D7FD5A}"/>
              </a:ext>
              <a:ext uri="{C183D7F6-B498-43B3-948B-1728B52AA6E4}">
                <adec:decorative xmlns:adec="http://schemas.microsoft.com/office/drawing/2017/decorative" val="1"/>
              </a:ext>
            </a:extLst>
          </p:cNvPr>
          <p:cNvGrpSpPr/>
          <p:nvPr/>
        </p:nvGrpSpPr>
        <p:grpSpPr>
          <a:xfrm>
            <a:off x="6416674" y="786137"/>
            <a:ext cx="2834640" cy="5137101"/>
            <a:chOff x="10002520" y="969377"/>
            <a:chExt cx="2834640" cy="5137101"/>
          </a:xfrm>
          <a:gradFill flip="none" rotWithShape="1">
            <a:gsLst>
              <a:gs pos="90000">
                <a:srgbClr val="C03BC4"/>
              </a:gs>
              <a:gs pos="10000">
                <a:srgbClr val="399A91"/>
              </a:gs>
              <a:gs pos="50000">
                <a:srgbClr val="0078D4"/>
              </a:gs>
            </a:gsLst>
            <a:lin ang="13500000" scaled="1"/>
            <a:tileRect/>
          </a:gradFill>
          <a:effectLst>
            <a:outerShdw blurRad="63500" dist="63500" dir="2700000" algn="tl" rotWithShape="0">
              <a:prstClr val="black">
                <a:alpha val="50000"/>
              </a:prstClr>
            </a:outerShdw>
          </a:effectLst>
        </p:grpSpPr>
        <p:sp>
          <p:nvSpPr>
            <p:cNvPr id="50" name="Rectangle: Rounded Corners 49">
              <a:extLst>
                <a:ext uri="{FF2B5EF4-FFF2-40B4-BE49-F238E27FC236}">
                  <a16:creationId xmlns:a16="http://schemas.microsoft.com/office/drawing/2014/main" id="{3B52FC0A-AA18-78CD-92B0-ABDD895338CC}"/>
                </a:ext>
              </a:extLst>
            </p:cNvPr>
            <p:cNvSpPr/>
            <p:nvPr/>
          </p:nvSpPr>
          <p:spPr>
            <a:xfrm>
              <a:off x="1000252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Nov</a:t>
              </a:r>
            </a:p>
          </p:txBody>
        </p:sp>
        <p:grpSp>
          <p:nvGrpSpPr>
            <p:cNvPr id="40" name="Group 39">
              <a:extLst>
                <a:ext uri="{FF2B5EF4-FFF2-40B4-BE49-F238E27FC236}">
                  <a16:creationId xmlns:a16="http://schemas.microsoft.com/office/drawing/2014/main" id="{65E6F9D8-CB98-2969-C6CC-084D090D584D}"/>
                </a:ext>
              </a:extLst>
            </p:cNvPr>
            <p:cNvGrpSpPr/>
            <p:nvPr/>
          </p:nvGrpSpPr>
          <p:grpSpPr>
            <a:xfrm>
              <a:off x="10002520" y="1443038"/>
              <a:ext cx="2834640" cy="4663440"/>
              <a:chOff x="10002520" y="1443038"/>
              <a:chExt cx="2834640" cy="4663440"/>
            </a:xfrm>
            <a:grpFill/>
          </p:grpSpPr>
          <p:sp>
            <p:nvSpPr>
              <p:cNvPr id="30" name="Rectangle: Rounded Corners 29">
                <a:extLst>
                  <a:ext uri="{FF2B5EF4-FFF2-40B4-BE49-F238E27FC236}">
                    <a16:creationId xmlns:a16="http://schemas.microsoft.com/office/drawing/2014/main" id="{6A069284-825B-BCD7-6C84-6687E6BF07FA}"/>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enterprise GA</a:t>
                </a:r>
              </a:p>
            </p:txBody>
          </p:sp>
          <p:sp>
            <p:nvSpPr>
              <p:cNvPr id="32" name="Rectangle: Rounded Corners 31">
                <a:extLst>
                  <a:ext uri="{FF2B5EF4-FFF2-40B4-BE49-F238E27FC236}">
                    <a16:creationId xmlns:a16="http://schemas.microsoft.com/office/drawing/2014/main" id="{93E06B6E-1094-E0EF-C948-9C38AD3EFA89}"/>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steps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help protect elections, AI watermarking tools</a:t>
                </a:r>
              </a:p>
            </p:txBody>
          </p:sp>
          <p:sp>
            <p:nvSpPr>
              <p:cNvPr id="31" name="Rectangle: Rounded Corners 30">
                <a:extLst>
                  <a:ext uri="{FF2B5EF4-FFF2-40B4-BE49-F238E27FC236}">
                    <a16:creationId xmlns:a16="http://schemas.microsoft.com/office/drawing/2014/main" id="{DC6AAC8C-5BD9-B4A0-F8FD-E5F0A4A67997}"/>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Public preview of Azure AI Studio</a:t>
                </a:r>
              </a:p>
            </p:txBody>
          </p:sp>
          <p:sp>
            <p:nvSpPr>
              <p:cNvPr id="33" name="Rectangle: Rounded Corners 32">
                <a:extLst>
                  <a:ext uri="{FF2B5EF4-FFF2-40B4-BE49-F238E27FC236}">
                    <a16:creationId xmlns:a16="http://schemas.microsoft.com/office/drawing/2014/main" id="{CB407533-8BC8-C5B6-4147-4A7E65F531FE}"/>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Maia &amp; Microsoft Azure Cobalt chips</a:t>
                </a:r>
              </a:p>
            </p:txBody>
          </p:sp>
          <p:sp>
            <p:nvSpPr>
              <p:cNvPr id="34" name="Rectangle: Rounded Corners 33">
                <a:extLst>
                  <a:ext uri="{FF2B5EF4-FFF2-40B4-BE49-F238E27FC236}">
                    <a16:creationId xmlns:a16="http://schemas.microsoft.com/office/drawing/2014/main" id="{5236BC3A-9663-F70D-CF69-46EBEA7DE678}"/>
                  </a:ext>
                </a:extLst>
              </p:cNvPr>
              <p:cNvSpPr/>
              <p:nvPr/>
            </p:nvSpPr>
            <p:spPr bwMode="auto">
              <a:xfrm>
                <a:off x="1146556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WTI Special Report: Copilot learnings</a:t>
                </a:r>
              </a:p>
            </p:txBody>
          </p:sp>
          <p:sp>
            <p:nvSpPr>
              <p:cNvPr id="36" name="Rectangle: Rounded Corners 35">
                <a:extLst>
                  <a:ext uri="{FF2B5EF4-FFF2-40B4-BE49-F238E27FC236}">
                    <a16:creationId xmlns:a16="http://schemas.microsoft.com/office/drawing/2014/main" id="{96F4C5FC-D05C-5E07-23FA-2742DB895D2B}"/>
                  </a:ext>
                </a:extLst>
              </p:cNvPr>
              <p:cNvSpPr/>
              <p:nvPr/>
            </p:nvSpPr>
            <p:spPr bwMode="auto">
              <a:xfrm>
                <a:off x="1146556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VMs in Azure</a:t>
                </a:r>
              </a:p>
            </p:txBody>
          </p:sp>
          <p:sp>
            <p:nvSpPr>
              <p:cNvPr id="35" name="Rectangle: Rounded Corners 34">
                <a:extLst>
                  <a:ext uri="{FF2B5EF4-FFF2-40B4-BE49-F238E27FC236}">
                    <a16:creationId xmlns:a16="http://schemas.microsoft.com/office/drawing/2014/main" id="{110881FC-9382-0879-0CCE-CA506C2DC3C8}"/>
                  </a:ext>
                </a:extLst>
              </p:cNvPr>
              <p:cNvSpPr/>
              <p:nvPr/>
            </p:nvSpPr>
            <p:spPr bwMode="auto">
              <a:xfrm>
                <a:off x="1146556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Copilot for Sales and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Service</a:t>
                </a:r>
              </a:p>
            </p:txBody>
          </p:sp>
        </p:grpSp>
      </p:grpSp>
      <p:grpSp>
        <p:nvGrpSpPr>
          <p:cNvPr id="60" name="Group 59">
            <a:extLst>
              <a:ext uri="{FF2B5EF4-FFF2-40B4-BE49-F238E27FC236}">
                <a16:creationId xmlns:a16="http://schemas.microsoft.com/office/drawing/2014/main" id="{26847E4D-CD19-33CD-5753-9716F6556BE5}"/>
              </a:ext>
              <a:ext uri="{C183D7F6-B498-43B3-948B-1728B52AA6E4}">
                <adec:decorative xmlns:adec="http://schemas.microsoft.com/office/drawing/2017/decorative" val="1"/>
              </a:ext>
            </a:extLst>
          </p:cNvPr>
          <p:cNvGrpSpPr/>
          <p:nvPr/>
        </p:nvGrpSpPr>
        <p:grpSpPr>
          <a:xfrm>
            <a:off x="9434194" y="786137"/>
            <a:ext cx="1371600" cy="5137101"/>
            <a:chOff x="14629489" y="969377"/>
            <a:chExt cx="1371600" cy="5137101"/>
          </a:xfrm>
          <a:gradFill flip="none" rotWithShape="1">
            <a:gsLst>
              <a:gs pos="10000">
                <a:srgbClr val="0078D4"/>
              </a:gs>
              <a:gs pos="90000">
                <a:srgbClr val="399A91"/>
              </a:gs>
            </a:gsLst>
            <a:lin ang="13500000" scaled="1"/>
            <a:tileRect/>
          </a:gradFill>
          <a:effectLst>
            <a:outerShdw blurRad="63500" dist="63500" dir="2700000" algn="tl" rotWithShape="0">
              <a:prstClr val="black">
                <a:alpha val="50000"/>
              </a:prstClr>
            </a:outerShdw>
          </a:effectLst>
        </p:grpSpPr>
        <p:sp>
          <p:nvSpPr>
            <p:cNvPr id="41" name="Rectangle: Rounded Corners 40">
              <a:extLst>
                <a:ext uri="{FF2B5EF4-FFF2-40B4-BE49-F238E27FC236}">
                  <a16:creationId xmlns:a16="http://schemas.microsoft.com/office/drawing/2014/main" id="{E3450B10-8963-B6E4-D9D3-52A4A6A9A30D}"/>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Dec</a:t>
              </a:r>
            </a:p>
          </p:txBody>
        </p:sp>
        <p:grpSp>
          <p:nvGrpSpPr>
            <p:cNvPr id="42" name="Group 41">
              <a:extLst>
                <a:ext uri="{FF2B5EF4-FFF2-40B4-BE49-F238E27FC236}">
                  <a16:creationId xmlns:a16="http://schemas.microsoft.com/office/drawing/2014/main" id="{0CEC29CB-250B-5095-194C-A20808806696}"/>
                </a:ext>
              </a:extLst>
            </p:cNvPr>
            <p:cNvGrpSpPr/>
            <p:nvPr/>
          </p:nvGrpSpPr>
          <p:grpSpPr>
            <a:xfrm>
              <a:off x="14629489" y="1443038"/>
              <a:ext cx="1371600" cy="4663440"/>
              <a:chOff x="10002520" y="1443038"/>
              <a:chExt cx="1371600" cy="4663440"/>
            </a:xfrm>
            <a:grpFill/>
          </p:grpSpPr>
          <p:sp>
            <p:nvSpPr>
              <p:cNvPr id="43" name="Rectangle: Rounded Corners 42">
                <a:extLst>
                  <a:ext uri="{FF2B5EF4-FFF2-40B4-BE49-F238E27FC236}">
                    <a16:creationId xmlns:a16="http://schemas.microsoft.com/office/drawing/2014/main" id="{7A9454C5-E001-80CF-C043-984E22F2E6C3}"/>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search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GA with data protection</a:t>
                </a:r>
              </a:p>
            </p:txBody>
          </p:sp>
          <p:sp>
            <p:nvSpPr>
              <p:cNvPr id="45" name="Rectangle: Rounded Corners 44">
                <a:extLst>
                  <a:ext uri="{FF2B5EF4-FFF2-40B4-BE49-F238E27FC236}">
                    <a16:creationId xmlns:a16="http://schemas.microsoft.com/office/drawing/2014/main" id="{4381AA5F-BEC6-737B-77E1-088F458CF358}"/>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integrates multimodal,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 Turbo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DALL·E 3</a:t>
                </a:r>
              </a:p>
            </p:txBody>
          </p:sp>
          <p:sp>
            <p:nvSpPr>
              <p:cNvPr id="44" name="Rectangle: Rounded Corners 43">
                <a:extLst>
                  <a:ext uri="{FF2B5EF4-FFF2-40B4-BE49-F238E27FC236}">
                    <a16:creationId xmlns:a16="http://schemas.microsoft.com/office/drawing/2014/main" id="{568B5A96-FAB7-EE27-4702-CBB3CE26E98D}"/>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AFL-CIO and Microsoft AI tech-labor partnership</a:t>
                </a:r>
              </a:p>
            </p:txBody>
          </p:sp>
          <p:sp>
            <p:nvSpPr>
              <p:cNvPr id="46" name="Rectangle: Rounded Corners 45">
                <a:extLst>
                  <a:ext uri="{FF2B5EF4-FFF2-40B4-BE49-F238E27FC236}">
                    <a16:creationId xmlns:a16="http://schemas.microsoft.com/office/drawing/2014/main" id="{A3B06703-D44F-A4C3-E9CD-B20767ACE67D}"/>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Phi-2, a SLM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remarkable performance</a:t>
                </a:r>
              </a:p>
            </p:txBody>
          </p:sp>
        </p:grpSp>
      </p:grpSp>
      <p:grpSp>
        <p:nvGrpSpPr>
          <p:cNvPr id="65" name="Group 64">
            <a:extLst>
              <a:ext uri="{FF2B5EF4-FFF2-40B4-BE49-F238E27FC236}">
                <a16:creationId xmlns:a16="http://schemas.microsoft.com/office/drawing/2014/main" id="{5702A5C2-9B9A-457F-4002-3B6567CD49A8}"/>
              </a:ext>
              <a:ext uri="{C183D7F6-B498-43B3-948B-1728B52AA6E4}">
                <adec:decorative xmlns:adec="http://schemas.microsoft.com/office/drawing/2017/decorative" val="1"/>
              </a:ext>
            </a:extLst>
          </p:cNvPr>
          <p:cNvGrpSpPr/>
          <p:nvPr/>
        </p:nvGrpSpPr>
        <p:grpSpPr>
          <a:xfrm>
            <a:off x="10988674" y="786137"/>
            <a:ext cx="1371600" cy="5137101"/>
            <a:chOff x="5247640" y="969377"/>
            <a:chExt cx="1371600" cy="5137101"/>
          </a:xfrm>
          <a:gradFill flip="none" rotWithShape="1">
            <a:gsLst>
              <a:gs pos="90000">
                <a:srgbClr val="0078D4"/>
              </a:gs>
              <a:gs pos="10000">
                <a:srgbClr val="C03BC4"/>
              </a:gs>
            </a:gsLst>
            <a:lin ang="13500000" scaled="1"/>
            <a:tileRect/>
          </a:gradFill>
          <a:effectLst>
            <a:outerShdw blurRad="63500" dist="63500" dir="2700000" algn="tl" rotWithShape="0">
              <a:prstClr val="black">
                <a:alpha val="50000"/>
              </a:prstClr>
            </a:outerShdw>
          </a:effectLst>
        </p:grpSpPr>
        <p:sp>
          <p:nvSpPr>
            <p:cNvPr id="66" name="Rectangle: Rounded Corners 65">
              <a:extLst>
                <a:ext uri="{FF2B5EF4-FFF2-40B4-BE49-F238E27FC236}">
                  <a16:creationId xmlns:a16="http://schemas.microsoft.com/office/drawing/2014/main" id="{DB619A7A-B883-21E5-FEF1-D0065CC0DBD9}"/>
                </a:ext>
              </a:extLst>
            </p:cNvPr>
            <p:cNvSpPr/>
            <p:nvPr/>
          </p:nvSpPr>
          <p:spPr>
            <a:xfrm>
              <a:off x="524764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Jan 2024</a:t>
              </a:r>
            </a:p>
          </p:txBody>
        </p:sp>
        <p:grpSp>
          <p:nvGrpSpPr>
            <p:cNvPr id="67" name="Group 66">
              <a:extLst>
                <a:ext uri="{FF2B5EF4-FFF2-40B4-BE49-F238E27FC236}">
                  <a16:creationId xmlns:a16="http://schemas.microsoft.com/office/drawing/2014/main" id="{00EB4B01-E0B3-9D57-5F90-8599A57DC585}"/>
                </a:ext>
              </a:extLst>
            </p:cNvPr>
            <p:cNvGrpSpPr/>
            <p:nvPr/>
          </p:nvGrpSpPr>
          <p:grpSpPr>
            <a:xfrm>
              <a:off x="5247640" y="1443038"/>
              <a:ext cx="1371600" cy="4663440"/>
              <a:chOff x="5247640" y="1443038"/>
              <a:chExt cx="1371600" cy="4663440"/>
            </a:xfrm>
            <a:grpFill/>
          </p:grpSpPr>
          <p:sp>
            <p:nvSpPr>
              <p:cNvPr id="68" name="Rectangle: Rounded Corners 67">
                <a:extLst>
                  <a:ext uri="{FF2B5EF4-FFF2-40B4-BE49-F238E27FC236}">
                    <a16:creationId xmlns:a16="http://schemas.microsoft.com/office/drawing/2014/main" id="{4781864F-8DB7-3356-01E3-7696339C6D52}"/>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key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AI-powered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Windows PCs </a:t>
                </a:r>
              </a:p>
            </p:txBody>
          </p:sp>
          <p:sp>
            <p:nvSpPr>
              <p:cNvPr id="70" name="Rectangle: Rounded Corners 69">
                <a:extLst>
                  <a:ext uri="{FF2B5EF4-FFF2-40B4-BE49-F238E27FC236}">
                    <a16:creationId xmlns:a16="http://schemas.microsoft.com/office/drawing/2014/main" id="{10D40B68-7B67-E1EC-3497-7D172DAF5E76}"/>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accelerating chemistry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materials science</a:t>
                </a:r>
              </a:p>
            </p:txBody>
          </p:sp>
          <p:sp>
            <p:nvSpPr>
              <p:cNvPr id="69" name="Rectangle: Rounded Corners 68">
                <a:extLst>
                  <a:ext uri="{FF2B5EF4-FFF2-40B4-BE49-F238E27FC236}">
                    <a16:creationId xmlns:a16="http://schemas.microsoft.com/office/drawing/2014/main" id="{F0D1FC29-A1E7-9951-F4B3-3CB0DD467AA6}"/>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expanding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availability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SMBs</a:t>
                </a:r>
              </a:p>
            </p:txBody>
          </p:sp>
          <p:sp>
            <p:nvSpPr>
              <p:cNvPr id="21" name="Rectangle: Rounded Corners 20">
                <a:extLst>
                  <a:ext uri="{FF2B5EF4-FFF2-40B4-BE49-F238E27FC236}">
                    <a16:creationId xmlns:a16="http://schemas.microsoft.com/office/drawing/2014/main" id="{A3F69754-B7FA-C03A-600D-00B69FDFE298}"/>
                  </a:ext>
                </a:extLst>
              </p:cNvPr>
              <p:cNvSpPr/>
              <p:nvPr/>
            </p:nvSpPr>
            <p:spPr bwMode="auto">
              <a:xfrm>
                <a:off x="52476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Walmart unveils new GenAI capabilities</a:t>
                </a:r>
              </a:p>
            </p:txBody>
          </p:sp>
        </p:grpSp>
      </p:grpSp>
      <p:grpSp>
        <p:nvGrpSpPr>
          <p:cNvPr id="71" name="Group 70">
            <a:extLst>
              <a:ext uri="{FF2B5EF4-FFF2-40B4-BE49-F238E27FC236}">
                <a16:creationId xmlns:a16="http://schemas.microsoft.com/office/drawing/2014/main" id="{9E77C29C-1467-C038-FE71-478360B1C0F1}"/>
              </a:ext>
              <a:ext uri="{C183D7F6-B498-43B3-948B-1728B52AA6E4}">
                <adec:decorative xmlns:adec="http://schemas.microsoft.com/office/drawing/2017/decorative" val="1"/>
              </a:ext>
            </a:extLst>
          </p:cNvPr>
          <p:cNvGrpSpPr/>
          <p:nvPr/>
        </p:nvGrpSpPr>
        <p:grpSpPr>
          <a:xfrm>
            <a:off x="12543154" y="786137"/>
            <a:ext cx="2834640" cy="5137101"/>
            <a:chOff x="584200" y="969377"/>
            <a:chExt cx="2834640" cy="5137101"/>
          </a:xfrm>
          <a:gradFill flip="none" rotWithShape="1">
            <a:gsLst>
              <a:gs pos="90000">
                <a:srgbClr val="C03BC4"/>
              </a:gs>
              <a:gs pos="10000">
                <a:srgbClr val="C03BC4"/>
              </a:gs>
              <a:gs pos="50000">
                <a:srgbClr val="FF5C39"/>
              </a:gs>
            </a:gsLst>
            <a:lin ang="13500000" scaled="1"/>
            <a:tileRect/>
          </a:gradFill>
          <a:effectLst>
            <a:outerShdw blurRad="63500" dist="63500" dir="2700000" algn="tl" rotWithShape="0">
              <a:prstClr val="black">
                <a:alpha val="50000"/>
              </a:prstClr>
            </a:outerShdw>
          </a:effectLst>
        </p:grpSpPr>
        <p:sp>
          <p:nvSpPr>
            <p:cNvPr id="72" name="Rectangle: Rounded Corners 71">
              <a:extLst>
                <a:ext uri="{FF2B5EF4-FFF2-40B4-BE49-F238E27FC236}">
                  <a16:creationId xmlns:a16="http://schemas.microsoft.com/office/drawing/2014/main" id="{92A37968-302F-4F8C-5669-C62B52439A83}"/>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Feb</a:t>
              </a:r>
            </a:p>
          </p:txBody>
        </p:sp>
        <p:grpSp>
          <p:nvGrpSpPr>
            <p:cNvPr id="73" name="Group 72">
              <a:extLst>
                <a:ext uri="{FF2B5EF4-FFF2-40B4-BE49-F238E27FC236}">
                  <a16:creationId xmlns:a16="http://schemas.microsoft.com/office/drawing/2014/main" id="{57A1E856-A27D-B3A9-CE39-7FB036120C67}"/>
                </a:ext>
              </a:extLst>
            </p:cNvPr>
            <p:cNvGrpSpPr/>
            <p:nvPr/>
          </p:nvGrpSpPr>
          <p:grpSpPr>
            <a:xfrm>
              <a:off x="584200" y="1443038"/>
              <a:ext cx="2834640" cy="4663440"/>
              <a:chOff x="584200" y="1443038"/>
              <a:chExt cx="2834640" cy="4663440"/>
            </a:xfrm>
            <a:grpFill/>
          </p:grpSpPr>
          <p:sp>
            <p:nvSpPr>
              <p:cNvPr id="74" name="Rectangle: Rounded Corners 73">
                <a:extLst>
                  <a:ext uri="{FF2B5EF4-FFF2-40B4-BE49-F238E27FC236}">
                    <a16:creationId xmlns:a16="http://schemas.microsoft.com/office/drawing/2014/main" id="{B775C291-7E27-C231-A7D7-F2AA5BCD769B}"/>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lands at the Super Bowl</a:t>
                </a:r>
              </a:p>
            </p:txBody>
          </p:sp>
          <p:sp>
            <p:nvSpPr>
              <p:cNvPr id="75" name="Rectangle: Rounded Corners 74">
                <a:extLst>
                  <a:ext uri="{FF2B5EF4-FFF2-40B4-BE49-F238E27FC236}">
                    <a16:creationId xmlns:a16="http://schemas.microsoft.com/office/drawing/2014/main" id="{98514C35-9942-D1F2-0D29-1D24C2FB317B}"/>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solutions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Microsoft Cloud for Sustainability</a:t>
                </a:r>
              </a:p>
            </p:txBody>
          </p:sp>
          <p:sp>
            <p:nvSpPr>
              <p:cNvPr id="76" name="Rectangle: Rounded Corners 75">
                <a:extLst>
                  <a:ext uri="{FF2B5EF4-FFF2-40B4-BE49-F238E27FC236}">
                    <a16:creationId xmlns:a16="http://schemas.microsoft.com/office/drawing/2014/main" id="{4E16C838-2D39-C403-6256-7D6DFD403B65}"/>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Tech accord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combat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deepfakes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elections </a:t>
                </a:r>
              </a:p>
            </p:txBody>
          </p:sp>
          <p:sp>
            <p:nvSpPr>
              <p:cNvPr id="77" name="Rectangle: Rounded Corners 76">
                <a:extLst>
                  <a:ext uri="{FF2B5EF4-FFF2-40B4-BE49-F238E27FC236}">
                    <a16:creationId xmlns:a16="http://schemas.microsoft.com/office/drawing/2014/main" id="{C9A7C853-03F7-CA56-C2DE-EE1136387520}"/>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Mistral AI partnership</a:t>
                </a:r>
              </a:p>
            </p:txBody>
          </p:sp>
          <p:sp>
            <p:nvSpPr>
              <p:cNvPr id="79" name="Rectangle: Rounded Corners 78">
                <a:extLst>
                  <a:ext uri="{FF2B5EF4-FFF2-40B4-BE49-F238E27FC236}">
                    <a16:creationId xmlns:a16="http://schemas.microsoft.com/office/drawing/2014/main" id="{C2960BC9-A29A-20B5-B165-04EE095D7465}"/>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Access Principles</a:t>
                </a:r>
              </a:p>
            </p:txBody>
          </p:sp>
          <p:sp>
            <p:nvSpPr>
              <p:cNvPr id="78" name="Rectangle: Rounded Corners 77">
                <a:extLst>
                  <a:ext uri="{FF2B5EF4-FFF2-40B4-BE49-F238E27FC236}">
                    <a16:creationId xmlns:a16="http://schemas.microsoft.com/office/drawing/2014/main" id="{62AD5670-D734-13CB-13A2-BD5AF8CF9E78}"/>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Enterprise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84" name="Rectangle: Rounded Corners 83">
                <a:extLst>
                  <a:ext uri="{FF2B5EF4-FFF2-40B4-BE49-F238E27FC236}">
                    <a16:creationId xmlns:a16="http://schemas.microsoft.com/office/drawing/2014/main" id="{B7659BB4-4AC8-BCEE-7C28-169766831337}"/>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Finance</a:t>
                </a:r>
              </a:p>
            </p:txBody>
          </p:sp>
          <p:sp>
            <p:nvSpPr>
              <p:cNvPr id="25" name="Rectangle: Rounded Corners 24">
                <a:extLst>
                  <a:ext uri="{FF2B5EF4-FFF2-40B4-BE49-F238E27FC236}">
                    <a16:creationId xmlns:a16="http://schemas.microsoft.com/office/drawing/2014/main" id="{E8A4B35A-5006-A0E4-E4AB-B1BD0B204475}"/>
                  </a:ext>
                </a:extLst>
              </p:cNvPr>
              <p:cNvSpPr/>
              <p:nvPr/>
            </p:nvSpPr>
            <p:spPr bwMode="auto">
              <a:xfrm>
                <a:off x="20472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FWD Group builds AI-driven insurance experiences</a:t>
                </a:r>
              </a:p>
            </p:txBody>
          </p:sp>
        </p:grpSp>
      </p:grpSp>
      <p:grpSp>
        <p:nvGrpSpPr>
          <p:cNvPr id="97" name="Group 96">
            <a:extLst>
              <a:ext uri="{FF2B5EF4-FFF2-40B4-BE49-F238E27FC236}">
                <a16:creationId xmlns:a16="http://schemas.microsoft.com/office/drawing/2014/main" id="{83668016-F800-7299-CC92-64924BB07DDF}"/>
              </a:ext>
              <a:ext uri="{C183D7F6-B498-43B3-948B-1728B52AA6E4}">
                <adec:decorative xmlns:adec="http://schemas.microsoft.com/office/drawing/2017/decorative" val="1"/>
              </a:ext>
            </a:extLst>
          </p:cNvPr>
          <p:cNvGrpSpPr/>
          <p:nvPr/>
        </p:nvGrpSpPr>
        <p:grpSpPr>
          <a:xfrm>
            <a:off x="15560674" y="786137"/>
            <a:ext cx="2834640" cy="5137101"/>
            <a:chOff x="584200" y="969377"/>
            <a:chExt cx="2834640" cy="5137101"/>
          </a:xfrm>
          <a:gradFill flip="none" rotWithShape="1">
            <a:gsLst>
              <a:gs pos="90000">
                <a:srgbClr val="C03BC4"/>
              </a:gs>
              <a:gs pos="10000">
                <a:srgbClr val="399A91"/>
              </a:gs>
              <a:gs pos="50000">
                <a:srgbClr val="0078D4"/>
              </a:gs>
            </a:gsLst>
            <a:lin ang="13500000" scaled="1"/>
            <a:tileRect/>
          </a:gradFill>
          <a:effectLst>
            <a:outerShdw blurRad="63500" dist="63500" dir="2700000" algn="tl" rotWithShape="0">
              <a:prstClr val="black">
                <a:alpha val="50000"/>
              </a:prstClr>
            </a:outerShdw>
          </a:effectLst>
        </p:grpSpPr>
        <p:sp>
          <p:nvSpPr>
            <p:cNvPr id="98" name="Rectangle: Rounded Corners 97">
              <a:extLst>
                <a:ext uri="{FF2B5EF4-FFF2-40B4-BE49-F238E27FC236}">
                  <a16:creationId xmlns:a16="http://schemas.microsoft.com/office/drawing/2014/main" id="{ADDD6AF3-0124-4959-C193-C47B9FE78197}"/>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Mar</a:t>
              </a:r>
            </a:p>
          </p:txBody>
        </p:sp>
        <p:grpSp>
          <p:nvGrpSpPr>
            <p:cNvPr id="99" name="Group 98">
              <a:extLst>
                <a:ext uri="{FF2B5EF4-FFF2-40B4-BE49-F238E27FC236}">
                  <a16:creationId xmlns:a16="http://schemas.microsoft.com/office/drawing/2014/main" id="{D3B1CC3F-DBE6-5B59-24D1-2D9E04E2AB0A}"/>
                </a:ext>
              </a:extLst>
            </p:cNvPr>
            <p:cNvGrpSpPr/>
            <p:nvPr/>
          </p:nvGrpSpPr>
          <p:grpSpPr>
            <a:xfrm>
              <a:off x="584200" y="1443038"/>
              <a:ext cx="2834640" cy="4663440"/>
              <a:chOff x="584200" y="1443038"/>
              <a:chExt cx="2834640" cy="4663440"/>
            </a:xfrm>
            <a:grpFill/>
          </p:grpSpPr>
          <p:sp>
            <p:nvSpPr>
              <p:cNvPr id="100" name="Rectangle: Rounded Corners 99">
                <a:extLst>
                  <a:ext uri="{FF2B5EF4-FFF2-40B4-BE49-F238E27FC236}">
                    <a16:creationId xmlns:a16="http://schemas.microsoft.com/office/drawing/2014/main" id="{C859E980-B27A-7550-86C8-40BA18F74829}"/>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Orca-Math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small language model</a:t>
                </a:r>
              </a:p>
            </p:txBody>
          </p:sp>
          <p:sp>
            <p:nvSpPr>
              <p:cNvPr id="101" name="Rectangle: Rounded Corners 100">
                <a:extLst>
                  <a:ext uri="{FF2B5EF4-FFF2-40B4-BE49-F238E27FC236}">
                    <a16:creationId xmlns:a16="http://schemas.microsoft.com/office/drawing/2014/main" id="{3E96F75D-4571-3AA9-80EE-B5D280D48E34}"/>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offerings, including Copilot GPT Builder</a:t>
                </a:r>
              </a:p>
            </p:txBody>
          </p:sp>
          <p:sp>
            <p:nvSpPr>
              <p:cNvPr id="102" name="Rectangle: Rounded Corners 101">
                <a:extLst>
                  <a:ext uri="{FF2B5EF4-FFF2-40B4-BE49-F238E27FC236}">
                    <a16:creationId xmlns:a16="http://schemas.microsoft.com/office/drawing/2014/main" id="{F758712B-5DEA-C14D-9A9D-AFA190DB5128}"/>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NVIDIA GB200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Grace Blackwell processor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Azure</a:t>
                </a:r>
              </a:p>
            </p:txBody>
          </p:sp>
          <p:sp>
            <p:nvSpPr>
              <p:cNvPr id="103" name="Rectangle: Rounded Corners 102">
                <a:extLst>
                  <a:ext uri="{FF2B5EF4-FFF2-40B4-BE49-F238E27FC236}">
                    <a16:creationId xmlns:a16="http://schemas.microsoft.com/office/drawing/2014/main" id="{6FC04850-1AE4-973B-F035-09ADBB19BF7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Formed new Consumer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team</a:t>
                </a:r>
              </a:p>
            </p:txBody>
          </p:sp>
          <p:sp>
            <p:nvSpPr>
              <p:cNvPr id="105" name="Rectangle: Rounded Corners 104">
                <a:extLst>
                  <a:ext uri="{FF2B5EF4-FFF2-40B4-BE49-F238E27FC236}">
                    <a16:creationId xmlns:a16="http://schemas.microsoft.com/office/drawing/2014/main" id="{BF775509-16D3-9247-DE25-84DE9502D955}"/>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AI-powered Surface PCs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built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business</a:t>
                </a:r>
              </a:p>
            </p:txBody>
          </p:sp>
          <p:sp>
            <p:nvSpPr>
              <p:cNvPr id="104" name="Rectangle: Rounded Corners 103">
                <a:extLst>
                  <a:ext uri="{FF2B5EF4-FFF2-40B4-BE49-F238E27FC236}">
                    <a16:creationId xmlns:a16="http://schemas.microsoft.com/office/drawing/2014/main" id="{D8A21F58-0212-E871-E840-DE14C8F7B1C0}"/>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tools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a:t>
                </a:r>
              </a:p>
            </p:txBody>
          </p:sp>
        </p:grpSp>
      </p:grpSp>
      <p:grpSp>
        <p:nvGrpSpPr>
          <p:cNvPr id="27" name="Group 26">
            <a:extLst>
              <a:ext uri="{FF2B5EF4-FFF2-40B4-BE49-F238E27FC236}">
                <a16:creationId xmlns:a16="http://schemas.microsoft.com/office/drawing/2014/main" id="{8637F7C5-091B-555A-5D61-E1FAC9835E2C}"/>
              </a:ext>
              <a:ext uri="{C183D7F6-B498-43B3-948B-1728B52AA6E4}">
                <adec:decorative xmlns:adec="http://schemas.microsoft.com/office/drawing/2017/decorative" val="1"/>
              </a:ext>
            </a:extLst>
          </p:cNvPr>
          <p:cNvGrpSpPr/>
          <p:nvPr/>
        </p:nvGrpSpPr>
        <p:grpSpPr>
          <a:xfrm>
            <a:off x="18578194" y="786137"/>
            <a:ext cx="4297680" cy="5137101"/>
            <a:chOff x="27359928" y="786137"/>
            <a:chExt cx="4297680" cy="5137101"/>
          </a:xfrm>
          <a:gradFill flip="none" rotWithShape="1">
            <a:gsLst>
              <a:gs pos="100000">
                <a:srgbClr val="399A91"/>
              </a:gs>
              <a:gs pos="0">
                <a:srgbClr val="FF5C39"/>
              </a:gs>
              <a:gs pos="32000">
                <a:srgbClr val="C03BC4"/>
              </a:gs>
              <a:gs pos="68000">
                <a:srgbClr val="0078D4"/>
              </a:gs>
            </a:gsLst>
            <a:lin ang="13500000" scaled="1"/>
            <a:tileRect/>
          </a:gradFill>
          <a:effectLst>
            <a:outerShdw blurRad="63500" dist="63500" dir="2700000" algn="tl" rotWithShape="0">
              <a:prstClr val="black">
                <a:alpha val="50000"/>
              </a:prstClr>
            </a:outerShdw>
          </a:effectLst>
        </p:grpSpPr>
        <p:sp>
          <p:nvSpPr>
            <p:cNvPr id="108" name="Rectangle: Rounded Corners 107">
              <a:extLst>
                <a:ext uri="{FF2B5EF4-FFF2-40B4-BE49-F238E27FC236}">
                  <a16:creationId xmlns:a16="http://schemas.microsoft.com/office/drawing/2014/main" id="{53C0DABD-FF9C-3EB2-3E9B-EAB5BB94E9EF}"/>
                </a:ext>
              </a:extLst>
            </p:cNvPr>
            <p:cNvSpPr/>
            <p:nvPr/>
          </p:nvSpPr>
          <p:spPr>
            <a:xfrm>
              <a:off x="27359928"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Apr</a:t>
              </a:r>
            </a:p>
          </p:txBody>
        </p:sp>
        <p:sp>
          <p:nvSpPr>
            <p:cNvPr id="114" name="Rectangle: Rounded Corners 113">
              <a:extLst>
                <a:ext uri="{FF2B5EF4-FFF2-40B4-BE49-F238E27FC236}">
                  <a16:creationId xmlns:a16="http://schemas.microsoft.com/office/drawing/2014/main" id="{8C8FE8DA-A9BA-4E35-C2EF-44C72D651D1A}"/>
                </a:ext>
              </a:extLst>
            </p:cNvPr>
            <p:cNvSpPr/>
            <p:nvPr/>
          </p:nvSpPr>
          <p:spPr bwMode="auto">
            <a:xfrm>
              <a:off x="2735992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Security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116" name="Rectangle: Rounded Corners 115">
              <a:extLst>
                <a:ext uri="{FF2B5EF4-FFF2-40B4-BE49-F238E27FC236}">
                  <a16:creationId xmlns:a16="http://schemas.microsoft.com/office/drawing/2014/main" id="{6B00FB54-0AA8-D387-3B42-B774DB6925D6}"/>
                </a:ext>
              </a:extLst>
            </p:cNvPr>
            <p:cNvSpPr/>
            <p:nvPr/>
          </p:nvSpPr>
          <p:spPr bwMode="auto">
            <a:xfrm>
              <a:off x="2735992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Cohere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Command R+ available on Azure</a:t>
              </a:r>
            </a:p>
          </p:txBody>
        </p:sp>
        <p:sp>
          <p:nvSpPr>
            <p:cNvPr id="115" name="Rectangle: Rounded Corners 114">
              <a:extLst>
                <a:ext uri="{FF2B5EF4-FFF2-40B4-BE49-F238E27FC236}">
                  <a16:creationId xmlns:a16="http://schemas.microsoft.com/office/drawing/2014/main" id="{F82527B2-B05A-9346-AE0C-CB3E9B0A7DC7}"/>
                </a:ext>
              </a:extLst>
            </p:cNvPr>
            <p:cNvSpPr/>
            <p:nvPr/>
          </p:nvSpPr>
          <p:spPr bwMode="auto">
            <a:xfrm>
              <a:off x="2735992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Hub in London</a:t>
              </a:r>
            </a:p>
          </p:txBody>
        </p:sp>
        <p:sp>
          <p:nvSpPr>
            <p:cNvPr id="120" name="Rectangle: Rounded Corners 119">
              <a:extLst>
                <a:ext uri="{FF2B5EF4-FFF2-40B4-BE49-F238E27FC236}">
                  <a16:creationId xmlns:a16="http://schemas.microsoft.com/office/drawing/2014/main" id="{BEBE079F-CEA5-8D10-1607-2ED7A814C223}"/>
                </a:ext>
              </a:extLst>
            </p:cNvPr>
            <p:cNvSpPr/>
            <p:nvPr/>
          </p:nvSpPr>
          <p:spPr bwMode="auto">
            <a:xfrm>
              <a:off x="2735992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infrastructure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Japan</a:t>
              </a:r>
            </a:p>
          </p:txBody>
        </p:sp>
        <p:sp>
          <p:nvSpPr>
            <p:cNvPr id="7" name="Rectangle: Rounded Corners 6">
              <a:extLst>
                <a:ext uri="{FF2B5EF4-FFF2-40B4-BE49-F238E27FC236}">
                  <a16:creationId xmlns:a16="http://schemas.microsoft.com/office/drawing/2014/main" id="{D0F6254B-D508-1A69-737F-06A54343B78F}"/>
                </a:ext>
              </a:extLst>
            </p:cNvPr>
            <p:cNvSpPr/>
            <p:nvPr/>
          </p:nvSpPr>
          <p:spPr bwMode="auto">
            <a:xfrm>
              <a:off x="2882296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Partnership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G42 to accelerate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 UAE </a:t>
              </a:r>
            </a:p>
          </p:txBody>
        </p:sp>
        <p:sp>
          <p:nvSpPr>
            <p:cNvPr id="10" name="Rectangle: Rounded Corners 9">
              <a:extLst>
                <a:ext uri="{FF2B5EF4-FFF2-40B4-BE49-F238E27FC236}">
                  <a16:creationId xmlns:a16="http://schemas.microsoft.com/office/drawing/2014/main" id="{B6F559C6-F2C3-3A33-9876-B87389B0A398}"/>
                </a:ext>
              </a:extLst>
            </p:cNvPr>
            <p:cNvSpPr/>
            <p:nvPr/>
          </p:nvSpPr>
          <p:spPr bwMode="auto">
            <a:xfrm>
              <a:off x="2882296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Content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Integrity tools  </a:t>
              </a:r>
            </a:p>
          </p:txBody>
        </p:sp>
        <p:sp>
          <p:nvSpPr>
            <p:cNvPr id="9" name="Rectangle: Rounded Corners 8">
              <a:extLst>
                <a:ext uri="{FF2B5EF4-FFF2-40B4-BE49-F238E27FC236}">
                  <a16:creationId xmlns:a16="http://schemas.microsoft.com/office/drawing/2014/main" id="{82761DD3-3B6D-D09A-4310-207CBF61D8D9}"/>
                </a:ext>
              </a:extLst>
            </p:cNvPr>
            <p:cNvSpPr/>
            <p:nvPr/>
          </p:nvSpPr>
          <p:spPr bwMode="auto">
            <a:xfrm>
              <a:off x="2882296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model now available </a:t>
              </a:r>
            </a:p>
          </p:txBody>
        </p:sp>
        <p:sp>
          <p:nvSpPr>
            <p:cNvPr id="11" name="Rectangle: Rounded Corners 10">
              <a:extLst>
                <a:ext uri="{FF2B5EF4-FFF2-40B4-BE49-F238E27FC236}">
                  <a16:creationId xmlns:a16="http://schemas.microsoft.com/office/drawing/2014/main" id="{67B2D27D-24D6-08A4-E119-B509F82B45B3}"/>
                </a:ext>
              </a:extLst>
            </p:cNvPr>
            <p:cNvSpPr/>
            <p:nvPr/>
          </p:nvSpPr>
          <p:spPr bwMode="auto">
            <a:xfrm>
              <a:off x="2882296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Coca-Cola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cloud partnership </a:t>
              </a:r>
            </a:p>
          </p:txBody>
        </p:sp>
        <p:sp>
          <p:nvSpPr>
            <p:cNvPr id="14" name="Rectangle: Rounded Corners 13">
              <a:extLst>
                <a:ext uri="{FF2B5EF4-FFF2-40B4-BE49-F238E27FC236}">
                  <a16:creationId xmlns:a16="http://schemas.microsoft.com/office/drawing/2014/main" id="{A268EDC1-CD47-F933-0DC4-FE9C166C7CFC}"/>
                </a:ext>
              </a:extLst>
            </p:cNvPr>
            <p:cNvSpPr/>
            <p:nvPr/>
          </p:nvSpPr>
          <p:spPr bwMode="auto">
            <a:xfrm>
              <a:off x="3028600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Workspace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17" name="Rectangle: Rounded Corners 16">
              <a:extLst>
                <a:ext uri="{FF2B5EF4-FFF2-40B4-BE49-F238E27FC236}">
                  <a16:creationId xmlns:a16="http://schemas.microsoft.com/office/drawing/2014/main" id="{748C0795-9E49-1863-7156-2E3927BC27A9}"/>
                </a:ext>
              </a:extLst>
            </p:cNvPr>
            <p:cNvSpPr/>
            <p:nvPr/>
          </p:nvSpPr>
          <p:spPr bwMode="auto">
            <a:xfrm>
              <a:off x="3028600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Indonesia </a:t>
              </a:r>
            </a:p>
          </p:txBody>
        </p:sp>
        <p:sp>
          <p:nvSpPr>
            <p:cNvPr id="28" name="Rectangle: Rounded Corners 27">
              <a:extLst>
                <a:ext uri="{FF2B5EF4-FFF2-40B4-BE49-F238E27FC236}">
                  <a16:creationId xmlns:a16="http://schemas.microsoft.com/office/drawing/2014/main" id="{7F589371-F37F-C50C-8B76-99C1DCB00C18}"/>
                </a:ext>
              </a:extLst>
            </p:cNvPr>
            <p:cNvSpPr/>
            <p:nvPr/>
          </p:nvSpPr>
          <p:spPr bwMode="auto">
            <a:xfrm>
              <a:off x="3028600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Estee Lauder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increase collaboration</a:t>
              </a:r>
            </a:p>
          </p:txBody>
        </p:sp>
      </p:grpSp>
      <p:grpSp>
        <p:nvGrpSpPr>
          <p:cNvPr id="135" name="Group 134">
            <a:extLst>
              <a:ext uri="{FF2B5EF4-FFF2-40B4-BE49-F238E27FC236}">
                <a16:creationId xmlns:a16="http://schemas.microsoft.com/office/drawing/2014/main" id="{130EEF67-78D1-D110-EFDC-7BFDD6F389F6}"/>
              </a:ext>
              <a:ext uri="{C183D7F6-B498-43B3-948B-1728B52AA6E4}">
                <adec:decorative xmlns:adec="http://schemas.microsoft.com/office/drawing/2017/decorative" val="1"/>
              </a:ext>
            </a:extLst>
          </p:cNvPr>
          <p:cNvGrpSpPr/>
          <p:nvPr/>
        </p:nvGrpSpPr>
        <p:grpSpPr>
          <a:xfrm>
            <a:off x="23058754" y="786137"/>
            <a:ext cx="7223760" cy="5137101"/>
            <a:chOff x="34619203" y="786137"/>
            <a:chExt cx="7223760" cy="5137101"/>
          </a:xfrm>
          <a:gradFill flip="none" rotWithShape="1">
            <a:gsLst>
              <a:gs pos="0">
                <a:srgbClr val="399A91"/>
              </a:gs>
              <a:gs pos="100000">
                <a:srgbClr val="FF5C39"/>
              </a:gs>
              <a:gs pos="68000">
                <a:srgbClr val="C03BC4"/>
              </a:gs>
              <a:gs pos="32000">
                <a:srgbClr val="0078D4"/>
              </a:gs>
            </a:gsLst>
            <a:lin ang="13500000" scaled="1"/>
            <a:tileRect/>
          </a:gradFill>
          <a:effectLst>
            <a:outerShdw blurRad="63500" dist="63500" dir="2700000" algn="tl" rotWithShape="0">
              <a:prstClr val="black">
                <a:alpha val="50000"/>
              </a:prstClr>
            </a:outerShdw>
          </a:effectLst>
        </p:grpSpPr>
        <p:sp>
          <p:nvSpPr>
            <p:cNvPr id="48" name="Rectangle: Rounded Corners 47">
              <a:extLst>
                <a:ext uri="{FF2B5EF4-FFF2-40B4-BE49-F238E27FC236}">
                  <a16:creationId xmlns:a16="http://schemas.microsoft.com/office/drawing/2014/main" id="{CCA8EEE3-1405-B105-D736-54B4D4430440}"/>
                </a:ext>
              </a:extLst>
            </p:cNvPr>
            <p:cNvSpPr/>
            <p:nvPr/>
          </p:nvSpPr>
          <p:spPr>
            <a:xfrm>
              <a:off x="34619203"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May</a:t>
              </a:r>
            </a:p>
          </p:txBody>
        </p:sp>
        <p:sp>
          <p:nvSpPr>
            <p:cNvPr id="51" name="Rectangle: Rounded Corners 50">
              <a:extLst>
                <a:ext uri="{FF2B5EF4-FFF2-40B4-BE49-F238E27FC236}">
                  <a16:creationId xmlns:a16="http://schemas.microsoft.com/office/drawing/2014/main" id="{B8855E91-3270-481E-265E-F1E985602A86}"/>
                </a:ext>
              </a:extLst>
            </p:cNvPr>
            <p:cNvSpPr/>
            <p:nvPr/>
          </p:nvSpPr>
          <p:spPr bwMode="auto">
            <a:xfrm>
              <a:off x="3461920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AI Transparency Report </a:t>
              </a:r>
            </a:p>
          </p:txBody>
        </p:sp>
        <p:sp>
          <p:nvSpPr>
            <p:cNvPr id="53" name="Rectangle: Rounded Corners 52">
              <a:extLst>
                <a:ext uri="{FF2B5EF4-FFF2-40B4-BE49-F238E27FC236}">
                  <a16:creationId xmlns:a16="http://schemas.microsoft.com/office/drawing/2014/main" id="{2ECD1FC9-E944-B853-E22D-077ABDCBDDC8}"/>
                </a:ext>
              </a:extLst>
            </p:cNvPr>
            <p:cNvSpPr/>
            <p:nvPr/>
          </p:nvSpPr>
          <p:spPr bwMode="auto">
            <a:xfrm>
              <a:off x="3461920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Thailand </a:t>
              </a:r>
            </a:p>
          </p:txBody>
        </p:sp>
        <p:sp>
          <p:nvSpPr>
            <p:cNvPr id="52" name="Rectangle: Rounded Corners 51">
              <a:extLst>
                <a:ext uri="{FF2B5EF4-FFF2-40B4-BE49-F238E27FC236}">
                  <a16:creationId xmlns:a16="http://schemas.microsoft.com/office/drawing/2014/main" id="{86102A65-D51C-BA40-944B-989F07688E36}"/>
                </a:ext>
              </a:extLst>
            </p:cNvPr>
            <p:cNvSpPr/>
            <p:nvPr/>
          </p:nvSpPr>
          <p:spPr bwMode="auto">
            <a:xfrm>
              <a:off x="3461920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OpenAI launch Societal Resilience Fund </a:t>
              </a:r>
            </a:p>
          </p:txBody>
        </p:sp>
        <p:sp>
          <p:nvSpPr>
            <p:cNvPr id="54" name="Rectangle: Rounded Corners 53">
              <a:extLst>
                <a:ext uri="{FF2B5EF4-FFF2-40B4-BE49-F238E27FC236}">
                  <a16:creationId xmlns:a16="http://schemas.microsoft.com/office/drawing/2014/main" id="{F9D7639C-C284-D6B4-08D0-52C7C96D0820}"/>
                </a:ext>
              </a:extLst>
            </p:cNvPr>
            <p:cNvSpPr/>
            <p:nvPr/>
          </p:nvSpPr>
          <p:spPr bwMode="auto">
            <a:xfrm>
              <a:off x="3461920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Work Trend Index details the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state of AI  </a:t>
              </a:r>
            </a:p>
          </p:txBody>
        </p:sp>
        <p:sp>
          <p:nvSpPr>
            <p:cNvPr id="55" name="Rectangle: Rounded Corners 54">
              <a:extLst>
                <a:ext uri="{FF2B5EF4-FFF2-40B4-BE49-F238E27FC236}">
                  <a16:creationId xmlns:a16="http://schemas.microsoft.com/office/drawing/2014/main" id="{07C02CFF-F731-23A5-2843-80653F1DAE38}"/>
                </a:ext>
              </a:extLst>
            </p:cNvPr>
            <p:cNvSpPr/>
            <p:nvPr/>
          </p:nvSpPr>
          <p:spPr bwMode="auto">
            <a:xfrm>
              <a:off x="3608224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Wisconsin for AI and economic growth </a:t>
              </a:r>
            </a:p>
          </p:txBody>
        </p:sp>
        <p:sp>
          <p:nvSpPr>
            <p:cNvPr id="57" name="Rectangle: Rounded Corners 56">
              <a:extLst>
                <a:ext uri="{FF2B5EF4-FFF2-40B4-BE49-F238E27FC236}">
                  <a16:creationId xmlns:a16="http://schemas.microsoft.com/office/drawing/2014/main" id="{9E591AA5-87AF-75E9-C58E-3C1875820304}"/>
                </a:ext>
              </a:extLst>
            </p:cNvPr>
            <p:cNvSpPr/>
            <p:nvPr/>
          </p:nvSpPr>
          <p:spPr bwMode="auto">
            <a:xfrm>
              <a:off x="3608224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GPT-4o available in Azure AI in preview </a:t>
              </a:r>
            </a:p>
          </p:txBody>
        </p:sp>
        <p:sp>
          <p:nvSpPr>
            <p:cNvPr id="56" name="Rectangle: Rounded Corners 55">
              <a:extLst>
                <a:ext uri="{FF2B5EF4-FFF2-40B4-BE49-F238E27FC236}">
                  <a16:creationId xmlns:a16="http://schemas.microsoft.com/office/drawing/2014/main" id="{E871E690-18E4-18BE-224F-B8E601354DED}"/>
                </a:ext>
              </a:extLst>
            </p:cNvPr>
            <p:cNvSpPr/>
            <p:nvPr/>
          </p:nvSpPr>
          <p:spPr bwMode="auto">
            <a:xfrm>
              <a:off x="3608224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France to accelerate AI and skilling </a:t>
              </a:r>
            </a:p>
          </p:txBody>
        </p:sp>
        <p:sp>
          <p:nvSpPr>
            <p:cNvPr id="58" name="Rectangle: Rounded Corners 57">
              <a:extLst>
                <a:ext uri="{FF2B5EF4-FFF2-40B4-BE49-F238E27FC236}">
                  <a16:creationId xmlns:a16="http://schemas.microsoft.com/office/drawing/2014/main" id="{2D78B426-7568-4D6F-0DCF-D4B5502DF2FD}"/>
                </a:ext>
              </a:extLst>
            </p:cNvPr>
            <p:cNvSpPr/>
            <p:nvPr/>
          </p:nvSpPr>
          <p:spPr bwMode="auto">
            <a:xfrm>
              <a:off x="3608224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Announcing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t>
              </a:r>
            </a:p>
          </p:txBody>
        </p:sp>
        <p:sp>
          <p:nvSpPr>
            <p:cNvPr id="91" name="Rectangle: Rounded Corners 90">
              <a:extLst>
                <a:ext uri="{FF2B5EF4-FFF2-40B4-BE49-F238E27FC236}">
                  <a16:creationId xmlns:a16="http://schemas.microsoft.com/office/drawing/2014/main" id="{6FFCCD80-188F-4542-E48B-49C723F59145}"/>
                </a:ext>
              </a:extLst>
            </p:cNvPr>
            <p:cNvSpPr/>
            <p:nvPr/>
          </p:nvSpPr>
          <p:spPr bwMode="auto">
            <a:xfrm>
              <a:off x="3754528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Fabric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Real-Time intelligence in preview </a:t>
              </a:r>
            </a:p>
          </p:txBody>
        </p:sp>
        <p:sp>
          <p:nvSpPr>
            <p:cNvPr id="93" name="Rectangle: Rounded Corners 92">
              <a:extLst>
                <a:ext uri="{FF2B5EF4-FFF2-40B4-BE49-F238E27FC236}">
                  <a16:creationId xmlns:a16="http://schemas.microsoft.com/office/drawing/2014/main" id="{43856514-3764-32FE-202F-6D2E1EE4DBB4}"/>
                </a:ext>
              </a:extLst>
            </p:cNvPr>
            <p:cNvSpPr/>
            <p:nvPr/>
          </p:nvSpPr>
          <p:spPr bwMode="auto">
            <a:xfrm>
              <a:off x="3754528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Extensions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private preview </a:t>
              </a:r>
            </a:p>
          </p:txBody>
        </p:sp>
        <p:sp>
          <p:nvSpPr>
            <p:cNvPr id="92" name="Rectangle: Rounded Corners 91">
              <a:extLst>
                <a:ext uri="{FF2B5EF4-FFF2-40B4-BE49-F238E27FC236}">
                  <a16:creationId xmlns:a16="http://schemas.microsoft.com/office/drawing/2014/main" id="{1E02E19F-4A15-6347-2D28-3804D7B66B45}"/>
                </a:ext>
              </a:extLst>
            </p:cNvPr>
            <p:cNvSpPr/>
            <p:nvPr/>
          </p:nvSpPr>
          <p:spPr bwMode="auto">
            <a:xfrm>
              <a:off x="3754528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Phi-3-vision model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a:t>
              </a:r>
            </a:p>
          </p:txBody>
        </p:sp>
        <p:sp>
          <p:nvSpPr>
            <p:cNvPr id="94" name="Rectangle: Rounded Corners 93">
              <a:extLst>
                <a:ext uri="{FF2B5EF4-FFF2-40B4-BE49-F238E27FC236}">
                  <a16:creationId xmlns:a16="http://schemas.microsoft.com/office/drawing/2014/main" id="{89C7D22A-E576-3B4E-061F-00BC45E19C8A}"/>
                </a:ext>
              </a:extLst>
            </p:cNvPr>
            <p:cNvSpPr/>
            <p:nvPr/>
          </p:nvSpPr>
          <p:spPr bwMode="auto">
            <a:xfrm>
              <a:off x="3754528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Phi-3-small, and Phi-3-medium generally available </a:t>
              </a:r>
            </a:p>
          </p:txBody>
        </p:sp>
        <p:sp>
          <p:nvSpPr>
            <p:cNvPr id="126" name="Rectangle: Rounded Corners 125">
              <a:extLst>
                <a:ext uri="{FF2B5EF4-FFF2-40B4-BE49-F238E27FC236}">
                  <a16:creationId xmlns:a16="http://schemas.microsoft.com/office/drawing/2014/main" id="{66E67586-D981-DBE8-C0DF-A32418F2D7F0}"/>
                </a:ext>
              </a:extLst>
            </p:cNvPr>
            <p:cNvSpPr/>
            <p:nvPr/>
          </p:nvSpPr>
          <p:spPr bwMode="auto">
            <a:xfrm>
              <a:off x="3900832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Khan Academy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partner to expand access to AI tools</a:t>
              </a:r>
            </a:p>
          </p:txBody>
        </p:sp>
        <p:sp>
          <p:nvSpPr>
            <p:cNvPr id="128" name="Rectangle: Rounded Corners 127">
              <a:extLst>
                <a:ext uri="{FF2B5EF4-FFF2-40B4-BE49-F238E27FC236}">
                  <a16:creationId xmlns:a16="http://schemas.microsoft.com/office/drawing/2014/main" id="{B9AB6DEC-0F6B-FC30-A6A1-48C8E674A6B4}"/>
                </a:ext>
              </a:extLst>
            </p:cNvPr>
            <p:cNvSpPr/>
            <p:nvPr/>
          </p:nvSpPr>
          <p:spPr bwMode="auto">
            <a:xfrm>
              <a:off x="3900832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Cognition AI partnership </a:t>
              </a:r>
            </a:p>
          </p:txBody>
        </p:sp>
        <p:sp>
          <p:nvSpPr>
            <p:cNvPr id="127" name="Rectangle: Rounded Corners 126">
              <a:extLst>
                <a:ext uri="{FF2B5EF4-FFF2-40B4-BE49-F238E27FC236}">
                  <a16:creationId xmlns:a16="http://schemas.microsoft.com/office/drawing/2014/main" id="{B0B1A2DE-D2B6-DCF2-5925-DF51F005495D}"/>
                </a:ext>
              </a:extLst>
            </p:cNvPr>
            <p:cNvSpPr/>
            <p:nvPr/>
          </p:nvSpPr>
          <p:spPr bwMode="auto">
            <a:xfrm>
              <a:off x="3900832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VMs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Azure GA </a:t>
              </a:r>
            </a:p>
          </p:txBody>
        </p:sp>
        <p:sp>
          <p:nvSpPr>
            <p:cNvPr id="129" name="Rectangle: Rounded Corners 128">
              <a:extLst>
                <a:ext uri="{FF2B5EF4-FFF2-40B4-BE49-F238E27FC236}">
                  <a16:creationId xmlns:a16="http://schemas.microsoft.com/office/drawing/2014/main" id="{F78E35C5-380E-5CB4-FFEC-F1A59CCCB7B5}"/>
                </a:ext>
              </a:extLst>
            </p:cNvPr>
            <p:cNvSpPr/>
            <p:nvPr/>
          </p:nvSpPr>
          <p:spPr bwMode="auto">
            <a:xfrm>
              <a:off x="3900832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Cobalt 100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Arm-based virtual machines in preview </a:t>
              </a:r>
            </a:p>
          </p:txBody>
        </p:sp>
        <p:sp>
          <p:nvSpPr>
            <p:cNvPr id="130" name="Rectangle: Rounded Corners 129">
              <a:extLst>
                <a:ext uri="{FF2B5EF4-FFF2-40B4-BE49-F238E27FC236}">
                  <a16:creationId xmlns:a16="http://schemas.microsoft.com/office/drawing/2014/main" id="{FA92A192-99DD-50FC-8AFF-D788EE7C7A8F}"/>
                </a:ext>
              </a:extLst>
            </p:cNvPr>
            <p:cNvSpPr/>
            <p:nvPr/>
          </p:nvSpPr>
          <p:spPr bwMode="auto">
            <a:xfrm>
              <a:off x="4047136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agent capabilities in 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a:t>
              </a:r>
            </a:p>
          </p:txBody>
        </p:sp>
        <p:sp>
          <p:nvSpPr>
            <p:cNvPr id="132" name="Rectangle: Rounded Corners 131">
              <a:extLst>
                <a:ext uri="{FF2B5EF4-FFF2-40B4-BE49-F238E27FC236}">
                  <a16:creationId xmlns:a16="http://schemas.microsoft.com/office/drawing/2014/main" id="{2D4CD69A-CF22-9996-06A4-65B04391DA03}"/>
                </a:ext>
              </a:extLst>
            </p:cNvPr>
            <p:cNvSpPr/>
            <p:nvPr/>
          </p:nvSpPr>
          <p:spPr bwMode="auto">
            <a:xfrm>
              <a:off x="4047136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Team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136" name="Rectangle: Rounded Corners 135">
              <a:extLst>
                <a:ext uri="{FF2B5EF4-FFF2-40B4-BE49-F238E27FC236}">
                  <a16:creationId xmlns:a16="http://schemas.microsoft.com/office/drawing/2014/main" id="{6731962A-3F0E-DFC8-97B7-00A3721E4920}"/>
                </a:ext>
              </a:extLst>
            </p:cNvPr>
            <p:cNvSpPr/>
            <p:nvPr/>
          </p:nvSpPr>
          <p:spPr bwMode="auto">
            <a:xfrm>
              <a:off x="4047136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Digital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ecosystem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initiatives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Kenya </a:t>
              </a:r>
            </a:p>
          </p:txBody>
        </p:sp>
        <p:sp>
          <p:nvSpPr>
            <p:cNvPr id="29" name="Rectangle: Rounded Corners 28">
              <a:extLst>
                <a:ext uri="{FF2B5EF4-FFF2-40B4-BE49-F238E27FC236}">
                  <a16:creationId xmlns:a16="http://schemas.microsoft.com/office/drawing/2014/main" id="{B4F8DE78-E47E-3975-123E-B419315AFD4D}"/>
                </a:ext>
              </a:extLst>
            </p:cNvPr>
            <p:cNvSpPr/>
            <p:nvPr/>
          </p:nvSpPr>
          <p:spPr bwMode="auto">
            <a:xfrm>
              <a:off x="4047136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Siemens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delivers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solutions</a:t>
              </a:r>
            </a:p>
          </p:txBody>
        </p:sp>
      </p:grpSp>
      <p:grpSp>
        <p:nvGrpSpPr>
          <p:cNvPr id="137" name="Group 136">
            <a:extLst>
              <a:ext uri="{FF2B5EF4-FFF2-40B4-BE49-F238E27FC236}">
                <a16:creationId xmlns:a16="http://schemas.microsoft.com/office/drawing/2014/main" id="{543BADE3-21D5-8D41-30BB-B8657932A659}"/>
              </a:ext>
              <a:ext uri="{C183D7F6-B498-43B3-948B-1728B52AA6E4}">
                <adec:decorative xmlns:adec="http://schemas.microsoft.com/office/drawing/2017/decorative" val="1"/>
              </a:ext>
            </a:extLst>
          </p:cNvPr>
          <p:cNvGrpSpPr/>
          <p:nvPr/>
        </p:nvGrpSpPr>
        <p:grpSpPr>
          <a:xfrm>
            <a:off x="30465394" y="786137"/>
            <a:ext cx="1371600" cy="5137101"/>
            <a:chOff x="14629489" y="969377"/>
            <a:chExt cx="1371600" cy="5137101"/>
          </a:xfrm>
          <a:gradFill flip="none" rotWithShape="1">
            <a:gsLst>
              <a:gs pos="10000">
                <a:srgbClr val="0078D4"/>
              </a:gs>
              <a:gs pos="90000">
                <a:srgbClr val="399A91"/>
              </a:gs>
            </a:gsLst>
            <a:lin ang="13500000" scaled="1"/>
            <a:tileRect/>
          </a:gradFill>
          <a:effectLst>
            <a:outerShdw blurRad="63500" dist="63500" dir="2700000" algn="tl" rotWithShape="0">
              <a:prstClr val="black">
                <a:alpha val="50000"/>
              </a:prstClr>
            </a:outerShdw>
          </a:effectLst>
        </p:grpSpPr>
        <p:sp>
          <p:nvSpPr>
            <p:cNvPr id="138" name="Rectangle: Rounded Corners 137">
              <a:extLst>
                <a:ext uri="{FF2B5EF4-FFF2-40B4-BE49-F238E27FC236}">
                  <a16:creationId xmlns:a16="http://schemas.microsoft.com/office/drawing/2014/main" id="{2DD3AC87-B189-EBCA-0591-E9457E79BB62}"/>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Jun</a:t>
              </a:r>
            </a:p>
          </p:txBody>
        </p:sp>
        <p:grpSp>
          <p:nvGrpSpPr>
            <p:cNvPr id="139" name="Group 138">
              <a:extLst>
                <a:ext uri="{FF2B5EF4-FFF2-40B4-BE49-F238E27FC236}">
                  <a16:creationId xmlns:a16="http://schemas.microsoft.com/office/drawing/2014/main" id="{E3B9806B-FE9B-89D7-A70A-27243E0C29EA}"/>
                </a:ext>
              </a:extLst>
            </p:cNvPr>
            <p:cNvGrpSpPr/>
            <p:nvPr/>
          </p:nvGrpSpPr>
          <p:grpSpPr>
            <a:xfrm>
              <a:off x="14629489" y="1443038"/>
              <a:ext cx="1371600" cy="4663440"/>
              <a:chOff x="10002520" y="1443038"/>
              <a:chExt cx="1371600" cy="4663440"/>
            </a:xfrm>
            <a:grpFill/>
          </p:grpSpPr>
          <p:sp>
            <p:nvSpPr>
              <p:cNvPr id="140" name="Rectangle: Rounded Corners 139">
                <a:extLst>
                  <a:ext uri="{FF2B5EF4-FFF2-40B4-BE49-F238E27FC236}">
                    <a16:creationId xmlns:a16="http://schemas.microsoft.com/office/drawing/2014/main" id="{81E138B9-7C94-DD6C-D1C7-8C63DE0EC8B3}"/>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Research’s Aurora, a large-scale foundation model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of the atmosphere </a:t>
                </a:r>
              </a:p>
            </p:txBody>
          </p:sp>
          <p:sp>
            <p:nvSpPr>
              <p:cNvPr id="142" name="Rectangle: Rounded Corners 141">
                <a:extLst>
                  <a:ext uri="{FF2B5EF4-FFF2-40B4-BE49-F238E27FC236}">
                    <a16:creationId xmlns:a16="http://schemas.microsoft.com/office/drawing/2014/main" id="{73BFAF29-EAB2-E33D-27F6-57B7022EBBE8}"/>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available </a:t>
                </a:r>
              </a:p>
            </p:txBody>
          </p:sp>
          <p:sp>
            <p:nvSpPr>
              <p:cNvPr id="141" name="Rectangle: Rounded Corners 140">
                <a:extLst>
                  <a:ext uri="{FF2B5EF4-FFF2-40B4-BE49-F238E27FC236}">
                    <a16:creationId xmlns:a16="http://schemas.microsoft.com/office/drawing/2014/main" id="{3D1FDF01-6A7C-2CB7-5C71-138F17540508}"/>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healthcare orgs expand Trustworthy &amp; Responsible AI Network </a:t>
                </a:r>
              </a:p>
            </p:txBody>
          </p:sp>
          <p:sp>
            <p:nvSpPr>
              <p:cNvPr id="37" name="Rectangle: Rounded Corners 36">
                <a:extLst>
                  <a:ext uri="{FF2B5EF4-FFF2-40B4-BE49-F238E27FC236}">
                    <a16:creationId xmlns:a16="http://schemas.microsoft.com/office/drawing/2014/main" id="{68343DA6-3241-6DB2-FBB8-FBE059462B8D}"/>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Hitachi and</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milestone GenAI agreement</a:t>
                </a:r>
              </a:p>
            </p:txBody>
          </p:sp>
        </p:grpSp>
      </p:grpSp>
      <p:grpSp>
        <p:nvGrpSpPr>
          <p:cNvPr id="683" name="Group 682">
            <a:extLst>
              <a:ext uri="{FF2B5EF4-FFF2-40B4-BE49-F238E27FC236}">
                <a16:creationId xmlns:a16="http://schemas.microsoft.com/office/drawing/2014/main" id="{EBFDAEB0-33C1-BDFB-A792-E9A00055627C}"/>
              </a:ext>
              <a:ext uri="{C183D7F6-B498-43B3-948B-1728B52AA6E4}">
                <adec:decorative xmlns:adec="http://schemas.microsoft.com/office/drawing/2017/decorative" val="1"/>
              </a:ext>
            </a:extLst>
          </p:cNvPr>
          <p:cNvGrpSpPr/>
          <p:nvPr/>
        </p:nvGrpSpPr>
        <p:grpSpPr>
          <a:xfrm>
            <a:off x="32026862" y="786137"/>
            <a:ext cx="31543306" cy="5137101"/>
            <a:chOff x="10098339" y="11876924"/>
            <a:chExt cx="31543306" cy="5137101"/>
          </a:xfrm>
          <a:effectLst>
            <a:outerShdw blurRad="63500" dist="63500" dir="2700000" algn="tl" rotWithShape="0">
              <a:prstClr val="black">
                <a:alpha val="50000"/>
              </a:prstClr>
            </a:outerShdw>
          </a:effectLst>
        </p:grpSpPr>
        <p:grpSp>
          <p:nvGrpSpPr>
            <p:cNvPr id="81" name="Group 80">
              <a:extLst>
                <a:ext uri="{FF2B5EF4-FFF2-40B4-BE49-F238E27FC236}">
                  <a16:creationId xmlns:a16="http://schemas.microsoft.com/office/drawing/2014/main" id="{D78EC2DC-0F72-2BBF-C675-5870385BEBE7}"/>
                </a:ext>
              </a:extLst>
            </p:cNvPr>
            <p:cNvGrpSpPr/>
            <p:nvPr/>
          </p:nvGrpSpPr>
          <p:grpSpPr>
            <a:xfrm>
              <a:off x="10098339" y="11876924"/>
              <a:ext cx="2834640" cy="5137101"/>
              <a:chOff x="584200" y="969377"/>
              <a:chExt cx="2834640" cy="5137101"/>
            </a:xfrm>
            <a:gradFill flip="none" rotWithShape="1">
              <a:gsLst>
                <a:gs pos="85000">
                  <a:srgbClr val="399A91"/>
                </a:gs>
                <a:gs pos="15000">
                  <a:srgbClr val="C03BC4"/>
                </a:gs>
                <a:gs pos="50000">
                  <a:srgbClr val="0078D4"/>
                </a:gs>
              </a:gsLst>
              <a:lin ang="13500000" scaled="1"/>
              <a:tileRect/>
            </a:gradFill>
          </p:grpSpPr>
          <p:sp>
            <p:nvSpPr>
              <p:cNvPr id="85" name="Rectangle: Rounded Corners 84">
                <a:extLst>
                  <a:ext uri="{FF2B5EF4-FFF2-40B4-BE49-F238E27FC236}">
                    <a16:creationId xmlns:a16="http://schemas.microsoft.com/office/drawing/2014/main" id="{30511F92-9B8E-E67D-1753-F92E2D36DCE8}"/>
                  </a:ext>
                  <a:ext uri="{C183D7F6-B498-43B3-948B-1728B52AA6E4}">
                    <adec:decorative xmlns:adec="http://schemas.microsoft.com/office/drawing/2017/decorative" val="1"/>
                  </a:ext>
                </a:extLst>
              </p:cNvPr>
              <p:cNvSpPr/>
              <p:nvPr/>
            </p:nvSpPr>
            <p:spPr>
              <a:xfrm>
                <a:off x="58420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Jul 2023</a:t>
                </a:r>
              </a:p>
            </p:txBody>
          </p:sp>
          <p:grpSp>
            <p:nvGrpSpPr>
              <p:cNvPr id="86" name="Group 85">
                <a:extLst>
                  <a:ext uri="{FF2B5EF4-FFF2-40B4-BE49-F238E27FC236}">
                    <a16:creationId xmlns:a16="http://schemas.microsoft.com/office/drawing/2014/main" id="{3BDA09DB-ACC0-6209-78E9-8634319385D4}"/>
                  </a:ext>
                </a:extLst>
              </p:cNvPr>
              <p:cNvGrpSpPr/>
              <p:nvPr/>
            </p:nvGrpSpPr>
            <p:grpSpPr>
              <a:xfrm>
                <a:off x="584200" y="1443038"/>
                <a:ext cx="2834640" cy="4663440"/>
                <a:chOff x="584200" y="1443038"/>
                <a:chExt cx="2834640" cy="4663440"/>
              </a:xfrm>
              <a:grpFill/>
            </p:grpSpPr>
            <p:sp>
              <p:nvSpPr>
                <p:cNvPr id="88" name="Rectangle: Rounded Corners 87">
                  <a:extLst>
                    <a:ext uri="{FF2B5EF4-FFF2-40B4-BE49-F238E27FC236}">
                      <a16:creationId xmlns:a16="http://schemas.microsoft.com/office/drawing/2014/main" id="{EA87DC2B-88E8-97D8-1C66-1E47E8481C44}"/>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KPMG and Microsoft cloud and AI alliance </a:t>
                  </a:r>
                </a:p>
              </p:txBody>
            </p:sp>
            <p:sp>
              <p:nvSpPr>
                <p:cNvPr id="89" name="Rectangle: Rounded Corners 88">
                  <a:extLst>
                    <a:ext uri="{FF2B5EF4-FFF2-40B4-BE49-F238E27FC236}">
                      <a16:creationId xmlns:a16="http://schemas.microsoft.com/office/drawing/2014/main" id="{BAD9D682-6CDC-26D1-C02F-B05EB0DCD5D8}"/>
                    </a:ext>
                    <a:ext uri="{C183D7F6-B498-43B3-948B-1728B52AA6E4}">
                      <adec:decorative xmlns:adec="http://schemas.microsoft.com/office/drawing/2017/decorative" val="1"/>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Meta Llama 2 on Azure and Windows</a:t>
                  </a:r>
                </a:p>
              </p:txBody>
            </p:sp>
            <p:sp>
              <p:nvSpPr>
                <p:cNvPr id="90" name="Rectangle: Rounded Corners 89">
                  <a:extLst>
                    <a:ext uri="{FF2B5EF4-FFF2-40B4-BE49-F238E27FC236}">
                      <a16:creationId xmlns:a16="http://schemas.microsoft.com/office/drawing/2014/main" id="{8247736B-FD5B-13E4-CA81-4EF4FCD29750}"/>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Bing Chat Enterprise and Microsoft 365 Copilot pricing</a:t>
                  </a:r>
                </a:p>
              </p:txBody>
            </p:sp>
            <p:sp>
              <p:nvSpPr>
                <p:cNvPr id="95" name="Rectangle: Rounded Corners 94">
                  <a:extLst>
                    <a:ext uri="{FF2B5EF4-FFF2-40B4-BE49-F238E27FC236}">
                      <a16:creationId xmlns:a16="http://schemas.microsoft.com/office/drawing/2014/main" id="{9793014A-3FBB-71FF-90A7-FB2DFED2750C}"/>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Chat beta</a:t>
                  </a:r>
                </a:p>
              </p:txBody>
            </p:sp>
            <p:sp>
              <p:nvSpPr>
                <p:cNvPr id="96" name="Rectangle: Rounded Corners 95">
                  <a:extLst>
                    <a:ext uri="{FF2B5EF4-FFF2-40B4-BE49-F238E27FC236}">
                      <a16:creationId xmlns:a16="http://schemas.microsoft.com/office/drawing/2014/main" id="{3362F2F7-3913-55DD-72F9-2E2DB24654D3}"/>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joins Frontier Model Forum</a:t>
                  </a:r>
                </a:p>
              </p:txBody>
            </p:sp>
            <p:sp>
              <p:nvSpPr>
                <p:cNvPr id="106" name="Rectangle: Rounded Corners 105">
                  <a:extLst>
                    <a:ext uri="{FF2B5EF4-FFF2-40B4-BE49-F238E27FC236}">
                      <a16:creationId xmlns:a16="http://schemas.microsoft.com/office/drawing/2014/main" id="{DE07AE58-5924-433E-0D64-8CE3A8897793}"/>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Commitments to advance safe, secure, and trustworthy AI</a:t>
                  </a:r>
                </a:p>
              </p:txBody>
            </p:sp>
            <p:sp>
              <p:nvSpPr>
                <p:cNvPr id="107" name="Rectangle: Rounded Corners 106">
                  <a:extLst>
                    <a:ext uri="{FF2B5EF4-FFF2-40B4-BE49-F238E27FC236}">
                      <a16:creationId xmlns:a16="http://schemas.microsoft.com/office/drawing/2014/main" id="{A5BCC669-6714-E5DA-816B-E8C94E17CD8B}"/>
                    </a:ext>
                    <a:ext uri="{C183D7F6-B498-43B3-948B-1728B52AA6E4}">
                      <adec:decorative xmlns:adec="http://schemas.microsoft.com/office/drawing/2017/decorative" val="1"/>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Moody's generative AI strategic partnership</a:t>
                  </a:r>
                </a:p>
              </p:txBody>
            </p:sp>
          </p:grpSp>
        </p:grpSp>
        <p:grpSp>
          <p:nvGrpSpPr>
            <p:cNvPr id="109" name="Group 108">
              <a:extLst>
                <a:ext uri="{FF2B5EF4-FFF2-40B4-BE49-F238E27FC236}">
                  <a16:creationId xmlns:a16="http://schemas.microsoft.com/office/drawing/2014/main" id="{5BCDA5AB-4213-8012-E74F-CDEB1D9255DD}"/>
                </a:ext>
              </a:extLst>
            </p:cNvPr>
            <p:cNvGrpSpPr/>
            <p:nvPr/>
          </p:nvGrpSpPr>
          <p:grpSpPr>
            <a:xfrm>
              <a:off x="13115859" y="11876924"/>
              <a:ext cx="1371600" cy="3948381"/>
              <a:chOff x="5247640" y="969377"/>
              <a:chExt cx="1371600" cy="3948381"/>
            </a:xfrm>
            <a:gradFill flip="none" rotWithShape="1">
              <a:gsLst>
                <a:gs pos="90000">
                  <a:srgbClr val="C03BC4"/>
                </a:gs>
                <a:gs pos="10000">
                  <a:srgbClr val="FF5C39"/>
                </a:gs>
              </a:gsLst>
              <a:lin ang="13500000" scaled="1"/>
              <a:tileRect/>
            </a:gradFill>
          </p:grpSpPr>
          <p:sp>
            <p:nvSpPr>
              <p:cNvPr id="110" name="Rectangle: Rounded Corners 109">
                <a:extLst>
                  <a:ext uri="{FF2B5EF4-FFF2-40B4-BE49-F238E27FC236}">
                    <a16:creationId xmlns:a16="http://schemas.microsoft.com/office/drawing/2014/main" id="{0A3213F1-59B8-06B6-B659-29DC23653FB9}"/>
                  </a:ext>
                  <a:ext uri="{C183D7F6-B498-43B3-948B-1728B52AA6E4}">
                    <adec:decorative xmlns:adec="http://schemas.microsoft.com/office/drawing/2017/decorative" val="1"/>
                  </a:ext>
                </a:extLst>
              </p:cNvPr>
              <p:cNvSpPr/>
              <p:nvPr/>
            </p:nvSpPr>
            <p:spPr>
              <a:xfrm>
                <a:off x="524764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Sep</a:t>
                </a:r>
              </a:p>
            </p:txBody>
          </p:sp>
          <p:grpSp>
            <p:nvGrpSpPr>
              <p:cNvPr id="111" name="Group 110">
                <a:extLst>
                  <a:ext uri="{FF2B5EF4-FFF2-40B4-BE49-F238E27FC236}">
                    <a16:creationId xmlns:a16="http://schemas.microsoft.com/office/drawing/2014/main" id="{EB836AF9-1C47-A5F9-484B-58CAE627D5DD}"/>
                  </a:ext>
                </a:extLst>
              </p:cNvPr>
              <p:cNvGrpSpPr/>
              <p:nvPr/>
            </p:nvGrpSpPr>
            <p:grpSpPr>
              <a:xfrm>
                <a:off x="5247640" y="1443038"/>
                <a:ext cx="1371600" cy="3474720"/>
                <a:chOff x="5247640" y="1443038"/>
                <a:chExt cx="1371600" cy="3474720"/>
              </a:xfrm>
              <a:grpFill/>
            </p:grpSpPr>
            <p:sp>
              <p:nvSpPr>
                <p:cNvPr id="112" name="Rectangle: Rounded Corners 111">
                  <a:extLst>
                    <a:ext uri="{FF2B5EF4-FFF2-40B4-BE49-F238E27FC236}">
                      <a16:creationId xmlns:a16="http://schemas.microsoft.com/office/drawing/2014/main" id="{0CA60A41-78DB-A2F4-AE36-C92DD54AF719}"/>
                    </a:ext>
                    <a:ext uri="{C183D7F6-B498-43B3-948B-1728B52AA6E4}">
                      <adec:decorative xmlns:adec="http://schemas.microsoft.com/office/drawing/2017/decorative" val="1"/>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Copyright Commitment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customers</a:t>
                  </a:r>
                </a:p>
              </p:txBody>
            </p:sp>
            <p:sp>
              <p:nvSpPr>
                <p:cNvPr id="113" name="Rectangle: Rounded Corners 112">
                  <a:extLst>
                    <a:ext uri="{FF2B5EF4-FFF2-40B4-BE49-F238E27FC236}">
                      <a16:creationId xmlns:a16="http://schemas.microsoft.com/office/drawing/2014/main" id="{3BAA0BC2-A6DB-9085-7426-BCF1BF3A8769}"/>
                    </a:ext>
                    <a:ext uri="{C183D7F6-B498-43B3-948B-1728B52AA6E4}">
                      <adec:decorative xmlns:adec="http://schemas.microsoft.com/office/drawing/2017/decorative" val="1"/>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 Windows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roll out,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tools</a:t>
                  </a:r>
                </a:p>
              </p:txBody>
            </p:sp>
            <p:sp>
              <p:nvSpPr>
                <p:cNvPr id="117" name="Rectangle: Rounded Corners 116">
                  <a:extLst>
                    <a:ext uri="{FF2B5EF4-FFF2-40B4-BE49-F238E27FC236}">
                      <a16:creationId xmlns:a16="http://schemas.microsoft.com/office/drawing/2014/main" id="{C2BDABDF-467C-918F-E382-68CCBCCC7539}"/>
                    </a:ext>
                    <a:ext uri="{C183D7F6-B498-43B3-948B-1728B52AA6E4}">
                      <adec:decorative xmlns:adec="http://schemas.microsoft.com/office/drawing/2017/decorative" val="1"/>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Unified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Copilot experience </a:t>
                  </a:r>
                </a:p>
              </p:txBody>
            </p:sp>
          </p:grpSp>
        </p:grpSp>
        <p:grpSp>
          <p:nvGrpSpPr>
            <p:cNvPr id="118" name="Group 117">
              <a:extLst>
                <a:ext uri="{FF2B5EF4-FFF2-40B4-BE49-F238E27FC236}">
                  <a16:creationId xmlns:a16="http://schemas.microsoft.com/office/drawing/2014/main" id="{CD41D29B-1DC4-7D62-105D-0139B53F1062}"/>
                </a:ext>
              </a:extLst>
            </p:cNvPr>
            <p:cNvGrpSpPr/>
            <p:nvPr/>
          </p:nvGrpSpPr>
          <p:grpSpPr>
            <a:xfrm>
              <a:off x="14670339" y="11876924"/>
              <a:ext cx="1371600" cy="1570941"/>
              <a:chOff x="7625080" y="969377"/>
              <a:chExt cx="1371600" cy="1570941"/>
            </a:xfrm>
            <a:gradFill flip="none" rotWithShape="1">
              <a:gsLst>
                <a:gs pos="10000">
                  <a:srgbClr val="C03BC4"/>
                </a:gs>
                <a:gs pos="90000">
                  <a:srgbClr val="FF5C39"/>
                </a:gs>
              </a:gsLst>
              <a:lin ang="13500000" scaled="1"/>
              <a:tileRect/>
            </a:gradFill>
          </p:grpSpPr>
          <p:sp>
            <p:nvSpPr>
              <p:cNvPr id="119" name="Rectangle: Rounded Corners 118">
                <a:extLst>
                  <a:ext uri="{FF2B5EF4-FFF2-40B4-BE49-F238E27FC236}">
                    <a16:creationId xmlns:a16="http://schemas.microsoft.com/office/drawing/2014/main" id="{7FE01DBA-D07E-9997-C9B0-0B5E99DF145A}"/>
                  </a:ext>
                  <a:ext uri="{C183D7F6-B498-43B3-948B-1728B52AA6E4}">
                    <adec:decorative xmlns:adec="http://schemas.microsoft.com/office/drawing/2017/decorative" val="1"/>
                  </a:ext>
                </a:extLst>
              </p:cNvPr>
              <p:cNvSpPr/>
              <p:nvPr/>
            </p:nvSpPr>
            <p:spPr>
              <a:xfrm>
                <a:off x="762508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Oct</a:t>
                </a:r>
              </a:p>
            </p:txBody>
          </p:sp>
          <p:sp>
            <p:nvSpPr>
              <p:cNvPr id="121" name="Rectangle: Rounded Corners 120">
                <a:extLst>
                  <a:ext uri="{FF2B5EF4-FFF2-40B4-BE49-F238E27FC236}">
                    <a16:creationId xmlns:a16="http://schemas.microsoft.com/office/drawing/2014/main" id="{24F9238D-67B3-ED80-3536-EFBCD2142B44}"/>
                  </a:ext>
                  <a:ext uri="{C183D7F6-B498-43B3-948B-1728B52AA6E4}">
                    <adec:decorative xmlns:adec="http://schemas.microsoft.com/office/drawing/2017/decorative" val="1"/>
                  </a:ext>
                </a:extLst>
              </p:cNvPr>
              <p:cNvSpPr/>
              <p:nvPr/>
            </p:nvSpPr>
            <p:spPr bwMode="auto">
              <a:xfrm>
                <a:off x="762508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 Content Safety Generally Available</a:t>
                </a:r>
              </a:p>
            </p:txBody>
          </p:sp>
        </p:grpSp>
        <p:grpSp>
          <p:nvGrpSpPr>
            <p:cNvPr id="122" name="Group 121">
              <a:extLst>
                <a:ext uri="{FF2B5EF4-FFF2-40B4-BE49-F238E27FC236}">
                  <a16:creationId xmlns:a16="http://schemas.microsoft.com/office/drawing/2014/main" id="{BFE0150C-2D80-F525-5A6C-5E5D3C1F0BA7}"/>
                </a:ext>
              </a:extLst>
            </p:cNvPr>
            <p:cNvGrpSpPr/>
            <p:nvPr/>
          </p:nvGrpSpPr>
          <p:grpSpPr>
            <a:xfrm>
              <a:off x="16221325" y="11876924"/>
              <a:ext cx="2834640" cy="5137101"/>
              <a:chOff x="10002520" y="969377"/>
              <a:chExt cx="2834640" cy="5137101"/>
            </a:xfrm>
            <a:gradFill flip="none" rotWithShape="1">
              <a:gsLst>
                <a:gs pos="90000">
                  <a:srgbClr val="C03BC4"/>
                </a:gs>
                <a:gs pos="10000">
                  <a:srgbClr val="399A91"/>
                </a:gs>
                <a:gs pos="50000">
                  <a:srgbClr val="0078D4"/>
                </a:gs>
              </a:gsLst>
              <a:lin ang="13500000" scaled="1"/>
              <a:tileRect/>
            </a:gradFill>
          </p:grpSpPr>
          <p:sp>
            <p:nvSpPr>
              <p:cNvPr id="123" name="Rectangle: Rounded Corners 122">
                <a:extLst>
                  <a:ext uri="{FF2B5EF4-FFF2-40B4-BE49-F238E27FC236}">
                    <a16:creationId xmlns:a16="http://schemas.microsoft.com/office/drawing/2014/main" id="{17D08921-B186-3927-D3E3-F2EE8823A523}"/>
                  </a:ext>
                  <a:ext uri="{C183D7F6-B498-43B3-948B-1728B52AA6E4}">
                    <adec:decorative xmlns:adec="http://schemas.microsoft.com/office/drawing/2017/decorative" val="1"/>
                  </a:ext>
                </a:extLst>
              </p:cNvPr>
              <p:cNvSpPr/>
              <p:nvPr/>
            </p:nvSpPr>
            <p:spPr>
              <a:xfrm>
                <a:off x="1000252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Nov</a:t>
                </a:r>
              </a:p>
            </p:txBody>
          </p:sp>
          <p:grpSp>
            <p:nvGrpSpPr>
              <p:cNvPr id="124" name="Group 123">
                <a:extLst>
                  <a:ext uri="{FF2B5EF4-FFF2-40B4-BE49-F238E27FC236}">
                    <a16:creationId xmlns:a16="http://schemas.microsoft.com/office/drawing/2014/main" id="{92713A71-3FC1-93F2-696D-6CB35091C468}"/>
                  </a:ext>
                </a:extLst>
              </p:cNvPr>
              <p:cNvGrpSpPr/>
              <p:nvPr/>
            </p:nvGrpSpPr>
            <p:grpSpPr>
              <a:xfrm>
                <a:off x="10002520" y="1443038"/>
                <a:ext cx="2834640" cy="4663440"/>
                <a:chOff x="10002520" y="1443038"/>
                <a:chExt cx="2834640" cy="4663440"/>
              </a:xfrm>
              <a:grpFill/>
            </p:grpSpPr>
            <p:sp>
              <p:nvSpPr>
                <p:cNvPr id="125" name="Rectangle: Rounded Corners 124">
                  <a:extLst>
                    <a:ext uri="{FF2B5EF4-FFF2-40B4-BE49-F238E27FC236}">
                      <a16:creationId xmlns:a16="http://schemas.microsoft.com/office/drawing/2014/main" id="{769E47E5-5D2B-77AC-187C-C1722A61D1DC}"/>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enterprise GA</a:t>
                  </a:r>
                </a:p>
              </p:txBody>
            </p:sp>
            <p:sp>
              <p:nvSpPr>
                <p:cNvPr id="131" name="Rectangle: Rounded Corners 130">
                  <a:extLst>
                    <a:ext uri="{FF2B5EF4-FFF2-40B4-BE49-F238E27FC236}">
                      <a16:creationId xmlns:a16="http://schemas.microsoft.com/office/drawing/2014/main" id="{17CD0DC8-AD10-09A6-D1C5-56233EF29827}"/>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Public preview of Azure AI Studio</a:t>
                  </a:r>
                </a:p>
              </p:txBody>
            </p:sp>
            <p:sp>
              <p:nvSpPr>
                <p:cNvPr id="133" name="Rectangle: Rounded Corners 132">
                  <a:extLst>
                    <a:ext uri="{FF2B5EF4-FFF2-40B4-BE49-F238E27FC236}">
                      <a16:creationId xmlns:a16="http://schemas.microsoft.com/office/drawing/2014/main" id="{DD8AC307-326D-4943-BC40-AA78736E7C59}"/>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steps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help protect elections, AI watermarking tools</a:t>
                  </a:r>
                </a:p>
              </p:txBody>
            </p:sp>
            <p:sp>
              <p:nvSpPr>
                <p:cNvPr id="134" name="Rectangle: Rounded Corners 133">
                  <a:extLst>
                    <a:ext uri="{FF2B5EF4-FFF2-40B4-BE49-F238E27FC236}">
                      <a16:creationId xmlns:a16="http://schemas.microsoft.com/office/drawing/2014/main" id="{F06A4BF4-2498-5C6A-FA7A-832C28E6E163}"/>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Maia &amp; Microsoft Azure Cobalt chips</a:t>
                  </a:r>
                </a:p>
              </p:txBody>
            </p:sp>
            <p:sp>
              <p:nvSpPr>
                <p:cNvPr id="143" name="Rectangle: Rounded Corners 142">
                  <a:extLst>
                    <a:ext uri="{FF2B5EF4-FFF2-40B4-BE49-F238E27FC236}">
                      <a16:creationId xmlns:a16="http://schemas.microsoft.com/office/drawing/2014/main" id="{31BC4EBD-446E-C25D-9890-85007945FD33}"/>
                    </a:ext>
                    <a:ext uri="{C183D7F6-B498-43B3-948B-1728B52AA6E4}">
                      <adec:decorative xmlns:adec="http://schemas.microsoft.com/office/drawing/2017/decorative" val="1"/>
                    </a:ext>
                  </a:extLst>
                </p:cNvPr>
                <p:cNvSpPr/>
                <p:nvPr/>
              </p:nvSpPr>
              <p:spPr bwMode="auto">
                <a:xfrm>
                  <a:off x="1146556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WTI Special Report: Copilot learnings</a:t>
                  </a:r>
                </a:p>
              </p:txBody>
            </p:sp>
            <p:sp>
              <p:nvSpPr>
                <p:cNvPr id="144" name="Rectangle: Rounded Corners 143">
                  <a:extLst>
                    <a:ext uri="{FF2B5EF4-FFF2-40B4-BE49-F238E27FC236}">
                      <a16:creationId xmlns:a16="http://schemas.microsoft.com/office/drawing/2014/main" id="{61476420-0F61-8272-6F81-AB5BCF12E437}"/>
                    </a:ext>
                    <a:ext uri="{C183D7F6-B498-43B3-948B-1728B52AA6E4}">
                      <adec:decorative xmlns:adec="http://schemas.microsoft.com/office/drawing/2017/decorative" val="1"/>
                    </a:ext>
                  </a:extLst>
                </p:cNvPr>
                <p:cNvSpPr/>
                <p:nvPr/>
              </p:nvSpPr>
              <p:spPr bwMode="auto">
                <a:xfrm>
                  <a:off x="1146556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Copilot for Sales and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Service</a:t>
                  </a:r>
                </a:p>
              </p:txBody>
            </p:sp>
            <p:sp>
              <p:nvSpPr>
                <p:cNvPr id="145" name="Rectangle: Rounded Corners 144">
                  <a:extLst>
                    <a:ext uri="{FF2B5EF4-FFF2-40B4-BE49-F238E27FC236}">
                      <a16:creationId xmlns:a16="http://schemas.microsoft.com/office/drawing/2014/main" id="{9C667CAD-7BFD-83EE-9C8D-20ABBA218E27}"/>
                    </a:ext>
                    <a:ext uri="{C183D7F6-B498-43B3-948B-1728B52AA6E4}">
                      <adec:decorative xmlns:adec="http://schemas.microsoft.com/office/drawing/2017/decorative" val="1"/>
                    </a:ext>
                  </a:extLst>
                </p:cNvPr>
                <p:cNvSpPr/>
                <p:nvPr/>
              </p:nvSpPr>
              <p:spPr bwMode="auto">
                <a:xfrm>
                  <a:off x="1146556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VMs in Azure</a:t>
                  </a:r>
                </a:p>
              </p:txBody>
            </p:sp>
          </p:grpSp>
        </p:grpSp>
        <p:grpSp>
          <p:nvGrpSpPr>
            <p:cNvPr id="146" name="Group 145">
              <a:extLst>
                <a:ext uri="{FF2B5EF4-FFF2-40B4-BE49-F238E27FC236}">
                  <a16:creationId xmlns:a16="http://schemas.microsoft.com/office/drawing/2014/main" id="{84EBB5FA-9330-6499-1B62-CD2B62B87AA8}"/>
                </a:ext>
              </a:extLst>
            </p:cNvPr>
            <p:cNvGrpSpPr/>
            <p:nvPr/>
          </p:nvGrpSpPr>
          <p:grpSpPr>
            <a:xfrm>
              <a:off x="19238845" y="11876924"/>
              <a:ext cx="1371600" cy="5137101"/>
              <a:chOff x="14629489" y="969377"/>
              <a:chExt cx="1371600" cy="5137101"/>
            </a:xfrm>
            <a:gradFill flip="none" rotWithShape="1">
              <a:gsLst>
                <a:gs pos="10000">
                  <a:srgbClr val="0078D4"/>
                </a:gs>
                <a:gs pos="90000">
                  <a:srgbClr val="399A91"/>
                </a:gs>
              </a:gsLst>
              <a:lin ang="13500000" scaled="1"/>
              <a:tileRect/>
            </a:gradFill>
          </p:grpSpPr>
          <p:sp>
            <p:nvSpPr>
              <p:cNvPr id="147" name="Rectangle: Rounded Corners 146">
                <a:extLst>
                  <a:ext uri="{FF2B5EF4-FFF2-40B4-BE49-F238E27FC236}">
                    <a16:creationId xmlns:a16="http://schemas.microsoft.com/office/drawing/2014/main" id="{53F6FBE3-8D55-3FC6-723D-3A186BB87277}"/>
                  </a:ext>
                  <a:ext uri="{C183D7F6-B498-43B3-948B-1728B52AA6E4}">
                    <adec:decorative xmlns:adec="http://schemas.microsoft.com/office/drawing/2017/decorative" val="1"/>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Dec</a:t>
                </a:r>
              </a:p>
            </p:txBody>
          </p:sp>
          <p:grpSp>
            <p:nvGrpSpPr>
              <p:cNvPr id="148" name="Group 147">
                <a:extLst>
                  <a:ext uri="{FF2B5EF4-FFF2-40B4-BE49-F238E27FC236}">
                    <a16:creationId xmlns:a16="http://schemas.microsoft.com/office/drawing/2014/main" id="{BA242B62-E26D-FC2B-BAD9-E9E52E8E5928}"/>
                  </a:ext>
                </a:extLst>
              </p:cNvPr>
              <p:cNvGrpSpPr/>
              <p:nvPr/>
            </p:nvGrpSpPr>
            <p:grpSpPr>
              <a:xfrm>
                <a:off x="14629489" y="1443038"/>
                <a:ext cx="1371600" cy="4663440"/>
                <a:chOff x="10002520" y="1443038"/>
                <a:chExt cx="1371600" cy="4663440"/>
              </a:xfrm>
              <a:grpFill/>
            </p:grpSpPr>
            <p:sp>
              <p:nvSpPr>
                <p:cNvPr id="149" name="Rectangle: Rounded Corners 148">
                  <a:extLst>
                    <a:ext uri="{FF2B5EF4-FFF2-40B4-BE49-F238E27FC236}">
                      <a16:creationId xmlns:a16="http://schemas.microsoft.com/office/drawing/2014/main" id="{EA147C9E-A6B5-A1CB-615B-D59C290F5065}"/>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search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GA with data protection</a:t>
                  </a:r>
                </a:p>
              </p:txBody>
            </p:sp>
            <p:sp>
              <p:nvSpPr>
                <p:cNvPr id="150" name="Rectangle: Rounded Corners 149">
                  <a:extLst>
                    <a:ext uri="{FF2B5EF4-FFF2-40B4-BE49-F238E27FC236}">
                      <a16:creationId xmlns:a16="http://schemas.microsoft.com/office/drawing/2014/main" id="{DCFD344C-DD38-7284-BF98-36EBABDBF693}"/>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AFL-CIO and Microsoft AI tech-labor partnership</a:t>
                  </a:r>
                </a:p>
              </p:txBody>
            </p:sp>
            <p:sp>
              <p:nvSpPr>
                <p:cNvPr id="151" name="Rectangle: Rounded Corners 150">
                  <a:extLst>
                    <a:ext uri="{FF2B5EF4-FFF2-40B4-BE49-F238E27FC236}">
                      <a16:creationId xmlns:a16="http://schemas.microsoft.com/office/drawing/2014/main" id="{2434DE47-0362-C588-599C-6CA1BB2B96B5}"/>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integrates multimodal,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 Turbo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DALL·E 3</a:t>
                  </a:r>
                </a:p>
              </p:txBody>
            </p:sp>
            <p:sp>
              <p:nvSpPr>
                <p:cNvPr id="152" name="Rectangle: Rounded Corners 151">
                  <a:extLst>
                    <a:ext uri="{FF2B5EF4-FFF2-40B4-BE49-F238E27FC236}">
                      <a16:creationId xmlns:a16="http://schemas.microsoft.com/office/drawing/2014/main" id="{4B2BA4DE-63C7-702E-499E-63C212A4FDF1}"/>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Phi-2, a SLM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remarkable performance</a:t>
                  </a:r>
                </a:p>
              </p:txBody>
            </p:sp>
          </p:grpSp>
        </p:grpSp>
        <p:grpSp>
          <p:nvGrpSpPr>
            <p:cNvPr id="153" name="Group 152">
              <a:extLst>
                <a:ext uri="{FF2B5EF4-FFF2-40B4-BE49-F238E27FC236}">
                  <a16:creationId xmlns:a16="http://schemas.microsoft.com/office/drawing/2014/main" id="{1ED264DA-84E1-59A5-FCDB-CE59EE66B513}"/>
                </a:ext>
              </a:extLst>
            </p:cNvPr>
            <p:cNvGrpSpPr/>
            <p:nvPr/>
          </p:nvGrpSpPr>
          <p:grpSpPr>
            <a:xfrm>
              <a:off x="20793325" y="11876924"/>
              <a:ext cx="1371600" cy="5137101"/>
              <a:chOff x="5247640" y="969377"/>
              <a:chExt cx="1371600" cy="5137101"/>
            </a:xfrm>
            <a:gradFill flip="none" rotWithShape="1">
              <a:gsLst>
                <a:gs pos="90000">
                  <a:srgbClr val="0078D4"/>
                </a:gs>
                <a:gs pos="10000">
                  <a:srgbClr val="C03BC4"/>
                </a:gs>
              </a:gsLst>
              <a:lin ang="13500000" scaled="1"/>
              <a:tileRect/>
            </a:gradFill>
          </p:grpSpPr>
          <p:sp>
            <p:nvSpPr>
              <p:cNvPr id="154" name="Rectangle: Rounded Corners 153">
                <a:extLst>
                  <a:ext uri="{FF2B5EF4-FFF2-40B4-BE49-F238E27FC236}">
                    <a16:creationId xmlns:a16="http://schemas.microsoft.com/office/drawing/2014/main" id="{14B97244-4221-47D1-6817-65A08488B008}"/>
                  </a:ext>
                  <a:ext uri="{C183D7F6-B498-43B3-948B-1728B52AA6E4}">
                    <adec:decorative xmlns:adec="http://schemas.microsoft.com/office/drawing/2017/decorative" val="1"/>
                  </a:ext>
                </a:extLst>
              </p:cNvPr>
              <p:cNvSpPr/>
              <p:nvPr/>
            </p:nvSpPr>
            <p:spPr>
              <a:xfrm>
                <a:off x="524764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Jan 2024</a:t>
                </a:r>
              </a:p>
            </p:txBody>
          </p:sp>
          <p:grpSp>
            <p:nvGrpSpPr>
              <p:cNvPr id="155" name="Group 154">
                <a:extLst>
                  <a:ext uri="{FF2B5EF4-FFF2-40B4-BE49-F238E27FC236}">
                    <a16:creationId xmlns:a16="http://schemas.microsoft.com/office/drawing/2014/main" id="{6445D6B0-16A2-916B-F4DF-6C5E44F8852F}"/>
                  </a:ext>
                </a:extLst>
              </p:cNvPr>
              <p:cNvGrpSpPr/>
              <p:nvPr/>
            </p:nvGrpSpPr>
            <p:grpSpPr>
              <a:xfrm>
                <a:off x="5247640" y="1443038"/>
                <a:ext cx="1371600" cy="4663440"/>
                <a:chOff x="5247640" y="1443038"/>
                <a:chExt cx="1371600" cy="4663440"/>
              </a:xfrm>
              <a:grpFill/>
            </p:grpSpPr>
            <p:sp>
              <p:nvSpPr>
                <p:cNvPr id="156" name="Rectangle: Rounded Corners 155">
                  <a:extLst>
                    <a:ext uri="{FF2B5EF4-FFF2-40B4-BE49-F238E27FC236}">
                      <a16:creationId xmlns:a16="http://schemas.microsoft.com/office/drawing/2014/main" id="{94B3089F-82CE-349B-F136-1522AA8B0922}"/>
                    </a:ext>
                    <a:ext uri="{C183D7F6-B498-43B3-948B-1728B52AA6E4}">
                      <adec:decorative xmlns:adec="http://schemas.microsoft.com/office/drawing/2017/decorative" val="1"/>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key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AI-powered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Windows PCs </a:t>
                  </a:r>
                </a:p>
              </p:txBody>
            </p:sp>
            <p:sp>
              <p:nvSpPr>
                <p:cNvPr id="157" name="Rectangle: Rounded Corners 156">
                  <a:extLst>
                    <a:ext uri="{FF2B5EF4-FFF2-40B4-BE49-F238E27FC236}">
                      <a16:creationId xmlns:a16="http://schemas.microsoft.com/office/drawing/2014/main" id="{CE13D0B3-C6E6-48DF-EBD0-4011F6803673}"/>
                    </a:ext>
                    <a:ext uri="{C183D7F6-B498-43B3-948B-1728B52AA6E4}">
                      <adec:decorative xmlns:adec="http://schemas.microsoft.com/office/drawing/2017/decorative" val="1"/>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expanding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availability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SMBs</a:t>
                  </a:r>
                </a:p>
              </p:txBody>
            </p:sp>
            <p:sp>
              <p:nvSpPr>
                <p:cNvPr id="158" name="Rectangle: Rounded Corners 157">
                  <a:extLst>
                    <a:ext uri="{FF2B5EF4-FFF2-40B4-BE49-F238E27FC236}">
                      <a16:creationId xmlns:a16="http://schemas.microsoft.com/office/drawing/2014/main" id="{EBFD31ED-8283-8AC4-E266-C31730B19CA5}"/>
                    </a:ext>
                    <a:ext uri="{C183D7F6-B498-43B3-948B-1728B52AA6E4}">
                      <adec:decorative xmlns:adec="http://schemas.microsoft.com/office/drawing/2017/decorative" val="1"/>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accelerating chemistry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materials science</a:t>
                  </a:r>
                </a:p>
              </p:txBody>
            </p:sp>
            <p:sp>
              <p:nvSpPr>
                <p:cNvPr id="159" name="Rectangle: Rounded Corners 158">
                  <a:extLst>
                    <a:ext uri="{FF2B5EF4-FFF2-40B4-BE49-F238E27FC236}">
                      <a16:creationId xmlns:a16="http://schemas.microsoft.com/office/drawing/2014/main" id="{528E4AE9-2B4D-1597-FF61-B2A238582909}"/>
                    </a:ext>
                    <a:ext uri="{C183D7F6-B498-43B3-948B-1728B52AA6E4}">
                      <adec:decorative xmlns:adec="http://schemas.microsoft.com/office/drawing/2017/decorative" val="1"/>
                    </a:ext>
                  </a:extLst>
                </p:cNvPr>
                <p:cNvSpPr/>
                <p:nvPr/>
              </p:nvSpPr>
              <p:spPr bwMode="auto">
                <a:xfrm>
                  <a:off x="52476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Walmart unveils new GenAI capabilities</a:t>
                  </a:r>
                </a:p>
              </p:txBody>
            </p:sp>
          </p:grpSp>
        </p:grpSp>
        <p:grpSp>
          <p:nvGrpSpPr>
            <p:cNvPr id="160" name="Group 159">
              <a:extLst>
                <a:ext uri="{FF2B5EF4-FFF2-40B4-BE49-F238E27FC236}">
                  <a16:creationId xmlns:a16="http://schemas.microsoft.com/office/drawing/2014/main" id="{D1AD8B00-AC28-08B6-5217-7BF08A19EC4D}"/>
                </a:ext>
              </a:extLst>
            </p:cNvPr>
            <p:cNvGrpSpPr/>
            <p:nvPr/>
          </p:nvGrpSpPr>
          <p:grpSpPr>
            <a:xfrm>
              <a:off x="22347805" y="11876924"/>
              <a:ext cx="2834640" cy="5137101"/>
              <a:chOff x="584200" y="969377"/>
              <a:chExt cx="2834640" cy="5137101"/>
            </a:xfrm>
            <a:gradFill flip="none" rotWithShape="1">
              <a:gsLst>
                <a:gs pos="90000">
                  <a:srgbClr val="C03BC4"/>
                </a:gs>
                <a:gs pos="10000">
                  <a:srgbClr val="C03BC4"/>
                </a:gs>
                <a:gs pos="50000">
                  <a:srgbClr val="FF5C39"/>
                </a:gs>
              </a:gsLst>
              <a:lin ang="13500000" scaled="1"/>
              <a:tileRect/>
            </a:gradFill>
          </p:grpSpPr>
          <p:sp>
            <p:nvSpPr>
              <p:cNvPr id="161" name="Rectangle: Rounded Corners 160">
                <a:extLst>
                  <a:ext uri="{FF2B5EF4-FFF2-40B4-BE49-F238E27FC236}">
                    <a16:creationId xmlns:a16="http://schemas.microsoft.com/office/drawing/2014/main" id="{6A7EA260-0842-1B42-BDAB-F5C01E60D686}"/>
                  </a:ext>
                  <a:ext uri="{C183D7F6-B498-43B3-948B-1728B52AA6E4}">
                    <adec:decorative xmlns:adec="http://schemas.microsoft.com/office/drawing/2017/decorative" val="1"/>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Feb</a:t>
                </a:r>
              </a:p>
            </p:txBody>
          </p:sp>
          <p:grpSp>
            <p:nvGrpSpPr>
              <p:cNvPr id="162" name="Group 161">
                <a:extLst>
                  <a:ext uri="{FF2B5EF4-FFF2-40B4-BE49-F238E27FC236}">
                    <a16:creationId xmlns:a16="http://schemas.microsoft.com/office/drawing/2014/main" id="{0C20982A-CCED-BA0B-C346-277E41D75CFC}"/>
                  </a:ext>
                </a:extLst>
              </p:cNvPr>
              <p:cNvGrpSpPr/>
              <p:nvPr/>
            </p:nvGrpSpPr>
            <p:grpSpPr>
              <a:xfrm>
                <a:off x="584200" y="1443038"/>
                <a:ext cx="2834640" cy="4663440"/>
                <a:chOff x="584200" y="1443038"/>
                <a:chExt cx="2834640" cy="4663440"/>
              </a:xfrm>
              <a:grpFill/>
            </p:grpSpPr>
            <p:sp>
              <p:nvSpPr>
                <p:cNvPr id="163" name="Rectangle: Rounded Corners 162">
                  <a:extLst>
                    <a:ext uri="{FF2B5EF4-FFF2-40B4-BE49-F238E27FC236}">
                      <a16:creationId xmlns:a16="http://schemas.microsoft.com/office/drawing/2014/main" id="{6A8B5505-8DBC-224B-60B2-FA5F915B57BD}"/>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lands at the Super Bowl</a:t>
                  </a:r>
                </a:p>
              </p:txBody>
            </p:sp>
            <p:sp>
              <p:nvSpPr>
                <p:cNvPr id="164" name="Rectangle: Rounded Corners 163">
                  <a:extLst>
                    <a:ext uri="{FF2B5EF4-FFF2-40B4-BE49-F238E27FC236}">
                      <a16:creationId xmlns:a16="http://schemas.microsoft.com/office/drawing/2014/main" id="{B9673E81-8DD8-660D-6F54-0BC0852EA9F2}"/>
                    </a:ext>
                    <a:ext uri="{C183D7F6-B498-43B3-948B-1728B52AA6E4}">
                      <adec:decorative xmlns:adec="http://schemas.microsoft.com/office/drawing/2017/decorative" val="1"/>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solutions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Microsoft Cloud for Sustainability</a:t>
                  </a:r>
                </a:p>
              </p:txBody>
            </p:sp>
            <p:sp>
              <p:nvSpPr>
                <p:cNvPr id="165" name="Rectangle: Rounded Corners 164">
                  <a:extLst>
                    <a:ext uri="{FF2B5EF4-FFF2-40B4-BE49-F238E27FC236}">
                      <a16:creationId xmlns:a16="http://schemas.microsoft.com/office/drawing/2014/main" id="{B3B07A81-7031-2806-4996-C34F6B8A306C}"/>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Tech accord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combat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deepfakes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elections </a:t>
                  </a:r>
                </a:p>
              </p:txBody>
            </p:sp>
            <p:sp>
              <p:nvSpPr>
                <p:cNvPr id="166" name="Rectangle: Rounded Corners 165">
                  <a:extLst>
                    <a:ext uri="{FF2B5EF4-FFF2-40B4-BE49-F238E27FC236}">
                      <a16:creationId xmlns:a16="http://schemas.microsoft.com/office/drawing/2014/main" id="{A57E7CBB-E2BD-FED1-B769-9EA1D84D684B}"/>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Mistral AI partnership</a:t>
                  </a:r>
                </a:p>
              </p:txBody>
            </p:sp>
            <p:sp>
              <p:nvSpPr>
                <p:cNvPr id="167" name="Rectangle: Rounded Corners 166">
                  <a:extLst>
                    <a:ext uri="{FF2B5EF4-FFF2-40B4-BE49-F238E27FC236}">
                      <a16:creationId xmlns:a16="http://schemas.microsoft.com/office/drawing/2014/main" id="{A51E8402-AAFC-263A-1230-54DE80D9E8ED}"/>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Enterprise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168" name="Rectangle: Rounded Corners 167">
                  <a:extLst>
                    <a:ext uri="{FF2B5EF4-FFF2-40B4-BE49-F238E27FC236}">
                      <a16:creationId xmlns:a16="http://schemas.microsoft.com/office/drawing/2014/main" id="{8CF778DA-B161-41E9-355A-F016C56389F1}"/>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Access Principles</a:t>
                  </a:r>
                </a:p>
              </p:txBody>
            </p:sp>
            <p:sp>
              <p:nvSpPr>
                <p:cNvPr id="169" name="Rectangle: Rounded Corners 168">
                  <a:extLst>
                    <a:ext uri="{FF2B5EF4-FFF2-40B4-BE49-F238E27FC236}">
                      <a16:creationId xmlns:a16="http://schemas.microsoft.com/office/drawing/2014/main" id="{6DAF638A-B994-20E8-D0F3-DCD53BC4E411}"/>
                    </a:ext>
                    <a:ext uri="{C183D7F6-B498-43B3-948B-1728B52AA6E4}">
                      <adec:decorative xmlns:adec="http://schemas.microsoft.com/office/drawing/2017/decorative" val="1"/>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Finance</a:t>
                  </a:r>
                </a:p>
              </p:txBody>
            </p:sp>
            <p:sp>
              <p:nvSpPr>
                <p:cNvPr id="170" name="Rectangle: Rounded Corners 169">
                  <a:extLst>
                    <a:ext uri="{FF2B5EF4-FFF2-40B4-BE49-F238E27FC236}">
                      <a16:creationId xmlns:a16="http://schemas.microsoft.com/office/drawing/2014/main" id="{0E917398-B483-FE52-DF2F-39B707257E6F}"/>
                    </a:ext>
                    <a:ext uri="{C183D7F6-B498-43B3-948B-1728B52AA6E4}">
                      <adec:decorative xmlns:adec="http://schemas.microsoft.com/office/drawing/2017/decorative" val="1"/>
                    </a:ext>
                  </a:extLst>
                </p:cNvPr>
                <p:cNvSpPr/>
                <p:nvPr/>
              </p:nvSpPr>
              <p:spPr bwMode="auto">
                <a:xfrm>
                  <a:off x="20472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FWD Group builds AI-driven insurance experiences</a:t>
                  </a:r>
                </a:p>
              </p:txBody>
            </p:sp>
          </p:grpSp>
        </p:grpSp>
        <p:grpSp>
          <p:nvGrpSpPr>
            <p:cNvPr id="171" name="Group 170">
              <a:extLst>
                <a:ext uri="{FF2B5EF4-FFF2-40B4-BE49-F238E27FC236}">
                  <a16:creationId xmlns:a16="http://schemas.microsoft.com/office/drawing/2014/main" id="{79B241F5-EEF0-20C7-B1AD-0498194D7294}"/>
                </a:ext>
              </a:extLst>
            </p:cNvPr>
            <p:cNvGrpSpPr/>
            <p:nvPr/>
          </p:nvGrpSpPr>
          <p:grpSpPr>
            <a:xfrm>
              <a:off x="25365325" y="11876924"/>
              <a:ext cx="16276320" cy="5137101"/>
              <a:chOff x="15560674" y="786137"/>
              <a:chExt cx="16276320" cy="5137101"/>
            </a:xfrm>
          </p:grpSpPr>
          <p:grpSp>
            <p:nvGrpSpPr>
              <p:cNvPr id="172" name="Group 171">
                <a:extLst>
                  <a:ext uri="{FF2B5EF4-FFF2-40B4-BE49-F238E27FC236}">
                    <a16:creationId xmlns:a16="http://schemas.microsoft.com/office/drawing/2014/main" id="{7E5555A1-2681-07CA-4FB0-F992D5246014}"/>
                  </a:ext>
                </a:extLst>
              </p:cNvPr>
              <p:cNvGrpSpPr/>
              <p:nvPr/>
            </p:nvGrpSpPr>
            <p:grpSpPr>
              <a:xfrm>
                <a:off x="15560674" y="786137"/>
                <a:ext cx="2834640" cy="5137101"/>
                <a:chOff x="584200" y="969377"/>
                <a:chExt cx="2834640" cy="5137101"/>
              </a:xfrm>
              <a:gradFill flip="none" rotWithShape="1">
                <a:gsLst>
                  <a:gs pos="90000">
                    <a:srgbClr val="C03BC4"/>
                  </a:gs>
                  <a:gs pos="10000">
                    <a:srgbClr val="399A91"/>
                  </a:gs>
                  <a:gs pos="50000">
                    <a:srgbClr val="0078D4"/>
                  </a:gs>
                </a:gsLst>
                <a:lin ang="13500000" scaled="1"/>
                <a:tileRect/>
              </a:gradFill>
            </p:grpSpPr>
            <p:sp>
              <p:nvSpPr>
                <p:cNvPr id="675" name="Rectangle: Rounded Corners 674">
                  <a:extLst>
                    <a:ext uri="{FF2B5EF4-FFF2-40B4-BE49-F238E27FC236}">
                      <a16:creationId xmlns:a16="http://schemas.microsoft.com/office/drawing/2014/main" id="{D52DC572-1185-A0EE-C722-0655345DE570}"/>
                    </a:ext>
                    <a:ext uri="{C183D7F6-B498-43B3-948B-1728B52AA6E4}">
                      <adec:decorative xmlns:adec="http://schemas.microsoft.com/office/drawing/2017/decorative" val="1"/>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Mar</a:t>
                  </a:r>
                </a:p>
              </p:txBody>
            </p:sp>
            <p:grpSp>
              <p:nvGrpSpPr>
                <p:cNvPr id="676" name="Group 675">
                  <a:extLst>
                    <a:ext uri="{FF2B5EF4-FFF2-40B4-BE49-F238E27FC236}">
                      <a16:creationId xmlns:a16="http://schemas.microsoft.com/office/drawing/2014/main" id="{D66636E2-15B3-23B9-A70C-11370991CB9F}"/>
                    </a:ext>
                  </a:extLst>
                </p:cNvPr>
                <p:cNvGrpSpPr/>
                <p:nvPr/>
              </p:nvGrpSpPr>
              <p:grpSpPr>
                <a:xfrm>
                  <a:off x="584200" y="1443038"/>
                  <a:ext cx="2834640" cy="4663440"/>
                  <a:chOff x="584200" y="1443038"/>
                  <a:chExt cx="2834640" cy="4663440"/>
                </a:xfrm>
                <a:grpFill/>
              </p:grpSpPr>
              <p:sp>
                <p:nvSpPr>
                  <p:cNvPr id="677" name="Rectangle: Rounded Corners 676">
                    <a:extLst>
                      <a:ext uri="{FF2B5EF4-FFF2-40B4-BE49-F238E27FC236}">
                        <a16:creationId xmlns:a16="http://schemas.microsoft.com/office/drawing/2014/main" id="{9BB9F4D5-26CB-9F8F-0C7F-3B7D0C9F3655}"/>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Orca-Math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small language model</a:t>
                    </a:r>
                  </a:p>
                </p:txBody>
              </p:sp>
              <p:sp>
                <p:nvSpPr>
                  <p:cNvPr id="678" name="Rectangle: Rounded Corners 677">
                    <a:extLst>
                      <a:ext uri="{FF2B5EF4-FFF2-40B4-BE49-F238E27FC236}">
                        <a16:creationId xmlns:a16="http://schemas.microsoft.com/office/drawing/2014/main" id="{048BFF56-297E-F3C6-3BD4-02232ED484A0}"/>
                      </a:ext>
                      <a:ext uri="{C183D7F6-B498-43B3-948B-1728B52AA6E4}">
                        <adec:decorative xmlns:adec="http://schemas.microsoft.com/office/drawing/2017/decorative" val="0"/>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offerings, including Copilot GPT Builder</a:t>
                    </a:r>
                  </a:p>
                </p:txBody>
              </p:sp>
              <p:sp>
                <p:nvSpPr>
                  <p:cNvPr id="679" name="Rectangle: Rounded Corners 678">
                    <a:extLst>
                      <a:ext uri="{FF2B5EF4-FFF2-40B4-BE49-F238E27FC236}">
                        <a16:creationId xmlns:a16="http://schemas.microsoft.com/office/drawing/2014/main" id="{B7F9C78B-BCCC-DE50-8272-9F00CAE4A2EC}"/>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NVIDIA GB200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Grace Blackwell processor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Azure</a:t>
                    </a:r>
                  </a:p>
                </p:txBody>
              </p:sp>
              <p:sp>
                <p:nvSpPr>
                  <p:cNvPr id="680" name="Rectangle: Rounded Corners 679">
                    <a:extLst>
                      <a:ext uri="{FF2B5EF4-FFF2-40B4-BE49-F238E27FC236}">
                        <a16:creationId xmlns:a16="http://schemas.microsoft.com/office/drawing/2014/main" id="{C53CFEEB-8685-55A7-05C7-00D74C2547A2}"/>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Formed new Consumer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team</a:t>
                    </a:r>
                  </a:p>
                </p:txBody>
              </p:sp>
              <p:sp>
                <p:nvSpPr>
                  <p:cNvPr id="681" name="Rectangle: Rounded Corners 680">
                    <a:extLst>
                      <a:ext uri="{FF2B5EF4-FFF2-40B4-BE49-F238E27FC236}">
                        <a16:creationId xmlns:a16="http://schemas.microsoft.com/office/drawing/2014/main" id="{91F7A90A-9DE6-206D-059E-3F770D68A949}"/>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tools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a:t>
                    </a:r>
                  </a:p>
                </p:txBody>
              </p:sp>
              <p:sp>
                <p:nvSpPr>
                  <p:cNvPr id="682" name="Rectangle: Rounded Corners 681">
                    <a:extLst>
                      <a:ext uri="{FF2B5EF4-FFF2-40B4-BE49-F238E27FC236}">
                        <a16:creationId xmlns:a16="http://schemas.microsoft.com/office/drawing/2014/main" id="{F5552D5B-ABD0-9FF9-35CA-0FAA1BCD0451}"/>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AI-powered Surface PCs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built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business</a:t>
                    </a:r>
                  </a:p>
                </p:txBody>
              </p:sp>
            </p:grpSp>
          </p:grpSp>
          <p:grpSp>
            <p:nvGrpSpPr>
              <p:cNvPr id="173" name="Group 172">
                <a:extLst>
                  <a:ext uri="{FF2B5EF4-FFF2-40B4-BE49-F238E27FC236}">
                    <a16:creationId xmlns:a16="http://schemas.microsoft.com/office/drawing/2014/main" id="{803BE12A-935D-86C4-D811-7A17ABD052A3}"/>
                  </a:ext>
                </a:extLst>
              </p:cNvPr>
              <p:cNvGrpSpPr/>
              <p:nvPr/>
            </p:nvGrpSpPr>
            <p:grpSpPr>
              <a:xfrm>
                <a:off x="18578194" y="786137"/>
                <a:ext cx="4297680" cy="5137101"/>
                <a:chOff x="27359928" y="786137"/>
                <a:chExt cx="4297680" cy="5137101"/>
              </a:xfrm>
              <a:gradFill flip="none" rotWithShape="1">
                <a:gsLst>
                  <a:gs pos="100000">
                    <a:srgbClr val="399A91"/>
                  </a:gs>
                  <a:gs pos="0">
                    <a:srgbClr val="FF5C39"/>
                  </a:gs>
                  <a:gs pos="32000">
                    <a:srgbClr val="C03BC4"/>
                  </a:gs>
                  <a:gs pos="68000">
                    <a:srgbClr val="0078D4"/>
                  </a:gs>
                </a:gsLst>
                <a:lin ang="13500000" scaled="1"/>
                <a:tileRect/>
              </a:gradFill>
            </p:grpSpPr>
            <p:sp>
              <p:nvSpPr>
                <p:cNvPr id="663" name="Rectangle: Rounded Corners 662">
                  <a:extLst>
                    <a:ext uri="{FF2B5EF4-FFF2-40B4-BE49-F238E27FC236}">
                      <a16:creationId xmlns:a16="http://schemas.microsoft.com/office/drawing/2014/main" id="{21A446C7-D64F-4C6E-4CB7-F777EEF4DB16}"/>
                    </a:ext>
                    <a:ext uri="{C183D7F6-B498-43B3-948B-1728B52AA6E4}">
                      <adec:decorative xmlns:adec="http://schemas.microsoft.com/office/drawing/2017/decorative" val="1"/>
                    </a:ext>
                  </a:extLst>
                </p:cNvPr>
                <p:cNvSpPr/>
                <p:nvPr/>
              </p:nvSpPr>
              <p:spPr>
                <a:xfrm>
                  <a:off x="27359928"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Apr</a:t>
                  </a:r>
                </a:p>
              </p:txBody>
            </p:sp>
            <p:sp>
              <p:nvSpPr>
                <p:cNvPr id="664" name="Rectangle: Rounded Corners 663">
                  <a:extLst>
                    <a:ext uri="{FF2B5EF4-FFF2-40B4-BE49-F238E27FC236}">
                      <a16:creationId xmlns:a16="http://schemas.microsoft.com/office/drawing/2014/main" id="{C3BA09A0-63F3-4497-098A-270E00CE5502}"/>
                    </a:ext>
                    <a:ext uri="{C183D7F6-B498-43B3-948B-1728B52AA6E4}">
                      <adec:decorative xmlns:adec="http://schemas.microsoft.com/office/drawing/2017/decorative" val="1"/>
                    </a:ext>
                  </a:extLst>
                </p:cNvPr>
                <p:cNvSpPr/>
                <p:nvPr/>
              </p:nvSpPr>
              <p:spPr bwMode="auto">
                <a:xfrm>
                  <a:off x="2735992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Security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665" name="Rectangle: Rounded Corners 664">
                  <a:extLst>
                    <a:ext uri="{FF2B5EF4-FFF2-40B4-BE49-F238E27FC236}">
                      <a16:creationId xmlns:a16="http://schemas.microsoft.com/office/drawing/2014/main" id="{EAF7D5DF-1B52-3A80-56DB-038E4DA887E1}"/>
                    </a:ext>
                    <a:ext uri="{C183D7F6-B498-43B3-948B-1728B52AA6E4}">
                      <adec:decorative xmlns:adec="http://schemas.microsoft.com/office/drawing/2017/decorative" val="1"/>
                    </a:ext>
                  </a:extLst>
                </p:cNvPr>
                <p:cNvSpPr/>
                <p:nvPr/>
              </p:nvSpPr>
              <p:spPr bwMode="auto">
                <a:xfrm>
                  <a:off x="2735992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Hub in London</a:t>
                  </a:r>
                </a:p>
              </p:txBody>
            </p:sp>
            <p:sp>
              <p:nvSpPr>
                <p:cNvPr id="666" name="Rectangle: Rounded Corners 665">
                  <a:extLst>
                    <a:ext uri="{FF2B5EF4-FFF2-40B4-BE49-F238E27FC236}">
                      <a16:creationId xmlns:a16="http://schemas.microsoft.com/office/drawing/2014/main" id="{34ED25FF-D217-2F07-9F02-AB38E5FA1A4A}"/>
                    </a:ext>
                    <a:ext uri="{C183D7F6-B498-43B3-948B-1728B52AA6E4}">
                      <adec:decorative xmlns:adec="http://schemas.microsoft.com/office/drawing/2017/decorative" val="1"/>
                    </a:ext>
                  </a:extLst>
                </p:cNvPr>
                <p:cNvSpPr/>
                <p:nvPr/>
              </p:nvSpPr>
              <p:spPr bwMode="auto">
                <a:xfrm>
                  <a:off x="2735992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Cohere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Command R+ available on Azure</a:t>
                  </a:r>
                </a:p>
              </p:txBody>
            </p:sp>
            <p:sp>
              <p:nvSpPr>
                <p:cNvPr id="667" name="Rectangle: Rounded Corners 666">
                  <a:extLst>
                    <a:ext uri="{FF2B5EF4-FFF2-40B4-BE49-F238E27FC236}">
                      <a16:creationId xmlns:a16="http://schemas.microsoft.com/office/drawing/2014/main" id="{3BDCEC4D-4A4A-FA17-8B80-40A235816A93}"/>
                    </a:ext>
                    <a:ext uri="{C183D7F6-B498-43B3-948B-1728B52AA6E4}">
                      <adec:decorative xmlns:adec="http://schemas.microsoft.com/office/drawing/2017/decorative" val="1"/>
                    </a:ext>
                  </a:extLst>
                </p:cNvPr>
                <p:cNvSpPr/>
                <p:nvPr/>
              </p:nvSpPr>
              <p:spPr bwMode="auto">
                <a:xfrm>
                  <a:off x="2735992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infrastructure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Japan</a:t>
                  </a:r>
                </a:p>
              </p:txBody>
            </p:sp>
            <p:sp>
              <p:nvSpPr>
                <p:cNvPr id="668" name="Rectangle: Rounded Corners 667">
                  <a:extLst>
                    <a:ext uri="{FF2B5EF4-FFF2-40B4-BE49-F238E27FC236}">
                      <a16:creationId xmlns:a16="http://schemas.microsoft.com/office/drawing/2014/main" id="{00F9AB11-18F7-1DE4-3025-7E3F8F1AFEC6}"/>
                    </a:ext>
                    <a:ext uri="{C183D7F6-B498-43B3-948B-1728B52AA6E4}">
                      <adec:decorative xmlns:adec="http://schemas.microsoft.com/office/drawing/2017/decorative" val="1"/>
                    </a:ext>
                  </a:extLst>
                </p:cNvPr>
                <p:cNvSpPr/>
                <p:nvPr/>
              </p:nvSpPr>
              <p:spPr bwMode="auto">
                <a:xfrm>
                  <a:off x="2882296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Partnership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G42 to accelerate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 UAE </a:t>
                  </a:r>
                </a:p>
              </p:txBody>
            </p:sp>
            <p:sp>
              <p:nvSpPr>
                <p:cNvPr id="669" name="Rectangle: Rounded Corners 668">
                  <a:extLst>
                    <a:ext uri="{FF2B5EF4-FFF2-40B4-BE49-F238E27FC236}">
                      <a16:creationId xmlns:a16="http://schemas.microsoft.com/office/drawing/2014/main" id="{26379F2D-4BFB-29FD-EC5D-1F5B44578779}"/>
                    </a:ext>
                    <a:ext uri="{C183D7F6-B498-43B3-948B-1728B52AA6E4}">
                      <adec:decorative xmlns:adec="http://schemas.microsoft.com/office/drawing/2017/decorative" val="1"/>
                    </a:ext>
                  </a:extLst>
                </p:cNvPr>
                <p:cNvSpPr/>
                <p:nvPr/>
              </p:nvSpPr>
              <p:spPr bwMode="auto">
                <a:xfrm>
                  <a:off x="2882296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model now available </a:t>
                  </a:r>
                </a:p>
              </p:txBody>
            </p:sp>
            <p:sp>
              <p:nvSpPr>
                <p:cNvPr id="670" name="Rectangle: Rounded Corners 669">
                  <a:extLst>
                    <a:ext uri="{FF2B5EF4-FFF2-40B4-BE49-F238E27FC236}">
                      <a16:creationId xmlns:a16="http://schemas.microsoft.com/office/drawing/2014/main" id="{7A23A874-7101-A02C-57B8-770337477BDE}"/>
                    </a:ext>
                    <a:ext uri="{C183D7F6-B498-43B3-948B-1728B52AA6E4}">
                      <adec:decorative xmlns:adec="http://schemas.microsoft.com/office/drawing/2017/decorative" val="1"/>
                    </a:ext>
                  </a:extLst>
                </p:cNvPr>
                <p:cNvSpPr/>
                <p:nvPr/>
              </p:nvSpPr>
              <p:spPr bwMode="auto">
                <a:xfrm>
                  <a:off x="2882296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Content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Integrity tools  </a:t>
                  </a:r>
                </a:p>
              </p:txBody>
            </p:sp>
            <p:sp>
              <p:nvSpPr>
                <p:cNvPr id="671" name="Rectangle: Rounded Corners 670">
                  <a:extLst>
                    <a:ext uri="{FF2B5EF4-FFF2-40B4-BE49-F238E27FC236}">
                      <a16:creationId xmlns:a16="http://schemas.microsoft.com/office/drawing/2014/main" id="{BD38CC20-3222-7881-1E52-8FE3757BCD4A}"/>
                    </a:ext>
                    <a:ext uri="{C183D7F6-B498-43B3-948B-1728B52AA6E4}">
                      <adec:decorative xmlns:adec="http://schemas.microsoft.com/office/drawing/2017/decorative" val="1"/>
                    </a:ext>
                  </a:extLst>
                </p:cNvPr>
                <p:cNvSpPr/>
                <p:nvPr/>
              </p:nvSpPr>
              <p:spPr bwMode="auto">
                <a:xfrm>
                  <a:off x="2882296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Coca-Cola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cloud partnership </a:t>
                  </a:r>
                </a:p>
              </p:txBody>
            </p:sp>
            <p:sp>
              <p:nvSpPr>
                <p:cNvPr id="672" name="Rectangle: Rounded Corners 671">
                  <a:extLst>
                    <a:ext uri="{FF2B5EF4-FFF2-40B4-BE49-F238E27FC236}">
                      <a16:creationId xmlns:a16="http://schemas.microsoft.com/office/drawing/2014/main" id="{F0FD3150-B14B-726A-E5AA-4D30FF5ACA6E}"/>
                    </a:ext>
                    <a:ext uri="{C183D7F6-B498-43B3-948B-1728B52AA6E4}">
                      <adec:decorative xmlns:adec="http://schemas.microsoft.com/office/drawing/2017/decorative" val="1"/>
                    </a:ext>
                  </a:extLst>
                </p:cNvPr>
                <p:cNvSpPr/>
                <p:nvPr/>
              </p:nvSpPr>
              <p:spPr bwMode="auto">
                <a:xfrm>
                  <a:off x="3028600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Workspace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673" name="Rectangle: Rounded Corners 672">
                  <a:extLst>
                    <a:ext uri="{FF2B5EF4-FFF2-40B4-BE49-F238E27FC236}">
                      <a16:creationId xmlns:a16="http://schemas.microsoft.com/office/drawing/2014/main" id="{04A4435D-0E9C-BB74-30B9-2DDF5EF51877}"/>
                    </a:ext>
                    <a:ext uri="{C183D7F6-B498-43B3-948B-1728B52AA6E4}">
                      <adec:decorative xmlns:adec="http://schemas.microsoft.com/office/drawing/2017/decorative" val="1"/>
                    </a:ext>
                  </a:extLst>
                </p:cNvPr>
                <p:cNvSpPr/>
                <p:nvPr/>
              </p:nvSpPr>
              <p:spPr bwMode="auto">
                <a:xfrm>
                  <a:off x="3028600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Indonesia </a:t>
                  </a:r>
                </a:p>
              </p:txBody>
            </p:sp>
            <p:sp>
              <p:nvSpPr>
                <p:cNvPr id="674" name="Rectangle: Rounded Corners 673">
                  <a:extLst>
                    <a:ext uri="{FF2B5EF4-FFF2-40B4-BE49-F238E27FC236}">
                      <a16:creationId xmlns:a16="http://schemas.microsoft.com/office/drawing/2014/main" id="{0C7B0614-78E1-E25A-A8AD-A206CA8BBECF}"/>
                    </a:ext>
                    <a:ext uri="{C183D7F6-B498-43B3-948B-1728B52AA6E4}">
                      <adec:decorative xmlns:adec="http://schemas.microsoft.com/office/drawing/2017/decorative" val="1"/>
                    </a:ext>
                  </a:extLst>
                </p:cNvPr>
                <p:cNvSpPr/>
                <p:nvPr/>
              </p:nvSpPr>
              <p:spPr bwMode="auto">
                <a:xfrm>
                  <a:off x="3028600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Estee Lauder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increase collaboration</a:t>
                  </a:r>
                </a:p>
              </p:txBody>
            </p:sp>
          </p:grpSp>
          <p:grpSp>
            <p:nvGrpSpPr>
              <p:cNvPr id="174" name="Group 173">
                <a:extLst>
                  <a:ext uri="{FF2B5EF4-FFF2-40B4-BE49-F238E27FC236}">
                    <a16:creationId xmlns:a16="http://schemas.microsoft.com/office/drawing/2014/main" id="{83A43713-E98C-B234-8CBD-50ED7AC2240D}"/>
                  </a:ext>
                </a:extLst>
              </p:cNvPr>
              <p:cNvGrpSpPr/>
              <p:nvPr/>
            </p:nvGrpSpPr>
            <p:grpSpPr>
              <a:xfrm>
                <a:off x="23058754" y="786137"/>
                <a:ext cx="7223760" cy="5137101"/>
                <a:chOff x="34619203" y="786137"/>
                <a:chExt cx="7223760" cy="5137101"/>
              </a:xfrm>
              <a:gradFill flip="none" rotWithShape="1">
                <a:gsLst>
                  <a:gs pos="0">
                    <a:srgbClr val="399A91"/>
                  </a:gs>
                  <a:gs pos="100000">
                    <a:srgbClr val="FF5C39"/>
                  </a:gs>
                  <a:gs pos="68000">
                    <a:srgbClr val="C03BC4"/>
                  </a:gs>
                  <a:gs pos="32000">
                    <a:srgbClr val="0078D4"/>
                  </a:gs>
                </a:gsLst>
                <a:lin ang="13500000" scaled="1"/>
                <a:tileRect/>
              </a:gradFill>
            </p:grpSpPr>
            <p:sp>
              <p:nvSpPr>
                <p:cNvPr id="642" name="Rectangle: Rounded Corners 641">
                  <a:extLst>
                    <a:ext uri="{FF2B5EF4-FFF2-40B4-BE49-F238E27FC236}">
                      <a16:creationId xmlns:a16="http://schemas.microsoft.com/office/drawing/2014/main" id="{8FF5C233-3719-CC46-5869-234708B9E6F3}"/>
                    </a:ext>
                    <a:ext uri="{C183D7F6-B498-43B3-948B-1728B52AA6E4}">
                      <adec:decorative xmlns:adec="http://schemas.microsoft.com/office/drawing/2017/decorative" val="1"/>
                    </a:ext>
                  </a:extLst>
                </p:cNvPr>
                <p:cNvSpPr/>
                <p:nvPr/>
              </p:nvSpPr>
              <p:spPr>
                <a:xfrm>
                  <a:off x="34619203"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May</a:t>
                  </a:r>
                </a:p>
              </p:txBody>
            </p:sp>
            <p:sp>
              <p:nvSpPr>
                <p:cNvPr id="643" name="Rectangle: Rounded Corners 642">
                  <a:extLst>
                    <a:ext uri="{FF2B5EF4-FFF2-40B4-BE49-F238E27FC236}">
                      <a16:creationId xmlns:a16="http://schemas.microsoft.com/office/drawing/2014/main" id="{2CEAE95E-F2BD-8834-D97A-AA6A73001FB8}"/>
                    </a:ext>
                    <a:ext uri="{C183D7F6-B498-43B3-948B-1728B52AA6E4}">
                      <adec:decorative xmlns:adec="http://schemas.microsoft.com/office/drawing/2017/decorative" val="1"/>
                    </a:ext>
                  </a:extLst>
                </p:cNvPr>
                <p:cNvSpPr/>
                <p:nvPr/>
              </p:nvSpPr>
              <p:spPr bwMode="auto">
                <a:xfrm>
                  <a:off x="3461920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AI Transparency Report </a:t>
                  </a:r>
                </a:p>
              </p:txBody>
            </p:sp>
            <p:sp>
              <p:nvSpPr>
                <p:cNvPr id="644" name="Rectangle: Rounded Corners 643">
                  <a:extLst>
                    <a:ext uri="{FF2B5EF4-FFF2-40B4-BE49-F238E27FC236}">
                      <a16:creationId xmlns:a16="http://schemas.microsoft.com/office/drawing/2014/main" id="{6CB2B635-8080-AD20-98BF-0C0640FBDE10}"/>
                    </a:ext>
                    <a:ext uri="{C183D7F6-B498-43B3-948B-1728B52AA6E4}">
                      <adec:decorative xmlns:adec="http://schemas.microsoft.com/office/drawing/2017/decorative" val="1"/>
                    </a:ext>
                  </a:extLst>
                </p:cNvPr>
                <p:cNvSpPr/>
                <p:nvPr/>
              </p:nvSpPr>
              <p:spPr bwMode="auto">
                <a:xfrm>
                  <a:off x="3461920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OpenAI launch Societal Resilience Fund </a:t>
                  </a:r>
                </a:p>
              </p:txBody>
            </p:sp>
            <p:sp>
              <p:nvSpPr>
                <p:cNvPr id="645" name="Rectangle: Rounded Corners 644">
                  <a:extLst>
                    <a:ext uri="{FF2B5EF4-FFF2-40B4-BE49-F238E27FC236}">
                      <a16:creationId xmlns:a16="http://schemas.microsoft.com/office/drawing/2014/main" id="{41A8729E-D007-28E7-6B8F-BEBBEB409EBD}"/>
                    </a:ext>
                    <a:ext uri="{C183D7F6-B498-43B3-948B-1728B52AA6E4}">
                      <adec:decorative xmlns:adec="http://schemas.microsoft.com/office/drawing/2017/decorative" val="1"/>
                    </a:ext>
                  </a:extLst>
                </p:cNvPr>
                <p:cNvSpPr/>
                <p:nvPr/>
              </p:nvSpPr>
              <p:spPr bwMode="auto">
                <a:xfrm>
                  <a:off x="3461920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Thailand </a:t>
                  </a:r>
                </a:p>
              </p:txBody>
            </p:sp>
            <p:sp>
              <p:nvSpPr>
                <p:cNvPr id="646" name="Rectangle: Rounded Corners 645">
                  <a:extLst>
                    <a:ext uri="{FF2B5EF4-FFF2-40B4-BE49-F238E27FC236}">
                      <a16:creationId xmlns:a16="http://schemas.microsoft.com/office/drawing/2014/main" id="{1AD6EDB8-DE9A-88F7-F475-191010185720}"/>
                    </a:ext>
                    <a:ext uri="{C183D7F6-B498-43B3-948B-1728B52AA6E4}">
                      <adec:decorative xmlns:adec="http://schemas.microsoft.com/office/drawing/2017/decorative" val="1"/>
                    </a:ext>
                  </a:extLst>
                </p:cNvPr>
                <p:cNvSpPr/>
                <p:nvPr/>
              </p:nvSpPr>
              <p:spPr bwMode="auto">
                <a:xfrm>
                  <a:off x="3461920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Work Trend Index details the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state of AI  </a:t>
                  </a:r>
                </a:p>
              </p:txBody>
            </p:sp>
            <p:sp>
              <p:nvSpPr>
                <p:cNvPr id="647" name="Rectangle: Rounded Corners 646">
                  <a:extLst>
                    <a:ext uri="{FF2B5EF4-FFF2-40B4-BE49-F238E27FC236}">
                      <a16:creationId xmlns:a16="http://schemas.microsoft.com/office/drawing/2014/main" id="{2D5257C4-F105-319C-37BF-C538C7C2FDE2}"/>
                    </a:ext>
                    <a:ext uri="{C183D7F6-B498-43B3-948B-1728B52AA6E4}">
                      <adec:decorative xmlns:adec="http://schemas.microsoft.com/office/drawing/2017/decorative" val="1"/>
                    </a:ext>
                  </a:extLst>
                </p:cNvPr>
                <p:cNvSpPr/>
                <p:nvPr/>
              </p:nvSpPr>
              <p:spPr bwMode="auto">
                <a:xfrm>
                  <a:off x="3608224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Wisconsin for AI and economic growth </a:t>
                  </a:r>
                </a:p>
              </p:txBody>
            </p:sp>
            <p:sp>
              <p:nvSpPr>
                <p:cNvPr id="648" name="Rectangle: Rounded Corners 647">
                  <a:extLst>
                    <a:ext uri="{FF2B5EF4-FFF2-40B4-BE49-F238E27FC236}">
                      <a16:creationId xmlns:a16="http://schemas.microsoft.com/office/drawing/2014/main" id="{097F7E69-5E05-8136-99B9-7A969AA8E382}"/>
                    </a:ext>
                    <a:ext uri="{C183D7F6-B498-43B3-948B-1728B52AA6E4}">
                      <adec:decorative xmlns:adec="http://schemas.microsoft.com/office/drawing/2017/decorative" val="1"/>
                    </a:ext>
                  </a:extLst>
                </p:cNvPr>
                <p:cNvSpPr/>
                <p:nvPr/>
              </p:nvSpPr>
              <p:spPr bwMode="auto">
                <a:xfrm>
                  <a:off x="3608224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France to accelerate AI and skilling </a:t>
                  </a:r>
                </a:p>
              </p:txBody>
            </p:sp>
            <p:sp>
              <p:nvSpPr>
                <p:cNvPr id="649" name="Rectangle: Rounded Corners 648">
                  <a:extLst>
                    <a:ext uri="{FF2B5EF4-FFF2-40B4-BE49-F238E27FC236}">
                      <a16:creationId xmlns:a16="http://schemas.microsoft.com/office/drawing/2014/main" id="{8A2F05D8-8D2D-AB35-6E04-33C075674439}"/>
                    </a:ext>
                    <a:ext uri="{C183D7F6-B498-43B3-948B-1728B52AA6E4}">
                      <adec:decorative xmlns:adec="http://schemas.microsoft.com/office/drawing/2017/decorative" val="1"/>
                    </a:ext>
                  </a:extLst>
                </p:cNvPr>
                <p:cNvSpPr/>
                <p:nvPr/>
              </p:nvSpPr>
              <p:spPr bwMode="auto">
                <a:xfrm>
                  <a:off x="3608224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GPT-4o available in Azure AI in preview </a:t>
                  </a:r>
                </a:p>
              </p:txBody>
            </p:sp>
            <p:sp>
              <p:nvSpPr>
                <p:cNvPr id="650" name="Rectangle: Rounded Corners 649">
                  <a:extLst>
                    <a:ext uri="{FF2B5EF4-FFF2-40B4-BE49-F238E27FC236}">
                      <a16:creationId xmlns:a16="http://schemas.microsoft.com/office/drawing/2014/main" id="{2C3EA463-8852-BA6B-121A-948C772D8D01}"/>
                    </a:ext>
                    <a:ext uri="{C183D7F6-B498-43B3-948B-1728B52AA6E4}">
                      <adec:decorative xmlns:adec="http://schemas.microsoft.com/office/drawing/2017/decorative" val="1"/>
                    </a:ext>
                  </a:extLst>
                </p:cNvPr>
                <p:cNvSpPr/>
                <p:nvPr/>
              </p:nvSpPr>
              <p:spPr bwMode="auto">
                <a:xfrm>
                  <a:off x="3608224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Announcing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t>
                  </a:r>
                </a:p>
              </p:txBody>
            </p:sp>
            <p:sp>
              <p:nvSpPr>
                <p:cNvPr id="651" name="Rectangle: Rounded Corners 650">
                  <a:extLst>
                    <a:ext uri="{FF2B5EF4-FFF2-40B4-BE49-F238E27FC236}">
                      <a16:creationId xmlns:a16="http://schemas.microsoft.com/office/drawing/2014/main" id="{E304100F-8A30-5265-0F60-D81F4042ED48}"/>
                    </a:ext>
                    <a:ext uri="{C183D7F6-B498-43B3-948B-1728B52AA6E4}">
                      <adec:decorative xmlns:adec="http://schemas.microsoft.com/office/drawing/2017/decorative" val="1"/>
                    </a:ext>
                  </a:extLst>
                </p:cNvPr>
                <p:cNvSpPr/>
                <p:nvPr/>
              </p:nvSpPr>
              <p:spPr bwMode="auto">
                <a:xfrm>
                  <a:off x="3754528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Fabric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Real-Time intelligence in preview </a:t>
                  </a:r>
                </a:p>
              </p:txBody>
            </p:sp>
            <p:sp>
              <p:nvSpPr>
                <p:cNvPr id="652" name="Rectangle: Rounded Corners 651">
                  <a:extLst>
                    <a:ext uri="{FF2B5EF4-FFF2-40B4-BE49-F238E27FC236}">
                      <a16:creationId xmlns:a16="http://schemas.microsoft.com/office/drawing/2014/main" id="{69F179F8-126C-90E6-2C25-BF179957EEEF}"/>
                    </a:ext>
                    <a:ext uri="{C183D7F6-B498-43B3-948B-1728B52AA6E4}">
                      <adec:decorative xmlns:adec="http://schemas.microsoft.com/office/drawing/2017/decorative" val="1"/>
                    </a:ext>
                  </a:extLst>
                </p:cNvPr>
                <p:cNvSpPr/>
                <p:nvPr/>
              </p:nvSpPr>
              <p:spPr bwMode="auto">
                <a:xfrm>
                  <a:off x="3754528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Phi-3-vision model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a:t>
                  </a:r>
                </a:p>
              </p:txBody>
            </p:sp>
            <p:sp>
              <p:nvSpPr>
                <p:cNvPr id="653" name="Rectangle: Rounded Corners 652">
                  <a:extLst>
                    <a:ext uri="{FF2B5EF4-FFF2-40B4-BE49-F238E27FC236}">
                      <a16:creationId xmlns:a16="http://schemas.microsoft.com/office/drawing/2014/main" id="{16666754-9C4C-E496-8A7A-0287B844A49A}"/>
                    </a:ext>
                    <a:ext uri="{C183D7F6-B498-43B3-948B-1728B52AA6E4}">
                      <adec:decorative xmlns:adec="http://schemas.microsoft.com/office/drawing/2017/decorative" val="1"/>
                    </a:ext>
                  </a:extLst>
                </p:cNvPr>
                <p:cNvSpPr/>
                <p:nvPr/>
              </p:nvSpPr>
              <p:spPr bwMode="auto">
                <a:xfrm>
                  <a:off x="3754528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Extensions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private preview </a:t>
                  </a:r>
                </a:p>
              </p:txBody>
            </p:sp>
            <p:sp>
              <p:nvSpPr>
                <p:cNvPr id="654" name="Rectangle: Rounded Corners 653">
                  <a:extLst>
                    <a:ext uri="{FF2B5EF4-FFF2-40B4-BE49-F238E27FC236}">
                      <a16:creationId xmlns:a16="http://schemas.microsoft.com/office/drawing/2014/main" id="{2925B43B-963C-8940-825C-E5A5E3DD27EE}"/>
                    </a:ext>
                    <a:ext uri="{C183D7F6-B498-43B3-948B-1728B52AA6E4}">
                      <adec:decorative xmlns:adec="http://schemas.microsoft.com/office/drawing/2017/decorative" val="1"/>
                    </a:ext>
                  </a:extLst>
                </p:cNvPr>
                <p:cNvSpPr/>
                <p:nvPr/>
              </p:nvSpPr>
              <p:spPr bwMode="auto">
                <a:xfrm>
                  <a:off x="3754528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Phi-3-small, and Phi-3-medium generally available </a:t>
                  </a:r>
                </a:p>
              </p:txBody>
            </p:sp>
            <p:sp>
              <p:nvSpPr>
                <p:cNvPr id="655" name="Rectangle: Rounded Corners 654">
                  <a:extLst>
                    <a:ext uri="{FF2B5EF4-FFF2-40B4-BE49-F238E27FC236}">
                      <a16:creationId xmlns:a16="http://schemas.microsoft.com/office/drawing/2014/main" id="{24DBE01A-4583-2367-D5CC-EE07D8DE4F14}"/>
                    </a:ext>
                    <a:ext uri="{C183D7F6-B498-43B3-948B-1728B52AA6E4}">
                      <adec:decorative xmlns:adec="http://schemas.microsoft.com/office/drawing/2017/decorative" val="1"/>
                    </a:ext>
                  </a:extLst>
                </p:cNvPr>
                <p:cNvSpPr/>
                <p:nvPr/>
              </p:nvSpPr>
              <p:spPr bwMode="auto">
                <a:xfrm>
                  <a:off x="3900832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Khan Academy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partner to expand access to AI tools</a:t>
                  </a:r>
                </a:p>
              </p:txBody>
            </p:sp>
            <p:sp>
              <p:nvSpPr>
                <p:cNvPr id="656" name="Rectangle: Rounded Corners 655">
                  <a:extLst>
                    <a:ext uri="{FF2B5EF4-FFF2-40B4-BE49-F238E27FC236}">
                      <a16:creationId xmlns:a16="http://schemas.microsoft.com/office/drawing/2014/main" id="{5CA6C806-AABE-F025-CF50-16F8BEB5039C}"/>
                    </a:ext>
                    <a:ext uri="{C183D7F6-B498-43B3-948B-1728B52AA6E4}">
                      <adec:decorative xmlns:adec="http://schemas.microsoft.com/office/drawing/2017/decorative" val="1"/>
                    </a:ext>
                  </a:extLst>
                </p:cNvPr>
                <p:cNvSpPr/>
                <p:nvPr/>
              </p:nvSpPr>
              <p:spPr bwMode="auto">
                <a:xfrm>
                  <a:off x="3900832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VMs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Azure GA </a:t>
                  </a:r>
                </a:p>
              </p:txBody>
            </p:sp>
            <p:sp>
              <p:nvSpPr>
                <p:cNvPr id="657" name="Rectangle: Rounded Corners 656">
                  <a:extLst>
                    <a:ext uri="{FF2B5EF4-FFF2-40B4-BE49-F238E27FC236}">
                      <a16:creationId xmlns:a16="http://schemas.microsoft.com/office/drawing/2014/main" id="{FC2BA7A5-3030-7CA8-F48B-CF5FBC8A1331}"/>
                    </a:ext>
                    <a:ext uri="{C183D7F6-B498-43B3-948B-1728B52AA6E4}">
                      <adec:decorative xmlns:adec="http://schemas.microsoft.com/office/drawing/2017/decorative" val="1"/>
                    </a:ext>
                  </a:extLst>
                </p:cNvPr>
                <p:cNvSpPr/>
                <p:nvPr/>
              </p:nvSpPr>
              <p:spPr bwMode="auto">
                <a:xfrm>
                  <a:off x="3900832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Cognition AI partnership </a:t>
                  </a:r>
                </a:p>
              </p:txBody>
            </p:sp>
            <p:sp>
              <p:nvSpPr>
                <p:cNvPr id="658" name="Rectangle: Rounded Corners 657">
                  <a:extLst>
                    <a:ext uri="{FF2B5EF4-FFF2-40B4-BE49-F238E27FC236}">
                      <a16:creationId xmlns:a16="http://schemas.microsoft.com/office/drawing/2014/main" id="{13CAA748-59DB-FF39-95B9-2BF5D80706BE}"/>
                    </a:ext>
                    <a:ext uri="{C183D7F6-B498-43B3-948B-1728B52AA6E4}">
                      <adec:decorative xmlns:adec="http://schemas.microsoft.com/office/drawing/2017/decorative" val="1"/>
                    </a:ext>
                  </a:extLst>
                </p:cNvPr>
                <p:cNvSpPr/>
                <p:nvPr/>
              </p:nvSpPr>
              <p:spPr bwMode="auto">
                <a:xfrm>
                  <a:off x="3900832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Cobalt 100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Arm-based virtual machines in preview </a:t>
                  </a:r>
                </a:p>
              </p:txBody>
            </p:sp>
            <p:sp>
              <p:nvSpPr>
                <p:cNvPr id="659" name="Rectangle: Rounded Corners 658">
                  <a:extLst>
                    <a:ext uri="{FF2B5EF4-FFF2-40B4-BE49-F238E27FC236}">
                      <a16:creationId xmlns:a16="http://schemas.microsoft.com/office/drawing/2014/main" id="{D4BEC7FB-7A1F-0BD4-6D95-10BFFB201452}"/>
                    </a:ext>
                    <a:ext uri="{C183D7F6-B498-43B3-948B-1728B52AA6E4}">
                      <adec:decorative xmlns:adec="http://schemas.microsoft.com/office/drawing/2017/decorative" val="1"/>
                    </a:ext>
                  </a:extLst>
                </p:cNvPr>
                <p:cNvSpPr/>
                <p:nvPr/>
              </p:nvSpPr>
              <p:spPr bwMode="auto">
                <a:xfrm>
                  <a:off x="4047136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agent capabilities in 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a:t>
                  </a:r>
                </a:p>
              </p:txBody>
            </p:sp>
            <p:sp>
              <p:nvSpPr>
                <p:cNvPr id="660" name="Rectangle: Rounded Corners 659">
                  <a:extLst>
                    <a:ext uri="{FF2B5EF4-FFF2-40B4-BE49-F238E27FC236}">
                      <a16:creationId xmlns:a16="http://schemas.microsoft.com/office/drawing/2014/main" id="{64F0C114-3B87-CD6E-6558-C2F8C3EFEDAC}"/>
                    </a:ext>
                    <a:ext uri="{C183D7F6-B498-43B3-948B-1728B52AA6E4}">
                      <adec:decorative xmlns:adec="http://schemas.microsoft.com/office/drawing/2017/decorative" val="1"/>
                    </a:ext>
                  </a:extLst>
                </p:cNvPr>
                <p:cNvSpPr/>
                <p:nvPr/>
              </p:nvSpPr>
              <p:spPr bwMode="auto">
                <a:xfrm>
                  <a:off x="4047136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Team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661" name="Rectangle: Rounded Corners 660">
                  <a:extLst>
                    <a:ext uri="{FF2B5EF4-FFF2-40B4-BE49-F238E27FC236}">
                      <a16:creationId xmlns:a16="http://schemas.microsoft.com/office/drawing/2014/main" id="{D8C7AE1B-10D7-8432-43D2-23E2D7694CDF}"/>
                    </a:ext>
                    <a:ext uri="{C183D7F6-B498-43B3-948B-1728B52AA6E4}">
                      <adec:decorative xmlns:adec="http://schemas.microsoft.com/office/drawing/2017/decorative" val="1"/>
                    </a:ext>
                  </a:extLst>
                </p:cNvPr>
                <p:cNvSpPr/>
                <p:nvPr/>
              </p:nvSpPr>
              <p:spPr bwMode="auto">
                <a:xfrm>
                  <a:off x="4047136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Digital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ecosystem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initiatives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Kenya </a:t>
                  </a:r>
                </a:p>
              </p:txBody>
            </p:sp>
            <p:sp>
              <p:nvSpPr>
                <p:cNvPr id="662" name="Rectangle: Rounded Corners 661">
                  <a:extLst>
                    <a:ext uri="{FF2B5EF4-FFF2-40B4-BE49-F238E27FC236}">
                      <a16:creationId xmlns:a16="http://schemas.microsoft.com/office/drawing/2014/main" id="{DC8705FA-CE9A-E6CA-91FD-4B1119C58B82}"/>
                    </a:ext>
                    <a:ext uri="{C183D7F6-B498-43B3-948B-1728B52AA6E4}">
                      <adec:decorative xmlns:adec="http://schemas.microsoft.com/office/drawing/2017/decorative" val="1"/>
                    </a:ext>
                  </a:extLst>
                </p:cNvPr>
                <p:cNvSpPr/>
                <p:nvPr/>
              </p:nvSpPr>
              <p:spPr bwMode="auto">
                <a:xfrm>
                  <a:off x="4047136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Siemens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delivers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solutions</a:t>
                  </a:r>
                </a:p>
              </p:txBody>
            </p:sp>
          </p:grpSp>
          <p:grpSp>
            <p:nvGrpSpPr>
              <p:cNvPr id="175" name="Group 174">
                <a:extLst>
                  <a:ext uri="{FF2B5EF4-FFF2-40B4-BE49-F238E27FC236}">
                    <a16:creationId xmlns:a16="http://schemas.microsoft.com/office/drawing/2014/main" id="{E2DF594F-AEE9-D851-BE1F-D9E19ECE88FB}"/>
                  </a:ext>
                </a:extLst>
              </p:cNvPr>
              <p:cNvGrpSpPr/>
              <p:nvPr/>
            </p:nvGrpSpPr>
            <p:grpSpPr>
              <a:xfrm>
                <a:off x="30465394" y="786137"/>
                <a:ext cx="1371600" cy="5137101"/>
                <a:chOff x="14629489" y="969377"/>
                <a:chExt cx="1371600" cy="5137101"/>
              </a:xfrm>
              <a:gradFill flip="none" rotWithShape="1">
                <a:gsLst>
                  <a:gs pos="10000">
                    <a:srgbClr val="0078D4"/>
                  </a:gs>
                  <a:gs pos="90000">
                    <a:srgbClr val="399A91"/>
                  </a:gs>
                </a:gsLst>
                <a:lin ang="13500000" scaled="1"/>
                <a:tileRect/>
              </a:gradFill>
            </p:grpSpPr>
            <p:sp>
              <p:nvSpPr>
                <p:cNvPr id="176" name="Rectangle: Rounded Corners 175">
                  <a:extLst>
                    <a:ext uri="{FF2B5EF4-FFF2-40B4-BE49-F238E27FC236}">
                      <a16:creationId xmlns:a16="http://schemas.microsoft.com/office/drawing/2014/main" id="{F968E269-9AA5-1536-BFA3-29DFD8F9004C}"/>
                    </a:ext>
                    <a:ext uri="{C183D7F6-B498-43B3-948B-1728B52AA6E4}">
                      <adec:decorative xmlns:adec="http://schemas.microsoft.com/office/drawing/2017/decorative" val="1"/>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Jun</a:t>
                  </a:r>
                </a:p>
              </p:txBody>
            </p:sp>
            <p:grpSp>
              <p:nvGrpSpPr>
                <p:cNvPr id="177" name="Group 176">
                  <a:extLst>
                    <a:ext uri="{FF2B5EF4-FFF2-40B4-BE49-F238E27FC236}">
                      <a16:creationId xmlns:a16="http://schemas.microsoft.com/office/drawing/2014/main" id="{BD0F0C3D-91DE-58C0-DB3A-B1B1F132E48A}"/>
                    </a:ext>
                  </a:extLst>
                </p:cNvPr>
                <p:cNvGrpSpPr/>
                <p:nvPr/>
              </p:nvGrpSpPr>
              <p:grpSpPr>
                <a:xfrm>
                  <a:off x="14629489" y="1443038"/>
                  <a:ext cx="1371600" cy="4663440"/>
                  <a:chOff x="10002520" y="1443038"/>
                  <a:chExt cx="1371600" cy="4663440"/>
                </a:xfrm>
                <a:grpFill/>
              </p:grpSpPr>
              <p:sp>
                <p:nvSpPr>
                  <p:cNvPr id="178" name="Rectangle: Rounded Corners 177">
                    <a:extLst>
                      <a:ext uri="{FF2B5EF4-FFF2-40B4-BE49-F238E27FC236}">
                        <a16:creationId xmlns:a16="http://schemas.microsoft.com/office/drawing/2014/main" id="{B24780E9-1B50-B2AD-1C3F-67BE6613605D}"/>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Research’s Aurora, a large-scale foundation model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of the atmosphere </a:t>
                    </a:r>
                  </a:p>
                </p:txBody>
              </p:sp>
              <p:sp>
                <p:nvSpPr>
                  <p:cNvPr id="179" name="Rectangle: Rounded Corners 178">
                    <a:extLst>
                      <a:ext uri="{FF2B5EF4-FFF2-40B4-BE49-F238E27FC236}">
                        <a16:creationId xmlns:a16="http://schemas.microsoft.com/office/drawing/2014/main" id="{8B819BFA-28CC-F7E7-4586-E9CDC36D71F4}"/>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healthcare orgs expand Trustworthy &amp; Responsible AI Network </a:t>
                    </a:r>
                  </a:p>
                </p:txBody>
              </p:sp>
              <p:sp>
                <p:nvSpPr>
                  <p:cNvPr id="640" name="Rectangle: Rounded Corners 639">
                    <a:extLst>
                      <a:ext uri="{FF2B5EF4-FFF2-40B4-BE49-F238E27FC236}">
                        <a16:creationId xmlns:a16="http://schemas.microsoft.com/office/drawing/2014/main" id="{18CE36A4-E683-9C74-FF3E-793E524D551E}"/>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available </a:t>
                    </a:r>
                  </a:p>
                </p:txBody>
              </p:sp>
              <p:sp>
                <p:nvSpPr>
                  <p:cNvPr id="641" name="Rectangle: Rounded Corners 640">
                    <a:extLst>
                      <a:ext uri="{FF2B5EF4-FFF2-40B4-BE49-F238E27FC236}">
                        <a16:creationId xmlns:a16="http://schemas.microsoft.com/office/drawing/2014/main" id="{479BE14C-9DC1-D9B7-C94E-47D7AA16388F}"/>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Hitachi and</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milestone GenAI agreement</a:t>
                    </a:r>
                  </a:p>
                </p:txBody>
              </p:sp>
            </p:grpSp>
          </p:grpSp>
        </p:grpSp>
      </p:grpSp>
      <p:sp>
        <p:nvSpPr>
          <p:cNvPr id="237" name="Rectangle 236">
            <a:extLst>
              <a:ext uri="{FF2B5EF4-FFF2-40B4-BE49-F238E27FC236}">
                <a16:creationId xmlns:a16="http://schemas.microsoft.com/office/drawing/2014/main" id="{4C07E514-A838-A755-9BEB-243459BCE807}"/>
              </a:ext>
              <a:ext uri="{C183D7F6-B498-43B3-948B-1728B52AA6E4}">
                <adec:decorative xmlns:adec="http://schemas.microsoft.com/office/drawing/2017/decorative" val="1"/>
              </a:ext>
            </a:extLst>
          </p:cNvPr>
          <p:cNvSpPr/>
          <p:nvPr/>
        </p:nvSpPr>
        <p:spPr bwMode="auto">
          <a:xfrm>
            <a:off x="-30480" y="-48895"/>
            <a:ext cx="12252960" cy="6955790"/>
          </a:xfrm>
          <a:prstGeom prst="rect">
            <a:avLst/>
          </a:prstGeom>
          <a:solidFill>
            <a:srgbClr val="091F2C">
              <a:alpha val="5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E9AA286-A2C9-CE5F-D474-4E46379ECD8D}"/>
              </a:ext>
            </a:extLst>
          </p:cNvPr>
          <p:cNvSpPr txBox="1">
            <a:spLocks/>
          </p:cNvSpPr>
          <p:nvPr/>
        </p:nvSpPr>
        <p:spPr>
          <a:xfrm>
            <a:off x="3103148" y="2338554"/>
            <a:ext cx="5982656" cy="1593818"/>
          </a:xfrm>
          <a:prstGeom prst="roundRect">
            <a:avLst>
              <a:gd name="adj" fmla="val 19084"/>
            </a:avLst>
          </a:prstGeom>
          <a:gradFill flip="none" rotWithShape="1">
            <a:gsLst>
              <a:gs pos="1835">
                <a:srgbClr val="FF5C39"/>
              </a:gs>
              <a:gs pos="32000">
                <a:srgbClr val="C03BC4"/>
              </a:gs>
              <a:gs pos="100000">
                <a:srgbClr val="399A91"/>
              </a:gs>
              <a:gs pos="68000">
                <a:srgbClr val="0078D4"/>
              </a:gs>
            </a:gsLst>
            <a:path path="circle">
              <a:fillToRect l="100000" t="100000"/>
            </a:path>
            <a:tileRect r="-100000" b="-100000"/>
          </a:gradFill>
          <a:effectLst>
            <a:outerShdw blurRad="63500" dist="63500" dir="2700000" algn="tl" rotWithShape="0">
              <a:prstClr val="black">
                <a:alpha val="50000"/>
              </a:prstClr>
            </a:outerShdw>
          </a:effectLst>
        </p:spPr>
        <p:txBody>
          <a:bodyPr vert="horz" wrap="square" lIns="0" tIns="0" rIns="0" bIns="73152" rtlCol="0" anchor="ctr" anchorCtr="0">
            <a:spAutoFit/>
          </a:bodyPr>
          <a:lstStyle>
            <a:defPPr>
              <a:defRPr lang="en-US"/>
            </a:defPPr>
            <a:lvl1pPr algn="ctr" defTabSz="932742">
              <a:lnSpc>
                <a:spcPct val="100000"/>
              </a:lnSpc>
              <a:spcBef>
                <a:spcPct val="0"/>
              </a:spcBef>
              <a:buNone/>
              <a:defRPr sz="1800" b="0" cap="none" spc="0" baseline="0">
                <a:ln w="3175">
                  <a:noFill/>
                </a:ln>
                <a:gradFill>
                  <a:gsLst>
                    <a:gs pos="94253">
                      <a:srgbClr val="FFFFFF"/>
                    </a:gs>
                    <a:gs pos="78736">
                      <a:srgbClr val="FFFFFF"/>
                    </a:gs>
                  </a:gsLst>
                  <a:lin ang="0" scaled="0"/>
                </a:gradFill>
                <a:effectLst/>
                <a:latin typeface="Segoe UI Variable Display Semib" pitchFamily="2" charset="0"/>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w="3175">
                  <a:noFill/>
                </a:ln>
                <a:gradFill>
                  <a:gsLst>
                    <a:gs pos="87786">
                      <a:srgbClr val="FFFFFF"/>
                    </a:gs>
                    <a:gs pos="76000">
                      <a:srgbClr val="FFFFFF"/>
                    </a:gs>
                  </a:gsLst>
                  <a:lin ang="0" scaled="0"/>
                </a:gradFill>
                <a:effectLst/>
                <a:uLnTx/>
                <a:uFillTx/>
                <a:latin typeface="Segoe UI Variable Display Semib" pitchFamily="2" charset="0"/>
                <a:ea typeface="+mn-ea"/>
                <a:cs typeface="Segoe UI" pitchFamily="34" charset="0"/>
              </a:rPr>
              <a:t>50 years of Microsoft</a:t>
            </a:r>
          </a:p>
          <a:p>
            <a:pPr marL="0" marR="0" lvl="0" indent="0" algn="ctr" defTabSz="932742"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w="3175">
                  <a:noFill/>
                </a:ln>
                <a:gradFill>
                  <a:gsLst>
                    <a:gs pos="87786">
                      <a:srgbClr val="FFFFFF"/>
                    </a:gs>
                    <a:gs pos="76000">
                      <a:srgbClr val="FFFFFF"/>
                    </a:gs>
                  </a:gsLst>
                  <a:lin ang="0" scaled="0"/>
                </a:gradFill>
                <a:effectLst/>
                <a:uLnTx/>
                <a:uFillTx/>
                <a:latin typeface="Segoe UI Variable Display Semib" pitchFamily="2" charset="0"/>
                <a:ea typeface="+mn-ea"/>
                <a:cs typeface="Segoe UI" pitchFamily="34" charset="0"/>
              </a:rPr>
              <a:t>2 years of AI</a:t>
            </a:r>
          </a:p>
        </p:txBody>
      </p:sp>
    </p:spTree>
    <p:extLst>
      <p:ext uri="{BB962C8B-B14F-4D97-AF65-F5344CB8AC3E}">
        <p14:creationId xmlns:p14="http://schemas.microsoft.com/office/powerpoint/2010/main" val="1893985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wipe(left)">
                                      <p:cBhvr>
                                        <p:cTn id="7" dur="1000"/>
                                        <p:tgtEl>
                                          <p:spTgt spid="695"/>
                                        </p:tgtEl>
                                      </p:cBhvr>
                                    </p:animEffect>
                                  </p:childTnLst>
                                </p:cTn>
                              </p:par>
                              <p:par>
                                <p:cTn id="8" presetID="10" presetClass="entr" presetSubtype="0" fill="hold" nodeType="withEffect">
                                  <p:stCondLst>
                                    <p:cond delay="50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6" presetClass="emph" presetSubtype="0" autoRev="1" fill="hold" nodeType="withEffect">
                                  <p:stCondLst>
                                    <p:cond delay="0"/>
                                  </p:stCondLst>
                                  <p:childTnLst>
                                    <p:animScale>
                                      <p:cBhvr>
                                        <p:cTn id="12" dur="500" fill="hold"/>
                                        <p:tgtEl>
                                          <p:spTgt spid="64"/>
                                        </p:tgtEl>
                                      </p:cBhvr>
                                      <p:by x="95000" y="95000"/>
                                    </p:animScale>
                                  </p:childTnLst>
                                </p:cTn>
                              </p:par>
                              <p:par>
                                <p:cTn id="13" presetID="10" presetClass="entr" presetSubtype="0" fill="hold" nodeType="withEffect">
                                  <p:stCondLst>
                                    <p:cond delay="60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6" presetClass="emph" presetSubtype="0" autoRev="1" fill="hold" nodeType="withEffect">
                                  <p:stCondLst>
                                    <p:cond delay="100"/>
                                  </p:stCondLst>
                                  <p:childTnLst>
                                    <p:animScale>
                                      <p:cBhvr>
                                        <p:cTn id="17" dur="500" fill="hold"/>
                                        <p:tgtEl>
                                          <p:spTgt spid="63"/>
                                        </p:tgtEl>
                                      </p:cBhvr>
                                      <p:by x="95000" y="95000"/>
                                    </p:animScale>
                                  </p:childTnLst>
                                </p:cTn>
                              </p:par>
                              <p:par>
                                <p:cTn id="18" presetID="10" presetClass="entr" presetSubtype="0" fill="hold" nodeType="withEffect">
                                  <p:stCondLst>
                                    <p:cond delay="7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6" presetClass="emph" presetSubtype="0" autoRev="1" fill="hold" nodeType="withEffect">
                                  <p:stCondLst>
                                    <p:cond delay="200"/>
                                  </p:stCondLst>
                                  <p:childTnLst>
                                    <p:animScale>
                                      <p:cBhvr>
                                        <p:cTn id="22" dur="500" fill="hold"/>
                                        <p:tgtEl>
                                          <p:spTgt spid="62"/>
                                        </p:tgtEl>
                                      </p:cBhvr>
                                      <p:by x="95000" y="95000"/>
                                    </p:animScale>
                                  </p:childTnLst>
                                </p:cTn>
                              </p:par>
                              <p:par>
                                <p:cTn id="23" presetID="10" presetClass="entr" presetSubtype="0" fill="hold" nodeType="withEffect">
                                  <p:stCondLst>
                                    <p:cond delay="80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6" presetClass="emph" presetSubtype="0" autoRev="1" fill="hold" nodeType="withEffect">
                                  <p:stCondLst>
                                    <p:cond delay="300"/>
                                  </p:stCondLst>
                                  <p:childTnLst>
                                    <p:animScale>
                                      <p:cBhvr>
                                        <p:cTn id="27" dur="500" fill="hold"/>
                                        <p:tgtEl>
                                          <p:spTgt spid="61"/>
                                        </p:tgtEl>
                                      </p:cBhvr>
                                      <p:by x="95000" y="95000"/>
                                    </p:animScale>
                                  </p:childTnLst>
                                </p:cTn>
                              </p:par>
                              <p:par>
                                <p:cTn id="28" presetID="10" presetClass="entr" presetSubtype="0" fill="hold" nodeType="withEffect">
                                  <p:stCondLst>
                                    <p:cond delay="90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6" presetClass="emph" presetSubtype="0" autoRev="1" fill="hold" nodeType="withEffect">
                                  <p:stCondLst>
                                    <p:cond delay="400"/>
                                  </p:stCondLst>
                                  <p:childTnLst>
                                    <p:animScale>
                                      <p:cBhvr>
                                        <p:cTn id="32" dur="500" fill="hold"/>
                                        <p:tgtEl>
                                          <p:spTgt spid="60"/>
                                        </p:tgtEl>
                                      </p:cBhvr>
                                      <p:by x="95000" y="95000"/>
                                    </p:animScale>
                                  </p:childTnLst>
                                </p:cTn>
                              </p:par>
                              <p:par>
                                <p:cTn id="33" presetID="10" presetClass="entr" presetSubtype="0" fill="hold" nodeType="withEffect">
                                  <p:stCondLst>
                                    <p:cond delay="100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6" presetClass="emph" presetSubtype="0" autoRev="1" fill="hold" nodeType="withEffect">
                                  <p:stCondLst>
                                    <p:cond delay="500"/>
                                  </p:stCondLst>
                                  <p:childTnLst>
                                    <p:animScale>
                                      <p:cBhvr>
                                        <p:cTn id="37" dur="500" fill="hold"/>
                                        <p:tgtEl>
                                          <p:spTgt spid="65"/>
                                        </p:tgtEl>
                                      </p:cBhvr>
                                      <p:by x="95000" y="95000"/>
                                    </p:animScale>
                                  </p:childTnLst>
                                </p:cTn>
                              </p:par>
                              <p:par>
                                <p:cTn id="38" presetID="42" presetClass="path" presetSubtype="0" repeatCount="indefinite" fill="hold" nodeType="withEffect">
                                  <p:stCondLst>
                                    <p:cond delay="3000"/>
                                  </p:stCondLst>
                                  <p:childTnLst>
                                    <p:animMotion origin="layout" path="M -2.08333E-6 -3.7037E-7 L -2.60273 -3.7037E-7 " pathEditMode="relative" rAng="0" ptsTypes="AA">
                                      <p:cBhvr>
                                        <p:cTn id="39" dur="85000" fill="hold"/>
                                        <p:tgtEl>
                                          <p:spTgt spid="65"/>
                                        </p:tgtEl>
                                        <p:attrNameLst>
                                          <p:attrName>ppt_x</p:attrName>
                                          <p:attrName>ppt_y</p:attrName>
                                        </p:attrNameLst>
                                      </p:cBhvr>
                                      <p:rCtr x="-130130" y="0"/>
                                    </p:animMotion>
                                  </p:childTnLst>
                                </p:cTn>
                              </p:par>
                              <p:par>
                                <p:cTn id="40" presetID="42" presetClass="path" presetSubtype="0" repeatCount="indefinite" fill="hold" nodeType="withEffect">
                                  <p:stCondLst>
                                    <p:cond delay="3000"/>
                                  </p:stCondLst>
                                  <p:childTnLst>
                                    <p:animMotion origin="layout" path="M -4.58333E-6 -3.7037E-7 L -2.60273 4.07407E-6 " pathEditMode="relative" rAng="0" ptsTypes="AA">
                                      <p:cBhvr>
                                        <p:cTn id="41" dur="85000" fill="hold"/>
                                        <p:tgtEl>
                                          <p:spTgt spid="64"/>
                                        </p:tgtEl>
                                        <p:attrNameLst>
                                          <p:attrName>ppt_x</p:attrName>
                                          <p:attrName>ppt_y</p:attrName>
                                        </p:attrNameLst>
                                      </p:cBhvr>
                                      <p:rCtr x="-127956" y="-972"/>
                                    </p:animMotion>
                                  </p:childTnLst>
                                </p:cTn>
                              </p:par>
                              <p:par>
                                <p:cTn id="42" presetID="42" presetClass="path" presetSubtype="0" repeatCount="indefinite" fill="hold" nodeType="withEffect">
                                  <p:stCondLst>
                                    <p:cond delay="3000"/>
                                  </p:stCondLst>
                                  <p:childTnLst>
                                    <p:animMotion origin="layout" path="M -4.58333E-6 -4.81481E-6 L -2.60286 2.22222E-6 " pathEditMode="relative" rAng="0" ptsTypes="AA">
                                      <p:cBhvr>
                                        <p:cTn id="43" dur="85000" fill="hold"/>
                                        <p:tgtEl>
                                          <p:spTgt spid="63"/>
                                        </p:tgtEl>
                                        <p:attrNameLst>
                                          <p:attrName>ppt_x</p:attrName>
                                          <p:attrName>ppt_y</p:attrName>
                                        </p:attrNameLst>
                                      </p:cBhvr>
                                      <p:rCtr x="-130508" y="-3102"/>
                                    </p:animMotion>
                                  </p:childTnLst>
                                </p:cTn>
                              </p:par>
                              <p:par>
                                <p:cTn id="44" presetID="42" presetClass="path" presetSubtype="0" repeatCount="indefinite" fill="hold" nodeType="withEffect">
                                  <p:stCondLst>
                                    <p:cond delay="3000"/>
                                  </p:stCondLst>
                                  <p:childTnLst>
                                    <p:animMotion origin="layout" path="M 1.45833E-6 3.33333E-6 L -2.60274 3.33333E-6 " pathEditMode="relative" rAng="0" ptsTypes="AA">
                                      <p:cBhvr>
                                        <p:cTn id="45" dur="85000" fill="hold"/>
                                        <p:tgtEl>
                                          <p:spTgt spid="62"/>
                                        </p:tgtEl>
                                        <p:attrNameLst>
                                          <p:attrName>ppt_x</p:attrName>
                                          <p:attrName>ppt_y</p:attrName>
                                        </p:attrNameLst>
                                      </p:cBhvr>
                                      <p:rCtr x="-128854" y="0"/>
                                    </p:animMotion>
                                  </p:childTnLst>
                                </p:cTn>
                              </p:par>
                              <p:par>
                                <p:cTn id="46" presetID="42" presetClass="path" presetSubtype="0" repeatCount="indefinite" fill="hold" nodeType="withEffect">
                                  <p:stCondLst>
                                    <p:cond delay="3000"/>
                                  </p:stCondLst>
                                  <p:childTnLst>
                                    <p:animMotion origin="layout" path="M 1.875E-6 -3.7037E-7 L -2.60273 1.85185E-6 " pathEditMode="relative" rAng="0" ptsTypes="AA">
                                      <p:cBhvr>
                                        <p:cTn id="47" dur="85000" fill="hold"/>
                                        <p:tgtEl>
                                          <p:spTgt spid="61"/>
                                        </p:tgtEl>
                                        <p:attrNameLst>
                                          <p:attrName>ppt_x</p:attrName>
                                          <p:attrName>ppt_y</p:attrName>
                                        </p:attrNameLst>
                                      </p:cBhvr>
                                      <p:rCtr x="-130326" y="-2361"/>
                                    </p:animMotion>
                                  </p:childTnLst>
                                </p:cTn>
                              </p:par>
                              <p:par>
                                <p:cTn id="48" presetID="42" presetClass="path" presetSubtype="0" repeatCount="indefinite" fill="hold" nodeType="withEffect">
                                  <p:stCondLst>
                                    <p:cond delay="3000"/>
                                  </p:stCondLst>
                                  <p:childTnLst>
                                    <p:animMotion origin="layout" path="M 1.875E-6 -3.7037E-7 L -2.60287 -2.96296E-6 " pathEditMode="relative" rAng="0" ptsTypes="AA">
                                      <p:cBhvr>
                                        <p:cTn id="49" dur="85000" fill="hold"/>
                                        <p:tgtEl>
                                          <p:spTgt spid="60"/>
                                        </p:tgtEl>
                                        <p:attrNameLst>
                                          <p:attrName>ppt_x</p:attrName>
                                          <p:attrName>ppt_y</p:attrName>
                                        </p:attrNameLst>
                                      </p:cBhvr>
                                      <p:rCtr x="-129779" y="-694"/>
                                    </p:animMotion>
                                  </p:childTnLst>
                                </p:cTn>
                              </p:par>
                              <p:par>
                                <p:cTn id="50" presetID="42" presetClass="path" presetSubtype="0" repeatCount="indefinite" fill="hold" nodeType="withEffect">
                                  <p:stCondLst>
                                    <p:cond delay="3000"/>
                                  </p:stCondLst>
                                  <p:childTnLst>
                                    <p:animMotion origin="layout" path="M -2.70833E-6 -3.7037E-7 L -2.60273 -3.7037E-7 " pathEditMode="relative" rAng="0" ptsTypes="AA">
                                      <p:cBhvr>
                                        <p:cTn id="51" dur="85000" fill="hold"/>
                                        <p:tgtEl>
                                          <p:spTgt spid="683"/>
                                        </p:tgtEl>
                                        <p:attrNameLst>
                                          <p:attrName>ppt_x</p:attrName>
                                          <p:attrName>ppt_y</p:attrName>
                                        </p:attrNameLst>
                                      </p:cBhvr>
                                      <p:rCtr x="-130143" y="0"/>
                                    </p:animMotion>
                                  </p:childTnLst>
                                </p:cTn>
                              </p:par>
                              <p:par>
                                <p:cTn id="52" presetID="42" presetClass="path" presetSubtype="0" repeatCount="indefinite" fill="hold" nodeType="withEffect">
                                  <p:stCondLst>
                                    <p:cond delay="3000"/>
                                  </p:stCondLst>
                                  <p:childTnLst>
                                    <p:animMotion origin="layout" path="M -2.08333E-6 -3.7037E-7 L -2.60273 -3.7037E-7 " pathEditMode="relative" rAng="0" ptsTypes="AA">
                                      <p:cBhvr>
                                        <p:cTn id="53" dur="85000" fill="hold"/>
                                        <p:tgtEl>
                                          <p:spTgt spid="71"/>
                                        </p:tgtEl>
                                        <p:attrNameLst>
                                          <p:attrName>ppt_x</p:attrName>
                                          <p:attrName>ppt_y</p:attrName>
                                        </p:attrNameLst>
                                      </p:cBhvr>
                                      <p:rCtr x="-130130" y="0"/>
                                    </p:animMotion>
                                  </p:childTnLst>
                                </p:cTn>
                              </p:par>
                              <p:par>
                                <p:cTn id="54" presetID="42" presetClass="path" presetSubtype="0" repeatCount="indefinite" fill="hold" nodeType="withEffect">
                                  <p:stCondLst>
                                    <p:cond delay="3000"/>
                                  </p:stCondLst>
                                  <p:childTnLst>
                                    <p:animMotion origin="layout" path="M -2.08333E-6 -3.7037E-7 L -2.60273 -3.7037E-7 " pathEditMode="relative" rAng="0" ptsTypes="AA">
                                      <p:cBhvr>
                                        <p:cTn id="55" dur="85000" fill="hold"/>
                                        <p:tgtEl>
                                          <p:spTgt spid="97"/>
                                        </p:tgtEl>
                                        <p:attrNameLst>
                                          <p:attrName>ppt_x</p:attrName>
                                          <p:attrName>ppt_y</p:attrName>
                                        </p:attrNameLst>
                                      </p:cBhvr>
                                      <p:rCtr x="-130130" y="0"/>
                                    </p:animMotion>
                                  </p:childTnLst>
                                </p:cTn>
                              </p:par>
                              <p:par>
                                <p:cTn id="56" presetID="42" presetClass="path" presetSubtype="0" repeatCount="indefinite" fill="hold" nodeType="withEffect">
                                  <p:stCondLst>
                                    <p:cond delay="3000"/>
                                  </p:stCondLst>
                                  <p:childTnLst>
                                    <p:animMotion origin="layout" path="M -2.08333E-6 -3.7037E-7 L -2.60273 -3.7037E-7 " pathEditMode="relative" rAng="0" ptsTypes="AA">
                                      <p:cBhvr>
                                        <p:cTn id="57" dur="85000" fill="hold"/>
                                        <p:tgtEl>
                                          <p:spTgt spid="27"/>
                                        </p:tgtEl>
                                        <p:attrNameLst>
                                          <p:attrName>ppt_x</p:attrName>
                                          <p:attrName>ppt_y</p:attrName>
                                        </p:attrNameLst>
                                      </p:cBhvr>
                                      <p:rCtr x="-130130" y="0"/>
                                    </p:animMotion>
                                  </p:childTnLst>
                                </p:cTn>
                              </p:par>
                              <p:par>
                                <p:cTn id="58" presetID="42" presetClass="path" presetSubtype="0" repeatCount="indefinite" fill="hold" nodeType="withEffect">
                                  <p:stCondLst>
                                    <p:cond delay="3000"/>
                                  </p:stCondLst>
                                  <p:childTnLst>
                                    <p:animMotion origin="layout" path="M -2.08333E-6 -3.7037E-7 L -2.60273 -3.7037E-7 " pathEditMode="relative" rAng="0" ptsTypes="AA">
                                      <p:cBhvr>
                                        <p:cTn id="59" dur="85000" fill="hold"/>
                                        <p:tgtEl>
                                          <p:spTgt spid="135"/>
                                        </p:tgtEl>
                                        <p:attrNameLst>
                                          <p:attrName>ppt_x</p:attrName>
                                          <p:attrName>ppt_y</p:attrName>
                                        </p:attrNameLst>
                                      </p:cBhvr>
                                      <p:rCtr x="-130130" y="0"/>
                                    </p:animMotion>
                                  </p:childTnLst>
                                </p:cTn>
                              </p:par>
                              <p:par>
                                <p:cTn id="60" presetID="42" presetClass="path" presetSubtype="0" repeatCount="indefinite" fill="hold" nodeType="withEffect">
                                  <p:stCondLst>
                                    <p:cond delay="3000"/>
                                  </p:stCondLst>
                                  <p:childTnLst>
                                    <p:animMotion origin="layout" path="M -2.08333E-6 -3.7037E-7 L -2.60273 -3.7037E-7 " pathEditMode="relative" rAng="0" ptsTypes="AA">
                                      <p:cBhvr>
                                        <p:cTn id="61" dur="85000" fill="hold"/>
                                        <p:tgtEl>
                                          <p:spTgt spid="137"/>
                                        </p:tgtEl>
                                        <p:attrNameLst>
                                          <p:attrName>ppt_x</p:attrName>
                                          <p:attrName>ppt_y</p:attrName>
                                        </p:attrNameLst>
                                      </p:cBhvr>
                                      <p:rCtr x="-130130" y="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750"/>
                                        <p:tgtEl>
                                          <p:spTgt spid="3"/>
                                        </p:tgtEl>
                                      </p:cBhvr>
                                    </p:animEffect>
                                  </p:childTnLst>
                                </p:cTn>
                              </p:par>
                              <p:par>
                                <p:cTn id="67" presetID="42" presetClass="path" presetSubtype="0" decel="100000" fill="hold" grpId="1" nodeType="withEffect">
                                  <p:stCondLst>
                                    <p:cond delay="0"/>
                                  </p:stCondLst>
                                  <p:childTnLst>
                                    <p:animMotion origin="layout" path="M 0 4.07407E-6 L 0 0.03541 " pathEditMode="relative" rAng="0" ptsTypes="AA">
                                      <p:cBhvr>
                                        <p:cTn id="68" dur="700" spd="-100000" fill="hold"/>
                                        <p:tgtEl>
                                          <p:spTgt spid="3"/>
                                        </p:tgtEl>
                                        <p:attrNameLst>
                                          <p:attrName>ppt_x</p:attrName>
                                          <p:attrName>ppt_y</p:attrName>
                                        </p:attrNameLst>
                                      </p:cBhvr>
                                      <p:rCtr x="0" y="1759"/>
                                    </p:animMotion>
                                  </p:childTnLst>
                                </p:cTn>
                              </p:par>
                              <p:par>
                                <p:cTn id="69" presetID="10" presetClass="entr" presetSubtype="0" fill="hold" grpId="0" nodeType="withEffect">
                                  <p:stCondLst>
                                    <p:cond delay="0"/>
                                  </p:stCondLst>
                                  <p:childTnLst>
                                    <p:set>
                                      <p:cBhvr>
                                        <p:cTn id="70" dur="1" fill="hold">
                                          <p:stCondLst>
                                            <p:cond delay="0"/>
                                          </p:stCondLst>
                                        </p:cTn>
                                        <p:tgtEl>
                                          <p:spTgt spid="237"/>
                                        </p:tgtEl>
                                        <p:attrNameLst>
                                          <p:attrName>style.visibility</p:attrName>
                                        </p:attrNameLst>
                                      </p:cBhvr>
                                      <p:to>
                                        <p:strVal val="visible"/>
                                      </p:to>
                                    </p:set>
                                    <p:animEffect transition="in" filter="fade">
                                      <p:cBhvr>
                                        <p:cTn id="71"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3" grpId="0" animBg="1"/>
      <p:bldP spid="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9691F-AE65-08B4-4E7F-E7333BA18695}"/>
            </a:ext>
          </a:extLst>
        </p:cNvPr>
        <p:cNvGrpSpPr/>
        <p:nvPr/>
      </p:nvGrpSpPr>
      <p:grpSpPr>
        <a:xfrm>
          <a:off x="0" y="0"/>
          <a:ext cx="0" cy="0"/>
          <a:chOff x="0" y="0"/>
          <a:chExt cx="0" cy="0"/>
        </a:xfrm>
      </p:grpSpPr>
      <p:grpSp>
        <p:nvGrpSpPr>
          <p:cNvPr id="18" name="Group 17" descr="Microsoft Logo circle with the Copilot logo in the center and other Microsoft 365 logo's surrounding it. ">
            <a:extLst>
              <a:ext uri="{FF2B5EF4-FFF2-40B4-BE49-F238E27FC236}">
                <a16:creationId xmlns:a16="http://schemas.microsoft.com/office/drawing/2014/main" id="{55A76CF5-5009-9443-8246-FCE1DB89226C}"/>
              </a:ext>
            </a:extLst>
          </p:cNvPr>
          <p:cNvGrpSpPr/>
          <p:nvPr/>
        </p:nvGrpSpPr>
        <p:grpSpPr>
          <a:xfrm>
            <a:off x="3009568" y="423409"/>
            <a:ext cx="6172863" cy="6140904"/>
            <a:chOff x="3008242" y="343893"/>
            <a:chExt cx="6172863" cy="6140904"/>
          </a:xfrm>
        </p:grpSpPr>
        <p:sp>
          <p:nvSpPr>
            <p:cNvPr id="3" name="Oval 2">
              <a:extLst>
                <a:ext uri="{FF2B5EF4-FFF2-40B4-BE49-F238E27FC236}">
                  <a16:creationId xmlns:a16="http://schemas.microsoft.com/office/drawing/2014/main" id="{452D7AF9-9F4A-EFC0-3130-E7C3214D878E}"/>
                </a:ext>
              </a:extLst>
            </p:cNvPr>
            <p:cNvSpPr/>
            <p:nvPr/>
          </p:nvSpPr>
          <p:spPr bwMode="auto">
            <a:xfrm>
              <a:off x="3416410" y="749410"/>
              <a:ext cx="5359179" cy="5359179"/>
            </a:xfrm>
            <a:prstGeom prst="ellipse">
              <a:avLst/>
            </a:prstGeom>
            <a:noFill/>
            <a:ln w="38100">
              <a:solidFill>
                <a:srgbClr val="00999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4" name="Oval 3">
              <a:extLst>
                <a:ext uri="{FF2B5EF4-FFF2-40B4-BE49-F238E27FC236}">
                  <a16:creationId xmlns:a16="http://schemas.microsoft.com/office/drawing/2014/main" id="{4E943CA8-96A3-FCB2-A172-9DE26C5F7947}"/>
                </a:ext>
              </a:extLst>
            </p:cNvPr>
            <p:cNvSpPr/>
            <p:nvPr/>
          </p:nvSpPr>
          <p:spPr bwMode="auto">
            <a:xfrm>
              <a:off x="8370072" y="3023482"/>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5" name="Oval 4">
              <a:extLst>
                <a:ext uri="{FF2B5EF4-FFF2-40B4-BE49-F238E27FC236}">
                  <a16:creationId xmlns:a16="http://schemas.microsoft.com/office/drawing/2014/main" id="{C93D992A-21F6-320A-977C-E20D8909050B}"/>
                </a:ext>
              </a:extLst>
            </p:cNvPr>
            <p:cNvSpPr/>
            <p:nvPr/>
          </p:nvSpPr>
          <p:spPr bwMode="auto">
            <a:xfrm>
              <a:off x="3008242" y="3023481"/>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7" name="Oval 6">
              <a:extLst>
                <a:ext uri="{FF2B5EF4-FFF2-40B4-BE49-F238E27FC236}">
                  <a16:creationId xmlns:a16="http://schemas.microsoft.com/office/drawing/2014/main" id="{56B3DE2F-FD03-7D4A-9ABE-B0BD183786F1}"/>
                </a:ext>
              </a:extLst>
            </p:cNvPr>
            <p:cNvSpPr/>
            <p:nvPr/>
          </p:nvSpPr>
          <p:spPr bwMode="auto">
            <a:xfrm>
              <a:off x="5690481" y="343893"/>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8" name="Oval 7">
              <a:extLst>
                <a:ext uri="{FF2B5EF4-FFF2-40B4-BE49-F238E27FC236}">
                  <a16:creationId xmlns:a16="http://schemas.microsoft.com/office/drawing/2014/main" id="{B4543027-F31D-8EEC-3C3D-3A635E781948}"/>
                </a:ext>
              </a:extLst>
            </p:cNvPr>
            <p:cNvSpPr/>
            <p:nvPr/>
          </p:nvSpPr>
          <p:spPr bwMode="auto">
            <a:xfrm>
              <a:off x="6994289" y="749409"/>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9" name="Oval 8">
              <a:extLst>
                <a:ext uri="{FF2B5EF4-FFF2-40B4-BE49-F238E27FC236}">
                  <a16:creationId xmlns:a16="http://schemas.microsoft.com/office/drawing/2014/main" id="{3809FCF6-6863-E218-C12A-7B3C0C46E30C}"/>
                </a:ext>
              </a:extLst>
            </p:cNvPr>
            <p:cNvSpPr/>
            <p:nvPr/>
          </p:nvSpPr>
          <p:spPr bwMode="auto">
            <a:xfrm>
              <a:off x="8021333" y="1696940"/>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0" name="Oval 9">
              <a:extLst>
                <a:ext uri="{FF2B5EF4-FFF2-40B4-BE49-F238E27FC236}">
                  <a16:creationId xmlns:a16="http://schemas.microsoft.com/office/drawing/2014/main" id="{D1B03D09-199D-D4BF-0091-730B9F791F39}"/>
                </a:ext>
              </a:extLst>
            </p:cNvPr>
            <p:cNvSpPr/>
            <p:nvPr/>
          </p:nvSpPr>
          <p:spPr bwMode="auto">
            <a:xfrm>
              <a:off x="6994289" y="5349241"/>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1" name="Oval 10">
              <a:extLst>
                <a:ext uri="{FF2B5EF4-FFF2-40B4-BE49-F238E27FC236}">
                  <a16:creationId xmlns:a16="http://schemas.microsoft.com/office/drawing/2014/main" id="{75D00295-2A6B-6E06-BC8D-D3B7DC543BE0}"/>
                </a:ext>
              </a:extLst>
            </p:cNvPr>
            <p:cNvSpPr/>
            <p:nvPr/>
          </p:nvSpPr>
          <p:spPr bwMode="auto">
            <a:xfrm>
              <a:off x="8021333" y="4396407"/>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2" name="Oval 11">
              <a:extLst>
                <a:ext uri="{FF2B5EF4-FFF2-40B4-BE49-F238E27FC236}">
                  <a16:creationId xmlns:a16="http://schemas.microsoft.com/office/drawing/2014/main" id="{247088A4-5CEC-BDA1-6C0B-A2A083C06025}"/>
                </a:ext>
              </a:extLst>
            </p:cNvPr>
            <p:cNvSpPr/>
            <p:nvPr/>
          </p:nvSpPr>
          <p:spPr bwMode="auto">
            <a:xfrm>
              <a:off x="3319878" y="1697933"/>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3" name="Oval 12">
              <a:extLst>
                <a:ext uri="{FF2B5EF4-FFF2-40B4-BE49-F238E27FC236}">
                  <a16:creationId xmlns:a16="http://schemas.microsoft.com/office/drawing/2014/main" id="{98B1BD06-C724-0800-000A-D9CF00566C09}"/>
                </a:ext>
              </a:extLst>
            </p:cNvPr>
            <p:cNvSpPr/>
            <p:nvPr/>
          </p:nvSpPr>
          <p:spPr bwMode="auto">
            <a:xfrm>
              <a:off x="4330599" y="749409"/>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6" name="Oval 5">
              <a:extLst>
                <a:ext uri="{FF2B5EF4-FFF2-40B4-BE49-F238E27FC236}">
                  <a16:creationId xmlns:a16="http://schemas.microsoft.com/office/drawing/2014/main" id="{6ADB95A1-D531-69DC-BCD1-53D559EAD70B}"/>
                </a:ext>
              </a:extLst>
            </p:cNvPr>
            <p:cNvSpPr/>
            <p:nvPr/>
          </p:nvSpPr>
          <p:spPr bwMode="auto">
            <a:xfrm>
              <a:off x="5728147" y="5673764"/>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4" name="Oval 13">
              <a:extLst>
                <a:ext uri="{FF2B5EF4-FFF2-40B4-BE49-F238E27FC236}">
                  <a16:creationId xmlns:a16="http://schemas.microsoft.com/office/drawing/2014/main" id="{0871DCCD-1589-0E55-A30D-4E4BD825B7CB}"/>
                </a:ext>
              </a:extLst>
            </p:cNvPr>
            <p:cNvSpPr/>
            <p:nvPr/>
          </p:nvSpPr>
          <p:spPr bwMode="auto">
            <a:xfrm>
              <a:off x="3376860" y="4396407"/>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5" name="Oval 14">
              <a:extLst>
                <a:ext uri="{FF2B5EF4-FFF2-40B4-BE49-F238E27FC236}">
                  <a16:creationId xmlns:a16="http://schemas.microsoft.com/office/drawing/2014/main" id="{F5C7D14A-D709-00A2-F35B-733E1016EC86}"/>
                </a:ext>
              </a:extLst>
            </p:cNvPr>
            <p:cNvSpPr/>
            <p:nvPr/>
          </p:nvSpPr>
          <p:spPr bwMode="auto">
            <a:xfrm>
              <a:off x="4362512" y="5349241"/>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grpSp>
      <p:pic>
        <p:nvPicPr>
          <p:cNvPr id="20" name="Picture 19">
            <a:extLst>
              <a:ext uri="{FF2B5EF4-FFF2-40B4-BE49-F238E27FC236}">
                <a16:creationId xmlns:a16="http://schemas.microsoft.com/office/drawing/2014/main" id="{7770A7D7-DF22-67A0-A5A9-5205D245F96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610" y="508886"/>
            <a:ext cx="640080" cy="640080"/>
          </a:xfrm>
          <a:prstGeom prst="rect">
            <a:avLst/>
          </a:prstGeom>
        </p:spPr>
      </p:pic>
      <p:pic>
        <p:nvPicPr>
          <p:cNvPr id="22" name="Picture 21">
            <a:extLst>
              <a:ext uri="{FF2B5EF4-FFF2-40B4-BE49-F238E27FC236}">
                <a16:creationId xmlns:a16="http://schemas.microsoft.com/office/drawing/2014/main" id="{E06D46EF-7CB4-7E8F-52C4-3F4D94900AF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929" y="1855084"/>
            <a:ext cx="604296" cy="607395"/>
          </a:xfrm>
          <a:prstGeom prst="rect">
            <a:avLst/>
          </a:prstGeom>
        </p:spPr>
      </p:pic>
      <p:pic>
        <p:nvPicPr>
          <p:cNvPr id="24" name="Picture 23">
            <a:extLst>
              <a:ext uri="{FF2B5EF4-FFF2-40B4-BE49-F238E27FC236}">
                <a16:creationId xmlns:a16="http://schemas.microsoft.com/office/drawing/2014/main" id="{1A2D45C4-88D5-2694-3101-157C7DACEA1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1296" t="20516" r="20008" b="23179"/>
          <a:stretch/>
        </p:blipFill>
        <p:spPr>
          <a:xfrm>
            <a:off x="3116438" y="3180521"/>
            <a:ext cx="667264" cy="640080"/>
          </a:xfrm>
          <a:prstGeom prst="rect">
            <a:avLst/>
          </a:prstGeom>
        </p:spPr>
      </p:pic>
      <p:pic>
        <p:nvPicPr>
          <p:cNvPr id="26" name="Picture 25">
            <a:extLst>
              <a:ext uri="{FF2B5EF4-FFF2-40B4-BE49-F238E27FC236}">
                <a16:creationId xmlns:a16="http://schemas.microsoft.com/office/drawing/2014/main" id="{0579B2A2-4EC8-E7C3-FCC5-7DD6587384E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6058" y="865196"/>
            <a:ext cx="686040" cy="686040"/>
          </a:xfrm>
          <a:prstGeom prst="rect">
            <a:avLst/>
          </a:prstGeom>
        </p:spPr>
      </p:pic>
      <p:pic>
        <p:nvPicPr>
          <p:cNvPr id="28" name="Picture 27">
            <a:extLst>
              <a:ext uri="{FF2B5EF4-FFF2-40B4-BE49-F238E27FC236}">
                <a16:creationId xmlns:a16="http://schemas.microsoft.com/office/drawing/2014/main" id="{8F9A1C9E-4ED2-4F4C-3338-7E3DFF14186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1340" y="3265999"/>
            <a:ext cx="485844" cy="485034"/>
          </a:xfrm>
          <a:prstGeom prst="rect">
            <a:avLst/>
          </a:prstGeom>
        </p:spPr>
      </p:pic>
      <p:pic>
        <p:nvPicPr>
          <p:cNvPr id="30" name="Picture 29">
            <a:extLst>
              <a:ext uri="{FF2B5EF4-FFF2-40B4-BE49-F238E27FC236}">
                <a16:creationId xmlns:a16="http://schemas.microsoft.com/office/drawing/2014/main" id="{CEFC88C6-1AFE-DA06-10C8-9895E8C42AA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8331" y="922348"/>
            <a:ext cx="640080" cy="640080"/>
          </a:xfrm>
          <a:prstGeom prst="rect">
            <a:avLst/>
          </a:prstGeom>
        </p:spPr>
      </p:pic>
      <p:pic>
        <p:nvPicPr>
          <p:cNvPr id="32" name="Picture 31">
            <a:extLst>
              <a:ext uri="{FF2B5EF4-FFF2-40B4-BE49-F238E27FC236}">
                <a16:creationId xmlns:a16="http://schemas.microsoft.com/office/drawing/2014/main" id="{68C4632E-C1A3-5120-60B4-5F15BCEC2E90}"/>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3795" y="5563921"/>
            <a:ext cx="546665" cy="546665"/>
          </a:xfrm>
          <a:prstGeom prst="rect">
            <a:avLst/>
          </a:prstGeom>
        </p:spPr>
      </p:pic>
      <p:pic>
        <p:nvPicPr>
          <p:cNvPr id="38" name="Picture 37">
            <a:extLst>
              <a:ext uri="{FF2B5EF4-FFF2-40B4-BE49-F238E27FC236}">
                <a16:creationId xmlns:a16="http://schemas.microsoft.com/office/drawing/2014/main" id="{588868E1-F51A-3FDB-E09C-CE1A53021F07}"/>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84269" y="0"/>
            <a:ext cx="548640" cy="548640"/>
          </a:xfrm>
          <a:prstGeom prst="rect">
            <a:avLst/>
          </a:prstGeom>
        </p:spPr>
      </p:pic>
      <p:pic>
        <p:nvPicPr>
          <p:cNvPr id="40" name="Picture 39">
            <a:extLst>
              <a:ext uri="{FF2B5EF4-FFF2-40B4-BE49-F238E27FC236}">
                <a16:creationId xmlns:a16="http://schemas.microsoft.com/office/drawing/2014/main" id="{F370CD8E-3D1E-7636-8897-095E209F0975}"/>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8186" y="1855319"/>
            <a:ext cx="640080" cy="640080"/>
          </a:xfrm>
          <a:prstGeom prst="rect">
            <a:avLst/>
          </a:prstGeom>
        </p:spPr>
      </p:pic>
      <p:pic>
        <p:nvPicPr>
          <p:cNvPr id="1028" name="Picture 4">
            <a:extLst>
              <a:ext uri="{FF2B5EF4-FFF2-40B4-BE49-F238E27FC236}">
                <a16:creationId xmlns:a16="http://schemas.microsoft.com/office/drawing/2014/main" id="{53FF2696-D7CD-99DD-B54F-B872BE59FA6B}"/>
              </a:ext>
              <a:ext uri="{C183D7F6-B498-43B3-948B-1728B52AA6E4}">
                <adec:decorative xmlns:adec="http://schemas.microsoft.com/office/drawing/2017/decorative" val="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785" t="26494" r="24378" b="28059"/>
          <a:stretch/>
        </p:blipFill>
        <p:spPr bwMode="auto">
          <a:xfrm>
            <a:off x="8022218" y="4525716"/>
            <a:ext cx="811033" cy="725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1F5885-4403-90CC-063C-93B33FC3B8A7}"/>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810130" y="5797227"/>
            <a:ext cx="725091" cy="723299"/>
          </a:xfrm>
          <a:prstGeom prst="rect">
            <a:avLst/>
          </a:prstGeom>
        </p:spPr>
      </p:pic>
      <p:pic>
        <p:nvPicPr>
          <p:cNvPr id="17" name="Picture 16">
            <a:extLst>
              <a:ext uri="{FF2B5EF4-FFF2-40B4-BE49-F238E27FC236}">
                <a16:creationId xmlns:a16="http://schemas.microsoft.com/office/drawing/2014/main" id="{E8BE721D-B67E-50D6-FA23-B44137369FB9}"/>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74498" y="4584826"/>
            <a:ext cx="548640" cy="548640"/>
          </a:xfrm>
          <a:prstGeom prst="rect">
            <a:avLst/>
          </a:prstGeom>
        </p:spPr>
      </p:pic>
      <p:pic>
        <p:nvPicPr>
          <p:cNvPr id="25" name="Picture 24">
            <a:extLst>
              <a:ext uri="{FF2B5EF4-FFF2-40B4-BE49-F238E27FC236}">
                <a16:creationId xmlns:a16="http://schemas.microsoft.com/office/drawing/2014/main" id="{4564CFEF-63D9-3ED9-F175-FED9382AF49E}"/>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4620" y="5449656"/>
            <a:ext cx="706355" cy="753446"/>
          </a:xfrm>
          <a:prstGeom prst="rect">
            <a:avLst/>
          </a:prstGeom>
        </p:spPr>
      </p:pic>
      <p:pic>
        <p:nvPicPr>
          <p:cNvPr id="16" name="!Copilot">
            <a:extLst>
              <a:ext uri="{FF2B5EF4-FFF2-40B4-BE49-F238E27FC236}">
                <a16:creationId xmlns:a16="http://schemas.microsoft.com/office/drawing/2014/main" id="{D4A025B6-3C2B-B7D9-F6C4-D6FEC15A5A3B}"/>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5106892" y="2439894"/>
            <a:ext cx="1978215" cy="1978212"/>
          </a:xfrm>
          <a:prstGeom prst="rect">
            <a:avLst/>
          </a:prstGeom>
          <a:noFill/>
          <a:ln>
            <a:noFill/>
            <a:headEnd type="none" w="med" len="med"/>
            <a:tailEnd type="none" w="med" len="med"/>
          </a:ln>
          <a:effectLst/>
        </p:spPr>
      </p:pic>
      <p:sp>
        <p:nvSpPr>
          <p:cNvPr id="21" name="Title 4">
            <a:extLst>
              <a:ext uri="{FF2B5EF4-FFF2-40B4-BE49-F238E27FC236}">
                <a16:creationId xmlns:a16="http://schemas.microsoft.com/office/drawing/2014/main" id="{B5146145-5C3A-C598-5D35-699B92A066C0}"/>
              </a:ext>
            </a:extLst>
          </p:cNvPr>
          <p:cNvSpPr txBox="1">
            <a:spLocks/>
          </p:cNvSpPr>
          <p:nvPr/>
        </p:nvSpPr>
        <p:spPr>
          <a:xfrm>
            <a:off x="0" y="-903879"/>
            <a:ext cx="11017250" cy="554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r>
              <a:rPr lang="en-US" sz="2400">
                <a:solidFill>
                  <a:srgbClr val="2DB6FF"/>
                </a:solidFill>
              </a:rPr>
              <a:t>Wheel of Services</a:t>
            </a:r>
          </a:p>
        </p:txBody>
      </p:sp>
    </p:spTree>
    <p:extLst>
      <p:ext uri="{BB962C8B-B14F-4D97-AF65-F5344CB8AC3E}">
        <p14:creationId xmlns:p14="http://schemas.microsoft.com/office/powerpoint/2010/main" val="221804964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0B13AB-BA7B-CDC7-EDBC-9EF3095B3843}"/>
              </a:ext>
            </a:extLst>
          </p:cNvPr>
          <p:cNvSpPr/>
          <p:nvPr/>
        </p:nvSpPr>
        <p:spPr bwMode="auto">
          <a:xfrm>
            <a:off x="1489619" y="842258"/>
            <a:ext cx="7743354" cy="5556324"/>
          </a:xfrm>
          <a:prstGeom prst="roundRect">
            <a:avLst>
              <a:gd name="adj" fmla="val 4286"/>
            </a:avLst>
          </a:prstGeom>
          <a:noFill/>
          <a:ln w="19050">
            <a:solidFill>
              <a:schemeClr val="tx1">
                <a:lumMod val="50000"/>
                <a:lumOff val="50000"/>
              </a:schemeClr>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6" name="Rectangle: Top Corners Rounded 5">
            <a:extLst>
              <a:ext uri="{FF2B5EF4-FFF2-40B4-BE49-F238E27FC236}">
                <a16:creationId xmlns:a16="http://schemas.microsoft.com/office/drawing/2014/main" id="{BDEFCD47-36E7-7FB5-7ED8-109D2C3A2387}"/>
              </a:ext>
            </a:extLst>
          </p:cNvPr>
          <p:cNvSpPr>
            <a:spLocks/>
          </p:cNvSpPr>
          <p:nvPr/>
        </p:nvSpPr>
        <p:spPr bwMode="auto">
          <a:xfrm rot="5400000">
            <a:off x="5904711" y="315960"/>
            <a:ext cx="2784835" cy="3871679"/>
          </a:xfrm>
          <a:prstGeom prst="round2SameRect">
            <a:avLst>
              <a:gd name="adj1" fmla="val 8724"/>
              <a:gd name="adj2" fmla="val 0"/>
            </a:avLst>
          </a:prstGeom>
          <a:solidFill>
            <a:schemeClr val="tx2">
              <a:lumMod val="25000"/>
              <a:lumOff val="75000"/>
            </a:schemeClr>
          </a:solidFill>
          <a:ln w="57150"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High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High Complexity</a:t>
            </a:r>
          </a:p>
        </p:txBody>
      </p:sp>
      <p:sp>
        <p:nvSpPr>
          <p:cNvPr id="8" name="Rectangle: Top Corners Rounded 7">
            <a:extLst>
              <a:ext uri="{FF2B5EF4-FFF2-40B4-BE49-F238E27FC236}">
                <a16:creationId xmlns:a16="http://schemas.microsoft.com/office/drawing/2014/main" id="{6BAB681A-EBB7-3C0A-7FE1-DF70C933F05D}"/>
              </a:ext>
            </a:extLst>
          </p:cNvPr>
          <p:cNvSpPr>
            <a:spLocks/>
          </p:cNvSpPr>
          <p:nvPr/>
        </p:nvSpPr>
        <p:spPr bwMode="auto">
          <a:xfrm rot="16200000">
            <a:off x="2045222" y="3082510"/>
            <a:ext cx="2787053" cy="3862812"/>
          </a:xfrm>
          <a:prstGeom prst="round2SameRect">
            <a:avLst>
              <a:gd name="adj1" fmla="val 7150"/>
              <a:gd name="adj2" fmla="val 0"/>
            </a:avLst>
          </a:prstGeom>
          <a:solidFill>
            <a:schemeClr val="accent5">
              <a:lumMod val="20000"/>
              <a:lumOff val="80000"/>
            </a:schemeClr>
          </a:solidFill>
          <a:ln w="57150" cap="flat" cmpd="sng" algn="ctr">
            <a:noFill/>
            <a:prstDash val="solid"/>
            <a:headEnd type="none" w="med" len="med"/>
            <a:tailEnd type="none" w="med" len="med"/>
          </a:ln>
          <a:effectLst/>
        </p:spPr>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Low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Low Complexity</a:t>
            </a:r>
          </a:p>
        </p:txBody>
      </p:sp>
      <p:sp>
        <p:nvSpPr>
          <p:cNvPr id="10" name="Rectangle: Top Corners Rounded 9">
            <a:extLst>
              <a:ext uri="{FF2B5EF4-FFF2-40B4-BE49-F238E27FC236}">
                <a16:creationId xmlns:a16="http://schemas.microsoft.com/office/drawing/2014/main" id="{F60378ED-7FB0-42BE-43C7-04C4B1382F29}"/>
              </a:ext>
            </a:extLst>
          </p:cNvPr>
          <p:cNvSpPr>
            <a:spLocks/>
          </p:cNvSpPr>
          <p:nvPr/>
        </p:nvSpPr>
        <p:spPr bwMode="auto">
          <a:xfrm rot="16200000">
            <a:off x="2033487" y="333830"/>
            <a:ext cx="2783938" cy="3836238"/>
          </a:xfrm>
          <a:prstGeom prst="round2SameRect">
            <a:avLst>
              <a:gd name="adj1" fmla="val 7886"/>
              <a:gd name="adj2" fmla="val 0"/>
            </a:avLst>
          </a:prstGeom>
          <a:solidFill>
            <a:schemeClr val="bg2"/>
          </a:solidFill>
          <a:ln w="57150" cap="flat" cmpd="sng" algn="ctr">
            <a:noFill/>
            <a:prstDash val="solid"/>
            <a:headEnd type="none" w="med" len="med"/>
            <a:tailEnd type="none" w="med" len="med"/>
          </a:ln>
          <a:effectLst/>
        </p:spPr>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Low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High Complexity</a:t>
            </a:r>
          </a:p>
        </p:txBody>
      </p:sp>
      <p:sp>
        <p:nvSpPr>
          <p:cNvPr id="12" name="Rectangle: Top Corners Rounded 11">
            <a:extLst>
              <a:ext uri="{FF2B5EF4-FFF2-40B4-BE49-F238E27FC236}">
                <a16:creationId xmlns:a16="http://schemas.microsoft.com/office/drawing/2014/main" id="{40D08F3D-DD90-07EC-B645-7055BF405C83}"/>
              </a:ext>
            </a:extLst>
          </p:cNvPr>
          <p:cNvSpPr>
            <a:spLocks/>
          </p:cNvSpPr>
          <p:nvPr/>
        </p:nvSpPr>
        <p:spPr bwMode="auto">
          <a:xfrm rot="5400000">
            <a:off x="5904704" y="3074820"/>
            <a:ext cx="2775977" cy="3880532"/>
          </a:xfrm>
          <a:prstGeom prst="round2SameRect">
            <a:avLst>
              <a:gd name="adj1" fmla="val 8755"/>
              <a:gd name="adj2" fmla="val 0"/>
            </a:avLst>
          </a:prstGeom>
          <a:solidFill>
            <a:schemeClr val="accent5">
              <a:lumMod val="40000"/>
              <a:lumOff val="60000"/>
            </a:schemeClr>
          </a:solidFill>
          <a:ln w="57150"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a:ea typeface="+mn-ea"/>
                <a:cs typeface="+mn-cs"/>
              </a:rPr>
              <a:t>High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a:ea typeface="+mn-ea"/>
                <a:cs typeface="+mn-cs"/>
              </a:rPr>
              <a:t>Low Complexity</a:t>
            </a:r>
          </a:p>
        </p:txBody>
      </p:sp>
      <p:sp>
        <p:nvSpPr>
          <p:cNvPr id="14" name="TextBox 13">
            <a:extLst>
              <a:ext uri="{FF2B5EF4-FFF2-40B4-BE49-F238E27FC236}">
                <a16:creationId xmlns:a16="http://schemas.microsoft.com/office/drawing/2014/main" id="{29BF7997-570F-68F8-4180-3187B38C0F8D}"/>
              </a:ext>
            </a:extLst>
          </p:cNvPr>
          <p:cNvSpPr txBox="1"/>
          <p:nvPr/>
        </p:nvSpPr>
        <p:spPr>
          <a:xfrm>
            <a:off x="9457042" y="4499560"/>
            <a:ext cx="14369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mn-cs"/>
              </a:rPr>
              <a:t>Retrieval</a:t>
            </a:r>
            <a:r>
              <a:rPr kumimoji="0" lang="en-US" sz="1800" b="0" i="0" u="none" strike="noStrike" kern="1200" cap="none" spc="0" normalizeH="0" baseline="0" noProof="0">
                <a:ln>
                  <a:noFill/>
                </a:ln>
                <a:solidFill>
                  <a:prstClr val="black"/>
                </a:solidFill>
                <a:effectLst/>
                <a:uLnTx/>
                <a:uFillTx/>
                <a:latin typeface="Segoe UI"/>
                <a:ea typeface="+mn-ea"/>
                <a:cs typeface="+mn-cs"/>
              </a:rPr>
              <a:t> Agents</a:t>
            </a:r>
          </a:p>
        </p:txBody>
      </p:sp>
      <p:sp>
        <p:nvSpPr>
          <p:cNvPr id="16" name="TextBox 15">
            <a:extLst>
              <a:ext uri="{FF2B5EF4-FFF2-40B4-BE49-F238E27FC236}">
                <a16:creationId xmlns:a16="http://schemas.microsoft.com/office/drawing/2014/main" id="{071BC02E-4AD5-7AC1-BDD3-F2B155766999}"/>
              </a:ext>
            </a:extLst>
          </p:cNvPr>
          <p:cNvSpPr txBox="1"/>
          <p:nvPr/>
        </p:nvSpPr>
        <p:spPr>
          <a:xfrm>
            <a:off x="9457042" y="2911166"/>
            <a:ext cx="14369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 Agents</a:t>
            </a:r>
          </a:p>
        </p:txBody>
      </p:sp>
      <p:sp>
        <p:nvSpPr>
          <p:cNvPr id="18" name="TextBox 17">
            <a:extLst>
              <a:ext uri="{FF2B5EF4-FFF2-40B4-BE49-F238E27FC236}">
                <a16:creationId xmlns:a16="http://schemas.microsoft.com/office/drawing/2014/main" id="{B892D772-A7FB-DE1F-9907-B84C418246E7}"/>
              </a:ext>
            </a:extLst>
          </p:cNvPr>
          <p:cNvSpPr txBox="1"/>
          <p:nvPr/>
        </p:nvSpPr>
        <p:spPr>
          <a:xfrm>
            <a:off x="9457042" y="1564614"/>
            <a:ext cx="16500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mn-cs"/>
              </a:rPr>
              <a:t>Autonomous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 Agents</a:t>
            </a:r>
          </a:p>
        </p:txBody>
      </p:sp>
      <p:cxnSp>
        <p:nvCxnSpPr>
          <p:cNvPr id="20" name="Straight Arrow Connector 19">
            <a:extLst>
              <a:ext uri="{FF2B5EF4-FFF2-40B4-BE49-F238E27FC236}">
                <a16:creationId xmlns:a16="http://schemas.microsoft.com/office/drawing/2014/main" id="{BA074FD5-B0AC-7C97-7A56-19AB43E77DC0}"/>
              </a:ext>
            </a:extLst>
          </p:cNvPr>
          <p:cNvCxnSpPr>
            <a:cxnSpLocks/>
          </p:cNvCxnSpPr>
          <p:nvPr/>
        </p:nvCxnSpPr>
        <p:spPr>
          <a:xfrm>
            <a:off x="1601376" y="6601124"/>
            <a:ext cx="7540194" cy="0"/>
          </a:xfrm>
          <a:prstGeom prst="straightConnector1">
            <a:avLst/>
          </a:prstGeom>
          <a:noFill/>
          <a:ln w="19050" cap="rnd">
            <a:gradFill flip="none" rotWithShape="1">
              <a:gsLst>
                <a:gs pos="10000">
                  <a:schemeClr val="accent6"/>
                </a:gs>
                <a:gs pos="40000">
                  <a:schemeClr val="accent2"/>
                </a:gs>
              </a:gsLst>
              <a:path path="circle">
                <a:fillToRect l="100000" t="100000"/>
              </a:path>
              <a:tileRect r="-100000" b="-100000"/>
            </a:gradFill>
            <a:headEnd type="none" w="med" len="med"/>
            <a:tailEnd type="arrow" w="lg" len="med"/>
          </a:ln>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586731C-62F6-5F4F-E118-E7D915A64024}"/>
              </a:ext>
            </a:extLst>
          </p:cNvPr>
          <p:cNvSpPr txBox="1"/>
          <p:nvPr/>
        </p:nvSpPr>
        <p:spPr>
          <a:xfrm>
            <a:off x="4826031" y="6479205"/>
            <a:ext cx="1090884" cy="253169"/>
          </a:xfrm>
          <a:prstGeom prst="roundRect">
            <a:avLst/>
          </a:prstGeom>
          <a:solidFill>
            <a:schemeClr val="bg1"/>
          </a:solidFill>
        </p:spPr>
        <p:txBody>
          <a:bodyPr wrap="square" lIns="0" tIns="0" rIns="0" bIns="0" rtlCol="0" anchor="ctr" anchorCtr="0">
            <a:noAutofit/>
          </a:bodyPr>
          <a:lstStyle>
            <a:defPPr>
              <a:defRPr lang="en-US"/>
            </a:defPPr>
            <a:lvl1pPr marR="0" lvl="0" indent="0" algn="ctr" defTabSz="853416" fontAlgn="auto">
              <a:lnSpc>
                <a:spcPct val="100000"/>
              </a:lnSpc>
              <a:spcBef>
                <a:spcPts val="0"/>
              </a:spcBef>
              <a:spcAft>
                <a:spcPts val="0"/>
              </a:spcAft>
              <a:buClrTx/>
              <a:buSzTx/>
              <a:buFontTx/>
              <a:buNone/>
              <a:tabLst/>
              <a:defRPr kumimoji="0" sz="1222" b="0" i="0" u="none" strike="noStrike" kern="0" cap="none" spc="0" normalizeH="0" baseline="0">
                <a:ln>
                  <a:noFill/>
                </a:ln>
                <a:solidFill>
                  <a:schemeClr val="bg1"/>
                </a:solidFill>
                <a:effectLst/>
                <a:uLnTx/>
                <a:uFillTx/>
                <a:latin typeface="Segoe UI Semibold" panose="020B0702040204020203" pitchFamily="34" charset="0"/>
                <a:cs typeface="Segoe UI Semibold" panose="020B0702040204020203" pitchFamily="34"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gradFill>
                  <a:gsLst>
                    <a:gs pos="10000">
                      <a:srgbClr val="C03BC4"/>
                    </a:gs>
                    <a:gs pos="40000">
                      <a:srgbClr val="8661C5"/>
                    </a:gs>
                  </a:gsLst>
                  <a:path path="circle">
                    <a:fillToRect l="100000" t="100000"/>
                  </a:path>
                </a:gradFill>
                <a:effectLst/>
                <a:uLnTx/>
                <a:uFillTx/>
                <a:latin typeface="Segoe Sans Display Semibold"/>
                <a:ea typeface="+mn-ea"/>
                <a:cs typeface="Segoe UI Semibold" panose="020B0702040204020203" pitchFamily="34" charset="0"/>
              </a:rPr>
              <a:t>Value</a:t>
            </a:r>
          </a:p>
        </p:txBody>
      </p:sp>
      <p:cxnSp>
        <p:nvCxnSpPr>
          <p:cNvPr id="24" name="Straight Arrow Connector 23">
            <a:extLst>
              <a:ext uri="{FF2B5EF4-FFF2-40B4-BE49-F238E27FC236}">
                <a16:creationId xmlns:a16="http://schemas.microsoft.com/office/drawing/2014/main" id="{9A64FF9D-A8F7-F35B-5145-91797405CF86}"/>
              </a:ext>
            </a:extLst>
          </p:cNvPr>
          <p:cNvCxnSpPr>
            <a:cxnSpLocks/>
          </p:cNvCxnSpPr>
          <p:nvPr/>
        </p:nvCxnSpPr>
        <p:spPr>
          <a:xfrm flipV="1">
            <a:off x="1025085" y="913942"/>
            <a:ext cx="0" cy="5444000"/>
          </a:xfrm>
          <a:prstGeom prst="straightConnector1">
            <a:avLst/>
          </a:prstGeom>
          <a:noFill/>
          <a:ln w="19050" cap="rnd">
            <a:gradFill flip="none" rotWithShape="1">
              <a:gsLst>
                <a:gs pos="10000">
                  <a:schemeClr val="accent6"/>
                </a:gs>
                <a:gs pos="40000">
                  <a:schemeClr val="accent2"/>
                </a:gs>
              </a:gsLst>
              <a:path path="circle">
                <a:fillToRect l="100000" t="100000"/>
              </a:path>
              <a:tileRect r="-100000" b="-100000"/>
            </a:gradFill>
            <a:headEnd type="none" w="med" len="med"/>
            <a:tailEnd type="arrow" w="lg" len="med"/>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B0B9D0F-F7E3-882C-C843-3E5FB2BA7694}"/>
              </a:ext>
            </a:extLst>
          </p:cNvPr>
          <p:cNvSpPr txBox="1"/>
          <p:nvPr/>
        </p:nvSpPr>
        <p:spPr>
          <a:xfrm rot="16200000">
            <a:off x="62220" y="3478038"/>
            <a:ext cx="1873065" cy="315809"/>
          </a:xfrm>
          <a:prstGeom prst="roundRect">
            <a:avLst/>
          </a:prstGeom>
          <a:solidFill>
            <a:schemeClr val="bg1"/>
          </a:solidFill>
        </p:spPr>
        <p:txBody>
          <a:bodyPr wrap="square" lIns="0" tIns="0" rIns="0" bIns="0" rtlCol="0" anchor="ctr" anchorCtr="0">
            <a:noAutofit/>
          </a:bodyPr>
          <a:lstStyle>
            <a:defPPr>
              <a:defRPr lang="en-US"/>
            </a:defPPr>
            <a:lvl1pPr algn="ctr">
              <a:defRPr sz="4400">
                <a:latin typeface="Segoe Sans Display" pitchFamily="2" charset="0"/>
                <a:cs typeface="Segoe Sans Display" pitchFamily="2" charset="0"/>
              </a:defRPr>
            </a:lvl1pPr>
          </a:lstStyle>
          <a:p>
            <a:pPr marL="0" marR="0" lvl="0" indent="0" algn="ctr" defTabSz="853416"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gradFill>
                  <a:gsLst>
                    <a:gs pos="10000">
                      <a:srgbClr val="C03BC4"/>
                    </a:gs>
                    <a:gs pos="40000">
                      <a:srgbClr val="8661C5"/>
                    </a:gs>
                  </a:gsLst>
                  <a:path path="circle">
                    <a:fillToRect l="100000" t="100000"/>
                  </a:path>
                </a:gradFill>
                <a:effectLst/>
                <a:uLnTx/>
                <a:uFillTx/>
                <a:latin typeface="Segoe Sans Display Semibold"/>
                <a:ea typeface="+mn-ea"/>
                <a:cs typeface="Segoe UI Semibold" panose="020B0702040204020203" pitchFamily="34" charset="0"/>
              </a:rPr>
              <a:t>Complexity</a:t>
            </a:r>
          </a:p>
        </p:txBody>
      </p:sp>
      <p:cxnSp>
        <p:nvCxnSpPr>
          <p:cNvPr id="28" name="Straight Connector 27">
            <a:extLst>
              <a:ext uri="{FF2B5EF4-FFF2-40B4-BE49-F238E27FC236}">
                <a16:creationId xmlns:a16="http://schemas.microsoft.com/office/drawing/2014/main" id="{FCEECA3C-BA1C-F926-0CA2-45AF9E73061C}"/>
              </a:ext>
            </a:extLst>
          </p:cNvPr>
          <p:cNvCxnSpPr>
            <a:cxnSpLocks/>
          </p:cNvCxnSpPr>
          <p:nvPr/>
        </p:nvCxnSpPr>
        <p:spPr>
          <a:xfrm>
            <a:off x="1489619" y="3620420"/>
            <a:ext cx="7743354" cy="0"/>
          </a:xfrm>
          <a:prstGeom prst="line">
            <a:avLst/>
          </a:prstGeom>
          <a:noFill/>
          <a:ln w="9525" cap="flat" cmpd="sng" algn="ctr">
            <a:solidFill>
              <a:schemeClr val="tx1">
                <a:lumMod val="50000"/>
                <a:lumOff val="50000"/>
              </a:schemeClr>
            </a:solidFill>
            <a:prstDash val="lgDash"/>
            <a:headEnd type="none" w="med" len="med"/>
            <a:tailEnd type="none" w="med" len="med"/>
          </a:ln>
          <a:effectLst>
            <a:outerShdw blurRad="63500" dist="63500" dir="2700000" algn="tl" rotWithShape="0">
              <a:prstClr val="black">
                <a:alpha val="50000"/>
              </a:prstClr>
            </a:outerShdw>
          </a:effectLst>
        </p:spPr>
      </p:cxnSp>
      <p:cxnSp>
        <p:nvCxnSpPr>
          <p:cNvPr id="30" name="Straight Connector 29">
            <a:extLst>
              <a:ext uri="{FF2B5EF4-FFF2-40B4-BE49-F238E27FC236}">
                <a16:creationId xmlns:a16="http://schemas.microsoft.com/office/drawing/2014/main" id="{F31975F0-B5E4-8B10-1E78-1677A5BFD6EB}"/>
              </a:ext>
            </a:extLst>
          </p:cNvPr>
          <p:cNvCxnSpPr>
            <a:cxnSpLocks/>
          </p:cNvCxnSpPr>
          <p:nvPr/>
        </p:nvCxnSpPr>
        <p:spPr>
          <a:xfrm flipV="1">
            <a:off x="5361296" y="842258"/>
            <a:ext cx="0" cy="5556324"/>
          </a:xfrm>
          <a:prstGeom prst="line">
            <a:avLst/>
          </a:prstGeom>
          <a:noFill/>
          <a:ln w="9525" cap="flat" cmpd="sng" algn="ctr">
            <a:solidFill>
              <a:schemeClr val="tx1">
                <a:lumMod val="50000"/>
                <a:lumOff val="50000"/>
              </a:schemeClr>
            </a:solidFill>
            <a:prstDash val="lgDash"/>
            <a:headEnd type="none" w="med" len="med"/>
            <a:tailEnd type="none" w="med" len="med"/>
          </a:ln>
          <a:effectLst>
            <a:outerShdw blurRad="63500" dist="63500" dir="2700000" algn="tl" rotWithShape="0">
              <a:prstClr val="black">
                <a:alpha val="50000"/>
              </a:prstClr>
            </a:outerShdw>
          </a:effectLst>
        </p:spPr>
      </p:cxnSp>
      <p:sp>
        <p:nvSpPr>
          <p:cNvPr id="32" name="Oval 31">
            <a:extLst>
              <a:ext uri="{FF2B5EF4-FFF2-40B4-BE49-F238E27FC236}">
                <a16:creationId xmlns:a16="http://schemas.microsoft.com/office/drawing/2014/main" id="{1C1621BC-AB54-BAFD-F2FF-DF35994F346D}"/>
              </a:ext>
            </a:extLst>
          </p:cNvPr>
          <p:cNvSpPr>
            <a:spLocks noChangeAspect="1"/>
          </p:cNvSpPr>
          <p:nvPr/>
        </p:nvSpPr>
        <p:spPr>
          <a:xfrm>
            <a:off x="6173411" y="3881436"/>
            <a:ext cx="2247442" cy="2247442"/>
          </a:xfrm>
          <a:prstGeom prst="ellipse">
            <a:avLst/>
          </a:prstGeom>
          <a:noFill/>
          <a:ln w="28575">
            <a:gradFill flip="none" rotWithShape="1">
              <a:gsLst>
                <a:gs pos="0">
                  <a:schemeClr val="accent2"/>
                </a:gs>
                <a:gs pos="90000">
                  <a:schemeClr val="accent6"/>
                </a:gs>
                <a:gs pos="60000">
                  <a:schemeClr val="accent2"/>
                </a:gs>
                <a:gs pos="75000">
                  <a:schemeClr val="accent4"/>
                </a:gs>
                <a:gs pos="100000">
                  <a:schemeClr val="accent6"/>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Title 3">
            <a:extLst>
              <a:ext uri="{FF2B5EF4-FFF2-40B4-BE49-F238E27FC236}">
                <a16:creationId xmlns:a16="http://schemas.microsoft.com/office/drawing/2014/main" id="{55612B0C-A53D-0B0E-6CFD-81DFC961D4A2}"/>
              </a:ext>
            </a:extLst>
          </p:cNvPr>
          <p:cNvSpPr txBox="1">
            <a:spLocks/>
          </p:cNvSpPr>
          <p:nvPr/>
        </p:nvSpPr>
        <p:spPr>
          <a:xfrm>
            <a:off x="676940" y="181644"/>
            <a:ext cx="10972518" cy="646771"/>
          </a:xfrm>
          <a:prstGeom prst="rect">
            <a:avLst/>
          </a:prstGeom>
        </p:spPr>
        <p:txBody>
          <a:bodyPr lIns="91440" tIns="45720" rIns="91440" bIns="45720" anchor="t"/>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r>
              <a:rPr lang="en-US">
                <a:latin typeface="Segoe UI"/>
                <a:cs typeface="Segoe UI"/>
              </a:rPr>
              <a:t>Getting started!</a:t>
            </a:r>
            <a:endParaRPr lang="en-US"/>
          </a:p>
        </p:txBody>
      </p:sp>
    </p:spTree>
    <p:extLst>
      <p:ext uri="{BB962C8B-B14F-4D97-AF65-F5344CB8AC3E}">
        <p14:creationId xmlns:p14="http://schemas.microsoft.com/office/powerpoint/2010/main" val="2207405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8289F1-AE25-7A49-34E6-824E76CCD485}"/>
              </a:ext>
              <a:ext uri="{C183D7F6-B498-43B3-948B-1728B52AA6E4}">
                <adec:decorative xmlns:adec="http://schemas.microsoft.com/office/drawing/2017/decorative" val="1"/>
              </a:ext>
            </a:extLst>
          </p:cNvPr>
          <p:cNvSpPr/>
          <p:nvPr/>
        </p:nvSpPr>
        <p:spPr bwMode="auto">
          <a:xfrm>
            <a:off x="383161" y="1867661"/>
            <a:ext cx="11292113" cy="3215145"/>
          </a:xfrm>
          <a:prstGeom prst="roundRect">
            <a:avLst>
              <a:gd name="adj" fmla="val 5089"/>
            </a:avLst>
          </a:prstGeom>
          <a:gradFill flip="none" rotWithShape="1">
            <a:gsLst>
              <a:gs pos="0">
                <a:srgbClr val="157AC8"/>
              </a:gs>
              <a:gs pos="0">
                <a:srgbClr val="2A446F">
                  <a:alpha val="0"/>
                  <a:lumMod val="90000"/>
                  <a:lumOff val="10000"/>
                </a:srgbClr>
              </a:gs>
              <a:gs pos="100000">
                <a:srgbClr val="08609C"/>
              </a:gs>
            </a:gsLst>
            <a:lin ang="16200000" scaled="1"/>
            <a:tileRect/>
          </a:gradFill>
          <a:ln w="12700">
            <a:solidFill>
              <a:schemeClr val="bg1">
                <a:alpha val="20000"/>
              </a:schemeClr>
            </a:solid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9" name="Rectangle: Rounded Corners 8">
            <a:extLst>
              <a:ext uri="{FF2B5EF4-FFF2-40B4-BE49-F238E27FC236}">
                <a16:creationId xmlns:a16="http://schemas.microsoft.com/office/drawing/2014/main" id="{40D25EA8-5F2C-7C17-659A-2E462037961E}"/>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
        <p:nvSpPr>
          <p:cNvPr id="23" name="Title 1">
            <a:extLst>
              <a:ext uri="{FF2B5EF4-FFF2-40B4-BE49-F238E27FC236}">
                <a16:creationId xmlns:a16="http://schemas.microsoft.com/office/drawing/2014/main" id="{DD370D96-C47B-FA94-3A59-299F2DA2D58F}"/>
              </a:ext>
            </a:extLst>
          </p:cNvPr>
          <p:cNvSpPr txBox="1">
            <a:spLocks noGrp="1"/>
          </p:cNvSpPr>
          <p:nvPr>
            <p:ph type="title" idx="4294967295"/>
          </p:nvPr>
        </p:nvSpPr>
        <p:spPr>
          <a:xfrm>
            <a:off x="0" y="628650"/>
            <a:ext cx="12192000" cy="81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a:ln w="3175">
                  <a:noFill/>
                </a:ln>
                <a:solidFill>
                  <a:srgbClr val="091F2C"/>
                </a:solidFill>
                <a:effectLst/>
                <a:uLnTx/>
                <a:uFillTx/>
                <a:latin typeface="Segoe UI" panose="020B0502040204020203" pitchFamily="34" charset="0"/>
              </a:rPr>
              <a:t>Our enterprise AI commitments</a:t>
            </a:r>
          </a:p>
        </p:txBody>
      </p:sp>
      <p:cxnSp>
        <p:nvCxnSpPr>
          <p:cNvPr id="3" name="Straight Connector 2">
            <a:extLst>
              <a:ext uri="{FF2B5EF4-FFF2-40B4-BE49-F238E27FC236}">
                <a16:creationId xmlns:a16="http://schemas.microsoft.com/office/drawing/2014/main" id="{66A55F64-2DCF-784A-3378-B8892C37EA2E}"/>
              </a:ext>
              <a:ext uri="{C183D7F6-B498-43B3-948B-1728B52AA6E4}">
                <adec:decorative xmlns:adec="http://schemas.microsoft.com/office/drawing/2017/decorative" val="1"/>
              </a:ext>
            </a:extLst>
          </p:cNvPr>
          <p:cNvCxnSpPr>
            <a:cxnSpLocks/>
          </p:cNvCxnSpPr>
          <p:nvPr/>
        </p:nvCxnSpPr>
        <p:spPr>
          <a:xfrm>
            <a:off x="2673002" y="2017798"/>
            <a:ext cx="0" cy="2753669"/>
          </a:xfrm>
          <a:prstGeom prst="line">
            <a:avLst/>
          </a:prstGeom>
          <a:noFill/>
          <a:ln w="19050" cap="flat" cmpd="sng" algn="ctr">
            <a:solidFill>
              <a:srgbClr val="2E404B"/>
            </a:solidFill>
            <a:prstDash val="solid"/>
            <a:headEnd type="none" w="med" len="med"/>
            <a:tailEnd type="none" w="med" len="med"/>
          </a:ln>
          <a:effectLst/>
        </p:spPr>
      </p:cxnSp>
      <p:cxnSp>
        <p:nvCxnSpPr>
          <p:cNvPr id="6" name="Straight Connector 5">
            <a:extLst>
              <a:ext uri="{FF2B5EF4-FFF2-40B4-BE49-F238E27FC236}">
                <a16:creationId xmlns:a16="http://schemas.microsoft.com/office/drawing/2014/main" id="{E1C4FD27-8531-2CF6-3BFE-823544D48B21}"/>
              </a:ext>
              <a:ext uri="{C183D7F6-B498-43B3-948B-1728B52AA6E4}">
                <adec:decorative xmlns:adec="http://schemas.microsoft.com/office/drawing/2017/decorative" val="1"/>
              </a:ext>
            </a:extLst>
          </p:cNvPr>
          <p:cNvCxnSpPr>
            <a:cxnSpLocks/>
          </p:cNvCxnSpPr>
          <p:nvPr/>
        </p:nvCxnSpPr>
        <p:spPr>
          <a:xfrm>
            <a:off x="4882802" y="2017798"/>
            <a:ext cx="0" cy="2753669"/>
          </a:xfrm>
          <a:prstGeom prst="line">
            <a:avLst/>
          </a:prstGeom>
          <a:noFill/>
          <a:ln w="19050" cap="flat" cmpd="sng" algn="ctr">
            <a:solidFill>
              <a:srgbClr val="2E404B"/>
            </a:solidFill>
            <a:prstDash val="solid"/>
            <a:headEnd type="none" w="med" len="med"/>
            <a:tailEnd type="none" w="med" len="med"/>
          </a:ln>
          <a:effectLst/>
        </p:spPr>
      </p:cxnSp>
      <p:cxnSp>
        <p:nvCxnSpPr>
          <p:cNvPr id="7" name="Straight Connector 6">
            <a:extLst>
              <a:ext uri="{FF2B5EF4-FFF2-40B4-BE49-F238E27FC236}">
                <a16:creationId xmlns:a16="http://schemas.microsoft.com/office/drawing/2014/main" id="{81BD0DD7-D846-7C32-ACBA-5CD73CA20F0C}"/>
              </a:ext>
              <a:ext uri="{C183D7F6-B498-43B3-948B-1728B52AA6E4}">
                <adec:decorative xmlns:adec="http://schemas.microsoft.com/office/drawing/2017/decorative" val="1"/>
              </a:ext>
            </a:extLst>
          </p:cNvPr>
          <p:cNvCxnSpPr>
            <a:cxnSpLocks/>
          </p:cNvCxnSpPr>
          <p:nvPr/>
        </p:nvCxnSpPr>
        <p:spPr>
          <a:xfrm>
            <a:off x="7092602" y="2017798"/>
            <a:ext cx="0" cy="2753669"/>
          </a:xfrm>
          <a:prstGeom prst="line">
            <a:avLst/>
          </a:prstGeom>
          <a:noFill/>
          <a:ln w="19050" cap="flat" cmpd="sng" algn="ctr">
            <a:solidFill>
              <a:srgbClr val="2E404B"/>
            </a:solidFill>
            <a:prstDash val="solid"/>
            <a:headEnd type="none" w="med" len="med"/>
            <a:tailEnd type="none" w="med" len="med"/>
          </a:ln>
          <a:effectLst/>
        </p:spPr>
      </p:cxnSp>
      <p:grpSp>
        <p:nvGrpSpPr>
          <p:cNvPr id="8" name="Group 7">
            <a:extLst>
              <a:ext uri="{FF2B5EF4-FFF2-40B4-BE49-F238E27FC236}">
                <a16:creationId xmlns:a16="http://schemas.microsoft.com/office/drawing/2014/main" id="{61680429-0A67-C111-FEDF-F147A280EBC3}"/>
              </a:ext>
              <a:ext uri="{C183D7F6-B498-43B3-948B-1728B52AA6E4}">
                <adec:decorative xmlns:adec="http://schemas.microsoft.com/office/drawing/2017/decorative" val="1"/>
              </a:ext>
            </a:extLst>
          </p:cNvPr>
          <p:cNvGrpSpPr/>
          <p:nvPr/>
        </p:nvGrpSpPr>
        <p:grpSpPr>
          <a:xfrm>
            <a:off x="628594" y="2603842"/>
            <a:ext cx="1898750" cy="1437291"/>
            <a:chOff x="542977" y="2947386"/>
            <a:chExt cx="1898750" cy="1437291"/>
          </a:xfrm>
        </p:grpSpPr>
        <p:sp>
          <p:nvSpPr>
            <p:cNvPr id="10" name="Google Shape;3000;p241">
              <a:extLst>
                <a:ext uri="{FF2B5EF4-FFF2-40B4-BE49-F238E27FC236}">
                  <a16:creationId xmlns:a16="http://schemas.microsoft.com/office/drawing/2014/main" id="{62E7B435-4C6D-FD6C-3746-9B76B167014A}"/>
                </a:ext>
              </a:extLst>
            </p:cNvPr>
            <p:cNvSpPr txBox="1"/>
            <p:nvPr/>
          </p:nvSpPr>
          <p:spPr>
            <a:xfrm>
              <a:off x="542977" y="3646221"/>
              <a:ext cx="1898750"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Your data </a:t>
              </a:r>
              <a:r>
                <a:rPr kumimoji="0" lang="en-US" sz="1999" b="1" i="0" u="none" strike="noStrike" kern="0" cap="none" spc="0" normalizeH="0" baseline="0" noProof="0">
                  <a:ln w="3175">
                    <a:noFill/>
                  </a:ln>
                  <a:solidFill>
                    <a:srgbClr val="FFFFFF"/>
                  </a:solidFill>
                  <a:effectLst/>
                  <a:uLnTx/>
                  <a:uFillTx/>
                  <a:latin typeface="Segoe UI Semibold"/>
                  <a:ea typeface="+mj-lt"/>
                  <a:cs typeface="Segoe UI Semibold"/>
                </a:rPr>
                <a:t>is your data</a:t>
              </a:r>
            </a:p>
          </p:txBody>
        </p:sp>
        <p:sp>
          <p:nvSpPr>
            <p:cNvPr id="11" name="Rounded Rectangle 62">
              <a:extLst>
                <a:ext uri="{FF2B5EF4-FFF2-40B4-BE49-F238E27FC236}">
                  <a16:creationId xmlns:a16="http://schemas.microsoft.com/office/drawing/2014/main" id="{A06684D0-5157-66B9-A697-598F70CC114B}"/>
                </a:ext>
              </a:extLst>
            </p:cNvPr>
            <p:cNvSpPr/>
            <p:nvPr/>
          </p:nvSpPr>
          <p:spPr bwMode="auto">
            <a:xfrm>
              <a:off x="1263261" y="2947386"/>
              <a:ext cx="458182" cy="459478"/>
            </a:xfrm>
            <a:prstGeom prst="roundRect">
              <a:avLst>
                <a:gd name="adj" fmla="val 50000"/>
              </a:avLst>
            </a:prstGeom>
            <a:gradFill>
              <a:gsLst>
                <a:gs pos="10000">
                  <a:srgbClr val="D59ED7"/>
                </a:gs>
                <a:gs pos="73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1</a:t>
              </a:r>
            </a:p>
          </p:txBody>
        </p:sp>
      </p:grpSp>
      <p:grpSp>
        <p:nvGrpSpPr>
          <p:cNvPr id="14" name="Group 13">
            <a:extLst>
              <a:ext uri="{FF2B5EF4-FFF2-40B4-BE49-F238E27FC236}">
                <a16:creationId xmlns:a16="http://schemas.microsoft.com/office/drawing/2014/main" id="{46655765-3CDE-5F16-DD7E-497CDE75CD2B}"/>
              </a:ext>
              <a:ext uri="{C183D7F6-B498-43B3-948B-1728B52AA6E4}">
                <adec:decorative xmlns:adec="http://schemas.microsoft.com/office/drawing/2017/decorative" val="1"/>
              </a:ext>
            </a:extLst>
          </p:cNvPr>
          <p:cNvGrpSpPr/>
          <p:nvPr/>
        </p:nvGrpSpPr>
        <p:grpSpPr>
          <a:xfrm>
            <a:off x="2852136" y="2603842"/>
            <a:ext cx="1898750" cy="1744939"/>
            <a:chOff x="3071319" y="2947386"/>
            <a:chExt cx="1898750" cy="1744939"/>
          </a:xfrm>
        </p:grpSpPr>
        <p:sp>
          <p:nvSpPr>
            <p:cNvPr id="15" name="Google Shape;3000;p241">
              <a:extLst>
                <a:ext uri="{FF2B5EF4-FFF2-40B4-BE49-F238E27FC236}">
                  <a16:creationId xmlns:a16="http://schemas.microsoft.com/office/drawing/2014/main" id="{45140A44-75C0-0B72-99DD-5639D16AE258}"/>
                </a:ext>
              </a:extLst>
            </p:cNvPr>
            <p:cNvSpPr txBox="1"/>
            <p:nvPr/>
          </p:nvSpPr>
          <p:spPr>
            <a:xfrm>
              <a:off x="3071319" y="3646221"/>
              <a:ext cx="1898750" cy="1046104"/>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Customer Copyright </a:t>
              </a:r>
              <a:r>
                <a:rPr kumimoji="0" lang="en-US" sz="1999" b="1" i="0" u="none" strike="noStrike" kern="0" cap="none" spc="0" normalizeH="0" baseline="0" noProof="0">
                  <a:ln w="3175">
                    <a:noFill/>
                  </a:ln>
                  <a:solidFill>
                    <a:srgbClr val="FFFFFF"/>
                  </a:solidFill>
                  <a:effectLst/>
                  <a:uLnTx/>
                  <a:uFillTx/>
                  <a:latin typeface="Segoe UI Semibold"/>
                  <a:ea typeface="+mj-lt"/>
                  <a:cs typeface="Segoe UI Semibold"/>
                </a:rPr>
                <a:t>Commitment</a:t>
              </a:r>
            </a:p>
          </p:txBody>
        </p:sp>
        <p:sp>
          <p:nvSpPr>
            <p:cNvPr id="16" name="Rounded Rectangle 62">
              <a:extLst>
                <a:ext uri="{FF2B5EF4-FFF2-40B4-BE49-F238E27FC236}">
                  <a16:creationId xmlns:a16="http://schemas.microsoft.com/office/drawing/2014/main" id="{48904E21-BFAC-29AA-55B0-919FE611ED5A}"/>
                </a:ext>
              </a:extLst>
            </p:cNvPr>
            <p:cNvSpPr/>
            <p:nvPr/>
          </p:nvSpPr>
          <p:spPr bwMode="auto">
            <a:xfrm>
              <a:off x="3791603"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2</a:t>
              </a:r>
            </a:p>
          </p:txBody>
        </p:sp>
      </p:grpSp>
      <p:grpSp>
        <p:nvGrpSpPr>
          <p:cNvPr id="17" name="Group 16">
            <a:extLst>
              <a:ext uri="{FF2B5EF4-FFF2-40B4-BE49-F238E27FC236}">
                <a16:creationId xmlns:a16="http://schemas.microsoft.com/office/drawing/2014/main" id="{149B0A94-40FB-0A1C-C793-1021CED3A616}"/>
              </a:ext>
              <a:ext uri="{C183D7F6-B498-43B3-948B-1728B52AA6E4}">
                <adec:decorative xmlns:adec="http://schemas.microsoft.com/office/drawing/2017/decorative" val="1"/>
              </a:ext>
            </a:extLst>
          </p:cNvPr>
          <p:cNvGrpSpPr/>
          <p:nvPr/>
        </p:nvGrpSpPr>
        <p:grpSpPr>
          <a:xfrm>
            <a:off x="4927025" y="2603842"/>
            <a:ext cx="2165576" cy="1745067"/>
            <a:chOff x="5466248" y="2947386"/>
            <a:chExt cx="2165576" cy="1745067"/>
          </a:xfrm>
        </p:grpSpPr>
        <p:sp>
          <p:nvSpPr>
            <p:cNvPr id="18" name="Google Shape;3000;p241">
              <a:extLst>
                <a:ext uri="{FF2B5EF4-FFF2-40B4-BE49-F238E27FC236}">
                  <a16:creationId xmlns:a16="http://schemas.microsoft.com/office/drawing/2014/main" id="{65A4301B-FB53-A753-26EC-EB119012E794}"/>
                </a:ext>
              </a:extLst>
            </p:cNvPr>
            <p:cNvSpPr txBox="1"/>
            <p:nvPr/>
          </p:nvSpPr>
          <p:spPr>
            <a:xfrm>
              <a:off x="5466248" y="3646221"/>
              <a:ext cx="2165576" cy="1046232"/>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Our approach to privacy and Responsible AI</a:t>
              </a:r>
              <a:endParaRPr kumimoji="0" lang="en-US" sz="1999" b="1" i="0" u="none" strike="noStrike" kern="0" cap="none" spc="0" normalizeH="0" baseline="0" noProof="0">
                <a:ln w="3175">
                  <a:noFill/>
                </a:ln>
                <a:gradFill flip="none" rotWithShape="1">
                  <a:gsLst>
                    <a:gs pos="100000">
                      <a:srgbClr val="D59ED7"/>
                    </a:gs>
                    <a:gs pos="0">
                      <a:srgbClr val="8DC8E8"/>
                    </a:gs>
                  </a:gsLst>
                  <a:lin ang="0" scaled="1"/>
                  <a:tileRect/>
                </a:gradFill>
                <a:effectLst/>
                <a:uLnTx/>
                <a:uFillTx/>
                <a:latin typeface="Segoe UI Semibold"/>
                <a:ea typeface="+mj-lt"/>
                <a:cs typeface="Segoe UI Semibold"/>
              </a:endParaRPr>
            </a:p>
          </p:txBody>
        </p:sp>
        <p:sp>
          <p:nvSpPr>
            <p:cNvPr id="19" name="Rounded Rectangle 62">
              <a:extLst>
                <a:ext uri="{FF2B5EF4-FFF2-40B4-BE49-F238E27FC236}">
                  <a16:creationId xmlns:a16="http://schemas.microsoft.com/office/drawing/2014/main" id="{435C109A-5D3C-A7FB-30A4-8D124AA3536E}"/>
                </a:ext>
              </a:extLst>
            </p:cNvPr>
            <p:cNvSpPr/>
            <p:nvPr/>
          </p:nvSpPr>
          <p:spPr bwMode="auto">
            <a:xfrm>
              <a:off x="6319945"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3</a:t>
              </a:r>
            </a:p>
          </p:txBody>
        </p:sp>
      </p:grpSp>
      <p:grpSp>
        <p:nvGrpSpPr>
          <p:cNvPr id="21" name="Group 20">
            <a:extLst>
              <a:ext uri="{FF2B5EF4-FFF2-40B4-BE49-F238E27FC236}">
                <a16:creationId xmlns:a16="http://schemas.microsoft.com/office/drawing/2014/main" id="{0B6D356B-01E6-CA97-EA9B-48DFABCC905E}"/>
              </a:ext>
              <a:ext uri="{C183D7F6-B498-43B3-948B-1728B52AA6E4}">
                <adec:decorative xmlns:adec="http://schemas.microsoft.com/office/drawing/2017/decorative" val="1"/>
              </a:ext>
            </a:extLst>
          </p:cNvPr>
          <p:cNvGrpSpPr/>
          <p:nvPr/>
        </p:nvGrpSpPr>
        <p:grpSpPr>
          <a:xfrm>
            <a:off x="7253497" y="2603842"/>
            <a:ext cx="1898750" cy="1437291"/>
            <a:chOff x="8128000" y="2947386"/>
            <a:chExt cx="1898750" cy="1437291"/>
          </a:xfrm>
        </p:grpSpPr>
        <p:sp>
          <p:nvSpPr>
            <p:cNvPr id="22" name="Google Shape;3000;p241">
              <a:extLst>
                <a:ext uri="{FF2B5EF4-FFF2-40B4-BE49-F238E27FC236}">
                  <a16:creationId xmlns:a16="http://schemas.microsoft.com/office/drawing/2014/main" id="{3FDF81C3-C6BD-192E-66C7-0F45E670ECBC}"/>
                </a:ext>
              </a:extLst>
            </p:cNvPr>
            <p:cNvSpPr txBox="1"/>
            <p:nvPr/>
          </p:nvSpPr>
          <p:spPr>
            <a:xfrm>
              <a:off x="8128000" y="3646221"/>
              <a:ext cx="1898750"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Secure Future Initiative</a:t>
              </a:r>
            </a:p>
          </p:txBody>
        </p:sp>
        <p:sp>
          <p:nvSpPr>
            <p:cNvPr id="24" name="Rounded Rectangle 62">
              <a:extLst>
                <a:ext uri="{FF2B5EF4-FFF2-40B4-BE49-F238E27FC236}">
                  <a16:creationId xmlns:a16="http://schemas.microsoft.com/office/drawing/2014/main" id="{2E58F1E8-00DC-9B06-0D1A-68F7C1C45DFE}"/>
                </a:ext>
              </a:extLst>
            </p:cNvPr>
            <p:cNvSpPr/>
            <p:nvPr/>
          </p:nvSpPr>
          <p:spPr bwMode="auto">
            <a:xfrm>
              <a:off x="8848284"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4</a:t>
              </a:r>
            </a:p>
          </p:txBody>
        </p:sp>
      </p:grpSp>
      <p:cxnSp>
        <p:nvCxnSpPr>
          <p:cNvPr id="25" name="Straight Connector 24">
            <a:extLst>
              <a:ext uri="{FF2B5EF4-FFF2-40B4-BE49-F238E27FC236}">
                <a16:creationId xmlns:a16="http://schemas.microsoft.com/office/drawing/2014/main" id="{D6597F32-91C1-E8CA-4F0E-0DA5F89263B4}"/>
              </a:ext>
              <a:ext uri="{C183D7F6-B498-43B3-948B-1728B52AA6E4}">
                <adec:decorative xmlns:adec="http://schemas.microsoft.com/office/drawing/2017/decorative" val="1"/>
              </a:ext>
            </a:extLst>
          </p:cNvPr>
          <p:cNvCxnSpPr>
            <a:cxnSpLocks/>
          </p:cNvCxnSpPr>
          <p:nvPr/>
        </p:nvCxnSpPr>
        <p:spPr>
          <a:xfrm>
            <a:off x="9302402" y="2017798"/>
            <a:ext cx="0" cy="2753669"/>
          </a:xfrm>
          <a:prstGeom prst="line">
            <a:avLst/>
          </a:prstGeom>
          <a:noFill/>
          <a:ln w="19050" cap="flat" cmpd="sng" algn="ctr">
            <a:solidFill>
              <a:srgbClr val="2E404B"/>
            </a:solidFill>
            <a:prstDash val="solid"/>
            <a:headEnd type="none" w="med" len="med"/>
            <a:tailEnd type="none" w="med" len="med"/>
          </a:ln>
          <a:effectLst/>
        </p:spPr>
      </p:cxnSp>
      <p:grpSp>
        <p:nvGrpSpPr>
          <p:cNvPr id="37" name="Group 36">
            <a:extLst>
              <a:ext uri="{FF2B5EF4-FFF2-40B4-BE49-F238E27FC236}">
                <a16:creationId xmlns:a16="http://schemas.microsoft.com/office/drawing/2014/main" id="{6A3D2BDA-ADAE-0675-88A7-D15EFD3F37C6}"/>
              </a:ext>
              <a:ext uri="{C183D7F6-B498-43B3-948B-1728B52AA6E4}">
                <adec:decorative xmlns:adec="http://schemas.microsoft.com/office/drawing/2017/decorative" val="1"/>
              </a:ext>
            </a:extLst>
          </p:cNvPr>
          <p:cNvGrpSpPr/>
          <p:nvPr/>
        </p:nvGrpSpPr>
        <p:grpSpPr>
          <a:xfrm>
            <a:off x="9448320" y="2603842"/>
            <a:ext cx="1959708" cy="1437291"/>
            <a:chOff x="10414001" y="2947386"/>
            <a:chExt cx="1959708" cy="1437291"/>
          </a:xfrm>
        </p:grpSpPr>
        <p:sp>
          <p:nvSpPr>
            <p:cNvPr id="38" name="Google Shape;3000;p241">
              <a:extLst>
                <a:ext uri="{FF2B5EF4-FFF2-40B4-BE49-F238E27FC236}">
                  <a16:creationId xmlns:a16="http://schemas.microsoft.com/office/drawing/2014/main" id="{240E6F18-D23E-250F-B810-F4BE0F1DF944}"/>
                </a:ext>
              </a:extLst>
            </p:cNvPr>
            <p:cNvSpPr txBox="1"/>
            <p:nvPr/>
          </p:nvSpPr>
          <p:spPr>
            <a:xfrm>
              <a:off x="10414001" y="3646221"/>
              <a:ext cx="1959708"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Sustainability by design</a:t>
              </a:r>
            </a:p>
          </p:txBody>
        </p:sp>
        <p:sp>
          <p:nvSpPr>
            <p:cNvPr id="39" name="Rounded Rectangle 62">
              <a:extLst>
                <a:ext uri="{FF2B5EF4-FFF2-40B4-BE49-F238E27FC236}">
                  <a16:creationId xmlns:a16="http://schemas.microsoft.com/office/drawing/2014/main" id="{F6E74A56-448D-6F59-24B5-43FF8337BB6A}"/>
                </a:ext>
              </a:extLst>
            </p:cNvPr>
            <p:cNvSpPr/>
            <p:nvPr/>
          </p:nvSpPr>
          <p:spPr bwMode="auto">
            <a:xfrm>
              <a:off x="11164764"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5</a:t>
              </a:r>
            </a:p>
          </p:txBody>
        </p:sp>
      </p:grpSp>
      <p:grpSp>
        <p:nvGrpSpPr>
          <p:cNvPr id="5" name="Group 4" descr="Responsible AI principles&#10;">
            <a:extLst>
              <a:ext uri="{FF2B5EF4-FFF2-40B4-BE49-F238E27FC236}">
                <a16:creationId xmlns:a16="http://schemas.microsoft.com/office/drawing/2014/main" id="{9B7B7395-C611-B993-606F-BDF28915B449}"/>
              </a:ext>
            </a:extLst>
          </p:cNvPr>
          <p:cNvGrpSpPr/>
          <p:nvPr/>
        </p:nvGrpSpPr>
        <p:grpSpPr>
          <a:xfrm>
            <a:off x="542817" y="5633660"/>
            <a:ext cx="10972800" cy="454508"/>
            <a:chOff x="609600" y="5590442"/>
            <a:chExt cx="10972800" cy="454508"/>
          </a:xfrm>
        </p:grpSpPr>
        <p:cxnSp>
          <p:nvCxnSpPr>
            <p:cNvPr id="12" name="Straight Connector 11">
              <a:extLst>
                <a:ext uri="{FF2B5EF4-FFF2-40B4-BE49-F238E27FC236}">
                  <a16:creationId xmlns:a16="http://schemas.microsoft.com/office/drawing/2014/main" id="{7F72419F-E18E-21AA-192A-11F0DBF1AC12}"/>
                </a:ext>
                <a:ext uri="{C183D7F6-B498-43B3-948B-1728B52AA6E4}">
                  <adec:decorative xmlns:adec="http://schemas.microsoft.com/office/drawing/2017/decorative" val="1"/>
                </a:ext>
              </a:extLst>
            </p:cNvPr>
            <p:cNvCxnSpPr>
              <a:cxnSpLocks/>
            </p:cNvCxnSpPr>
            <p:nvPr/>
          </p:nvCxnSpPr>
          <p:spPr>
            <a:xfrm>
              <a:off x="609600" y="5817696"/>
              <a:ext cx="10972800" cy="0"/>
            </a:xfrm>
            <a:prstGeom prst="line">
              <a:avLst/>
            </a:prstGeom>
            <a:noFill/>
            <a:ln w="28575" cap="rnd" cmpd="sng" algn="ctr">
              <a:solidFill>
                <a:schemeClr val="bg1">
                  <a:lumMod val="75000"/>
                </a:schemeClr>
              </a:solidFill>
              <a:prstDash val="solid"/>
              <a:headEnd type="oval" w="med" len="med"/>
              <a:tailEnd type="oval" w="med" len="med"/>
            </a:ln>
            <a:effectLst/>
          </p:spPr>
        </p:cxnSp>
        <p:sp>
          <p:nvSpPr>
            <p:cNvPr id="13" name="Rectangle: Rounded Corners 12">
              <a:extLst>
                <a:ext uri="{FF2B5EF4-FFF2-40B4-BE49-F238E27FC236}">
                  <a16:creationId xmlns:a16="http://schemas.microsoft.com/office/drawing/2014/main" id="{528747A6-B7D4-0C47-D0B2-215E85A6CFF2}"/>
                </a:ext>
              </a:extLst>
            </p:cNvPr>
            <p:cNvSpPr/>
            <p:nvPr/>
          </p:nvSpPr>
          <p:spPr bwMode="auto">
            <a:xfrm>
              <a:off x="3920490" y="5590442"/>
              <a:ext cx="4351020" cy="454508"/>
            </a:xfrm>
            <a:prstGeom prst="roundRect">
              <a:avLst>
                <a:gd name="adj" fmla="val 50000"/>
              </a:avLst>
            </a:prstGeom>
            <a:gradFill>
              <a:gsLst>
                <a:gs pos="2000">
                  <a:srgbClr val="0179D4">
                    <a:lumMod val="80000"/>
                  </a:srgbClr>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Responsible AI principles</a:t>
              </a:r>
            </a:p>
          </p:txBody>
        </p:sp>
      </p:grpSp>
    </p:spTree>
    <p:extLst>
      <p:ext uri="{BB962C8B-B14F-4D97-AF65-F5344CB8AC3E}">
        <p14:creationId xmlns:p14="http://schemas.microsoft.com/office/powerpoint/2010/main" val="31549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100"/>
                                  </p:stCondLst>
                                  <p:childTnLst>
                                    <p:animMotion origin="layout" path="M 4.16667E-7 7.40741E-7 L 4.16667E-7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200"/>
                                  </p:stCondLst>
                                  <p:childTnLst>
                                    <p:animMotion origin="layout" path="M 4.16667E-7 7.40741E-7 L 4.16667E-7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nodeType="withEffect">
                                  <p:stCondLst>
                                    <p:cond delay="3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300"/>
                                  </p:stCondLst>
                                  <p:childTnLst>
                                    <p:animMotion origin="layout" path="M 4.16667E-7 7.40741E-7 L 4.16667E-7 0.03542 " pathEditMode="relative" rAng="0" ptsTypes="AA">
                                      <p:cBhvr>
                                        <p:cTn id="19" dur="700" spd="-100000" fill="hold"/>
                                        <p:tgtEl>
                                          <p:spTgt spid="7"/>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42" presetClass="path" presetSubtype="0" decel="100000" fill="hold" nodeType="withEffect">
                                  <p:stCondLst>
                                    <p:cond delay="300"/>
                                  </p:stCondLst>
                                  <p:childTnLst>
                                    <p:animMotion origin="layout" path="M 4.16667E-7 7.40741E-7 L 4.16667E-7 0.03542 " pathEditMode="relative" rAng="0" ptsTypes="AA">
                                      <p:cBhvr>
                                        <p:cTn id="24" dur="700" spd="-100000" fill="hold"/>
                                        <p:tgtEl>
                                          <p:spTgt spid="25"/>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nodeType="withEffect">
                                  <p:stCondLst>
                                    <p:cond delay="100"/>
                                  </p:stCondLst>
                                  <p:childTnLst>
                                    <p:animMotion origin="layout" path="M 4.16667E-6 -1.11111E-6 L 4.16667E-6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nodeType="withEffect">
                                  <p:stCondLst>
                                    <p:cond delay="2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42" presetClass="path" presetSubtype="0" decel="100000" fill="hold" nodeType="withEffect">
                                  <p:stCondLst>
                                    <p:cond delay="200"/>
                                  </p:stCondLst>
                                  <p:childTnLst>
                                    <p:animMotion origin="layout" path="M 1.04167E-6 -2.96296E-6 L 1.04167E-6 0.03542 " pathEditMode="relative" rAng="0" ptsTypes="AA">
                                      <p:cBhvr>
                                        <p:cTn id="34" dur="700" spd="-100000" fill="hold"/>
                                        <p:tgtEl>
                                          <p:spTgt spid="14"/>
                                        </p:tgtEl>
                                        <p:attrNameLst>
                                          <p:attrName>ppt_x</p:attrName>
                                          <p:attrName>ppt_y</p:attrName>
                                        </p:attrNameLst>
                                      </p:cBhvr>
                                      <p:rCtr x="0" y="1759"/>
                                    </p:animMotion>
                                  </p:childTnLst>
                                </p:cTn>
                              </p:par>
                              <p:par>
                                <p:cTn id="35" presetID="10" presetClass="entr" presetSubtype="0" fill="hold" nodeType="withEffect">
                                  <p:stCondLst>
                                    <p:cond delay="3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2" presetClass="path" presetSubtype="0" decel="100000" fill="hold" nodeType="withEffect">
                                  <p:stCondLst>
                                    <p:cond delay="300"/>
                                  </p:stCondLst>
                                  <p:childTnLst>
                                    <p:animMotion origin="layout" path="M 2.5E-6 -4.81481E-6 L 2.5E-6 0.03542 " pathEditMode="relative" rAng="0" ptsTypes="AA">
                                      <p:cBhvr>
                                        <p:cTn id="39" dur="700" spd="-100000" fill="hold"/>
                                        <p:tgtEl>
                                          <p:spTgt spid="17"/>
                                        </p:tgtEl>
                                        <p:attrNameLst>
                                          <p:attrName>ppt_x</p:attrName>
                                          <p:attrName>ppt_y</p:attrName>
                                        </p:attrNameLst>
                                      </p:cBhvr>
                                      <p:rCtr x="0" y="1759"/>
                                    </p:animMotion>
                                  </p:childTnLst>
                                </p:cTn>
                              </p:par>
                              <p:par>
                                <p:cTn id="40" presetID="10" presetClass="entr" presetSubtype="0" fill="hold" nodeType="withEffect">
                                  <p:stCondLst>
                                    <p:cond delay="4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42" presetClass="path" presetSubtype="0" decel="100000" fill="hold" nodeType="withEffect">
                                  <p:stCondLst>
                                    <p:cond delay="400"/>
                                  </p:stCondLst>
                                  <p:childTnLst>
                                    <p:animMotion origin="layout" path="M 4.79167E-6 -1.11111E-6 L 4.79167E-6 0.03542 " pathEditMode="relative" rAng="0" ptsTypes="AA">
                                      <p:cBhvr>
                                        <p:cTn id="44" dur="700" spd="-100000" fill="hold"/>
                                        <p:tgtEl>
                                          <p:spTgt spid="21"/>
                                        </p:tgtEl>
                                        <p:attrNameLst>
                                          <p:attrName>ppt_x</p:attrName>
                                          <p:attrName>ppt_y</p:attrName>
                                        </p:attrNameLst>
                                      </p:cBhvr>
                                      <p:rCtr x="0" y="1759"/>
                                    </p:animMotion>
                                  </p:childTnLst>
                                </p:cTn>
                              </p:par>
                              <p:par>
                                <p:cTn id="45" presetID="10" presetClass="entr" presetSubtype="0" fill="hold" nodeType="with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42" presetClass="path" presetSubtype="0" decel="100000" fill="hold" nodeType="withEffect">
                                  <p:stCondLst>
                                    <p:cond delay="500"/>
                                  </p:stCondLst>
                                  <p:childTnLst>
                                    <p:animMotion origin="layout" path="M 2.70833E-6 -1.11111E-6 L 2.70833E-6 0.03542 " pathEditMode="relative" rAng="0" ptsTypes="AA">
                                      <p:cBhvr>
                                        <p:cTn id="49" dur="700" spd="-100000" fill="hold"/>
                                        <p:tgtEl>
                                          <p:spTgt spid="37"/>
                                        </p:tgtEl>
                                        <p:attrNameLst>
                                          <p:attrName>ppt_x</p:attrName>
                                          <p:attrName>ppt_y</p:attrName>
                                        </p:attrNameLst>
                                      </p:cBhvr>
                                      <p:rCtr x="0" y="1759"/>
                                    </p:animMotion>
                                  </p:childTnLst>
                                </p:cTn>
                              </p:par>
                              <p:par>
                                <p:cTn id="50" presetID="10" presetClass="entr" presetSubtype="0" fill="hold" nodeType="withEffect">
                                  <p:stCondLst>
                                    <p:cond delay="60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42" presetClass="path" presetSubtype="0" decel="100000" fill="hold" nodeType="withEffect">
                                  <p:stCondLst>
                                    <p:cond delay="600"/>
                                  </p:stCondLst>
                                  <p:childTnLst>
                                    <p:animMotion origin="layout" path="M -1.25E-6 3.7037E-7 L -1.25E-6 -0.03287 " pathEditMode="relative" rAng="0" ptsTypes="AA">
                                      <p:cBhvr>
                                        <p:cTn id="54" dur="700" spd="-100000" fill="hold"/>
                                        <p:tgtEl>
                                          <p:spTgt spid="5"/>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5042-73EA-41BA-373B-C99D535EDD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CD14EFA-52F3-65B0-6689-73473E5425BD}"/>
              </a:ext>
            </a:extLst>
          </p:cNvPr>
          <p:cNvSpPr>
            <a:spLocks noGrp="1"/>
          </p:cNvSpPr>
          <p:nvPr>
            <p:ph type="title"/>
          </p:nvPr>
        </p:nvSpPr>
        <p:spPr/>
        <p:txBody>
          <a:bodyPr/>
          <a:lstStyle/>
          <a:p>
            <a:pPr algn="ctr"/>
            <a:r>
              <a:rPr lang="en-CA" noProof="0"/>
              <a:t>Copilot is the UI for AI</a:t>
            </a:r>
            <a:endParaRPr lang="en-IN"/>
          </a:p>
        </p:txBody>
      </p:sp>
      <p:grpSp>
        <p:nvGrpSpPr>
          <p:cNvPr id="319" name="Group 318" descr="Copilot Control System encompasses the entire infographic above.&#10;">
            <a:extLst>
              <a:ext uri="{FF2B5EF4-FFF2-40B4-BE49-F238E27FC236}">
                <a16:creationId xmlns:a16="http://schemas.microsoft.com/office/drawing/2014/main" id="{AB57C6F0-62FD-F209-3D25-0F7DC2AE5E2F}"/>
              </a:ext>
              <a:ext uri="{C183D7F6-B498-43B3-948B-1728B52AA6E4}">
                <adec:decorative xmlns:adec="http://schemas.microsoft.com/office/drawing/2017/decorative" val="0"/>
              </a:ext>
            </a:extLst>
          </p:cNvPr>
          <p:cNvGrpSpPr/>
          <p:nvPr/>
        </p:nvGrpSpPr>
        <p:grpSpPr>
          <a:xfrm>
            <a:off x="1309965" y="5754330"/>
            <a:ext cx="9629330" cy="276999"/>
            <a:chOff x="1746529" y="5600588"/>
            <a:chExt cx="8756216" cy="277071"/>
          </a:xfrm>
        </p:grpSpPr>
        <p:sp>
          <p:nvSpPr>
            <p:cNvPr id="320" name="Rounded Rectangle 62">
              <a:extLst>
                <a:ext uri="{FF2B5EF4-FFF2-40B4-BE49-F238E27FC236}">
                  <a16:creationId xmlns:a16="http://schemas.microsoft.com/office/drawing/2014/main" id="{C9EFAEB0-6518-BC02-6CFC-CB87DDB6E5CE}"/>
                </a:ext>
                <a:ext uri="{C183D7F6-B498-43B3-948B-1728B52AA6E4}">
                  <adec:decorative xmlns:adec="http://schemas.microsoft.com/office/drawing/2017/decorative" val="1"/>
                </a:ext>
              </a:extLst>
            </p:cNvPr>
            <p:cNvSpPr/>
            <p:nvPr/>
          </p:nvSpPr>
          <p:spPr bwMode="auto">
            <a:xfrm>
              <a:off x="4884049" y="5600588"/>
              <a:ext cx="2449287" cy="277071"/>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 Control System</a:t>
              </a:r>
            </a:p>
          </p:txBody>
        </p:sp>
        <p:pic>
          <p:nvPicPr>
            <p:cNvPr id="321" name="Picture 320">
              <a:extLst>
                <a:ext uri="{FF2B5EF4-FFF2-40B4-BE49-F238E27FC236}">
                  <a16:creationId xmlns:a16="http://schemas.microsoft.com/office/drawing/2014/main" id="{34C1030E-04AE-F521-A3AD-A5164B10F3A1}"/>
                </a:ext>
                <a:ext uri="{C183D7F6-B498-43B3-948B-1728B52AA6E4}">
                  <adec:decorative xmlns:adec="http://schemas.microsoft.com/office/drawing/2017/decorative" val="1"/>
                </a:ext>
              </a:extLst>
            </p:cNvPr>
            <p:cNvPicPr>
              <a:picLocks noChangeAspect="1"/>
            </p:cNvPicPr>
            <p:nvPr/>
          </p:nvPicPr>
          <p:blipFill>
            <a:blip r:embed="rId3"/>
            <a:srcRect l="1" r="-30"/>
            <a:stretch/>
          </p:blipFill>
          <p:spPr>
            <a:xfrm>
              <a:off x="1746529" y="5681465"/>
              <a:ext cx="3164765" cy="141695"/>
            </a:xfrm>
            <a:prstGeom prst="rect">
              <a:avLst/>
            </a:prstGeom>
          </p:spPr>
        </p:pic>
        <p:pic>
          <p:nvPicPr>
            <p:cNvPr id="322" name="Picture 321">
              <a:extLst>
                <a:ext uri="{FF2B5EF4-FFF2-40B4-BE49-F238E27FC236}">
                  <a16:creationId xmlns:a16="http://schemas.microsoft.com/office/drawing/2014/main" id="{088FD758-D724-E06A-06EF-843F74847C64}"/>
                </a:ext>
                <a:ext uri="{C183D7F6-B498-43B3-948B-1728B52AA6E4}">
                  <adec:decorative xmlns:adec="http://schemas.microsoft.com/office/drawing/2017/decorative" val="1"/>
                </a:ext>
              </a:extLst>
            </p:cNvPr>
            <p:cNvPicPr>
              <a:picLocks noChangeAspect="1"/>
            </p:cNvPicPr>
            <p:nvPr/>
          </p:nvPicPr>
          <p:blipFill>
            <a:blip r:embed="rId4"/>
            <a:srcRect l="-193" r="1"/>
            <a:stretch/>
          </p:blipFill>
          <p:spPr>
            <a:xfrm>
              <a:off x="7295248" y="5687400"/>
              <a:ext cx="3207497" cy="141695"/>
            </a:xfrm>
            <a:prstGeom prst="rect">
              <a:avLst/>
            </a:prstGeom>
          </p:spPr>
        </p:pic>
      </p:grpSp>
      <p:sp>
        <p:nvSpPr>
          <p:cNvPr id="325" name="Rectangle: Rounded Corners 7">
            <a:extLst>
              <a:ext uri="{FF2B5EF4-FFF2-40B4-BE49-F238E27FC236}">
                <a16:creationId xmlns:a16="http://schemas.microsoft.com/office/drawing/2014/main" id="{CFB5EF1B-616D-722B-5BF7-48BCB402849A}"/>
              </a:ext>
              <a:ext uri="{C183D7F6-B498-43B3-948B-1728B52AA6E4}">
                <adec:decorative xmlns:adec="http://schemas.microsoft.com/office/drawing/2017/decorative" val="1"/>
              </a:ext>
            </a:extLst>
          </p:cNvPr>
          <p:cNvSpPr>
            <a:spLocks/>
          </p:cNvSpPr>
          <p:nvPr/>
        </p:nvSpPr>
        <p:spPr bwMode="auto">
          <a:xfrm>
            <a:off x="586740" y="1381243"/>
            <a:ext cx="11018520" cy="5017970"/>
          </a:xfrm>
          <a:prstGeom prst="roundRect">
            <a:avLst>
              <a:gd name="adj" fmla="val 3385"/>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pic>
        <p:nvPicPr>
          <p:cNvPr id="228" name="Picture 227" descr="A person in a black shirt smiling is the starting point of the infographic">
            <a:extLst>
              <a:ext uri="{FF2B5EF4-FFF2-40B4-BE49-F238E27FC236}">
                <a16:creationId xmlns:a16="http://schemas.microsoft.com/office/drawing/2014/main" id="{815B37DE-0A12-E93A-14FB-80A432DBEF56}"/>
              </a:ext>
              <a:ext uri="{C183D7F6-B498-43B3-948B-1728B52AA6E4}">
                <adec:decorative xmlns:adec="http://schemas.microsoft.com/office/drawing/2017/decorative" val="0"/>
              </a:ext>
            </a:extLst>
          </p:cNvPr>
          <p:cNvPicPr>
            <a:picLocks noChangeAspect="1"/>
          </p:cNvPicPr>
          <p:nvPr/>
        </p:nvPicPr>
        <p:blipFill rotWithShape="1">
          <a:blip r:embed="rId5"/>
          <a:srcRect l="7986" t="12923" r="24479" b="42054"/>
          <a:stretch/>
        </p:blipFill>
        <p:spPr>
          <a:xfrm>
            <a:off x="1575500" y="3239440"/>
            <a:ext cx="1162801" cy="1162800"/>
          </a:xfrm>
          <a:prstGeom prst="ellipse">
            <a:avLst/>
          </a:prstGeom>
          <a:solidFill>
            <a:schemeClr val="bg1"/>
          </a:solidFill>
          <a:ln w="14684" cap="flat">
            <a:noFill/>
            <a:prstDash val="solid"/>
            <a:miter/>
          </a:ln>
          <a:effectLst/>
        </p:spPr>
      </p:pic>
      <p:grpSp>
        <p:nvGrpSpPr>
          <p:cNvPr id="229" name="Group 228" descr="Arrowing going back-and-forth between the person and Copilot">
            <a:extLst>
              <a:ext uri="{FF2B5EF4-FFF2-40B4-BE49-F238E27FC236}">
                <a16:creationId xmlns:a16="http://schemas.microsoft.com/office/drawing/2014/main" id="{3AEB6FCA-BFEA-C261-4E88-FE829F2F09F1}"/>
              </a:ext>
              <a:ext uri="{C183D7F6-B498-43B3-948B-1728B52AA6E4}">
                <adec:decorative xmlns:adec="http://schemas.microsoft.com/office/drawing/2017/decorative" val="0"/>
              </a:ext>
            </a:extLst>
          </p:cNvPr>
          <p:cNvGrpSpPr/>
          <p:nvPr/>
        </p:nvGrpSpPr>
        <p:grpSpPr>
          <a:xfrm>
            <a:off x="3243249" y="3651338"/>
            <a:ext cx="1043807" cy="339829"/>
            <a:chOff x="16892579" y="9293170"/>
            <a:chExt cx="2858461" cy="930620"/>
          </a:xfrm>
        </p:grpSpPr>
        <p:grpSp>
          <p:nvGrpSpPr>
            <p:cNvPr id="230" name="Group 229">
              <a:extLst>
                <a:ext uri="{FF2B5EF4-FFF2-40B4-BE49-F238E27FC236}">
                  <a16:creationId xmlns:a16="http://schemas.microsoft.com/office/drawing/2014/main" id="{BB4509D9-CF8F-43C2-D5BB-2F524D1417C2}"/>
                </a:ext>
              </a:extLst>
            </p:cNvPr>
            <p:cNvGrpSpPr/>
            <p:nvPr/>
          </p:nvGrpSpPr>
          <p:grpSpPr>
            <a:xfrm>
              <a:off x="16892579" y="9293170"/>
              <a:ext cx="2492701" cy="463291"/>
              <a:chOff x="16892579" y="9293170"/>
              <a:chExt cx="2492701" cy="463291"/>
            </a:xfrm>
          </p:grpSpPr>
          <p:grpSp>
            <p:nvGrpSpPr>
              <p:cNvPr id="309" name="Group 308">
                <a:extLst>
                  <a:ext uri="{FF2B5EF4-FFF2-40B4-BE49-F238E27FC236}">
                    <a16:creationId xmlns:a16="http://schemas.microsoft.com/office/drawing/2014/main" id="{437298A5-1B38-0B13-B7FF-1F5063E5C447}"/>
                  </a:ext>
                </a:extLst>
              </p:cNvPr>
              <p:cNvGrpSpPr>
                <a:grpSpLocks noChangeAspect="1"/>
              </p:cNvGrpSpPr>
              <p:nvPr/>
            </p:nvGrpSpPr>
            <p:grpSpPr>
              <a:xfrm rot="16200000" flipH="1">
                <a:off x="16758939" y="9426810"/>
                <a:ext cx="463291" cy="196011"/>
                <a:chOff x="24942308" y="2917288"/>
                <a:chExt cx="1321816" cy="559246"/>
              </a:xfrm>
            </p:grpSpPr>
            <p:cxnSp>
              <p:nvCxnSpPr>
                <p:cNvPr id="316" name="Straight Connector 315">
                  <a:extLst>
                    <a:ext uri="{FF2B5EF4-FFF2-40B4-BE49-F238E27FC236}">
                      <a16:creationId xmlns:a16="http://schemas.microsoft.com/office/drawing/2014/main" id="{8D8F8F70-4536-C76A-949B-D038BC93C275}"/>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317" name="Straight Connector 316">
                  <a:extLst>
                    <a:ext uri="{FF2B5EF4-FFF2-40B4-BE49-F238E27FC236}">
                      <a16:creationId xmlns:a16="http://schemas.microsoft.com/office/drawing/2014/main" id="{1A97FFEF-731D-B54C-B8C7-31C510C13C3F}"/>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315" name="Straight Connector 314">
                <a:extLst>
                  <a:ext uri="{FF2B5EF4-FFF2-40B4-BE49-F238E27FC236}">
                    <a16:creationId xmlns:a16="http://schemas.microsoft.com/office/drawing/2014/main" id="{3D9519CA-27E9-D371-656B-F46303DF1F0E}"/>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231" name="Group 230">
              <a:extLst>
                <a:ext uri="{FF2B5EF4-FFF2-40B4-BE49-F238E27FC236}">
                  <a16:creationId xmlns:a16="http://schemas.microsoft.com/office/drawing/2014/main" id="{30AB20A8-D515-FC48-5CAE-D34854FCBE0A}"/>
                </a:ext>
              </a:extLst>
            </p:cNvPr>
            <p:cNvGrpSpPr/>
            <p:nvPr/>
          </p:nvGrpSpPr>
          <p:grpSpPr>
            <a:xfrm rot="10800000">
              <a:off x="17258339" y="9760499"/>
              <a:ext cx="2492701" cy="463291"/>
              <a:chOff x="16892579" y="9293170"/>
              <a:chExt cx="2492701" cy="463291"/>
            </a:xfrm>
          </p:grpSpPr>
          <p:grpSp>
            <p:nvGrpSpPr>
              <p:cNvPr id="232" name="Group 231">
                <a:extLst>
                  <a:ext uri="{FF2B5EF4-FFF2-40B4-BE49-F238E27FC236}">
                    <a16:creationId xmlns:a16="http://schemas.microsoft.com/office/drawing/2014/main" id="{676D9808-5D7C-5549-ED8E-8445130CA526}"/>
                  </a:ext>
                </a:extLst>
              </p:cNvPr>
              <p:cNvGrpSpPr>
                <a:grpSpLocks noChangeAspect="1"/>
              </p:cNvGrpSpPr>
              <p:nvPr/>
            </p:nvGrpSpPr>
            <p:grpSpPr>
              <a:xfrm rot="16200000" flipH="1">
                <a:off x="16758939" y="9426810"/>
                <a:ext cx="463291" cy="196011"/>
                <a:chOff x="24942308" y="2917288"/>
                <a:chExt cx="1321816" cy="559246"/>
              </a:xfrm>
            </p:grpSpPr>
            <p:cxnSp>
              <p:nvCxnSpPr>
                <p:cNvPr id="295" name="Straight Connector 294">
                  <a:extLst>
                    <a:ext uri="{FF2B5EF4-FFF2-40B4-BE49-F238E27FC236}">
                      <a16:creationId xmlns:a16="http://schemas.microsoft.com/office/drawing/2014/main" id="{691E0E18-BF8B-3A19-C8A1-87C5F96460DC}"/>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296" name="Straight Connector 295">
                  <a:extLst>
                    <a:ext uri="{FF2B5EF4-FFF2-40B4-BE49-F238E27FC236}">
                      <a16:creationId xmlns:a16="http://schemas.microsoft.com/office/drawing/2014/main" id="{68D9AF7B-E103-CD7A-4C1E-1102F4AE8A6B}"/>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294" name="Straight Connector 293">
                <a:extLst>
                  <a:ext uri="{FF2B5EF4-FFF2-40B4-BE49-F238E27FC236}">
                    <a16:creationId xmlns:a16="http://schemas.microsoft.com/office/drawing/2014/main" id="{FCC9BCBF-9C97-0CA3-1ECB-EF45939B58EB}"/>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227" name="Rounded Rectangle 62">
            <a:extLst>
              <a:ext uri="{FF2B5EF4-FFF2-40B4-BE49-F238E27FC236}">
                <a16:creationId xmlns:a16="http://schemas.microsoft.com/office/drawing/2014/main" id="{C90EAC0D-E454-5FE3-E858-54BA81C050CF}"/>
              </a:ext>
              <a:ext uri="{C183D7F6-B498-43B3-948B-1728B52AA6E4}">
                <adec:decorative xmlns:adec="http://schemas.microsoft.com/office/drawing/2017/decorative" val="0"/>
              </a:ext>
            </a:extLst>
          </p:cNvPr>
          <p:cNvSpPr/>
          <p:nvPr/>
        </p:nvSpPr>
        <p:spPr bwMode="auto">
          <a:xfrm>
            <a:off x="4412353" y="1966945"/>
            <a:ext cx="919002"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a:t>
            </a:r>
          </a:p>
        </p:txBody>
      </p:sp>
      <p:sp>
        <p:nvSpPr>
          <p:cNvPr id="225" name="Copilot Box - replacement" descr="Copilot">
            <a:extLst>
              <a:ext uri="{FF2B5EF4-FFF2-40B4-BE49-F238E27FC236}">
                <a16:creationId xmlns:a16="http://schemas.microsoft.com/office/drawing/2014/main" id="{A982A054-C077-9459-EED1-949240BEF4CB}"/>
              </a:ext>
              <a:ext uri="{C183D7F6-B498-43B3-948B-1728B52AA6E4}">
                <adec:decorative xmlns:adec="http://schemas.microsoft.com/office/drawing/2017/decorative" val="0"/>
              </a:ext>
            </a:extLst>
          </p:cNvPr>
          <p:cNvSpPr>
            <a:spLocks noChangeAspect="1"/>
          </p:cNvSpPr>
          <p:nvPr/>
        </p:nvSpPr>
        <p:spPr bwMode="auto">
          <a:xfrm>
            <a:off x="4064123" y="2658690"/>
            <a:ext cx="2325013" cy="2325013"/>
          </a:xfrm>
          <a:prstGeom prst="roundRect">
            <a:avLst>
              <a:gd name="adj" fmla="val 6703"/>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logo - replacement">
            <a:extLst>
              <a:ext uri="{FF2B5EF4-FFF2-40B4-BE49-F238E27FC236}">
                <a16:creationId xmlns:a16="http://schemas.microsoft.com/office/drawing/2014/main" id="{EA287AD1-BEAC-084E-B696-45A89DC40936}"/>
              </a:ext>
              <a:ext uri="{C183D7F6-B498-43B3-948B-1728B52AA6E4}">
                <adec:decorative xmlns:adec="http://schemas.microsoft.com/office/drawing/2017/decorative" val="1"/>
              </a:ext>
            </a:extLst>
          </p:cNvPr>
          <p:cNvSpPr>
            <a:spLocks noChangeAspect="1"/>
          </p:cNvSpPr>
          <p:nvPr/>
        </p:nvSpPr>
        <p:spPr>
          <a:xfrm>
            <a:off x="4815830" y="3460941"/>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318" name="Rounded Rectangle 62">
            <a:extLst>
              <a:ext uri="{FF2B5EF4-FFF2-40B4-BE49-F238E27FC236}">
                <a16:creationId xmlns:a16="http://schemas.microsoft.com/office/drawing/2014/main" id="{C6A66535-2145-38AA-5ED9-B67F460CE85F}"/>
              </a:ext>
              <a:ext uri="{C183D7F6-B498-43B3-948B-1728B52AA6E4}">
                <adec:decorative xmlns:adec="http://schemas.microsoft.com/office/drawing/2017/decorative" val="0"/>
              </a:ext>
            </a:extLst>
          </p:cNvPr>
          <p:cNvSpPr/>
          <p:nvPr/>
        </p:nvSpPr>
        <p:spPr bwMode="auto">
          <a:xfrm>
            <a:off x="7974210" y="1966945"/>
            <a:ext cx="173350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Agents</a:t>
            </a:r>
          </a:p>
        </p:txBody>
      </p:sp>
      <p:grpSp>
        <p:nvGrpSpPr>
          <p:cNvPr id="40" name="!!NetworkLines">
            <a:extLst>
              <a:ext uri="{FF2B5EF4-FFF2-40B4-BE49-F238E27FC236}">
                <a16:creationId xmlns:a16="http://schemas.microsoft.com/office/drawing/2014/main" id="{473945FA-8B77-8348-BD38-FDB8B1AE8592}"/>
              </a:ext>
              <a:ext uri="{C183D7F6-B498-43B3-948B-1728B52AA6E4}">
                <adec:decorative xmlns:adec="http://schemas.microsoft.com/office/drawing/2017/decorative" val="1"/>
              </a:ext>
            </a:extLst>
          </p:cNvPr>
          <p:cNvGrpSpPr/>
          <p:nvPr/>
        </p:nvGrpSpPr>
        <p:grpSpPr>
          <a:xfrm>
            <a:off x="6385393" y="2660575"/>
            <a:ext cx="4203031" cy="2452391"/>
            <a:chOff x="26278919" y="7127751"/>
            <a:chExt cx="11858730" cy="6919351"/>
          </a:xfrm>
        </p:grpSpPr>
        <p:sp>
          <p:nvSpPr>
            <p:cNvPr id="41" name="Freeform: Shape 22">
              <a:extLst>
                <a:ext uri="{FF2B5EF4-FFF2-40B4-BE49-F238E27FC236}">
                  <a16:creationId xmlns:a16="http://schemas.microsoft.com/office/drawing/2014/main" id="{1956D224-CB50-6AA2-B5C6-B53043A6CE1F}"/>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2" name="Freeform: Shape 23">
              <a:extLst>
                <a:ext uri="{FF2B5EF4-FFF2-40B4-BE49-F238E27FC236}">
                  <a16:creationId xmlns:a16="http://schemas.microsoft.com/office/drawing/2014/main" id="{670BE6E8-25A5-4B64-DAEC-158A6657CE70}"/>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3" name="Freeform: Shape 28">
              <a:extLst>
                <a:ext uri="{FF2B5EF4-FFF2-40B4-BE49-F238E27FC236}">
                  <a16:creationId xmlns:a16="http://schemas.microsoft.com/office/drawing/2014/main" id="{4589C652-EA61-BF55-0FA6-025E8B70FAEC}"/>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4" name="Freeform: Shape 29">
              <a:extLst>
                <a:ext uri="{FF2B5EF4-FFF2-40B4-BE49-F238E27FC236}">
                  <a16:creationId xmlns:a16="http://schemas.microsoft.com/office/drawing/2014/main" id="{52D89BC7-57F7-C478-7464-41DFC7EE422E}"/>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5" name="Freeform: Shape 30">
              <a:extLst>
                <a:ext uri="{FF2B5EF4-FFF2-40B4-BE49-F238E27FC236}">
                  <a16:creationId xmlns:a16="http://schemas.microsoft.com/office/drawing/2014/main" id="{121E3C7C-D6EB-A6FB-A13C-397491A10B89}"/>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6" name="Freeform: Shape 31">
              <a:extLst>
                <a:ext uri="{FF2B5EF4-FFF2-40B4-BE49-F238E27FC236}">
                  <a16:creationId xmlns:a16="http://schemas.microsoft.com/office/drawing/2014/main" id="{7C1E0904-6D50-756F-11AC-7C9836B67704}"/>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7" name="Freeform: Shape 32">
              <a:extLst>
                <a:ext uri="{FF2B5EF4-FFF2-40B4-BE49-F238E27FC236}">
                  <a16:creationId xmlns:a16="http://schemas.microsoft.com/office/drawing/2014/main" id="{6E44CC1F-99EE-8CEB-89F6-E66FE4074AF1}"/>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8" name="Freeform: Shape 33">
              <a:extLst>
                <a:ext uri="{FF2B5EF4-FFF2-40B4-BE49-F238E27FC236}">
                  <a16:creationId xmlns:a16="http://schemas.microsoft.com/office/drawing/2014/main" id="{0DD3EA4A-72BB-87E3-0F12-1C44E3E0BFE6}"/>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9" name="Freeform: Shape 42">
              <a:extLst>
                <a:ext uri="{FF2B5EF4-FFF2-40B4-BE49-F238E27FC236}">
                  <a16:creationId xmlns:a16="http://schemas.microsoft.com/office/drawing/2014/main" id="{D4669EBB-FD48-2033-856D-C320A9C4547F}"/>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0" name="Freeform: Shape 44">
              <a:extLst>
                <a:ext uri="{FF2B5EF4-FFF2-40B4-BE49-F238E27FC236}">
                  <a16:creationId xmlns:a16="http://schemas.microsoft.com/office/drawing/2014/main" id="{3B5170B4-838D-778A-01EA-C54BB896B2B1}"/>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1" name="Freeform: Shape 54">
              <a:extLst>
                <a:ext uri="{FF2B5EF4-FFF2-40B4-BE49-F238E27FC236}">
                  <a16:creationId xmlns:a16="http://schemas.microsoft.com/office/drawing/2014/main" id="{BE11F562-BCE9-7BF4-94B3-9D198C197F82}"/>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2" name="Freeform: Shape 55">
              <a:extLst>
                <a:ext uri="{FF2B5EF4-FFF2-40B4-BE49-F238E27FC236}">
                  <a16:creationId xmlns:a16="http://schemas.microsoft.com/office/drawing/2014/main" id="{886EDDE2-6804-7A03-A752-94B3017A0F1B}"/>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3" name="Freeform: Shape 56">
              <a:extLst>
                <a:ext uri="{FF2B5EF4-FFF2-40B4-BE49-F238E27FC236}">
                  <a16:creationId xmlns:a16="http://schemas.microsoft.com/office/drawing/2014/main" id="{C5C28014-7EC7-4F6C-591F-54A3053F70CC}"/>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4" name="Freeform: Shape 57">
              <a:extLst>
                <a:ext uri="{FF2B5EF4-FFF2-40B4-BE49-F238E27FC236}">
                  <a16:creationId xmlns:a16="http://schemas.microsoft.com/office/drawing/2014/main" id="{FDFFD7AD-F6EF-D9F9-9BC5-298B87903847}"/>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5" name="Freeform: Shape 59">
              <a:extLst>
                <a:ext uri="{FF2B5EF4-FFF2-40B4-BE49-F238E27FC236}">
                  <a16:creationId xmlns:a16="http://schemas.microsoft.com/office/drawing/2014/main" id="{93C94ACA-9B2E-5F5E-F7D9-87AA9852425E}"/>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6" name="Freeform: Shape 60">
              <a:extLst>
                <a:ext uri="{FF2B5EF4-FFF2-40B4-BE49-F238E27FC236}">
                  <a16:creationId xmlns:a16="http://schemas.microsoft.com/office/drawing/2014/main" id="{31475431-36BF-81BD-6933-F299124113DF}"/>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7" name="Freeform: Shape 64">
              <a:extLst>
                <a:ext uri="{FF2B5EF4-FFF2-40B4-BE49-F238E27FC236}">
                  <a16:creationId xmlns:a16="http://schemas.microsoft.com/office/drawing/2014/main" id="{FBABD3A6-589E-2746-6B55-ED3CA8ABEF00}"/>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8" name="Freeform: Shape 65">
              <a:extLst>
                <a:ext uri="{FF2B5EF4-FFF2-40B4-BE49-F238E27FC236}">
                  <a16:creationId xmlns:a16="http://schemas.microsoft.com/office/drawing/2014/main" id="{B3A8D05C-21C8-7BD5-228E-BF51DA9BC57D}"/>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Shape 66">
              <a:extLst>
                <a:ext uri="{FF2B5EF4-FFF2-40B4-BE49-F238E27FC236}">
                  <a16:creationId xmlns:a16="http://schemas.microsoft.com/office/drawing/2014/main" id="{10277C0B-B356-D916-520D-235B5D2CF99C}"/>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67">
              <a:extLst>
                <a:ext uri="{FF2B5EF4-FFF2-40B4-BE49-F238E27FC236}">
                  <a16:creationId xmlns:a16="http://schemas.microsoft.com/office/drawing/2014/main" id="{7D2C02BE-D0E0-B95C-7AF7-9B7CEC7A7FCB}"/>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1" name="Freeform: Shape 68">
              <a:extLst>
                <a:ext uri="{FF2B5EF4-FFF2-40B4-BE49-F238E27FC236}">
                  <a16:creationId xmlns:a16="http://schemas.microsoft.com/office/drawing/2014/main" id="{A2576F51-C069-765B-0B12-533AE4CA9AE4}"/>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2" name="Freeform: Shape 98">
              <a:extLst>
                <a:ext uri="{FF2B5EF4-FFF2-40B4-BE49-F238E27FC236}">
                  <a16:creationId xmlns:a16="http://schemas.microsoft.com/office/drawing/2014/main" id="{8084FBAF-9A59-7C18-AEB1-E323D6EA08AC}"/>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3" name="Freeform: Shape 99">
              <a:extLst>
                <a:ext uri="{FF2B5EF4-FFF2-40B4-BE49-F238E27FC236}">
                  <a16:creationId xmlns:a16="http://schemas.microsoft.com/office/drawing/2014/main" id="{6326A70A-4259-AFAC-B2EB-1934FB230AB0}"/>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2" name="Freeform: Shape 100">
              <a:extLst>
                <a:ext uri="{FF2B5EF4-FFF2-40B4-BE49-F238E27FC236}">
                  <a16:creationId xmlns:a16="http://schemas.microsoft.com/office/drawing/2014/main" id="{3BFC9071-B328-341C-2B58-419E93ACECFB}"/>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3" name="Freeform: Shape 101">
              <a:extLst>
                <a:ext uri="{FF2B5EF4-FFF2-40B4-BE49-F238E27FC236}">
                  <a16:creationId xmlns:a16="http://schemas.microsoft.com/office/drawing/2014/main" id="{F0007131-DBF9-5518-47BB-FA07F5EA95D7}"/>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4" name="Freeform: Shape 102">
              <a:extLst>
                <a:ext uri="{FF2B5EF4-FFF2-40B4-BE49-F238E27FC236}">
                  <a16:creationId xmlns:a16="http://schemas.microsoft.com/office/drawing/2014/main" id="{A54B6A56-07A7-DF47-A347-63583A5ADD61}"/>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195" name="Group 194">
            <a:extLst>
              <a:ext uri="{FF2B5EF4-FFF2-40B4-BE49-F238E27FC236}">
                <a16:creationId xmlns:a16="http://schemas.microsoft.com/office/drawing/2014/main" id="{5ADBE242-1BF6-B367-1843-D5CBFBC07289}"/>
              </a:ext>
              <a:ext uri="{C183D7F6-B498-43B3-948B-1728B52AA6E4}">
                <adec:decorative xmlns:adec="http://schemas.microsoft.com/office/drawing/2017/decorative" val="1"/>
              </a:ext>
            </a:extLst>
          </p:cNvPr>
          <p:cNvGrpSpPr/>
          <p:nvPr/>
        </p:nvGrpSpPr>
        <p:grpSpPr>
          <a:xfrm>
            <a:off x="7698954" y="2447241"/>
            <a:ext cx="429790" cy="429790"/>
            <a:chOff x="36782287" y="9539321"/>
            <a:chExt cx="1796350" cy="1796350"/>
          </a:xfrm>
        </p:grpSpPr>
        <p:sp>
          <p:nvSpPr>
            <p:cNvPr id="196" name="Box">
              <a:extLst>
                <a:ext uri="{FF2B5EF4-FFF2-40B4-BE49-F238E27FC236}">
                  <a16:creationId xmlns:a16="http://schemas.microsoft.com/office/drawing/2014/main" id="{7D23AA2D-C02F-F25B-429F-1A4ECFEE47A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97" name="Graphic 82">
              <a:extLst>
                <a:ext uri="{FF2B5EF4-FFF2-40B4-BE49-F238E27FC236}">
                  <a16:creationId xmlns:a16="http://schemas.microsoft.com/office/drawing/2014/main" id="{63127BB5-7F5D-AE19-E9FE-9A621DF61EE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198" name="Group 197">
            <a:extLst>
              <a:ext uri="{FF2B5EF4-FFF2-40B4-BE49-F238E27FC236}">
                <a16:creationId xmlns:a16="http://schemas.microsoft.com/office/drawing/2014/main" id="{F00F0A82-EC28-CF50-D7E6-1F3946E9EF04}"/>
              </a:ext>
              <a:ext uri="{C183D7F6-B498-43B3-948B-1728B52AA6E4}">
                <adec:decorative xmlns:adec="http://schemas.microsoft.com/office/drawing/2017/decorative" val="1"/>
              </a:ext>
            </a:extLst>
          </p:cNvPr>
          <p:cNvGrpSpPr/>
          <p:nvPr/>
        </p:nvGrpSpPr>
        <p:grpSpPr>
          <a:xfrm>
            <a:off x="9486987" y="2577025"/>
            <a:ext cx="429790" cy="429790"/>
            <a:chOff x="36782287" y="9539321"/>
            <a:chExt cx="1796350" cy="1796350"/>
          </a:xfrm>
        </p:grpSpPr>
        <p:sp>
          <p:nvSpPr>
            <p:cNvPr id="199" name="Box">
              <a:extLst>
                <a:ext uri="{FF2B5EF4-FFF2-40B4-BE49-F238E27FC236}">
                  <a16:creationId xmlns:a16="http://schemas.microsoft.com/office/drawing/2014/main" id="{6C5C5ED3-0D21-2C34-9F7C-788CDD2437EF}"/>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0" name="Graphic 82">
              <a:extLst>
                <a:ext uri="{FF2B5EF4-FFF2-40B4-BE49-F238E27FC236}">
                  <a16:creationId xmlns:a16="http://schemas.microsoft.com/office/drawing/2014/main" id="{1AD97D3D-7F59-B463-6407-E205C4556C0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1" name="Group 200">
            <a:extLst>
              <a:ext uri="{FF2B5EF4-FFF2-40B4-BE49-F238E27FC236}">
                <a16:creationId xmlns:a16="http://schemas.microsoft.com/office/drawing/2014/main" id="{B99AAD27-05EA-4878-0411-C91058083A73}"/>
              </a:ext>
              <a:ext uri="{C183D7F6-B498-43B3-948B-1728B52AA6E4}">
                <adec:decorative xmlns:adec="http://schemas.microsoft.com/office/drawing/2017/decorative" val="1"/>
              </a:ext>
            </a:extLst>
          </p:cNvPr>
          <p:cNvGrpSpPr/>
          <p:nvPr/>
        </p:nvGrpSpPr>
        <p:grpSpPr>
          <a:xfrm>
            <a:off x="8634941" y="3158650"/>
            <a:ext cx="258498" cy="258498"/>
            <a:chOff x="36782287" y="9539321"/>
            <a:chExt cx="1796350" cy="1796350"/>
          </a:xfrm>
        </p:grpSpPr>
        <p:sp>
          <p:nvSpPr>
            <p:cNvPr id="202" name="Box">
              <a:extLst>
                <a:ext uri="{FF2B5EF4-FFF2-40B4-BE49-F238E27FC236}">
                  <a16:creationId xmlns:a16="http://schemas.microsoft.com/office/drawing/2014/main" id="{4E051C30-760F-B635-EB5A-0B7971E2062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3" name="Graphic 82">
              <a:extLst>
                <a:ext uri="{FF2B5EF4-FFF2-40B4-BE49-F238E27FC236}">
                  <a16:creationId xmlns:a16="http://schemas.microsoft.com/office/drawing/2014/main" id="{8EC09126-5231-6C29-1B67-1450B297F17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4" name="Group 203" descr="An infographic depicting a network featuring organizational chart icons.">
            <a:extLst>
              <a:ext uri="{FF2B5EF4-FFF2-40B4-BE49-F238E27FC236}">
                <a16:creationId xmlns:a16="http://schemas.microsoft.com/office/drawing/2014/main" id="{567F0979-9D11-2DF1-A46D-27B3807B1A62}"/>
              </a:ext>
              <a:ext uri="{C183D7F6-B498-43B3-948B-1728B52AA6E4}">
                <adec:decorative xmlns:adec="http://schemas.microsoft.com/office/drawing/2017/decorative" val="0"/>
              </a:ext>
            </a:extLst>
          </p:cNvPr>
          <p:cNvGrpSpPr/>
          <p:nvPr/>
        </p:nvGrpSpPr>
        <p:grpSpPr>
          <a:xfrm>
            <a:off x="7533996" y="3711073"/>
            <a:ext cx="611830" cy="611830"/>
            <a:chOff x="36782287" y="9539321"/>
            <a:chExt cx="1796350" cy="1796350"/>
          </a:xfrm>
        </p:grpSpPr>
        <p:sp>
          <p:nvSpPr>
            <p:cNvPr id="205" name="Box">
              <a:extLst>
                <a:ext uri="{FF2B5EF4-FFF2-40B4-BE49-F238E27FC236}">
                  <a16:creationId xmlns:a16="http://schemas.microsoft.com/office/drawing/2014/main" id="{861C238F-39C6-A6D2-59CD-553FFFF098B9}"/>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6" name="Graphic 82">
              <a:extLst>
                <a:ext uri="{FF2B5EF4-FFF2-40B4-BE49-F238E27FC236}">
                  <a16:creationId xmlns:a16="http://schemas.microsoft.com/office/drawing/2014/main" id="{AE1EC4BD-FAC9-6F86-4CC0-B64F74E4166C}"/>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7" name="Group 206">
            <a:extLst>
              <a:ext uri="{FF2B5EF4-FFF2-40B4-BE49-F238E27FC236}">
                <a16:creationId xmlns:a16="http://schemas.microsoft.com/office/drawing/2014/main" id="{57329C39-6764-2EC0-8F14-215D2897F856}"/>
              </a:ext>
              <a:ext uri="{C183D7F6-B498-43B3-948B-1728B52AA6E4}">
                <adec:decorative xmlns:adec="http://schemas.microsoft.com/office/drawing/2017/decorative" val="1"/>
              </a:ext>
            </a:extLst>
          </p:cNvPr>
          <p:cNvGrpSpPr/>
          <p:nvPr/>
        </p:nvGrpSpPr>
        <p:grpSpPr>
          <a:xfrm>
            <a:off x="10282518" y="3527713"/>
            <a:ext cx="611830" cy="611830"/>
            <a:chOff x="36782287" y="9539321"/>
            <a:chExt cx="1796350" cy="1796350"/>
          </a:xfrm>
        </p:grpSpPr>
        <p:sp>
          <p:nvSpPr>
            <p:cNvPr id="208" name="Box">
              <a:extLst>
                <a:ext uri="{FF2B5EF4-FFF2-40B4-BE49-F238E27FC236}">
                  <a16:creationId xmlns:a16="http://schemas.microsoft.com/office/drawing/2014/main" id="{8D9DBFEA-778A-2D44-C23E-4A3B6F62BB17}"/>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9" name="Graphic 82">
              <a:extLst>
                <a:ext uri="{FF2B5EF4-FFF2-40B4-BE49-F238E27FC236}">
                  <a16:creationId xmlns:a16="http://schemas.microsoft.com/office/drawing/2014/main" id="{2D683CFE-C31C-8D54-109A-7C52DF1DEF52}"/>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0" name="Group 209">
            <a:extLst>
              <a:ext uri="{FF2B5EF4-FFF2-40B4-BE49-F238E27FC236}">
                <a16:creationId xmlns:a16="http://schemas.microsoft.com/office/drawing/2014/main" id="{6BACF9B8-5375-D1DA-82A0-E7350C085CF5}"/>
              </a:ext>
              <a:ext uri="{C183D7F6-B498-43B3-948B-1728B52AA6E4}">
                <adec:decorative xmlns:adec="http://schemas.microsoft.com/office/drawing/2017/decorative" val="1"/>
              </a:ext>
            </a:extLst>
          </p:cNvPr>
          <p:cNvGrpSpPr/>
          <p:nvPr/>
        </p:nvGrpSpPr>
        <p:grpSpPr>
          <a:xfrm>
            <a:off x="9341564" y="4043852"/>
            <a:ext cx="258498" cy="258498"/>
            <a:chOff x="36782287" y="9539321"/>
            <a:chExt cx="1796350" cy="1796350"/>
          </a:xfrm>
        </p:grpSpPr>
        <p:sp>
          <p:nvSpPr>
            <p:cNvPr id="211" name="Box">
              <a:extLst>
                <a:ext uri="{FF2B5EF4-FFF2-40B4-BE49-F238E27FC236}">
                  <a16:creationId xmlns:a16="http://schemas.microsoft.com/office/drawing/2014/main" id="{19B30438-EEE4-7AB5-88C6-16410771DA36}"/>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2" name="Graphic 82">
              <a:extLst>
                <a:ext uri="{FF2B5EF4-FFF2-40B4-BE49-F238E27FC236}">
                  <a16:creationId xmlns:a16="http://schemas.microsoft.com/office/drawing/2014/main" id="{C65CDD7E-CF0B-71B4-835C-51EC94E101B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3" name="Group 212">
            <a:extLst>
              <a:ext uri="{FF2B5EF4-FFF2-40B4-BE49-F238E27FC236}">
                <a16:creationId xmlns:a16="http://schemas.microsoft.com/office/drawing/2014/main" id="{2C234E68-64C3-20C7-367E-5F791BC4CE72}"/>
              </a:ext>
              <a:ext uri="{C183D7F6-B498-43B3-948B-1728B52AA6E4}">
                <adec:decorative xmlns:adec="http://schemas.microsoft.com/office/drawing/2017/decorative" val="1"/>
              </a:ext>
            </a:extLst>
          </p:cNvPr>
          <p:cNvGrpSpPr/>
          <p:nvPr/>
        </p:nvGrpSpPr>
        <p:grpSpPr>
          <a:xfrm>
            <a:off x="7575929" y="4957245"/>
            <a:ext cx="258498" cy="258498"/>
            <a:chOff x="36782287" y="9539321"/>
            <a:chExt cx="1796350" cy="1796350"/>
          </a:xfrm>
        </p:grpSpPr>
        <p:sp>
          <p:nvSpPr>
            <p:cNvPr id="214" name="Box">
              <a:extLst>
                <a:ext uri="{FF2B5EF4-FFF2-40B4-BE49-F238E27FC236}">
                  <a16:creationId xmlns:a16="http://schemas.microsoft.com/office/drawing/2014/main" id="{0AC7DF0F-C9E4-138A-AE67-B849EE5978D1}"/>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5" name="Graphic 82">
              <a:extLst>
                <a:ext uri="{FF2B5EF4-FFF2-40B4-BE49-F238E27FC236}">
                  <a16:creationId xmlns:a16="http://schemas.microsoft.com/office/drawing/2014/main" id="{7FD58D1F-09C3-159C-FCDC-53F528A60F3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EA789CBA-380E-3210-4B47-1BB686832F79}"/>
              </a:ext>
              <a:ext uri="{C183D7F6-B498-43B3-948B-1728B52AA6E4}">
                <adec:decorative xmlns:adec="http://schemas.microsoft.com/office/drawing/2017/decorative" val="1"/>
              </a:ext>
            </a:extLst>
          </p:cNvPr>
          <p:cNvGrpSpPr/>
          <p:nvPr/>
        </p:nvGrpSpPr>
        <p:grpSpPr>
          <a:xfrm>
            <a:off x="8613184" y="4881985"/>
            <a:ext cx="429790" cy="429790"/>
            <a:chOff x="36782287" y="9539321"/>
            <a:chExt cx="1796350" cy="1796350"/>
          </a:xfrm>
        </p:grpSpPr>
        <p:sp>
          <p:nvSpPr>
            <p:cNvPr id="217" name="Box">
              <a:extLst>
                <a:ext uri="{FF2B5EF4-FFF2-40B4-BE49-F238E27FC236}">
                  <a16:creationId xmlns:a16="http://schemas.microsoft.com/office/drawing/2014/main" id="{A0B097D0-9E0E-A8D8-0BDF-8AC5F16D65DC}"/>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8" name="Graphic 82">
              <a:extLst>
                <a:ext uri="{FF2B5EF4-FFF2-40B4-BE49-F238E27FC236}">
                  <a16:creationId xmlns:a16="http://schemas.microsoft.com/office/drawing/2014/main" id="{BB1DDEC2-362F-1451-3E74-016EB8B3118A}"/>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B66E083F-92D1-8597-694B-24925B0C12F7}"/>
              </a:ext>
              <a:ext uri="{C183D7F6-B498-43B3-948B-1728B52AA6E4}">
                <adec:decorative xmlns:adec="http://schemas.microsoft.com/office/drawing/2017/decorative" val="1"/>
              </a:ext>
            </a:extLst>
          </p:cNvPr>
          <p:cNvGrpSpPr/>
          <p:nvPr/>
        </p:nvGrpSpPr>
        <p:grpSpPr>
          <a:xfrm>
            <a:off x="9862398" y="4830383"/>
            <a:ext cx="258498" cy="258498"/>
            <a:chOff x="36782287" y="9539321"/>
            <a:chExt cx="1796350" cy="1796350"/>
          </a:xfrm>
        </p:grpSpPr>
        <p:sp>
          <p:nvSpPr>
            <p:cNvPr id="220" name="Box">
              <a:extLst>
                <a:ext uri="{FF2B5EF4-FFF2-40B4-BE49-F238E27FC236}">
                  <a16:creationId xmlns:a16="http://schemas.microsoft.com/office/drawing/2014/main" id="{002C8147-F034-2451-0C47-111C686843D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1" name="Graphic 82">
              <a:extLst>
                <a:ext uri="{FF2B5EF4-FFF2-40B4-BE49-F238E27FC236}">
                  <a16:creationId xmlns:a16="http://schemas.microsoft.com/office/drawing/2014/main" id="{C6F8394F-9FEA-31E5-4D14-6B9BEB1A3E2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Tree>
    <p:extLst>
      <p:ext uri="{BB962C8B-B14F-4D97-AF65-F5344CB8AC3E}">
        <p14:creationId xmlns:p14="http://schemas.microsoft.com/office/powerpoint/2010/main" val="271041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229"/>
                                        </p:tgtEl>
                                        <p:attrNameLst>
                                          <p:attrName>style.visibility</p:attrName>
                                        </p:attrNameLst>
                                      </p:cBhvr>
                                      <p:to>
                                        <p:strVal val="visible"/>
                                      </p:to>
                                    </p:set>
                                    <p:animEffect transition="in" filter="barn(outVertical)">
                                      <p:cBhvr>
                                        <p:cTn id="7" dur="500"/>
                                        <p:tgtEl>
                                          <p:spTgt spid="229"/>
                                        </p:tgtEl>
                                      </p:cBhvr>
                                    </p:animEffect>
                                  </p:childTnLst>
                                </p:cTn>
                              </p:par>
                              <p:par>
                                <p:cTn id="8" presetID="42" presetClass="path" presetSubtype="0" decel="100000" fill="hold" nodeType="withEffect">
                                  <p:stCondLst>
                                    <p:cond delay="200"/>
                                  </p:stCondLst>
                                  <p:childTnLst>
                                    <p:animMotion origin="layout" path="M -4.16667E-6 4.07407E-6 L -4.16667E-6 0.03541 " pathEditMode="relative" rAng="0" ptsTypes="AA">
                                      <p:cBhvr>
                                        <p:cTn id="9" dur="700" spd="-100000" fill="hold"/>
                                        <p:tgtEl>
                                          <p:spTgt spid="229"/>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par>
                                <p:cTn id="13" presetID="42" presetClass="path" presetSubtype="0" decel="100000" fill="hold" grpId="1" nodeType="withEffect">
                                  <p:stCondLst>
                                    <p:cond delay="300"/>
                                  </p:stCondLst>
                                  <p:childTnLst>
                                    <p:animMotion origin="layout" path="M 4.16667E-6 4.07407E-6 L 4.16667E-6 0.03541 " pathEditMode="relative" rAng="0" ptsTypes="AA">
                                      <p:cBhvr>
                                        <p:cTn id="14" dur="700" spd="-100000" fill="hold"/>
                                        <p:tgtEl>
                                          <p:spTgt spid="225"/>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500"/>
                                        <p:tgtEl>
                                          <p:spTgt spid="226"/>
                                        </p:tgtEl>
                                      </p:cBhvr>
                                    </p:animEffect>
                                  </p:childTnLst>
                                </p:cTn>
                              </p:par>
                              <p:par>
                                <p:cTn id="18" presetID="42" presetClass="path" presetSubtype="0" decel="100000" fill="hold" grpId="1" nodeType="withEffect">
                                  <p:stCondLst>
                                    <p:cond delay="300"/>
                                  </p:stCondLst>
                                  <p:childTnLst>
                                    <p:animMotion origin="layout" path="M 4.16667E-6 4.07407E-6 L 4.16667E-6 0.03541 " pathEditMode="relative" rAng="0" ptsTypes="AA">
                                      <p:cBhvr>
                                        <p:cTn id="19" dur="700" spd="-100000" fill="hold"/>
                                        <p:tgtEl>
                                          <p:spTgt spid="226"/>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par>
                                <p:cTn id="23" presetID="42" presetClass="path" presetSubtype="0" decel="100000" fill="hold" grpId="1" nodeType="withEffect">
                                  <p:stCondLst>
                                    <p:cond delay="300"/>
                                  </p:stCondLst>
                                  <p:childTnLst>
                                    <p:animMotion origin="layout" path="M 8.33333E-7 -4.44444E-6 L 8.33333E-7 0.03542 " pathEditMode="relative" rAng="0" ptsTypes="AA">
                                      <p:cBhvr>
                                        <p:cTn id="24" dur="700" spd="-100000" fill="hold"/>
                                        <p:tgtEl>
                                          <p:spTgt spid="227"/>
                                        </p:tgtEl>
                                        <p:attrNameLst>
                                          <p:attrName>ppt_x</p:attrName>
                                          <p:attrName>ppt_y</p:attrName>
                                        </p:attrNameLst>
                                      </p:cBhvr>
                                      <p:rCtr x="0" y="1759"/>
                                    </p:animMotion>
                                  </p:childTnLst>
                                </p:cTn>
                              </p:par>
                              <p:par>
                                <p:cTn id="25" presetID="22" presetClass="entr" presetSubtype="8" fill="hold" nodeType="withEffect">
                                  <p:stCondLst>
                                    <p:cond delay="7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750"/>
                                        <p:tgtEl>
                                          <p:spTgt spid="40"/>
                                        </p:tgtEl>
                                      </p:cBhvr>
                                    </p:animEffect>
                                  </p:childTnLst>
                                </p:cTn>
                              </p:par>
                              <p:par>
                                <p:cTn id="28" presetID="42" presetClass="path" presetSubtype="0" decel="100000" fill="hold" nodeType="withEffect">
                                  <p:stCondLst>
                                    <p:cond delay="200"/>
                                  </p:stCondLst>
                                  <p:childTnLst>
                                    <p:animMotion origin="layout" path="M -3.75E-6 3.33333E-6 L -3.75E-6 0.03541 " pathEditMode="relative" rAng="0" ptsTypes="AA">
                                      <p:cBhvr>
                                        <p:cTn id="29" dur="1000" spd="-100000" fill="hold"/>
                                        <p:tgtEl>
                                          <p:spTgt spid="40"/>
                                        </p:tgtEl>
                                        <p:attrNameLst>
                                          <p:attrName>ppt_x</p:attrName>
                                          <p:attrName>ppt_y</p:attrName>
                                        </p:attrNameLst>
                                      </p:cBhvr>
                                      <p:rCtr x="0" y="1759"/>
                                    </p:animMotion>
                                  </p:childTnLst>
                                </p:cTn>
                              </p:par>
                              <p:par>
                                <p:cTn id="30" presetID="10" presetClass="entr" presetSubtype="0" fill="hold" nodeType="withEffect">
                                  <p:stCondLst>
                                    <p:cond delay="85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6" presetClass="emph" presetSubtype="0" accel="100000" autoRev="1" fill="hold" nodeType="withEffect">
                                  <p:stCondLst>
                                    <p:cond delay="350"/>
                                  </p:stCondLst>
                                  <p:childTnLst>
                                    <p:animScale>
                                      <p:cBhvr>
                                        <p:cTn id="34" dur="500" fill="hold"/>
                                        <p:tgtEl>
                                          <p:spTgt spid="195"/>
                                        </p:tgtEl>
                                      </p:cBhvr>
                                      <p:by x="80000" y="80000"/>
                                    </p:animScale>
                                  </p:childTnLst>
                                </p:cTn>
                              </p:par>
                              <p:par>
                                <p:cTn id="35" presetID="10" presetClass="entr" presetSubtype="0" fill="hold" nodeType="withEffect">
                                  <p:stCondLst>
                                    <p:cond delay="950"/>
                                  </p:stCondLst>
                                  <p:childTnLst>
                                    <p:set>
                                      <p:cBhvr>
                                        <p:cTn id="36" dur="1" fill="hold">
                                          <p:stCondLst>
                                            <p:cond delay="0"/>
                                          </p:stCondLst>
                                        </p:cTn>
                                        <p:tgtEl>
                                          <p:spTgt spid="198"/>
                                        </p:tgtEl>
                                        <p:attrNameLst>
                                          <p:attrName>style.visibility</p:attrName>
                                        </p:attrNameLst>
                                      </p:cBhvr>
                                      <p:to>
                                        <p:strVal val="visible"/>
                                      </p:to>
                                    </p:set>
                                    <p:animEffect transition="in" filter="fade">
                                      <p:cBhvr>
                                        <p:cTn id="37" dur="500"/>
                                        <p:tgtEl>
                                          <p:spTgt spid="198"/>
                                        </p:tgtEl>
                                      </p:cBhvr>
                                    </p:animEffect>
                                  </p:childTnLst>
                                </p:cTn>
                              </p:par>
                              <p:par>
                                <p:cTn id="38" presetID="6" presetClass="emph" presetSubtype="0" accel="100000" autoRev="1" fill="hold" nodeType="withEffect">
                                  <p:stCondLst>
                                    <p:cond delay="450"/>
                                  </p:stCondLst>
                                  <p:childTnLst>
                                    <p:animScale>
                                      <p:cBhvr>
                                        <p:cTn id="39" dur="500" fill="hold"/>
                                        <p:tgtEl>
                                          <p:spTgt spid="198"/>
                                        </p:tgtEl>
                                      </p:cBhvr>
                                      <p:by x="80000" y="80000"/>
                                    </p:animScale>
                                  </p:childTnLst>
                                </p:cTn>
                              </p:par>
                              <p:par>
                                <p:cTn id="40" presetID="10" presetClass="entr" presetSubtype="0" fill="hold" nodeType="withEffect">
                                  <p:stCondLst>
                                    <p:cond delay="1100"/>
                                  </p:stCondLst>
                                  <p:childTnLst>
                                    <p:set>
                                      <p:cBhvr>
                                        <p:cTn id="41" dur="1" fill="hold">
                                          <p:stCondLst>
                                            <p:cond delay="0"/>
                                          </p:stCondLst>
                                        </p:cTn>
                                        <p:tgtEl>
                                          <p:spTgt spid="201"/>
                                        </p:tgtEl>
                                        <p:attrNameLst>
                                          <p:attrName>style.visibility</p:attrName>
                                        </p:attrNameLst>
                                      </p:cBhvr>
                                      <p:to>
                                        <p:strVal val="visible"/>
                                      </p:to>
                                    </p:set>
                                    <p:animEffect transition="in" filter="fade">
                                      <p:cBhvr>
                                        <p:cTn id="42" dur="500"/>
                                        <p:tgtEl>
                                          <p:spTgt spid="201"/>
                                        </p:tgtEl>
                                      </p:cBhvr>
                                    </p:animEffect>
                                  </p:childTnLst>
                                </p:cTn>
                              </p:par>
                              <p:par>
                                <p:cTn id="43" presetID="6" presetClass="emph" presetSubtype="0" accel="100000" autoRev="1" fill="hold" nodeType="withEffect">
                                  <p:stCondLst>
                                    <p:cond delay="600"/>
                                  </p:stCondLst>
                                  <p:childTnLst>
                                    <p:animScale>
                                      <p:cBhvr>
                                        <p:cTn id="44" dur="500" fill="hold"/>
                                        <p:tgtEl>
                                          <p:spTgt spid="201"/>
                                        </p:tgtEl>
                                      </p:cBhvr>
                                      <p:by x="80000" y="80000"/>
                                    </p:animScale>
                                  </p:childTnLst>
                                </p:cTn>
                              </p:par>
                              <p:par>
                                <p:cTn id="45" presetID="10" presetClass="entr" presetSubtype="0" fill="hold" nodeType="withEffect">
                                  <p:stCondLst>
                                    <p:cond delay="1000"/>
                                  </p:stCondLst>
                                  <p:childTnLst>
                                    <p:set>
                                      <p:cBhvr>
                                        <p:cTn id="46" dur="1" fill="hold">
                                          <p:stCondLst>
                                            <p:cond delay="0"/>
                                          </p:stCondLst>
                                        </p:cTn>
                                        <p:tgtEl>
                                          <p:spTgt spid="204"/>
                                        </p:tgtEl>
                                        <p:attrNameLst>
                                          <p:attrName>style.visibility</p:attrName>
                                        </p:attrNameLst>
                                      </p:cBhvr>
                                      <p:to>
                                        <p:strVal val="visible"/>
                                      </p:to>
                                    </p:set>
                                    <p:animEffect transition="in" filter="fade">
                                      <p:cBhvr>
                                        <p:cTn id="47" dur="500"/>
                                        <p:tgtEl>
                                          <p:spTgt spid="204"/>
                                        </p:tgtEl>
                                      </p:cBhvr>
                                    </p:animEffect>
                                  </p:childTnLst>
                                </p:cTn>
                              </p:par>
                              <p:par>
                                <p:cTn id="48" presetID="6" presetClass="emph" presetSubtype="0" accel="100000" autoRev="1" fill="hold" nodeType="withEffect">
                                  <p:stCondLst>
                                    <p:cond delay="500"/>
                                  </p:stCondLst>
                                  <p:childTnLst>
                                    <p:animScale>
                                      <p:cBhvr>
                                        <p:cTn id="49" dur="500" fill="hold"/>
                                        <p:tgtEl>
                                          <p:spTgt spid="204"/>
                                        </p:tgtEl>
                                      </p:cBhvr>
                                      <p:by x="80000" y="80000"/>
                                    </p:animScale>
                                  </p:childTnLst>
                                </p:cTn>
                              </p:par>
                              <p:par>
                                <p:cTn id="50" presetID="10" presetClass="entr" presetSubtype="0" fill="hold" nodeType="withEffect">
                                  <p:stCondLst>
                                    <p:cond delay="900"/>
                                  </p:stCondLst>
                                  <p:childTnLst>
                                    <p:set>
                                      <p:cBhvr>
                                        <p:cTn id="51" dur="1" fill="hold">
                                          <p:stCondLst>
                                            <p:cond delay="0"/>
                                          </p:stCondLst>
                                        </p:cTn>
                                        <p:tgtEl>
                                          <p:spTgt spid="210"/>
                                        </p:tgtEl>
                                        <p:attrNameLst>
                                          <p:attrName>style.visibility</p:attrName>
                                        </p:attrNameLst>
                                      </p:cBhvr>
                                      <p:to>
                                        <p:strVal val="visible"/>
                                      </p:to>
                                    </p:set>
                                    <p:animEffect transition="in" filter="fade">
                                      <p:cBhvr>
                                        <p:cTn id="52" dur="500"/>
                                        <p:tgtEl>
                                          <p:spTgt spid="210"/>
                                        </p:tgtEl>
                                      </p:cBhvr>
                                    </p:animEffect>
                                  </p:childTnLst>
                                </p:cTn>
                              </p:par>
                              <p:par>
                                <p:cTn id="53" presetID="6" presetClass="emph" presetSubtype="0" accel="100000" autoRev="1" fill="hold" nodeType="withEffect">
                                  <p:stCondLst>
                                    <p:cond delay="400"/>
                                  </p:stCondLst>
                                  <p:childTnLst>
                                    <p:animScale>
                                      <p:cBhvr>
                                        <p:cTn id="54" dur="500" fill="hold"/>
                                        <p:tgtEl>
                                          <p:spTgt spid="210"/>
                                        </p:tgtEl>
                                      </p:cBhvr>
                                      <p:by x="80000" y="80000"/>
                                    </p:animScale>
                                  </p:childTnLst>
                                </p:cTn>
                              </p:par>
                              <p:par>
                                <p:cTn id="55" presetID="10" presetClass="entr" presetSubtype="0" fill="hold" nodeType="withEffect">
                                  <p:stCondLst>
                                    <p:cond delay="1150"/>
                                  </p:stCondLst>
                                  <p:childTnLst>
                                    <p:set>
                                      <p:cBhvr>
                                        <p:cTn id="56" dur="1" fill="hold">
                                          <p:stCondLst>
                                            <p:cond delay="0"/>
                                          </p:stCondLst>
                                        </p:cTn>
                                        <p:tgtEl>
                                          <p:spTgt spid="207"/>
                                        </p:tgtEl>
                                        <p:attrNameLst>
                                          <p:attrName>style.visibility</p:attrName>
                                        </p:attrNameLst>
                                      </p:cBhvr>
                                      <p:to>
                                        <p:strVal val="visible"/>
                                      </p:to>
                                    </p:set>
                                    <p:animEffect transition="in" filter="fade">
                                      <p:cBhvr>
                                        <p:cTn id="57" dur="500"/>
                                        <p:tgtEl>
                                          <p:spTgt spid="207"/>
                                        </p:tgtEl>
                                      </p:cBhvr>
                                    </p:animEffect>
                                  </p:childTnLst>
                                </p:cTn>
                              </p:par>
                              <p:par>
                                <p:cTn id="58" presetID="6" presetClass="emph" presetSubtype="0" accel="100000" autoRev="1" fill="hold" nodeType="withEffect">
                                  <p:stCondLst>
                                    <p:cond delay="650"/>
                                  </p:stCondLst>
                                  <p:childTnLst>
                                    <p:animScale>
                                      <p:cBhvr>
                                        <p:cTn id="59" dur="500" fill="hold"/>
                                        <p:tgtEl>
                                          <p:spTgt spid="207"/>
                                        </p:tgtEl>
                                      </p:cBhvr>
                                      <p:by x="80000" y="80000"/>
                                    </p:animScale>
                                  </p:childTnLst>
                                </p:cTn>
                              </p:par>
                              <p:par>
                                <p:cTn id="60" presetID="10" presetClass="entr" presetSubtype="0" fill="hold" nodeType="withEffect">
                                  <p:stCondLst>
                                    <p:cond delay="1200"/>
                                  </p:stCondLst>
                                  <p:childTnLst>
                                    <p:set>
                                      <p:cBhvr>
                                        <p:cTn id="61" dur="1" fill="hold">
                                          <p:stCondLst>
                                            <p:cond delay="0"/>
                                          </p:stCondLst>
                                        </p:cTn>
                                        <p:tgtEl>
                                          <p:spTgt spid="213"/>
                                        </p:tgtEl>
                                        <p:attrNameLst>
                                          <p:attrName>style.visibility</p:attrName>
                                        </p:attrNameLst>
                                      </p:cBhvr>
                                      <p:to>
                                        <p:strVal val="visible"/>
                                      </p:to>
                                    </p:set>
                                    <p:animEffect transition="in" filter="fade">
                                      <p:cBhvr>
                                        <p:cTn id="62" dur="500"/>
                                        <p:tgtEl>
                                          <p:spTgt spid="213"/>
                                        </p:tgtEl>
                                      </p:cBhvr>
                                    </p:animEffect>
                                  </p:childTnLst>
                                </p:cTn>
                              </p:par>
                              <p:par>
                                <p:cTn id="63" presetID="6" presetClass="emph" presetSubtype="0" accel="100000" autoRev="1" fill="hold" nodeType="withEffect">
                                  <p:stCondLst>
                                    <p:cond delay="700"/>
                                  </p:stCondLst>
                                  <p:childTnLst>
                                    <p:animScale>
                                      <p:cBhvr>
                                        <p:cTn id="64" dur="500" fill="hold"/>
                                        <p:tgtEl>
                                          <p:spTgt spid="213"/>
                                        </p:tgtEl>
                                      </p:cBhvr>
                                      <p:by x="80000" y="80000"/>
                                    </p:animScale>
                                  </p:childTnLst>
                                </p:cTn>
                              </p:par>
                              <p:par>
                                <p:cTn id="65" presetID="10" presetClass="entr" presetSubtype="0" fill="hold" nodeType="withEffect">
                                  <p:stCondLst>
                                    <p:cond delay="1250"/>
                                  </p:stCondLst>
                                  <p:childTnLst>
                                    <p:set>
                                      <p:cBhvr>
                                        <p:cTn id="66" dur="1" fill="hold">
                                          <p:stCondLst>
                                            <p:cond delay="0"/>
                                          </p:stCondLst>
                                        </p:cTn>
                                        <p:tgtEl>
                                          <p:spTgt spid="216"/>
                                        </p:tgtEl>
                                        <p:attrNameLst>
                                          <p:attrName>style.visibility</p:attrName>
                                        </p:attrNameLst>
                                      </p:cBhvr>
                                      <p:to>
                                        <p:strVal val="visible"/>
                                      </p:to>
                                    </p:set>
                                    <p:animEffect transition="in" filter="fade">
                                      <p:cBhvr>
                                        <p:cTn id="67" dur="500"/>
                                        <p:tgtEl>
                                          <p:spTgt spid="216"/>
                                        </p:tgtEl>
                                      </p:cBhvr>
                                    </p:animEffect>
                                  </p:childTnLst>
                                </p:cTn>
                              </p:par>
                              <p:par>
                                <p:cTn id="68" presetID="6" presetClass="emph" presetSubtype="0" accel="100000" autoRev="1" fill="hold" nodeType="withEffect">
                                  <p:stCondLst>
                                    <p:cond delay="750"/>
                                  </p:stCondLst>
                                  <p:childTnLst>
                                    <p:animScale>
                                      <p:cBhvr>
                                        <p:cTn id="69" dur="500" fill="hold"/>
                                        <p:tgtEl>
                                          <p:spTgt spid="216"/>
                                        </p:tgtEl>
                                      </p:cBhvr>
                                      <p:by x="80000" y="80000"/>
                                    </p:animScale>
                                  </p:childTnLst>
                                </p:cTn>
                              </p:par>
                              <p:par>
                                <p:cTn id="70" presetID="10" presetClass="entr" presetSubtype="0" fill="hold" nodeType="withEffect">
                                  <p:stCondLst>
                                    <p:cond delay="1050"/>
                                  </p:stCondLst>
                                  <p:childTnLst>
                                    <p:set>
                                      <p:cBhvr>
                                        <p:cTn id="71" dur="1" fill="hold">
                                          <p:stCondLst>
                                            <p:cond delay="0"/>
                                          </p:stCondLst>
                                        </p:cTn>
                                        <p:tgtEl>
                                          <p:spTgt spid="219"/>
                                        </p:tgtEl>
                                        <p:attrNameLst>
                                          <p:attrName>style.visibility</p:attrName>
                                        </p:attrNameLst>
                                      </p:cBhvr>
                                      <p:to>
                                        <p:strVal val="visible"/>
                                      </p:to>
                                    </p:set>
                                    <p:animEffect transition="in" filter="fade">
                                      <p:cBhvr>
                                        <p:cTn id="72" dur="500"/>
                                        <p:tgtEl>
                                          <p:spTgt spid="219"/>
                                        </p:tgtEl>
                                      </p:cBhvr>
                                    </p:animEffect>
                                  </p:childTnLst>
                                </p:cTn>
                              </p:par>
                              <p:par>
                                <p:cTn id="73" presetID="6" presetClass="emph" presetSubtype="0" accel="100000" autoRev="1" fill="hold" nodeType="withEffect">
                                  <p:stCondLst>
                                    <p:cond delay="550"/>
                                  </p:stCondLst>
                                  <p:childTnLst>
                                    <p:animScale>
                                      <p:cBhvr>
                                        <p:cTn id="74" dur="500" fill="hold"/>
                                        <p:tgtEl>
                                          <p:spTgt spid="219"/>
                                        </p:tgtEl>
                                      </p:cBhvr>
                                      <p:by x="80000" y="80000"/>
                                    </p:animScale>
                                  </p:childTnLst>
                                </p:cTn>
                              </p:par>
                              <p:par>
                                <p:cTn id="75" presetID="10" presetClass="entr" presetSubtype="0" fill="hold" grpId="0" nodeType="withEffect">
                                  <p:stCondLst>
                                    <p:cond delay="850"/>
                                  </p:stCondLst>
                                  <p:childTnLst>
                                    <p:set>
                                      <p:cBhvr>
                                        <p:cTn id="76" dur="1" fill="hold">
                                          <p:stCondLst>
                                            <p:cond delay="0"/>
                                          </p:stCondLst>
                                        </p:cTn>
                                        <p:tgtEl>
                                          <p:spTgt spid="318"/>
                                        </p:tgtEl>
                                        <p:attrNameLst>
                                          <p:attrName>style.visibility</p:attrName>
                                        </p:attrNameLst>
                                      </p:cBhvr>
                                      <p:to>
                                        <p:strVal val="visible"/>
                                      </p:to>
                                    </p:set>
                                    <p:animEffect transition="in" filter="fade">
                                      <p:cBhvr>
                                        <p:cTn id="77" dur="500"/>
                                        <p:tgtEl>
                                          <p:spTgt spid="318"/>
                                        </p:tgtEl>
                                      </p:cBhvr>
                                    </p:animEffect>
                                  </p:childTnLst>
                                </p:cTn>
                              </p:par>
                              <p:par>
                                <p:cTn id="78" presetID="6" presetClass="emph" presetSubtype="0" accel="100000" autoRev="1" fill="hold" grpId="1" nodeType="withEffect">
                                  <p:stCondLst>
                                    <p:cond delay="350"/>
                                  </p:stCondLst>
                                  <p:childTnLst>
                                    <p:animScale>
                                      <p:cBhvr>
                                        <p:cTn id="79" dur="500" fill="hold"/>
                                        <p:tgtEl>
                                          <p:spTgt spid="318"/>
                                        </p:tgtEl>
                                      </p:cBhvr>
                                      <p:by x="80000" y="80000"/>
                                    </p:animScale>
                                  </p:childTnLst>
                                </p:cTn>
                              </p:par>
                              <p:par>
                                <p:cTn id="80" presetID="16" presetClass="entr" presetSubtype="37" fill="hold" nodeType="withEffect">
                                  <p:stCondLst>
                                    <p:cond delay="1300"/>
                                  </p:stCondLst>
                                  <p:childTnLst>
                                    <p:set>
                                      <p:cBhvr>
                                        <p:cTn id="81" dur="1" fill="hold">
                                          <p:stCondLst>
                                            <p:cond delay="0"/>
                                          </p:stCondLst>
                                        </p:cTn>
                                        <p:tgtEl>
                                          <p:spTgt spid="319"/>
                                        </p:tgtEl>
                                        <p:attrNameLst>
                                          <p:attrName>style.visibility</p:attrName>
                                        </p:attrNameLst>
                                      </p:cBhvr>
                                      <p:to>
                                        <p:strVal val="visible"/>
                                      </p:to>
                                    </p:set>
                                    <p:animEffect transition="in" filter="barn(outVertical)">
                                      <p:cBhvr>
                                        <p:cTn id="82" dur="500"/>
                                        <p:tgtEl>
                                          <p:spTgt spid="319"/>
                                        </p:tgtEl>
                                      </p:cBhvr>
                                    </p:animEffect>
                                  </p:childTnLst>
                                </p:cTn>
                              </p:par>
                              <p:par>
                                <p:cTn id="83" presetID="42" presetClass="path" presetSubtype="0" decel="100000" fill="hold" nodeType="withEffect">
                                  <p:stCondLst>
                                    <p:cond delay="1300"/>
                                  </p:stCondLst>
                                  <p:childTnLst>
                                    <p:animMotion origin="layout" path="M 0 5.65476E-7 L 0 0.03543 " pathEditMode="relative" rAng="0" ptsTypes="AA">
                                      <p:cBhvr>
                                        <p:cTn id="84" dur="700" spd="-100000" fill="hold"/>
                                        <p:tgtEl>
                                          <p:spTgt spid="319"/>
                                        </p:tgtEl>
                                        <p:attrNameLst>
                                          <p:attrName>ppt_x</p:attrName>
                                          <p:attrName>ppt_y</p:attrName>
                                        </p:attrNameLst>
                                      </p:cBhvr>
                                      <p:rCtr x="0" y="1767"/>
                                    </p:animMotion>
                                  </p:childTnLst>
                                </p:cTn>
                              </p:par>
                              <p:par>
                                <p:cTn id="85" presetID="10" presetClass="entr" presetSubtype="0" fill="hold" nodeType="withEffect">
                                  <p:stCondLst>
                                    <p:cond delay="100"/>
                                  </p:stCondLst>
                                  <p:childTnLst>
                                    <p:set>
                                      <p:cBhvr>
                                        <p:cTn id="86" dur="1" fill="hold">
                                          <p:stCondLst>
                                            <p:cond delay="0"/>
                                          </p:stCondLst>
                                        </p:cTn>
                                        <p:tgtEl>
                                          <p:spTgt spid="228"/>
                                        </p:tgtEl>
                                        <p:attrNameLst>
                                          <p:attrName>style.visibility</p:attrName>
                                        </p:attrNameLst>
                                      </p:cBhvr>
                                      <p:to>
                                        <p:strVal val="visible"/>
                                      </p:to>
                                    </p:set>
                                    <p:animEffect transition="in" filter="fade">
                                      <p:cBhvr>
                                        <p:cTn id="87" dur="500"/>
                                        <p:tgtEl>
                                          <p:spTgt spid="228"/>
                                        </p:tgtEl>
                                      </p:cBhvr>
                                    </p:animEffect>
                                  </p:childTnLst>
                                </p:cTn>
                              </p:par>
                              <p:par>
                                <p:cTn id="88" presetID="42" presetClass="path" presetSubtype="0" decel="100000" fill="hold" nodeType="withEffect">
                                  <p:stCondLst>
                                    <p:cond delay="100"/>
                                  </p:stCondLst>
                                  <p:childTnLst>
                                    <p:animMotion origin="layout" path="M 3.125E-6 2.96296E-6 L 3.125E-6 0.03541 " pathEditMode="relative" rAng="0" ptsTypes="AA">
                                      <p:cBhvr>
                                        <p:cTn id="89" dur="700" spd="-100000" fill="hold"/>
                                        <p:tgtEl>
                                          <p:spTgt spid="2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7" grpId="1"/>
      <p:bldP spid="225" grpId="0" animBg="1"/>
      <p:bldP spid="225" grpId="1" animBg="1"/>
      <p:bldP spid="226" grpId="0" animBg="1"/>
      <p:bldP spid="226" grpId="1" animBg="1"/>
      <p:bldP spid="318" grpId="0"/>
      <p:bldP spid="318"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D50E70-66D0-D671-6041-A810865F1135}"/>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2349F32B-97B7-0DAB-8A08-79F2BFDE38C8}"/>
              </a:ext>
            </a:extLst>
          </p:cNvPr>
          <p:cNvSpPr>
            <a:spLocks noGrp="1"/>
          </p:cNvSpPr>
          <p:nvPr>
            <p:ph type="body" sz="quarter" idx="10"/>
          </p:nvPr>
        </p:nvSpPr>
        <p:spPr/>
        <p:txBody>
          <a:bodyPr>
            <a:normAutofit fontScale="85000" lnSpcReduction="20000"/>
          </a:bodyPr>
          <a:lstStyle/>
          <a:p>
            <a:endParaRPr lang="en-US"/>
          </a:p>
        </p:txBody>
      </p:sp>
      <p:sp>
        <p:nvSpPr>
          <p:cNvPr id="8" name="Text Placeholder 7">
            <a:extLst>
              <a:ext uri="{FF2B5EF4-FFF2-40B4-BE49-F238E27FC236}">
                <a16:creationId xmlns:a16="http://schemas.microsoft.com/office/drawing/2014/main" id="{635269C6-0A11-FC0E-B4F2-C420E0742F02}"/>
              </a:ext>
            </a:extLst>
          </p:cNvPr>
          <p:cNvSpPr>
            <a:spLocks noGrp="1"/>
          </p:cNvSpPr>
          <p:nvPr>
            <p:ph type="body" sz="quarter" idx="11"/>
          </p:nvPr>
        </p:nvSpPr>
        <p:spPr/>
        <p:txBody>
          <a:bodyPr>
            <a:normAutofit fontScale="47500" lnSpcReduction="20000"/>
          </a:bodyPr>
          <a:lstStyle/>
          <a:p>
            <a:endParaRPr lang="en-US"/>
          </a:p>
        </p:txBody>
      </p:sp>
    </p:spTree>
    <p:extLst>
      <p:ext uri="{BB962C8B-B14F-4D97-AF65-F5344CB8AC3E}">
        <p14:creationId xmlns:p14="http://schemas.microsoft.com/office/powerpoint/2010/main" val="26932001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D629D-9C53-7803-5B70-A03B15CAC905}"/>
            </a:ext>
          </a:extLst>
        </p:cNvPr>
        <p:cNvGrpSpPr/>
        <p:nvPr/>
      </p:nvGrpSpPr>
      <p:grpSpPr>
        <a:xfrm>
          <a:off x="0" y="0"/>
          <a:ext cx="0" cy="0"/>
          <a:chOff x="0" y="0"/>
          <a:chExt cx="0" cy="0"/>
        </a:xfrm>
      </p:grpSpPr>
      <p:grpSp>
        <p:nvGrpSpPr>
          <p:cNvPr id="920" name="WorldMap">
            <a:extLst>
              <a:ext uri="{FF2B5EF4-FFF2-40B4-BE49-F238E27FC236}">
                <a16:creationId xmlns:a16="http://schemas.microsoft.com/office/drawing/2014/main" id="{9AD761C0-EBD3-6A46-54B6-84654178478A}"/>
              </a:ext>
              <a:ext uri="{C183D7F6-B498-43B3-948B-1728B52AA6E4}">
                <adec:decorative xmlns:adec="http://schemas.microsoft.com/office/drawing/2017/decorative" val="1"/>
              </a:ext>
            </a:extLst>
          </p:cNvPr>
          <p:cNvGrpSpPr/>
          <p:nvPr/>
        </p:nvGrpSpPr>
        <p:grpSpPr>
          <a:xfrm>
            <a:off x="3314694" y="761152"/>
            <a:ext cx="8741206" cy="4322042"/>
            <a:chOff x="3065060" y="638901"/>
            <a:chExt cx="8856833" cy="4379213"/>
          </a:xfrm>
          <a:noFill/>
        </p:grpSpPr>
        <p:grpSp>
          <p:nvGrpSpPr>
            <p:cNvPr id="921" name="Africa">
              <a:extLst>
                <a:ext uri="{FF2B5EF4-FFF2-40B4-BE49-F238E27FC236}">
                  <a16:creationId xmlns:a16="http://schemas.microsoft.com/office/drawing/2014/main" id="{4A3FBFA5-8FB4-F500-FAC8-24FD00FD5AB9}"/>
                </a:ext>
              </a:extLst>
            </p:cNvPr>
            <p:cNvGrpSpPr/>
            <p:nvPr/>
          </p:nvGrpSpPr>
          <p:grpSpPr>
            <a:xfrm>
              <a:off x="6812301" y="2493300"/>
              <a:ext cx="1671421" cy="1874389"/>
              <a:chOff x="3916463" y="3374510"/>
              <a:chExt cx="1608529" cy="1803853"/>
            </a:xfrm>
            <a:grpFill/>
          </p:grpSpPr>
          <p:sp>
            <p:nvSpPr>
              <p:cNvPr id="1051" name="Egypt">
                <a:extLst>
                  <a:ext uri="{FF2B5EF4-FFF2-40B4-BE49-F238E27FC236}">
                    <a16:creationId xmlns:a16="http://schemas.microsoft.com/office/drawing/2014/main" id="{C7E045C1-E77D-3938-EFE0-BFB6ED8A3578}"/>
                  </a:ext>
                </a:extLst>
              </p:cNvPr>
              <p:cNvSpPr>
                <a:spLocks/>
              </p:cNvSpPr>
              <p:nvPr/>
            </p:nvSpPr>
            <p:spPr bwMode="auto">
              <a:xfrm>
                <a:off x="4901993" y="3521015"/>
                <a:ext cx="251563" cy="257482"/>
              </a:xfrm>
              <a:custGeom>
                <a:avLst/>
                <a:gdLst/>
                <a:ahLst/>
                <a:cxnLst>
                  <a:cxn ang="0">
                    <a:pos x="149" y="9"/>
                  </a:cxn>
                  <a:cxn ang="0">
                    <a:pos x="148" y="12"/>
                  </a:cxn>
                  <a:cxn ang="0">
                    <a:pos x="145" y="12"/>
                  </a:cxn>
                  <a:cxn ang="0">
                    <a:pos x="135" y="11"/>
                  </a:cxn>
                  <a:cxn ang="0">
                    <a:pos x="131" y="11"/>
                  </a:cxn>
                  <a:cxn ang="0">
                    <a:pos x="119" y="11"/>
                  </a:cxn>
                  <a:cxn ang="0">
                    <a:pos x="109" y="7"/>
                  </a:cxn>
                  <a:cxn ang="0">
                    <a:pos x="102" y="5"/>
                  </a:cxn>
                  <a:cxn ang="0">
                    <a:pos x="82" y="9"/>
                  </a:cxn>
                  <a:cxn ang="0">
                    <a:pos x="76" y="12"/>
                  </a:cxn>
                  <a:cxn ang="0">
                    <a:pos x="74" y="15"/>
                  </a:cxn>
                  <a:cxn ang="0">
                    <a:pos x="64" y="15"/>
                  </a:cxn>
                  <a:cxn ang="0">
                    <a:pos x="58" y="14"/>
                  </a:cxn>
                  <a:cxn ang="0">
                    <a:pos x="38" y="7"/>
                  </a:cxn>
                  <a:cxn ang="0">
                    <a:pos x="30" y="5"/>
                  </a:cxn>
                  <a:cxn ang="0">
                    <a:pos x="8" y="2"/>
                  </a:cxn>
                  <a:cxn ang="0">
                    <a:pos x="5" y="0"/>
                  </a:cxn>
                  <a:cxn ang="0">
                    <a:pos x="2" y="4"/>
                  </a:cxn>
                  <a:cxn ang="0">
                    <a:pos x="2" y="15"/>
                  </a:cxn>
                  <a:cxn ang="0">
                    <a:pos x="1" y="24"/>
                  </a:cxn>
                  <a:cxn ang="0">
                    <a:pos x="0" y="28"/>
                  </a:cxn>
                  <a:cxn ang="0">
                    <a:pos x="1" y="39"/>
                  </a:cxn>
                  <a:cxn ang="0">
                    <a:pos x="1" y="48"/>
                  </a:cxn>
                  <a:cxn ang="0">
                    <a:pos x="99" y="172"/>
                  </a:cxn>
                  <a:cxn ang="0">
                    <a:pos x="105" y="167"/>
                  </a:cxn>
                  <a:cxn ang="0">
                    <a:pos x="108" y="167"/>
                  </a:cxn>
                  <a:cxn ang="0">
                    <a:pos x="112" y="170"/>
                  </a:cxn>
                  <a:cxn ang="0">
                    <a:pos x="133" y="170"/>
                  </a:cxn>
                  <a:cxn ang="0">
                    <a:pos x="139" y="174"/>
                  </a:cxn>
                  <a:cxn ang="0">
                    <a:pos x="142" y="174"/>
                  </a:cxn>
                  <a:cxn ang="0">
                    <a:pos x="145" y="172"/>
                  </a:cxn>
                  <a:cxn ang="0">
                    <a:pos x="152" y="167"/>
                  </a:cxn>
                  <a:cxn ang="0">
                    <a:pos x="153" y="167"/>
                  </a:cxn>
                  <a:cxn ang="0">
                    <a:pos x="158" y="162"/>
                  </a:cxn>
                  <a:cxn ang="0">
                    <a:pos x="160" y="156"/>
                  </a:cxn>
                  <a:cxn ang="0">
                    <a:pos x="162" y="156"/>
                  </a:cxn>
                  <a:cxn ang="0">
                    <a:pos x="170" y="150"/>
                  </a:cxn>
                  <a:cxn ang="0">
                    <a:pos x="170" y="149"/>
                  </a:cxn>
                  <a:cxn ang="0">
                    <a:pos x="170" y="143"/>
                  </a:cxn>
                  <a:cxn ang="0">
                    <a:pos x="170" y="139"/>
                  </a:cxn>
                  <a:cxn ang="0">
                    <a:pos x="166" y="132"/>
                  </a:cxn>
                  <a:cxn ang="0">
                    <a:pos x="163" y="125"/>
                  </a:cxn>
                  <a:cxn ang="0">
                    <a:pos x="153" y="108"/>
                  </a:cxn>
                  <a:cxn ang="0">
                    <a:pos x="146" y="92"/>
                  </a:cxn>
                  <a:cxn ang="0">
                    <a:pos x="145" y="88"/>
                  </a:cxn>
                  <a:cxn ang="0">
                    <a:pos x="139" y="81"/>
                  </a:cxn>
                  <a:cxn ang="0">
                    <a:pos x="139" y="76"/>
                  </a:cxn>
                  <a:cxn ang="0">
                    <a:pos x="136" y="69"/>
                  </a:cxn>
                  <a:cxn ang="0">
                    <a:pos x="128" y="58"/>
                  </a:cxn>
                  <a:cxn ang="0">
                    <a:pos x="121" y="41"/>
                  </a:cxn>
                  <a:cxn ang="0">
                    <a:pos x="121" y="29"/>
                  </a:cxn>
                  <a:cxn ang="0">
                    <a:pos x="122" y="31"/>
                  </a:cxn>
                  <a:cxn ang="0">
                    <a:pos x="131" y="49"/>
                  </a:cxn>
                  <a:cxn ang="0">
                    <a:pos x="138" y="62"/>
                  </a:cxn>
                  <a:cxn ang="0">
                    <a:pos x="145" y="71"/>
                  </a:cxn>
                  <a:cxn ang="0">
                    <a:pos x="148" y="71"/>
                  </a:cxn>
                  <a:cxn ang="0">
                    <a:pos x="150" y="66"/>
                  </a:cxn>
                  <a:cxn ang="0">
                    <a:pos x="155" y="51"/>
                  </a:cxn>
                  <a:cxn ang="0">
                    <a:pos x="158" y="48"/>
                  </a:cxn>
                  <a:cxn ang="0">
                    <a:pos x="158" y="45"/>
                  </a:cxn>
                </a:cxnLst>
                <a:rect l="0" t="0" r="r" b="b"/>
                <a:pathLst>
                  <a:path w="170" h="174">
                    <a:moveTo>
                      <a:pt x="160" y="38"/>
                    </a:moveTo>
                    <a:lnTo>
                      <a:pt x="149" y="9"/>
                    </a:lnTo>
                    <a:lnTo>
                      <a:pt x="149" y="9"/>
                    </a:lnTo>
                    <a:lnTo>
                      <a:pt x="148" y="12"/>
                    </a:lnTo>
                    <a:lnTo>
                      <a:pt x="148" y="12"/>
                    </a:lnTo>
                    <a:lnTo>
                      <a:pt x="145" y="12"/>
                    </a:lnTo>
                    <a:lnTo>
                      <a:pt x="140" y="12"/>
                    </a:lnTo>
                    <a:lnTo>
                      <a:pt x="135" y="11"/>
                    </a:lnTo>
                    <a:lnTo>
                      <a:pt x="131" y="11"/>
                    </a:lnTo>
                    <a:lnTo>
                      <a:pt x="131" y="11"/>
                    </a:lnTo>
                    <a:lnTo>
                      <a:pt x="125" y="12"/>
                    </a:lnTo>
                    <a:lnTo>
                      <a:pt x="119" y="11"/>
                    </a:lnTo>
                    <a:lnTo>
                      <a:pt x="109" y="7"/>
                    </a:lnTo>
                    <a:lnTo>
                      <a:pt x="109" y="7"/>
                    </a:lnTo>
                    <a:lnTo>
                      <a:pt x="106" y="7"/>
                    </a:lnTo>
                    <a:lnTo>
                      <a:pt x="102" y="5"/>
                    </a:lnTo>
                    <a:lnTo>
                      <a:pt x="92" y="7"/>
                    </a:lnTo>
                    <a:lnTo>
                      <a:pt x="82" y="9"/>
                    </a:lnTo>
                    <a:lnTo>
                      <a:pt x="78" y="11"/>
                    </a:lnTo>
                    <a:lnTo>
                      <a:pt x="76" y="12"/>
                    </a:lnTo>
                    <a:lnTo>
                      <a:pt x="76" y="12"/>
                    </a:lnTo>
                    <a:lnTo>
                      <a:pt x="74" y="15"/>
                    </a:lnTo>
                    <a:lnTo>
                      <a:pt x="69" y="17"/>
                    </a:lnTo>
                    <a:lnTo>
                      <a:pt x="64" y="15"/>
                    </a:lnTo>
                    <a:lnTo>
                      <a:pt x="58" y="14"/>
                    </a:lnTo>
                    <a:lnTo>
                      <a:pt x="58" y="14"/>
                    </a:lnTo>
                    <a:lnTo>
                      <a:pt x="45" y="9"/>
                    </a:lnTo>
                    <a:lnTo>
                      <a:pt x="38" y="7"/>
                    </a:lnTo>
                    <a:lnTo>
                      <a:pt x="30" y="5"/>
                    </a:lnTo>
                    <a:lnTo>
                      <a:pt x="30" y="5"/>
                    </a:lnTo>
                    <a:lnTo>
                      <a:pt x="12" y="4"/>
                    </a:lnTo>
                    <a:lnTo>
                      <a:pt x="8" y="2"/>
                    </a:lnTo>
                    <a:lnTo>
                      <a:pt x="5" y="0"/>
                    </a:lnTo>
                    <a:lnTo>
                      <a:pt x="5" y="0"/>
                    </a:lnTo>
                    <a:lnTo>
                      <a:pt x="2" y="4"/>
                    </a:lnTo>
                    <a:lnTo>
                      <a:pt x="2" y="4"/>
                    </a:lnTo>
                    <a:lnTo>
                      <a:pt x="2" y="11"/>
                    </a:lnTo>
                    <a:lnTo>
                      <a:pt x="2" y="15"/>
                    </a:lnTo>
                    <a:lnTo>
                      <a:pt x="2" y="19"/>
                    </a:lnTo>
                    <a:lnTo>
                      <a:pt x="1" y="24"/>
                    </a:lnTo>
                    <a:lnTo>
                      <a:pt x="1" y="24"/>
                    </a:lnTo>
                    <a:lnTo>
                      <a:pt x="0" y="28"/>
                    </a:lnTo>
                    <a:lnTo>
                      <a:pt x="0" y="34"/>
                    </a:lnTo>
                    <a:lnTo>
                      <a:pt x="1" y="39"/>
                    </a:lnTo>
                    <a:lnTo>
                      <a:pt x="1" y="48"/>
                    </a:lnTo>
                    <a:lnTo>
                      <a:pt x="1" y="48"/>
                    </a:lnTo>
                    <a:lnTo>
                      <a:pt x="1" y="172"/>
                    </a:lnTo>
                    <a:lnTo>
                      <a:pt x="99" y="172"/>
                    </a:lnTo>
                    <a:lnTo>
                      <a:pt x="99" y="172"/>
                    </a:lnTo>
                    <a:lnTo>
                      <a:pt x="105" y="167"/>
                    </a:lnTo>
                    <a:lnTo>
                      <a:pt x="105" y="167"/>
                    </a:lnTo>
                    <a:lnTo>
                      <a:pt x="108" y="167"/>
                    </a:lnTo>
                    <a:lnTo>
                      <a:pt x="109" y="167"/>
                    </a:lnTo>
                    <a:lnTo>
                      <a:pt x="112" y="170"/>
                    </a:lnTo>
                    <a:lnTo>
                      <a:pt x="133" y="170"/>
                    </a:lnTo>
                    <a:lnTo>
                      <a:pt x="133" y="170"/>
                    </a:lnTo>
                    <a:lnTo>
                      <a:pt x="136" y="173"/>
                    </a:lnTo>
                    <a:lnTo>
                      <a:pt x="139" y="174"/>
                    </a:lnTo>
                    <a:lnTo>
                      <a:pt x="142" y="174"/>
                    </a:lnTo>
                    <a:lnTo>
                      <a:pt x="142" y="174"/>
                    </a:lnTo>
                    <a:lnTo>
                      <a:pt x="145" y="173"/>
                    </a:lnTo>
                    <a:lnTo>
                      <a:pt x="145" y="172"/>
                    </a:lnTo>
                    <a:lnTo>
                      <a:pt x="148" y="169"/>
                    </a:lnTo>
                    <a:lnTo>
                      <a:pt x="152" y="167"/>
                    </a:lnTo>
                    <a:lnTo>
                      <a:pt x="152" y="167"/>
                    </a:lnTo>
                    <a:lnTo>
                      <a:pt x="153" y="167"/>
                    </a:lnTo>
                    <a:lnTo>
                      <a:pt x="155" y="166"/>
                    </a:lnTo>
                    <a:lnTo>
                      <a:pt x="158" y="162"/>
                    </a:lnTo>
                    <a:lnTo>
                      <a:pt x="159" y="157"/>
                    </a:lnTo>
                    <a:lnTo>
                      <a:pt x="160" y="156"/>
                    </a:lnTo>
                    <a:lnTo>
                      <a:pt x="162" y="156"/>
                    </a:lnTo>
                    <a:lnTo>
                      <a:pt x="162" y="156"/>
                    </a:lnTo>
                    <a:lnTo>
                      <a:pt x="166" y="156"/>
                    </a:lnTo>
                    <a:lnTo>
                      <a:pt x="170" y="150"/>
                    </a:lnTo>
                    <a:lnTo>
                      <a:pt x="170" y="150"/>
                    </a:lnTo>
                    <a:lnTo>
                      <a:pt x="170" y="149"/>
                    </a:lnTo>
                    <a:lnTo>
                      <a:pt x="170" y="149"/>
                    </a:lnTo>
                    <a:lnTo>
                      <a:pt x="170" y="143"/>
                    </a:lnTo>
                    <a:lnTo>
                      <a:pt x="170" y="143"/>
                    </a:lnTo>
                    <a:lnTo>
                      <a:pt x="170" y="139"/>
                    </a:lnTo>
                    <a:lnTo>
                      <a:pt x="169" y="135"/>
                    </a:lnTo>
                    <a:lnTo>
                      <a:pt x="166" y="132"/>
                    </a:lnTo>
                    <a:lnTo>
                      <a:pt x="163" y="125"/>
                    </a:lnTo>
                    <a:lnTo>
                      <a:pt x="163" y="125"/>
                    </a:lnTo>
                    <a:lnTo>
                      <a:pt x="159" y="116"/>
                    </a:lnTo>
                    <a:lnTo>
                      <a:pt x="153" y="108"/>
                    </a:lnTo>
                    <a:lnTo>
                      <a:pt x="149" y="99"/>
                    </a:lnTo>
                    <a:lnTo>
                      <a:pt x="146" y="92"/>
                    </a:lnTo>
                    <a:lnTo>
                      <a:pt x="146" y="92"/>
                    </a:lnTo>
                    <a:lnTo>
                      <a:pt x="145" y="88"/>
                    </a:lnTo>
                    <a:lnTo>
                      <a:pt x="142" y="85"/>
                    </a:lnTo>
                    <a:lnTo>
                      <a:pt x="139" y="81"/>
                    </a:lnTo>
                    <a:lnTo>
                      <a:pt x="139" y="76"/>
                    </a:lnTo>
                    <a:lnTo>
                      <a:pt x="139" y="76"/>
                    </a:lnTo>
                    <a:lnTo>
                      <a:pt x="138" y="72"/>
                    </a:lnTo>
                    <a:lnTo>
                      <a:pt x="136" y="69"/>
                    </a:lnTo>
                    <a:lnTo>
                      <a:pt x="128" y="58"/>
                    </a:lnTo>
                    <a:lnTo>
                      <a:pt x="128" y="58"/>
                    </a:lnTo>
                    <a:lnTo>
                      <a:pt x="123" y="49"/>
                    </a:lnTo>
                    <a:lnTo>
                      <a:pt x="121" y="41"/>
                    </a:lnTo>
                    <a:lnTo>
                      <a:pt x="119" y="32"/>
                    </a:lnTo>
                    <a:lnTo>
                      <a:pt x="121" y="29"/>
                    </a:lnTo>
                    <a:lnTo>
                      <a:pt x="121" y="29"/>
                    </a:lnTo>
                    <a:lnTo>
                      <a:pt x="122" y="31"/>
                    </a:lnTo>
                    <a:lnTo>
                      <a:pt x="126" y="36"/>
                    </a:lnTo>
                    <a:lnTo>
                      <a:pt x="131" y="49"/>
                    </a:lnTo>
                    <a:lnTo>
                      <a:pt x="131" y="49"/>
                    </a:lnTo>
                    <a:lnTo>
                      <a:pt x="138" y="62"/>
                    </a:lnTo>
                    <a:lnTo>
                      <a:pt x="142" y="68"/>
                    </a:lnTo>
                    <a:lnTo>
                      <a:pt x="145" y="71"/>
                    </a:lnTo>
                    <a:lnTo>
                      <a:pt x="148" y="71"/>
                    </a:lnTo>
                    <a:lnTo>
                      <a:pt x="148" y="71"/>
                    </a:lnTo>
                    <a:lnTo>
                      <a:pt x="149" y="69"/>
                    </a:lnTo>
                    <a:lnTo>
                      <a:pt x="150" y="66"/>
                    </a:lnTo>
                    <a:lnTo>
                      <a:pt x="153" y="59"/>
                    </a:lnTo>
                    <a:lnTo>
                      <a:pt x="155" y="51"/>
                    </a:lnTo>
                    <a:lnTo>
                      <a:pt x="158" y="48"/>
                    </a:lnTo>
                    <a:lnTo>
                      <a:pt x="158" y="48"/>
                    </a:lnTo>
                    <a:lnTo>
                      <a:pt x="158" y="49"/>
                    </a:lnTo>
                    <a:lnTo>
                      <a:pt x="158" y="45"/>
                    </a:lnTo>
                    <a:lnTo>
                      <a:pt x="160" y="3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52" name="Tunisia">
                <a:extLst>
                  <a:ext uri="{FF2B5EF4-FFF2-40B4-BE49-F238E27FC236}">
                    <a16:creationId xmlns:a16="http://schemas.microsoft.com/office/drawing/2014/main" id="{0009815C-92C6-D80C-5316-617B6E2DD276}"/>
                  </a:ext>
                </a:extLst>
              </p:cNvPr>
              <p:cNvSpPr>
                <a:spLocks/>
              </p:cNvSpPr>
              <p:nvPr/>
            </p:nvSpPr>
            <p:spPr bwMode="auto">
              <a:xfrm>
                <a:off x="4500971" y="3374516"/>
                <a:ext cx="99146" cy="192372"/>
              </a:xfrm>
              <a:custGeom>
                <a:avLst/>
                <a:gdLst/>
                <a:ahLst/>
                <a:cxnLst>
                  <a:cxn ang="0">
                    <a:pos x="17" y="32"/>
                  </a:cxn>
                  <a:cxn ang="0">
                    <a:pos x="17" y="42"/>
                  </a:cxn>
                  <a:cxn ang="0">
                    <a:pos x="13" y="49"/>
                  </a:cxn>
                  <a:cxn ang="0">
                    <a:pos x="10" y="52"/>
                  </a:cxn>
                  <a:cxn ang="0">
                    <a:pos x="5" y="59"/>
                  </a:cxn>
                  <a:cxn ang="0">
                    <a:pos x="2" y="60"/>
                  </a:cxn>
                  <a:cxn ang="0">
                    <a:pos x="0" y="62"/>
                  </a:cxn>
                  <a:cxn ang="0">
                    <a:pos x="5" y="73"/>
                  </a:cxn>
                  <a:cxn ang="0">
                    <a:pos x="9" y="77"/>
                  </a:cxn>
                  <a:cxn ang="0">
                    <a:pos x="15" y="81"/>
                  </a:cxn>
                  <a:cxn ang="0">
                    <a:pos x="16" y="87"/>
                  </a:cxn>
                  <a:cxn ang="0">
                    <a:pos x="20" y="91"/>
                  </a:cxn>
                  <a:cxn ang="0">
                    <a:pos x="27" y="97"/>
                  </a:cxn>
                  <a:cxn ang="0">
                    <a:pos x="30" y="101"/>
                  </a:cxn>
                  <a:cxn ang="0">
                    <a:pos x="34" y="118"/>
                  </a:cxn>
                  <a:cxn ang="0">
                    <a:pos x="36" y="126"/>
                  </a:cxn>
                  <a:cxn ang="0">
                    <a:pos x="37" y="130"/>
                  </a:cxn>
                  <a:cxn ang="0">
                    <a:pos x="43" y="123"/>
                  </a:cxn>
                  <a:cxn ang="0">
                    <a:pos x="46" y="116"/>
                  </a:cxn>
                  <a:cxn ang="0">
                    <a:pos x="46" y="110"/>
                  </a:cxn>
                  <a:cxn ang="0">
                    <a:pos x="47" y="103"/>
                  </a:cxn>
                  <a:cxn ang="0">
                    <a:pos x="54" y="97"/>
                  </a:cxn>
                  <a:cxn ang="0">
                    <a:pos x="60" y="91"/>
                  </a:cxn>
                  <a:cxn ang="0">
                    <a:pos x="66" y="90"/>
                  </a:cxn>
                  <a:cxn ang="0">
                    <a:pos x="67" y="87"/>
                  </a:cxn>
                  <a:cxn ang="0">
                    <a:pos x="67" y="79"/>
                  </a:cxn>
                  <a:cxn ang="0">
                    <a:pos x="62" y="71"/>
                  </a:cxn>
                  <a:cxn ang="0">
                    <a:pos x="60" y="69"/>
                  </a:cxn>
                  <a:cxn ang="0">
                    <a:pos x="56" y="66"/>
                  </a:cxn>
                  <a:cxn ang="0">
                    <a:pos x="54" y="66"/>
                  </a:cxn>
                  <a:cxn ang="0">
                    <a:pos x="47" y="67"/>
                  </a:cxn>
                  <a:cxn ang="0">
                    <a:pos x="42" y="60"/>
                  </a:cxn>
                  <a:cxn ang="0">
                    <a:pos x="43" y="57"/>
                  </a:cxn>
                  <a:cxn ang="0">
                    <a:pos x="50" y="53"/>
                  </a:cxn>
                  <a:cxn ang="0">
                    <a:pos x="54" y="50"/>
                  </a:cxn>
                  <a:cxn ang="0">
                    <a:pos x="60" y="39"/>
                  </a:cxn>
                  <a:cxn ang="0">
                    <a:pos x="54" y="27"/>
                  </a:cxn>
                  <a:cxn ang="0">
                    <a:pos x="52" y="25"/>
                  </a:cxn>
                  <a:cxn ang="0">
                    <a:pos x="54" y="17"/>
                  </a:cxn>
                  <a:cxn ang="0">
                    <a:pos x="57" y="15"/>
                  </a:cxn>
                  <a:cxn ang="0">
                    <a:pos x="60" y="9"/>
                  </a:cxn>
                  <a:cxn ang="0">
                    <a:pos x="56" y="9"/>
                  </a:cxn>
                  <a:cxn ang="0">
                    <a:pos x="53" y="10"/>
                  </a:cxn>
                  <a:cxn ang="0">
                    <a:pos x="49" y="9"/>
                  </a:cxn>
                  <a:cxn ang="0">
                    <a:pos x="49" y="6"/>
                  </a:cxn>
                  <a:cxn ang="0">
                    <a:pos x="44" y="2"/>
                  </a:cxn>
                  <a:cxn ang="0">
                    <a:pos x="32" y="2"/>
                  </a:cxn>
                  <a:cxn ang="0">
                    <a:pos x="26" y="5"/>
                  </a:cxn>
                  <a:cxn ang="0">
                    <a:pos x="17" y="7"/>
                  </a:cxn>
                  <a:cxn ang="0">
                    <a:pos x="16" y="22"/>
                  </a:cxn>
                  <a:cxn ang="0">
                    <a:pos x="17" y="32"/>
                  </a:cxn>
                </a:cxnLst>
                <a:rect l="0" t="0" r="r" b="b"/>
                <a:pathLst>
                  <a:path w="67" h="130">
                    <a:moveTo>
                      <a:pt x="17" y="32"/>
                    </a:moveTo>
                    <a:lnTo>
                      <a:pt x="17" y="32"/>
                    </a:lnTo>
                    <a:lnTo>
                      <a:pt x="19" y="37"/>
                    </a:lnTo>
                    <a:lnTo>
                      <a:pt x="17" y="42"/>
                    </a:lnTo>
                    <a:lnTo>
                      <a:pt x="16" y="46"/>
                    </a:lnTo>
                    <a:lnTo>
                      <a:pt x="13" y="49"/>
                    </a:lnTo>
                    <a:lnTo>
                      <a:pt x="13" y="49"/>
                    </a:lnTo>
                    <a:lnTo>
                      <a:pt x="10" y="52"/>
                    </a:lnTo>
                    <a:lnTo>
                      <a:pt x="7" y="54"/>
                    </a:lnTo>
                    <a:lnTo>
                      <a:pt x="5" y="59"/>
                    </a:lnTo>
                    <a:lnTo>
                      <a:pt x="2" y="60"/>
                    </a:lnTo>
                    <a:lnTo>
                      <a:pt x="2" y="60"/>
                    </a:lnTo>
                    <a:lnTo>
                      <a:pt x="0" y="60"/>
                    </a:lnTo>
                    <a:lnTo>
                      <a:pt x="0" y="62"/>
                    </a:lnTo>
                    <a:lnTo>
                      <a:pt x="2" y="67"/>
                    </a:lnTo>
                    <a:lnTo>
                      <a:pt x="5" y="73"/>
                    </a:lnTo>
                    <a:lnTo>
                      <a:pt x="9" y="77"/>
                    </a:lnTo>
                    <a:lnTo>
                      <a:pt x="9" y="77"/>
                    </a:lnTo>
                    <a:lnTo>
                      <a:pt x="13" y="79"/>
                    </a:lnTo>
                    <a:lnTo>
                      <a:pt x="15" y="81"/>
                    </a:lnTo>
                    <a:lnTo>
                      <a:pt x="16" y="87"/>
                    </a:lnTo>
                    <a:lnTo>
                      <a:pt x="16" y="87"/>
                    </a:lnTo>
                    <a:lnTo>
                      <a:pt x="17" y="89"/>
                    </a:lnTo>
                    <a:lnTo>
                      <a:pt x="20" y="91"/>
                    </a:lnTo>
                    <a:lnTo>
                      <a:pt x="25" y="94"/>
                    </a:lnTo>
                    <a:lnTo>
                      <a:pt x="27" y="97"/>
                    </a:lnTo>
                    <a:lnTo>
                      <a:pt x="27" y="97"/>
                    </a:lnTo>
                    <a:lnTo>
                      <a:pt x="30" y="101"/>
                    </a:lnTo>
                    <a:lnTo>
                      <a:pt x="33" y="110"/>
                    </a:lnTo>
                    <a:lnTo>
                      <a:pt x="34" y="118"/>
                    </a:lnTo>
                    <a:lnTo>
                      <a:pt x="36" y="126"/>
                    </a:lnTo>
                    <a:lnTo>
                      <a:pt x="36" y="126"/>
                    </a:lnTo>
                    <a:lnTo>
                      <a:pt x="37" y="130"/>
                    </a:lnTo>
                    <a:lnTo>
                      <a:pt x="37" y="130"/>
                    </a:lnTo>
                    <a:lnTo>
                      <a:pt x="40" y="127"/>
                    </a:lnTo>
                    <a:lnTo>
                      <a:pt x="43" y="123"/>
                    </a:lnTo>
                    <a:lnTo>
                      <a:pt x="43" y="123"/>
                    </a:lnTo>
                    <a:lnTo>
                      <a:pt x="46" y="116"/>
                    </a:lnTo>
                    <a:lnTo>
                      <a:pt x="46" y="110"/>
                    </a:lnTo>
                    <a:lnTo>
                      <a:pt x="46" y="110"/>
                    </a:lnTo>
                    <a:lnTo>
                      <a:pt x="46" y="107"/>
                    </a:lnTo>
                    <a:lnTo>
                      <a:pt x="47" y="103"/>
                    </a:lnTo>
                    <a:lnTo>
                      <a:pt x="47" y="103"/>
                    </a:lnTo>
                    <a:lnTo>
                      <a:pt x="54" y="97"/>
                    </a:lnTo>
                    <a:lnTo>
                      <a:pt x="60" y="91"/>
                    </a:lnTo>
                    <a:lnTo>
                      <a:pt x="60" y="91"/>
                    </a:lnTo>
                    <a:lnTo>
                      <a:pt x="64" y="91"/>
                    </a:lnTo>
                    <a:lnTo>
                      <a:pt x="66" y="90"/>
                    </a:lnTo>
                    <a:lnTo>
                      <a:pt x="67" y="87"/>
                    </a:lnTo>
                    <a:lnTo>
                      <a:pt x="67" y="87"/>
                    </a:lnTo>
                    <a:lnTo>
                      <a:pt x="67" y="79"/>
                    </a:lnTo>
                    <a:lnTo>
                      <a:pt x="67" y="79"/>
                    </a:lnTo>
                    <a:lnTo>
                      <a:pt x="63" y="74"/>
                    </a:lnTo>
                    <a:lnTo>
                      <a:pt x="62" y="71"/>
                    </a:lnTo>
                    <a:lnTo>
                      <a:pt x="62" y="71"/>
                    </a:lnTo>
                    <a:lnTo>
                      <a:pt x="60" y="69"/>
                    </a:lnTo>
                    <a:lnTo>
                      <a:pt x="59" y="67"/>
                    </a:lnTo>
                    <a:lnTo>
                      <a:pt x="56" y="66"/>
                    </a:lnTo>
                    <a:lnTo>
                      <a:pt x="54" y="66"/>
                    </a:lnTo>
                    <a:lnTo>
                      <a:pt x="54" y="66"/>
                    </a:lnTo>
                    <a:lnTo>
                      <a:pt x="52" y="67"/>
                    </a:lnTo>
                    <a:lnTo>
                      <a:pt x="47" y="67"/>
                    </a:lnTo>
                    <a:lnTo>
                      <a:pt x="44" y="64"/>
                    </a:lnTo>
                    <a:lnTo>
                      <a:pt x="42" y="60"/>
                    </a:lnTo>
                    <a:lnTo>
                      <a:pt x="42" y="60"/>
                    </a:lnTo>
                    <a:lnTo>
                      <a:pt x="43" y="57"/>
                    </a:lnTo>
                    <a:lnTo>
                      <a:pt x="46" y="54"/>
                    </a:lnTo>
                    <a:lnTo>
                      <a:pt x="50" y="53"/>
                    </a:lnTo>
                    <a:lnTo>
                      <a:pt x="54" y="50"/>
                    </a:lnTo>
                    <a:lnTo>
                      <a:pt x="54" y="50"/>
                    </a:lnTo>
                    <a:lnTo>
                      <a:pt x="59" y="44"/>
                    </a:lnTo>
                    <a:lnTo>
                      <a:pt x="60" y="39"/>
                    </a:lnTo>
                    <a:lnTo>
                      <a:pt x="59" y="33"/>
                    </a:lnTo>
                    <a:lnTo>
                      <a:pt x="54" y="27"/>
                    </a:lnTo>
                    <a:lnTo>
                      <a:pt x="54" y="27"/>
                    </a:lnTo>
                    <a:lnTo>
                      <a:pt x="52" y="25"/>
                    </a:lnTo>
                    <a:lnTo>
                      <a:pt x="52" y="20"/>
                    </a:lnTo>
                    <a:lnTo>
                      <a:pt x="54" y="17"/>
                    </a:lnTo>
                    <a:lnTo>
                      <a:pt x="57" y="15"/>
                    </a:lnTo>
                    <a:lnTo>
                      <a:pt x="57" y="15"/>
                    </a:lnTo>
                    <a:lnTo>
                      <a:pt x="60" y="10"/>
                    </a:lnTo>
                    <a:lnTo>
                      <a:pt x="60" y="9"/>
                    </a:lnTo>
                    <a:lnTo>
                      <a:pt x="57" y="7"/>
                    </a:lnTo>
                    <a:lnTo>
                      <a:pt x="56" y="9"/>
                    </a:lnTo>
                    <a:lnTo>
                      <a:pt x="56" y="9"/>
                    </a:lnTo>
                    <a:lnTo>
                      <a:pt x="53" y="10"/>
                    </a:lnTo>
                    <a:lnTo>
                      <a:pt x="52" y="10"/>
                    </a:lnTo>
                    <a:lnTo>
                      <a:pt x="49" y="9"/>
                    </a:lnTo>
                    <a:lnTo>
                      <a:pt x="49" y="6"/>
                    </a:lnTo>
                    <a:lnTo>
                      <a:pt x="49" y="6"/>
                    </a:lnTo>
                    <a:lnTo>
                      <a:pt x="47" y="3"/>
                    </a:lnTo>
                    <a:lnTo>
                      <a:pt x="44" y="2"/>
                    </a:lnTo>
                    <a:lnTo>
                      <a:pt x="39" y="0"/>
                    </a:lnTo>
                    <a:lnTo>
                      <a:pt x="32" y="2"/>
                    </a:lnTo>
                    <a:lnTo>
                      <a:pt x="26" y="5"/>
                    </a:lnTo>
                    <a:lnTo>
                      <a:pt x="26" y="5"/>
                    </a:lnTo>
                    <a:lnTo>
                      <a:pt x="22" y="6"/>
                    </a:lnTo>
                    <a:lnTo>
                      <a:pt x="17" y="7"/>
                    </a:lnTo>
                    <a:lnTo>
                      <a:pt x="17" y="7"/>
                    </a:lnTo>
                    <a:lnTo>
                      <a:pt x="16" y="22"/>
                    </a:lnTo>
                    <a:lnTo>
                      <a:pt x="16" y="27"/>
                    </a:lnTo>
                    <a:lnTo>
                      <a:pt x="17" y="32"/>
                    </a:lnTo>
                    <a:lnTo>
                      <a:pt x="17" y="3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53" name="Morocco">
                <a:extLst>
                  <a:ext uri="{FF2B5EF4-FFF2-40B4-BE49-F238E27FC236}">
                    <a16:creationId xmlns:a16="http://schemas.microsoft.com/office/drawing/2014/main" id="{3057DAE0-2443-567C-D3A4-2538069F7AE0}"/>
                  </a:ext>
                </a:extLst>
              </p:cNvPr>
              <p:cNvSpPr>
                <a:spLocks/>
              </p:cNvSpPr>
              <p:nvPr/>
            </p:nvSpPr>
            <p:spPr bwMode="auto">
              <a:xfrm>
                <a:off x="4011162" y="3414471"/>
                <a:ext cx="285599" cy="227887"/>
              </a:xfrm>
              <a:custGeom>
                <a:avLst/>
                <a:gdLst/>
                <a:ahLst/>
                <a:cxnLst>
                  <a:cxn ang="0">
                    <a:pos x="71" y="131"/>
                  </a:cxn>
                  <a:cxn ang="0">
                    <a:pos x="82" y="123"/>
                  </a:cxn>
                  <a:cxn ang="0">
                    <a:pos x="99" y="114"/>
                  </a:cxn>
                  <a:cxn ang="0">
                    <a:pos x="107" y="111"/>
                  </a:cxn>
                  <a:cxn ang="0">
                    <a:pos x="108" y="110"/>
                  </a:cxn>
                  <a:cxn ang="0">
                    <a:pos x="121" y="108"/>
                  </a:cxn>
                  <a:cxn ang="0">
                    <a:pos x="129" y="103"/>
                  </a:cxn>
                  <a:cxn ang="0">
                    <a:pos x="131" y="97"/>
                  </a:cxn>
                  <a:cxn ang="0">
                    <a:pos x="142" y="94"/>
                  </a:cxn>
                  <a:cxn ang="0">
                    <a:pos x="148" y="91"/>
                  </a:cxn>
                  <a:cxn ang="0">
                    <a:pos x="151" y="90"/>
                  </a:cxn>
                  <a:cxn ang="0">
                    <a:pos x="151" y="80"/>
                  </a:cxn>
                  <a:cxn ang="0">
                    <a:pos x="156" y="76"/>
                  </a:cxn>
                  <a:cxn ang="0">
                    <a:pos x="165" y="73"/>
                  </a:cxn>
                  <a:cxn ang="0">
                    <a:pos x="166" y="70"/>
                  </a:cxn>
                  <a:cxn ang="0">
                    <a:pos x="189" y="69"/>
                  </a:cxn>
                  <a:cxn ang="0">
                    <a:pos x="192" y="67"/>
                  </a:cxn>
                  <a:cxn ang="0">
                    <a:pos x="191" y="57"/>
                  </a:cxn>
                  <a:cxn ang="0">
                    <a:pos x="186" y="52"/>
                  </a:cxn>
                  <a:cxn ang="0">
                    <a:pos x="186" y="37"/>
                  </a:cxn>
                  <a:cxn ang="0">
                    <a:pos x="183" y="25"/>
                  </a:cxn>
                  <a:cxn ang="0">
                    <a:pos x="178" y="16"/>
                  </a:cxn>
                  <a:cxn ang="0">
                    <a:pos x="169" y="13"/>
                  </a:cxn>
                  <a:cxn ang="0">
                    <a:pos x="159" y="12"/>
                  </a:cxn>
                  <a:cxn ang="0">
                    <a:pos x="135" y="10"/>
                  </a:cxn>
                  <a:cxn ang="0">
                    <a:pos x="128" y="5"/>
                  </a:cxn>
                  <a:cxn ang="0">
                    <a:pos x="118" y="2"/>
                  </a:cxn>
                  <a:cxn ang="0">
                    <a:pos x="109" y="16"/>
                  </a:cxn>
                  <a:cxn ang="0">
                    <a:pos x="99" y="35"/>
                  </a:cxn>
                  <a:cxn ang="0">
                    <a:pos x="81" y="44"/>
                  </a:cxn>
                  <a:cxn ang="0">
                    <a:pos x="74" y="46"/>
                  </a:cxn>
                  <a:cxn ang="0">
                    <a:pos x="67" y="56"/>
                  </a:cxn>
                  <a:cxn ang="0">
                    <a:pos x="61" y="63"/>
                  </a:cxn>
                  <a:cxn ang="0">
                    <a:pos x="54" y="74"/>
                  </a:cxn>
                  <a:cxn ang="0">
                    <a:pos x="51" y="80"/>
                  </a:cxn>
                  <a:cxn ang="0">
                    <a:pos x="54" y="100"/>
                  </a:cxn>
                  <a:cxn ang="0">
                    <a:pos x="54" y="106"/>
                  </a:cxn>
                  <a:cxn ang="0">
                    <a:pos x="35" y="126"/>
                  </a:cxn>
                  <a:cxn ang="0">
                    <a:pos x="25" y="134"/>
                  </a:cxn>
                  <a:cxn ang="0">
                    <a:pos x="13" y="141"/>
                  </a:cxn>
                  <a:cxn ang="0">
                    <a:pos x="0" y="147"/>
                  </a:cxn>
                  <a:cxn ang="0">
                    <a:pos x="67" y="148"/>
                  </a:cxn>
                  <a:cxn ang="0">
                    <a:pos x="71" y="154"/>
                  </a:cxn>
                </a:cxnLst>
                <a:rect l="0" t="0" r="r" b="b"/>
                <a:pathLst>
                  <a:path w="193" h="154">
                    <a:moveTo>
                      <a:pt x="71" y="154"/>
                    </a:moveTo>
                    <a:lnTo>
                      <a:pt x="71" y="154"/>
                    </a:lnTo>
                    <a:lnTo>
                      <a:pt x="71" y="131"/>
                    </a:lnTo>
                    <a:lnTo>
                      <a:pt x="71" y="131"/>
                    </a:lnTo>
                    <a:lnTo>
                      <a:pt x="75" y="128"/>
                    </a:lnTo>
                    <a:lnTo>
                      <a:pt x="82" y="123"/>
                    </a:lnTo>
                    <a:lnTo>
                      <a:pt x="97" y="114"/>
                    </a:lnTo>
                    <a:lnTo>
                      <a:pt x="97" y="114"/>
                    </a:lnTo>
                    <a:lnTo>
                      <a:pt x="99" y="114"/>
                    </a:lnTo>
                    <a:lnTo>
                      <a:pt x="104" y="114"/>
                    </a:lnTo>
                    <a:lnTo>
                      <a:pt x="107" y="114"/>
                    </a:lnTo>
                    <a:lnTo>
                      <a:pt x="107" y="111"/>
                    </a:lnTo>
                    <a:lnTo>
                      <a:pt x="107" y="111"/>
                    </a:lnTo>
                    <a:lnTo>
                      <a:pt x="108" y="110"/>
                    </a:lnTo>
                    <a:lnTo>
                      <a:pt x="108" y="110"/>
                    </a:lnTo>
                    <a:lnTo>
                      <a:pt x="112" y="108"/>
                    </a:lnTo>
                    <a:lnTo>
                      <a:pt x="121" y="108"/>
                    </a:lnTo>
                    <a:lnTo>
                      <a:pt x="121" y="108"/>
                    </a:lnTo>
                    <a:lnTo>
                      <a:pt x="125" y="107"/>
                    </a:lnTo>
                    <a:lnTo>
                      <a:pt x="128" y="106"/>
                    </a:lnTo>
                    <a:lnTo>
                      <a:pt x="129" y="103"/>
                    </a:lnTo>
                    <a:lnTo>
                      <a:pt x="129" y="99"/>
                    </a:lnTo>
                    <a:lnTo>
                      <a:pt x="129" y="99"/>
                    </a:lnTo>
                    <a:lnTo>
                      <a:pt x="131" y="97"/>
                    </a:lnTo>
                    <a:lnTo>
                      <a:pt x="134" y="96"/>
                    </a:lnTo>
                    <a:lnTo>
                      <a:pt x="142" y="94"/>
                    </a:lnTo>
                    <a:lnTo>
                      <a:pt x="142" y="94"/>
                    </a:lnTo>
                    <a:lnTo>
                      <a:pt x="145" y="94"/>
                    </a:lnTo>
                    <a:lnTo>
                      <a:pt x="146" y="93"/>
                    </a:lnTo>
                    <a:lnTo>
                      <a:pt x="148" y="91"/>
                    </a:lnTo>
                    <a:lnTo>
                      <a:pt x="149" y="90"/>
                    </a:lnTo>
                    <a:lnTo>
                      <a:pt x="149" y="90"/>
                    </a:lnTo>
                    <a:lnTo>
                      <a:pt x="151" y="90"/>
                    </a:lnTo>
                    <a:lnTo>
                      <a:pt x="151" y="87"/>
                    </a:lnTo>
                    <a:lnTo>
                      <a:pt x="151" y="80"/>
                    </a:lnTo>
                    <a:lnTo>
                      <a:pt x="151" y="80"/>
                    </a:lnTo>
                    <a:lnTo>
                      <a:pt x="152" y="76"/>
                    </a:lnTo>
                    <a:lnTo>
                      <a:pt x="156" y="76"/>
                    </a:lnTo>
                    <a:lnTo>
                      <a:pt x="156" y="76"/>
                    </a:lnTo>
                    <a:lnTo>
                      <a:pt x="159" y="76"/>
                    </a:lnTo>
                    <a:lnTo>
                      <a:pt x="163" y="74"/>
                    </a:lnTo>
                    <a:lnTo>
                      <a:pt x="165" y="73"/>
                    </a:lnTo>
                    <a:lnTo>
                      <a:pt x="166" y="70"/>
                    </a:lnTo>
                    <a:lnTo>
                      <a:pt x="166" y="70"/>
                    </a:lnTo>
                    <a:lnTo>
                      <a:pt x="166" y="70"/>
                    </a:lnTo>
                    <a:lnTo>
                      <a:pt x="169" y="69"/>
                    </a:lnTo>
                    <a:lnTo>
                      <a:pt x="176" y="69"/>
                    </a:lnTo>
                    <a:lnTo>
                      <a:pt x="189" y="69"/>
                    </a:lnTo>
                    <a:lnTo>
                      <a:pt x="189" y="69"/>
                    </a:lnTo>
                    <a:lnTo>
                      <a:pt x="192" y="69"/>
                    </a:lnTo>
                    <a:lnTo>
                      <a:pt x="192" y="67"/>
                    </a:lnTo>
                    <a:lnTo>
                      <a:pt x="193" y="63"/>
                    </a:lnTo>
                    <a:lnTo>
                      <a:pt x="193" y="63"/>
                    </a:lnTo>
                    <a:lnTo>
                      <a:pt x="191" y="57"/>
                    </a:lnTo>
                    <a:lnTo>
                      <a:pt x="189" y="53"/>
                    </a:lnTo>
                    <a:lnTo>
                      <a:pt x="186" y="52"/>
                    </a:lnTo>
                    <a:lnTo>
                      <a:pt x="186" y="52"/>
                    </a:lnTo>
                    <a:lnTo>
                      <a:pt x="185" y="50"/>
                    </a:lnTo>
                    <a:lnTo>
                      <a:pt x="185" y="47"/>
                    </a:lnTo>
                    <a:lnTo>
                      <a:pt x="186" y="37"/>
                    </a:lnTo>
                    <a:lnTo>
                      <a:pt x="186" y="37"/>
                    </a:lnTo>
                    <a:lnTo>
                      <a:pt x="185" y="29"/>
                    </a:lnTo>
                    <a:lnTo>
                      <a:pt x="183" y="25"/>
                    </a:lnTo>
                    <a:lnTo>
                      <a:pt x="181" y="20"/>
                    </a:lnTo>
                    <a:lnTo>
                      <a:pt x="181" y="20"/>
                    </a:lnTo>
                    <a:lnTo>
                      <a:pt x="178" y="16"/>
                    </a:lnTo>
                    <a:lnTo>
                      <a:pt x="178" y="16"/>
                    </a:lnTo>
                    <a:lnTo>
                      <a:pt x="173" y="15"/>
                    </a:lnTo>
                    <a:lnTo>
                      <a:pt x="169" y="13"/>
                    </a:lnTo>
                    <a:lnTo>
                      <a:pt x="165" y="12"/>
                    </a:lnTo>
                    <a:lnTo>
                      <a:pt x="159" y="12"/>
                    </a:lnTo>
                    <a:lnTo>
                      <a:pt x="159" y="12"/>
                    </a:lnTo>
                    <a:lnTo>
                      <a:pt x="145" y="13"/>
                    </a:lnTo>
                    <a:lnTo>
                      <a:pt x="138" y="12"/>
                    </a:lnTo>
                    <a:lnTo>
                      <a:pt x="135" y="10"/>
                    </a:lnTo>
                    <a:lnTo>
                      <a:pt x="132" y="9"/>
                    </a:lnTo>
                    <a:lnTo>
                      <a:pt x="132" y="9"/>
                    </a:lnTo>
                    <a:lnTo>
                      <a:pt x="128" y="5"/>
                    </a:lnTo>
                    <a:lnTo>
                      <a:pt x="124" y="2"/>
                    </a:lnTo>
                    <a:lnTo>
                      <a:pt x="121" y="0"/>
                    </a:lnTo>
                    <a:lnTo>
                      <a:pt x="118" y="2"/>
                    </a:lnTo>
                    <a:lnTo>
                      <a:pt x="118" y="2"/>
                    </a:lnTo>
                    <a:lnTo>
                      <a:pt x="114" y="6"/>
                    </a:lnTo>
                    <a:lnTo>
                      <a:pt x="109" y="16"/>
                    </a:lnTo>
                    <a:lnTo>
                      <a:pt x="104" y="26"/>
                    </a:lnTo>
                    <a:lnTo>
                      <a:pt x="99" y="35"/>
                    </a:lnTo>
                    <a:lnTo>
                      <a:pt x="99" y="35"/>
                    </a:lnTo>
                    <a:lnTo>
                      <a:pt x="95" y="39"/>
                    </a:lnTo>
                    <a:lnTo>
                      <a:pt x="88" y="43"/>
                    </a:lnTo>
                    <a:lnTo>
                      <a:pt x="81" y="44"/>
                    </a:lnTo>
                    <a:lnTo>
                      <a:pt x="75" y="46"/>
                    </a:lnTo>
                    <a:lnTo>
                      <a:pt x="75" y="46"/>
                    </a:lnTo>
                    <a:lnTo>
                      <a:pt x="74" y="46"/>
                    </a:lnTo>
                    <a:lnTo>
                      <a:pt x="71" y="47"/>
                    </a:lnTo>
                    <a:lnTo>
                      <a:pt x="70" y="52"/>
                    </a:lnTo>
                    <a:lnTo>
                      <a:pt x="67" y="56"/>
                    </a:lnTo>
                    <a:lnTo>
                      <a:pt x="64" y="60"/>
                    </a:lnTo>
                    <a:lnTo>
                      <a:pt x="64" y="60"/>
                    </a:lnTo>
                    <a:lnTo>
                      <a:pt x="61" y="63"/>
                    </a:lnTo>
                    <a:lnTo>
                      <a:pt x="60" y="67"/>
                    </a:lnTo>
                    <a:lnTo>
                      <a:pt x="58" y="72"/>
                    </a:lnTo>
                    <a:lnTo>
                      <a:pt x="54" y="74"/>
                    </a:lnTo>
                    <a:lnTo>
                      <a:pt x="54" y="74"/>
                    </a:lnTo>
                    <a:lnTo>
                      <a:pt x="53" y="77"/>
                    </a:lnTo>
                    <a:lnTo>
                      <a:pt x="51" y="80"/>
                    </a:lnTo>
                    <a:lnTo>
                      <a:pt x="51" y="87"/>
                    </a:lnTo>
                    <a:lnTo>
                      <a:pt x="53" y="94"/>
                    </a:lnTo>
                    <a:lnTo>
                      <a:pt x="54" y="100"/>
                    </a:lnTo>
                    <a:lnTo>
                      <a:pt x="54" y="100"/>
                    </a:lnTo>
                    <a:lnTo>
                      <a:pt x="55" y="101"/>
                    </a:lnTo>
                    <a:lnTo>
                      <a:pt x="54" y="106"/>
                    </a:lnTo>
                    <a:lnTo>
                      <a:pt x="50" y="113"/>
                    </a:lnTo>
                    <a:lnTo>
                      <a:pt x="43" y="120"/>
                    </a:lnTo>
                    <a:lnTo>
                      <a:pt x="35" y="126"/>
                    </a:lnTo>
                    <a:lnTo>
                      <a:pt x="35" y="126"/>
                    </a:lnTo>
                    <a:lnTo>
                      <a:pt x="30" y="130"/>
                    </a:lnTo>
                    <a:lnTo>
                      <a:pt x="25" y="134"/>
                    </a:lnTo>
                    <a:lnTo>
                      <a:pt x="20" y="138"/>
                    </a:lnTo>
                    <a:lnTo>
                      <a:pt x="13" y="141"/>
                    </a:lnTo>
                    <a:lnTo>
                      <a:pt x="13" y="141"/>
                    </a:lnTo>
                    <a:lnTo>
                      <a:pt x="6" y="144"/>
                    </a:lnTo>
                    <a:lnTo>
                      <a:pt x="0" y="147"/>
                    </a:lnTo>
                    <a:lnTo>
                      <a:pt x="0" y="147"/>
                    </a:lnTo>
                    <a:lnTo>
                      <a:pt x="60" y="147"/>
                    </a:lnTo>
                    <a:lnTo>
                      <a:pt x="60" y="147"/>
                    </a:lnTo>
                    <a:lnTo>
                      <a:pt x="67" y="148"/>
                    </a:lnTo>
                    <a:lnTo>
                      <a:pt x="70" y="150"/>
                    </a:lnTo>
                    <a:lnTo>
                      <a:pt x="71" y="154"/>
                    </a:lnTo>
                    <a:lnTo>
                      <a:pt x="71" y="15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54" name="Swaziland">
                <a:extLst>
                  <a:ext uri="{FF2B5EF4-FFF2-40B4-BE49-F238E27FC236}">
                    <a16:creationId xmlns:a16="http://schemas.microsoft.com/office/drawing/2014/main" id="{1321B7A7-280D-4424-19B6-DDC7B2CB3F13}"/>
                  </a:ext>
                </a:extLst>
              </p:cNvPr>
              <p:cNvSpPr>
                <a:spLocks/>
              </p:cNvSpPr>
              <p:nvPr/>
            </p:nvSpPr>
            <p:spPr bwMode="auto">
              <a:xfrm>
                <a:off x="5033692" y="4938648"/>
                <a:ext cx="32555" cy="39954"/>
              </a:xfrm>
              <a:custGeom>
                <a:avLst/>
                <a:gdLst/>
                <a:ahLst/>
                <a:cxnLst>
                  <a:cxn ang="0">
                    <a:pos x="12" y="0"/>
                  </a:cxn>
                  <a:cxn ang="0">
                    <a:pos x="12" y="0"/>
                  </a:cxn>
                  <a:cxn ang="0">
                    <a:pos x="9" y="3"/>
                  </a:cxn>
                  <a:cxn ang="0">
                    <a:pos x="5" y="6"/>
                  </a:cxn>
                  <a:cxn ang="0">
                    <a:pos x="0" y="13"/>
                  </a:cxn>
                  <a:cxn ang="0">
                    <a:pos x="0" y="13"/>
                  </a:cxn>
                  <a:cxn ang="0">
                    <a:pos x="3" y="20"/>
                  </a:cxn>
                  <a:cxn ang="0">
                    <a:pos x="7" y="26"/>
                  </a:cxn>
                  <a:cxn ang="0">
                    <a:pos x="10" y="27"/>
                  </a:cxn>
                  <a:cxn ang="0">
                    <a:pos x="10" y="27"/>
                  </a:cxn>
                  <a:cxn ang="0">
                    <a:pos x="17" y="27"/>
                  </a:cxn>
                  <a:cxn ang="0">
                    <a:pos x="19" y="26"/>
                  </a:cxn>
                  <a:cxn ang="0">
                    <a:pos x="20" y="23"/>
                  </a:cxn>
                  <a:cxn ang="0">
                    <a:pos x="20" y="23"/>
                  </a:cxn>
                  <a:cxn ang="0">
                    <a:pos x="20" y="22"/>
                  </a:cxn>
                  <a:cxn ang="0">
                    <a:pos x="22" y="19"/>
                  </a:cxn>
                  <a:cxn ang="0">
                    <a:pos x="22" y="19"/>
                  </a:cxn>
                  <a:cxn ang="0">
                    <a:pos x="20" y="6"/>
                  </a:cxn>
                  <a:cxn ang="0">
                    <a:pos x="20" y="6"/>
                  </a:cxn>
                  <a:cxn ang="0">
                    <a:pos x="16" y="3"/>
                  </a:cxn>
                  <a:cxn ang="0">
                    <a:pos x="12" y="0"/>
                  </a:cxn>
                  <a:cxn ang="0">
                    <a:pos x="12" y="0"/>
                  </a:cxn>
                </a:cxnLst>
                <a:rect l="0" t="0" r="r" b="b"/>
                <a:pathLst>
                  <a:path w="22" h="27">
                    <a:moveTo>
                      <a:pt x="12" y="0"/>
                    </a:moveTo>
                    <a:lnTo>
                      <a:pt x="12" y="0"/>
                    </a:lnTo>
                    <a:lnTo>
                      <a:pt x="9" y="3"/>
                    </a:lnTo>
                    <a:lnTo>
                      <a:pt x="5" y="6"/>
                    </a:lnTo>
                    <a:lnTo>
                      <a:pt x="0" y="13"/>
                    </a:lnTo>
                    <a:lnTo>
                      <a:pt x="0" y="13"/>
                    </a:lnTo>
                    <a:lnTo>
                      <a:pt x="3" y="20"/>
                    </a:lnTo>
                    <a:lnTo>
                      <a:pt x="7" y="26"/>
                    </a:lnTo>
                    <a:lnTo>
                      <a:pt x="10" y="27"/>
                    </a:lnTo>
                    <a:lnTo>
                      <a:pt x="10" y="27"/>
                    </a:lnTo>
                    <a:lnTo>
                      <a:pt x="17" y="27"/>
                    </a:lnTo>
                    <a:lnTo>
                      <a:pt x="19" y="26"/>
                    </a:lnTo>
                    <a:lnTo>
                      <a:pt x="20" y="23"/>
                    </a:lnTo>
                    <a:lnTo>
                      <a:pt x="20" y="23"/>
                    </a:lnTo>
                    <a:lnTo>
                      <a:pt x="20" y="22"/>
                    </a:lnTo>
                    <a:lnTo>
                      <a:pt x="22" y="19"/>
                    </a:lnTo>
                    <a:lnTo>
                      <a:pt x="22" y="19"/>
                    </a:lnTo>
                    <a:lnTo>
                      <a:pt x="20" y="6"/>
                    </a:lnTo>
                    <a:lnTo>
                      <a:pt x="20" y="6"/>
                    </a:lnTo>
                    <a:lnTo>
                      <a:pt x="16" y="3"/>
                    </a:lnTo>
                    <a:lnTo>
                      <a:pt x="12" y="0"/>
                    </a:lnTo>
                    <a:lnTo>
                      <a:pt x="12"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55" name="Lesotho">
                <a:extLst>
                  <a:ext uri="{FF2B5EF4-FFF2-40B4-BE49-F238E27FC236}">
                    <a16:creationId xmlns:a16="http://schemas.microsoft.com/office/drawing/2014/main" id="{DBCCDFC9-75F4-C7C5-CFC2-03A483506106}"/>
                  </a:ext>
                </a:extLst>
              </p:cNvPr>
              <p:cNvSpPr>
                <a:spLocks/>
              </p:cNvSpPr>
              <p:nvPr/>
            </p:nvSpPr>
            <p:spPr bwMode="auto">
              <a:xfrm>
                <a:off x="4949345" y="5011157"/>
                <a:ext cx="53273" cy="54753"/>
              </a:xfrm>
              <a:custGeom>
                <a:avLst/>
                <a:gdLst/>
                <a:ahLst/>
                <a:cxnLst>
                  <a:cxn ang="0">
                    <a:pos x="26" y="1"/>
                  </a:cxn>
                  <a:cxn ang="0">
                    <a:pos x="26" y="1"/>
                  </a:cxn>
                  <a:cxn ang="0">
                    <a:pos x="25" y="1"/>
                  </a:cxn>
                  <a:cxn ang="0">
                    <a:pos x="22" y="0"/>
                  </a:cxn>
                  <a:cxn ang="0">
                    <a:pos x="17" y="3"/>
                  </a:cxn>
                  <a:cxn ang="0">
                    <a:pos x="12" y="5"/>
                  </a:cxn>
                  <a:cxn ang="0">
                    <a:pos x="9" y="8"/>
                  </a:cxn>
                  <a:cxn ang="0">
                    <a:pos x="9" y="8"/>
                  </a:cxn>
                  <a:cxn ang="0">
                    <a:pos x="0" y="22"/>
                  </a:cxn>
                  <a:cxn ang="0">
                    <a:pos x="9" y="35"/>
                  </a:cxn>
                  <a:cxn ang="0">
                    <a:pos x="16" y="37"/>
                  </a:cxn>
                  <a:cxn ang="0">
                    <a:pos x="16" y="37"/>
                  </a:cxn>
                  <a:cxn ang="0">
                    <a:pos x="20" y="28"/>
                  </a:cxn>
                  <a:cxn ang="0">
                    <a:pos x="20" y="28"/>
                  </a:cxn>
                  <a:cxn ang="0">
                    <a:pos x="22" y="27"/>
                  </a:cxn>
                  <a:cxn ang="0">
                    <a:pos x="26" y="27"/>
                  </a:cxn>
                  <a:cxn ang="0">
                    <a:pos x="29" y="27"/>
                  </a:cxn>
                  <a:cxn ang="0">
                    <a:pos x="30" y="27"/>
                  </a:cxn>
                  <a:cxn ang="0">
                    <a:pos x="30" y="25"/>
                  </a:cxn>
                  <a:cxn ang="0">
                    <a:pos x="30" y="25"/>
                  </a:cxn>
                  <a:cxn ang="0">
                    <a:pos x="30" y="22"/>
                  </a:cxn>
                  <a:cxn ang="0">
                    <a:pos x="33" y="20"/>
                  </a:cxn>
                  <a:cxn ang="0">
                    <a:pos x="34" y="17"/>
                  </a:cxn>
                  <a:cxn ang="0">
                    <a:pos x="36" y="14"/>
                  </a:cxn>
                  <a:cxn ang="0">
                    <a:pos x="36" y="14"/>
                  </a:cxn>
                  <a:cxn ang="0">
                    <a:pos x="34" y="11"/>
                  </a:cxn>
                  <a:cxn ang="0">
                    <a:pos x="32" y="8"/>
                  </a:cxn>
                  <a:cxn ang="0">
                    <a:pos x="27" y="4"/>
                  </a:cxn>
                  <a:cxn ang="0">
                    <a:pos x="26" y="1"/>
                  </a:cxn>
                  <a:cxn ang="0">
                    <a:pos x="26" y="1"/>
                  </a:cxn>
                </a:cxnLst>
                <a:rect l="0" t="0" r="r" b="b"/>
                <a:pathLst>
                  <a:path w="36" h="37">
                    <a:moveTo>
                      <a:pt x="26" y="1"/>
                    </a:moveTo>
                    <a:lnTo>
                      <a:pt x="26" y="1"/>
                    </a:lnTo>
                    <a:lnTo>
                      <a:pt x="25" y="1"/>
                    </a:lnTo>
                    <a:lnTo>
                      <a:pt x="22" y="0"/>
                    </a:lnTo>
                    <a:lnTo>
                      <a:pt x="17" y="3"/>
                    </a:lnTo>
                    <a:lnTo>
                      <a:pt x="12" y="5"/>
                    </a:lnTo>
                    <a:lnTo>
                      <a:pt x="9" y="8"/>
                    </a:lnTo>
                    <a:lnTo>
                      <a:pt x="9" y="8"/>
                    </a:lnTo>
                    <a:lnTo>
                      <a:pt x="0" y="22"/>
                    </a:lnTo>
                    <a:lnTo>
                      <a:pt x="9" y="35"/>
                    </a:lnTo>
                    <a:lnTo>
                      <a:pt x="16" y="37"/>
                    </a:lnTo>
                    <a:lnTo>
                      <a:pt x="16" y="37"/>
                    </a:lnTo>
                    <a:lnTo>
                      <a:pt x="20" y="28"/>
                    </a:lnTo>
                    <a:lnTo>
                      <a:pt x="20" y="28"/>
                    </a:lnTo>
                    <a:lnTo>
                      <a:pt x="22" y="27"/>
                    </a:lnTo>
                    <a:lnTo>
                      <a:pt x="26" y="27"/>
                    </a:lnTo>
                    <a:lnTo>
                      <a:pt x="29" y="27"/>
                    </a:lnTo>
                    <a:lnTo>
                      <a:pt x="30" y="27"/>
                    </a:lnTo>
                    <a:lnTo>
                      <a:pt x="30" y="25"/>
                    </a:lnTo>
                    <a:lnTo>
                      <a:pt x="30" y="25"/>
                    </a:lnTo>
                    <a:lnTo>
                      <a:pt x="30" y="22"/>
                    </a:lnTo>
                    <a:lnTo>
                      <a:pt x="33" y="20"/>
                    </a:lnTo>
                    <a:lnTo>
                      <a:pt x="34" y="17"/>
                    </a:lnTo>
                    <a:lnTo>
                      <a:pt x="36" y="14"/>
                    </a:lnTo>
                    <a:lnTo>
                      <a:pt x="36" y="14"/>
                    </a:lnTo>
                    <a:lnTo>
                      <a:pt x="34" y="11"/>
                    </a:lnTo>
                    <a:lnTo>
                      <a:pt x="32" y="8"/>
                    </a:lnTo>
                    <a:lnTo>
                      <a:pt x="27" y="4"/>
                    </a:lnTo>
                    <a:lnTo>
                      <a:pt x="26" y="1"/>
                    </a:lnTo>
                    <a:lnTo>
                      <a:pt x="26" y="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56" name="Rwanda">
                <a:extLst>
                  <a:ext uri="{FF2B5EF4-FFF2-40B4-BE49-F238E27FC236}">
                    <a16:creationId xmlns:a16="http://schemas.microsoft.com/office/drawing/2014/main" id="{9635F014-8413-A6A7-19A5-3FE85593CF7F}"/>
                  </a:ext>
                </a:extLst>
              </p:cNvPr>
              <p:cNvSpPr>
                <a:spLocks/>
              </p:cNvSpPr>
              <p:nvPr/>
            </p:nvSpPr>
            <p:spPr bwMode="auto">
              <a:xfrm>
                <a:off x="4993739" y="4336375"/>
                <a:ext cx="44394" cy="38474"/>
              </a:xfrm>
              <a:custGeom>
                <a:avLst/>
                <a:gdLst/>
                <a:ahLst/>
                <a:cxnLst>
                  <a:cxn ang="0">
                    <a:pos x="26" y="0"/>
                  </a:cxn>
                  <a:cxn ang="0">
                    <a:pos x="26" y="0"/>
                  </a:cxn>
                  <a:cxn ang="0">
                    <a:pos x="17" y="3"/>
                  </a:cxn>
                  <a:cxn ang="0">
                    <a:pos x="17" y="3"/>
                  </a:cxn>
                  <a:cxn ang="0">
                    <a:pos x="13" y="5"/>
                  </a:cxn>
                  <a:cxn ang="0">
                    <a:pos x="9" y="5"/>
                  </a:cxn>
                  <a:cxn ang="0">
                    <a:pos x="9" y="5"/>
                  </a:cxn>
                  <a:cxn ang="0">
                    <a:pos x="7" y="6"/>
                  </a:cxn>
                  <a:cxn ang="0">
                    <a:pos x="7" y="6"/>
                  </a:cxn>
                  <a:cxn ang="0">
                    <a:pos x="4" y="8"/>
                  </a:cxn>
                  <a:cxn ang="0">
                    <a:pos x="3" y="12"/>
                  </a:cxn>
                  <a:cxn ang="0">
                    <a:pos x="3" y="16"/>
                  </a:cxn>
                  <a:cxn ang="0">
                    <a:pos x="3" y="16"/>
                  </a:cxn>
                  <a:cxn ang="0">
                    <a:pos x="2" y="18"/>
                  </a:cxn>
                  <a:cxn ang="0">
                    <a:pos x="0" y="19"/>
                  </a:cxn>
                  <a:cxn ang="0">
                    <a:pos x="0" y="20"/>
                  </a:cxn>
                  <a:cxn ang="0">
                    <a:pos x="0" y="20"/>
                  </a:cxn>
                  <a:cxn ang="0">
                    <a:pos x="2" y="25"/>
                  </a:cxn>
                  <a:cxn ang="0">
                    <a:pos x="3" y="26"/>
                  </a:cxn>
                  <a:cxn ang="0">
                    <a:pos x="3" y="26"/>
                  </a:cxn>
                  <a:cxn ang="0">
                    <a:pos x="9" y="26"/>
                  </a:cxn>
                  <a:cxn ang="0">
                    <a:pos x="9" y="26"/>
                  </a:cxn>
                  <a:cxn ang="0">
                    <a:pos x="13" y="26"/>
                  </a:cxn>
                  <a:cxn ang="0">
                    <a:pos x="16" y="25"/>
                  </a:cxn>
                  <a:cxn ang="0">
                    <a:pos x="17" y="22"/>
                  </a:cxn>
                  <a:cxn ang="0">
                    <a:pos x="17" y="22"/>
                  </a:cxn>
                  <a:cxn ang="0">
                    <a:pos x="17" y="22"/>
                  </a:cxn>
                  <a:cxn ang="0">
                    <a:pos x="23" y="20"/>
                  </a:cxn>
                  <a:cxn ang="0">
                    <a:pos x="29" y="20"/>
                  </a:cxn>
                  <a:cxn ang="0">
                    <a:pos x="30" y="19"/>
                  </a:cxn>
                  <a:cxn ang="0">
                    <a:pos x="30" y="18"/>
                  </a:cxn>
                  <a:cxn ang="0">
                    <a:pos x="30" y="18"/>
                  </a:cxn>
                  <a:cxn ang="0">
                    <a:pos x="30" y="15"/>
                  </a:cxn>
                  <a:cxn ang="0">
                    <a:pos x="30" y="10"/>
                  </a:cxn>
                  <a:cxn ang="0">
                    <a:pos x="29" y="8"/>
                  </a:cxn>
                  <a:cxn ang="0">
                    <a:pos x="26" y="0"/>
                  </a:cxn>
                </a:cxnLst>
                <a:rect l="0" t="0" r="r" b="b"/>
                <a:pathLst>
                  <a:path w="30" h="26">
                    <a:moveTo>
                      <a:pt x="26" y="0"/>
                    </a:moveTo>
                    <a:lnTo>
                      <a:pt x="26" y="0"/>
                    </a:lnTo>
                    <a:lnTo>
                      <a:pt x="17" y="3"/>
                    </a:lnTo>
                    <a:lnTo>
                      <a:pt x="17" y="3"/>
                    </a:lnTo>
                    <a:lnTo>
                      <a:pt x="13" y="5"/>
                    </a:lnTo>
                    <a:lnTo>
                      <a:pt x="9" y="5"/>
                    </a:lnTo>
                    <a:lnTo>
                      <a:pt x="9" y="5"/>
                    </a:lnTo>
                    <a:lnTo>
                      <a:pt x="7" y="6"/>
                    </a:lnTo>
                    <a:lnTo>
                      <a:pt x="7" y="6"/>
                    </a:lnTo>
                    <a:lnTo>
                      <a:pt x="4" y="8"/>
                    </a:lnTo>
                    <a:lnTo>
                      <a:pt x="3" y="12"/>
                    </a:lnTo>
                    <a:lnTo>
                      <a:pt x="3" y="16"/>
                    </a:lnTo>
                    <a:lnTo>
                      <a:pt x="3" y="16"/>
                    </a:lnTo>
                    <a:lnTo>
                      <a:pt x="2" y="18"/>
                    </a:lnTo>
                    <a:lnTo>
                      <a:pt x="0" y="19"/>
                    </a:lnTo>
                    <a:lnTo>
                      <a:pt x="0" y="20"/>
                    </a:lnTo>
                    <a:lnTo>
                      <a:pt x="0" y="20"/>
                    </a:lnTo>
                    <a:lnTo>
                      <a:pt x="2" y="25"/>
                    </a:lnTo>
                    <a:lnTo>
                      <a:pt x="3" y="26"/>
                    </a:lnTo>
                    <a:lnTo>
                      <a:pt x="3" y="26"/>
                    </a:lnTo>
                    <a:lnTo>
                      <a:pt x="9" y="26"/>
                    </a:lnTo>
                    <a:lnTo>
                      <a:pt x="9" y="26"/>
                    </a:lnTo>
                    <a:lnTo>
                      <a:pt x="13" y="26"/>
                    </a:lnTo>
                    <a:lnTo>
                      <a:pt x="16" y="25"/>
                    </a:lnTo>
                    <a:lnTo>
                      <a:pt x="17" y="22"/>
                    </a:lnTo>
                    <a:lnTo>
                      <a:pt x="17" y="22"/>
                    </a:lnTo>
                    <a:lnTo>
                      <a:pt x="17" y="22"/>
                    </a:lnTo>
                    <a:lnTo>
                      <a:pt x="23" y="20"/>
                    </a:lnTo>
                    <a:lnTo>
                      <a:pt x="29" y="20"/>
                    </a:lnTo>
                    <a:lnTo>
                      <a:pt x="30" y="19"/>
                    </a:lnTo>
                    <a:lnTo>
                      <a:pt x="30" y="18"/>
                    </a:lnTo>
                    <a:lnTo>
                      <a:pt x="30" y="18"/>
                    </a:lnTo>
                    <a:lnTo>
                      <a:pt x="30" y="15"/>
                    </a:lnTo>
                    <a:lnTo>
                      <a:pt x="30" y="10"/>
                    </a:lnTo>
                    <a:lnTo>
                      <a:pt x="29" y="8"/>
                    </a:lnTo>
                    <a:lnTo>
                      <a:pt x="26"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57" name="Somalia">
                <a:extLst>
                  <a:ext uri="{FF2B5EF4-FFF2-40B4-BE49-F238E27FC236}">
                    <a16:creationId xmlns:a16="http://schemas.microsoft.com/office/drawing/2014/main" id="{5867C095-35C6-C576-1D03-A78CFB562F26}"/>
                  </a:ext>
                </a:extLst>
              </p:cNvPr>
              <p:cNvSpPr>
                <a:spLocks/>
              </p:cNvSpPr>
              <p:nvPr/>
            </p:nvSpPr>
            <p:spPr bwMode="auto">
              <a:xfrm>
                <a:off x="5280817" y="4021182"/>
                <a:ext cx="244165" cy="328512"/>
              </a:xfrm>
              <a:custGeom>
                <a:avLst/>
                <a:gdLst/>
                <a:ahLst/>
                <a:cxnLst>
                  <a:cxn ang="0">
                    <a:pos x="38" y="40"/>
                  </a:cxn>
                  <a:cxn ang="0">
                    <a:pos x="47" y="48"/>
                  </a:cxn>
                  <a:cxn ang="0">
                    <a:pos x="48" y="50"/>
                  </a:cxn>
                  <a:cxn ang="0">
                    <a:pos x="81" y="61"/>
                  </a:cxn>
                  <a:cxn ang="0">
                    <a:pos x="95" y="66"/>
                  </a:cxn>
                  <a:cxn ang="0">
                    <a:pos x="104" y="66"/>
                  </a:cxn>
                  <a:cxn ang="0">
                    <a:pos x="109" y="68"/>
                  </a:cxn>
                  <a:cxn ang="0">
                    <a:pos x="109" y="70"/>
                  </a:cxn>
                  <a:cxn ang="0">
                    <a:pos x="67" y="112"/>
                  </a:cxn>
                  <a:cxn ang="0">
                    <a:pos x="59" y="115"/>
                  </a:cxn>
                  <a:cxn ang="0">
                    <a:pos x="48" y="115"/>
                  </a:cxn>
                  <a:cxn ang="0">
                    <a:pos x="41" y="117"/>
                  </a:cxn>
                  <a:cxn ang="0">
                    <a:pos x="30" y="125"/>
                  </a:cxn>
                  <a:cxn ang="0">
                    <a:pos x="27" y="127"/>
                  </a:cxn>
                  <a:cxn ang="0">
                    <a:pos x="7" y="139"/>
                  </a:cxn>
                  <a:cxn ang="0">
                    <a:pos x="0" y="209"/>
                  </a:cxn>
                  <a:cxn ang="0">
                    <a:pos x="8" y="222"/>
                  </a:cxn>
                  <a:cxn ang="0">
                    <a:pos x="44" y="184"/>
                  </a:cxn>
                  <a:cxn ang="0">
                    <a:pos x="52" y="175"/>
                  </a:cxn>
                  <a:cxn ang="0">
                    <a:pos x="72" y="162"/>
                  </a:cxn>
                  <a:cxn ang="0">
                    <a:pos x="79" y="157"/>
                  </a:cxn>
                  <a:cxn ang="0">
                    <a:pos x="101" y="135"/>
                  </a:cxn>
                  <a:cxn ang="0">
                    <a:pos x="112" y="124"/>
                  </a:cxn>
                  <a:cxn ang="0">
                    <a:pos x="128" y="100"/>
                  </a:cxn>
                  <a:cxn ang="0">
                    <a:pos x="131" y="94"/>
                  </a:cxn>
                  <a:cxn ang="0">
                    <a:pos x="135" y="81"/>
                  </a:cxn>
                  <a:cxn ang="0">
                    <a:pos x="145" y="68"/>
                  </a:cxn>
                  <a:cxn ang="0">
                    <a:pos x="153" y="53"/>
                  </a:cxn>
                  <a:cxn ang="0">
                    <a:pos x="159" y="37"/>
                  </a:cxn>
                  <a:cxn ang="0">
                    <a:pos x="160" y="31"/>
                  </a:cxn>
                  <a:cxn ang="0">
                    <a:pos x="163" y="17"/>
                  </a:cxn>
                  <a:cxn ang="0">
                    <a:pos x="165" y="9"/>
                  </a:cxn>
                  <a:cxn ang="0">
                    <a:pos x="163" y="3"/>
                  </a:cxn>
                  <a:cxn ang="0">
                    <a:pos x="158" y="0"/>
                  </a:cxn>
                  <a:cxn ang="0">
                    <a:pos x="155" y="3"/>
                  </a:cxn>
                  <a:cxn ang="0">
                    <a:pos x="149" y="7"/>
                  </a:cxn>
                  <a:cxn ang="0">
                    <a:pos x="129" y="13"/>
                  </a:cxn>
                  <a:cxn ang="0">
                    <a:pos x="118" y="13"/>
                  </a:cxn>
                  <a:cxn ang="0">
                    <a:pos x="96" y="16"/>
                  </a:cxn>
                  <a:cxn ang="0">
                    <a:pos x="92" y="19"/>
                  </a:cxn>
                  <a:cxn ang="0">
                    <a:pos x="88" y="21"/>
                  </a:cxn>
                  <a:cxn ang="0">
                    <a:pos x="77" y="21"/>
                  </a:cxn>
                  <a:cxn ang="0">
                    <a:pos x="72" y="23"/>
                  </a:cxn>
                  <a:cxn ang="0">
                    <a:pos x="67" y="26"/>
                  </a:cxn>
                  <a:cxn ang="0">
                    <a:pos x="55" y="27"/>
                  </a:cxn>
                  <a:cxn ang="0">
                    <a:pos x="48" y="24"/>
                  </a:cxn>
                  <a:cxn ang="0">
                    <a:pos x="45" y="21"/>
                  </a:cxn>
                  <a:cxn ang="0">
                    <a:pos x="37" y="11"/>
                  </a:cxn>
                  <a:cxn ang="0">
                    <a:pos x="31" y="20"/>
                  </a:cxn>
                  <a:cxn ang="0">
                    <a:pos x="28" y="26"/>
                  </a:cxn>
                  <a:cxn ang="0">
                    <a:pos x="32" y="34"/>
                  </a:cxn>
                  <a:cxn ang="0">
                    <a:pos x="38" y="40"/>
                  </a:cxn>
                </a:cxnLst>
                <a:rect l="0" t="0" r="r" b="b"/>
                <a:pathLst>
                  <a:path w="165" h="222">
                    <a:moveTo>
                      <a:pt x="38" y="40"/>
                    </a:moveTo>
                    <a:lnTo>
                      <a:pt x="38" y="40"/>
                    </a:lnTo>
                    <a:lnTo>
                      <a:pt x="44" y="46"/>
                    </a:lnTo>
                    <a:lnTo>
                      <a:pt x="47" y="48"/>
                    </a:lnTo>
                    <a:lnTo>
                      <a:pt x="48" y="50"/>
                    </a:lnTo>
                    <a:lnTo>
                      <a:pt x="48" y="50"/>
                    </a:lnTo>
                    <a:lnTo>
                      <a:pt x="62" y="54"/>
                    </a:lnTo>
                    <a:lnTo>
                      <a:pt x="81" y="61"/>
                    </a:lnTo>
                    <a:lnTo>
                      <a:pt x="81" y="61"/>
                    </a:lnTo>
                    <a:lnTo>
                      <a:pt x="95" y="66"/>
                    </a:lnTo>
                    <a:lnTo>
                      <a:pt x="104" y="66"/>
                    </a:lnTo>
                    <a:lnTo>
                      <a:pt x="104" y="66"/>
                    </a:lnTo>
                    <a:lnTo>
                      <a:pt x="108" y="67"/>
                    </a:lnTo>
                    <a:lnTo>
                      <a:pt x="109" y="68"/>
                    </a:lnTo>
                    <a:lnTo>
                      <a:pt x="109" y="70"/>
                    </a:lnTo>
                    <a:lnTo>
                      <a:pt x="109" y="70"/>
                    </a:lnTo>
                    <a:lnTo>
                      <a:pt x="67" y="112"/>
                    </a:lnTo>
                    <a:lnTo>
                      <a:pt x="67" y="112"/>
                    </a:lnTo>
                    <a:lnTo>
                      <a:pt x="62" y="115"/>
                    </a:lnTo>
                    <a:lnTo>
                      <a:pt x="59" y="115"/>
                    </a:lnTo>
                    <a:lnTo>
                      <a:pt x="48" y="115"/>
                    </a:lnTo>
                    <a:lnTo>
                      <a:pt x="48" y="115"/>
                    </a:lnTo>
                    <a:lnTo>
                      <a:pt x="44" y="117"/>
                    </a:lnTo>
                    <a:lnTo>
                      <a:pt x="41" y="117"/>
                    </a:lnTo>
                    <a:lnTo>
                      <a:pt x="35" y="121"/>
                    </a:lnTo>
                    <a:lnTo>
                      <a:pt x="30" y="125"/>
                    </a:lnTo>
                    <a:lnTo>
                      <a:pt x="27" y="127"/>
                    </a:lnTo>
                    <a:lnTo>
                      <a:pt x="27" y="127"/>
                    </a:lnTo>
                    <a:lnTo>
                      <a:pt x="14" y="128"/>
                    </a:lnTo>
                    <a:lnTo>
                      <a:pt x="7" y="139"/>
                    </a:lnTo>
                    <a:lnTo>
                      <a:pt x="0" y="151"/>
                    </a:lnTo>
                    <a:lnTo>
                      <a:pt x="0" y="209"/>
                    </a:lnTo>
                    <a:lnTo>
                      <a:pt x="8" y="222"/>
                    </a:lnTo>
                    <a:lnTo>
                      <a:pt x="8" y="222"/>
                    </a:lnTo>
                    <a:lnTo>
                      <a:pt x="24" y="205"/>
                    </a:lnTo>
                    <a:lnTo>
                      <a:pt x="44" y="184"/>
                    </a:lnTo>
                    <a:lnTo>
                      <a:pt x="44" y="184"/>
                    </a:lnTo>
                    <a:lnTo>
                      <a:pt x="52" y="175"/>
                    </a:lnTo>
                    <a:lnTo>
                      <a:pt x="59" y="169"/>
                    </a:lnTo>
                    <a:lnTo>
                      <a:pt x="72" y="162"/>
                    </a:lnTo>
                    <a:lnTo>
                      <a:pt x="72" y="162"/>
                    </a:lnTo>
                    <a:lnTo>
                      <a:pt x="79" y="157"/>
                    </a:lnTo>
                    <a:lnTo>
                      <a:pt x="89" y="148"/>
                    </a:lnTo>
                    <a:lnTo>
                      <a:pt x="101" y="135"/>
                    </a:lnTo>
                    <a:lnTo>
                      <a:pt x="112" y="124"/>
                    </a:lnTo>
                    <a:lnTo>
                      <a:pt x="112" y="124"/>
                    </a:lnTo>
                    <a:lnTo>
                      <a:pt x="123" y="107"/>
                    </a:lnTo>
                    <a:lnTo>
                      <a:pt x="128" y="100"/>
                    </a:lnTo>
                    <a:lnTo>
                      <a:pt x="131" y="94"/>
                    </a:lnTo>
                    <a:lnTo>
                      <a:pt x="131" y="94"/>
                    </a:lnTo>
                    <a:lnTo>
                      <a:pt x="132" y="87"/>
                    </a:lnTo>
                    <a:lnTo>
                      <a:pt x="135" y="81"/>
                    </a:lnTo>
                    <a:lnTo>
                      <a:pt x="145" y="68"/>
                    </a:lnTo>
                    <a:lnTo>
                      <a:pt x="145" y="68"/>
                    </a:lnTo>
                    <a:lnTo>
                      <a:pt x="149" y="61"/>
                    </a:lnTo>
                    <a:lnTo>
                      <a:pt x="153" y="53"/>
                    </a:lnTo>
                    <a:lnTo>
                      <a:pt x="158" y="43"/>
                    </a:lnTo>
                    <a:lnTo>
                      <a:pt x="159" y="37"/>
                    </a:lnTo>
                    <a:lnTo>
                      <a:pt x="159" y="37"/>
                    </a:lnTo>
                    <a:lnTo>
                      <a:pt x="160" y="31"/>
                    </a:lnTo>
                    <a:lnTo>
                      <a:pt x="162" y="24"/>
                    </a:lnTo>
                    <a:lnTo>
                      <a:pt x="163" y="17"/>
                    </a:lnTo>
                    <a:lnTo>
                      <a:pt x="165" y="9"/>
                    </a:lnTo>
                    <a:lnTo>
                      <a:pt x="165" y="9"/>
                    </a:lnTo>
                    <a:lnTo>
                      <a:pt x="165" y="6"/>
                    </a:lnTo>
                    <a:lnTo>
                      <a:pt x="163" y="3"/>
                    </a:lnTo>
                    <a:lnTo>
                      <a:pt x="160" y="0"/>
                    </a:lnTo>
                    <a:lnTo>
                      <a:pt x="158" y="0"/>
                    </a:lnTo>
                    <a:lnTo>
                      <a:pt x="155" y="3"/>
                    </a:lnTo>
                    <a:lnTo>
                      <a:pt x="155" y="3"/>
                    </a:lnTo>
                    <a:lnTo>
                      <a:pt x="152" y="6"/>
                    </a:lnTo>
                    <a:lnTo>
                      <a:pt x="149" y="7"/>
                    </a:lnTo>
                    <a:lnTo>
                      <a:pt x="141" y="10"/>
                    </a:lnTo>
                    <a:lnTo>
                      <a:pt x="129" y="13"/>
                    </a:lnTo>
                    <a:lnTo>
                      <a:pt x="118" y="13"/>
                    </a:lnTo>
                    <a:lnTo>
                      <a:pt x="118" y="13"/>
                    </a:lnTo>
                    <a:lnTo>
                      <a:pt x="102" y="14"/>
                    </a:lnTo>
                    <a:lnTo>
                      <a:pt x="96" y="16"/>
                    </a:lnTo>
                    <a:lnTo>
                      <a:pt x="92" y="19"/>
                    </a:lnTo>
                    <a:lnTo>
                      <a:pt x="92" y="19"/>
                    </a:lnTo>
                    <a:lnTo>
                      <a:pt x="91" y="20"/>
                    </a:lnTo>
                    <a:lnTo>
                      <a:pt x="88" y="21"/>
                    </a:lnTo>
                    <a:lnTo>
                      <a:pt x="82" y="21"/>
                    </a:lnTo>
                    <a:lnTo>
                      <a:pt x="77" y="21"/>
                    </a:lnTo>
                    <a:lnTo>
                      <a:pt x="74" y="21"/>
                    </a:lnTo>
                    <a:lnTo>
                      <a:pt x="72" y="23"/>
                    </a:lnTo>
                    <a:lnTo>
                      <a:pt x="72" y="23"/>
                    </a:lnTo>
                    <a:lnTo>
                      <a:pt x="67" y="26"/>
                    </a:lnTo>
                    <a:lnTo>
                      <a:pt x="59" y="29"/>
                    </a:lnTo>
                    <a:lnTo>
                      <a:pt x="55" y="27"/>
                    </a:lnTo>
                    <a:lnTo>
                      <a:pt x="51" y="27"/>
                    </a:lnTo>
                    <a:lnTo>
                      <a:pt x="48" y="24"/>
                    </a:lnTo>
                    <a:lnTo>
                      <a:pt x="45" y="21"/>
                    </a:lnTo>
                    <a:lnTo>
                      <a:pt x="45" y="21"/>
                    </a:lnTo>
                    <a:lnTo>
                      <a:pt x="41" y="16"/>
                    </a:lnTo>
                    <a:lnTo>
                      <a:pt x="37" y="11"/>
                    </a:lnTo>
                    <a:lnTo>
                      <a:pt x="37" y="11"/>
                    </a:lnTo>
                    <a:lnTo>
                      <a:pt x="31" y="20"/>
                    </a:lnTo>
                    <a:lnTo>
                      <a:pt x="28" y="23"/>
                    </a:lnTo>
                    <a:lnTo>
                      <a:pt x="28" y="26"/>
                    </a:lnTo>
                    <a:lnTo>
                      <a:pt x="28" y="26"/>
                    </a:lnTo>
                    <a:lnTo>
                      <a:pt x="32" y="34"/>
                    </a:lnTo>
                    <a:lnTo>
                      <a:pt x="35" y="37"/>
                    </a:lnTo>
                    <a:lnTo>
                      <a:pt x="38" y="40"/>
                    </a:lnTo>
                    <a:lnTo>
                      <a:pt x="38" y="4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58" name="Central African Republic">
                <a:extLst>
                  <a:ext uri="{FF2B5EF4-FFF2-40B4-BE49-F238E27FC236}">
                    <a16:creationId xmlns:a16="http://schemas.microsoft.com/office/drawing/2014/main" id="{6ED278C3-2D77-5A54-8E76-A1F6ABEA3F57}"/>
                  </a:ext>
                </a:extLst>
              </p:cNvPr>
              <p:cNvSpPr>
                <a:spLocks/>
              </p:cNvSpPr>
              <p:nvPr/>
            </p:nvSpPr>
            <p:spPr bwMode="auto">
              <a:xfrm>
                <a:off x="4663223" y="4049443"/>
                <a:ext cx="292998" cy="204210"/>
              </a:xfrm>
              <a:custGeom>
                <a:avLst/>
                <a:gdLst/>
                <a:ahLst/>
                <a:cxnLst>
                  <a:cxn ang="0">
                    <a:pos x="182" y="72"/>
                  </a:cxn>
                  <a:cxn ang="0">
                    <a:pos x="177" y="67"/>
                  </a:cxn>
                  <a:cxn ang="0">
                    <a:pos x="167" y="58"/>
                  </a:cxn>
                  <a:cxn ang="0">
                    <a:pos x="165" y="54"/>
                  </a:cxn>
                  <a:cxn ang="0">
                    <a:pos x="157" y="44"/>
                  </a:cxn>
                  <a:cxn ang="0">
                    <a:pos x="145" y="37"/>
                  </a:cxn>
                  <a:cxn ang="0">
                    <a:pos x="137" y="34"/>
                  </a:cxn>
                  <a:cxn ang="0">
                    <a:pos x="140" y="30"/>
                  </a:cxn>
                  <a:cxn ang="0">
                    <a:pos x="143" y="22"/>
                  </a:cxn>
                  <a:cxn ang="0">
                    <a:pos x="134" y="8"/>
                  </a:cxn>
                  <a:cxn ang="0">
                    <a:pos x="125" y="0"/>
                  </a:cxn>
                  <a:cxn ang="0">
                    <a:pos x="118" y="1"/>
                  </a:cxn>
                  <a:cxn ang="0">
                    <a:pos x="110" y="7"/>
                  </a:cxn>
                  <a:cxn ang="0">
                    <a:pos x="108" y="13"/>
                  </a:cxn>
                  <a:cxn ang="0">
                    <a:pos x="93" y="30"/>
                  </a:cxn>
                  <a:cxn ang="0">
                    <a:pos x="89" y="32"/>
                  </a:cxn>
                  <a:cxn ang="0">
                    <a:pos x="70" y="34"/>
                  </a:cxn>
                  <a:cxn ang="0">
                    <a:pos x="69" y="38"/>
                  </a:cxn>
                  <a:cxn ang="0">
                    <a:pos x="70" y="42"/>
                  </a:cxn>
                  <a:cxn ang="0">
                    <a:pos x="56" y="50"/>
                  </a:cxn>
                  <a:cxn ang="0">
                    <a:pos x="37" y="55"/>
                  </a:cxn>
                  <a:cxn ang="0">
                    <a:pos x="34" y="57"/>
                  </a:cxn>
                  <a:cxn ang="0">
                    <a:pos x="29" y="54"/>
                  </a:cxn>
                  <a:cxn ang="0">
                    <a:pos x="24" y="58"/>
                  </a:cxn>
                  <a:cxn ang="0">
                    <a:pos x="19" y="59"/>
                  </a:cxn>
                  <a:cxn ang="0">
                    <a:pos x="17" y="57"/>
                  </a:cxn>
                  <a:cxn ang="0">
                    <a:pos x="9" y="67"/>
                  </a:cxn>
                  <a:cxn ang="0">
                    <a:pos x="2" y="81"/>
                  </a:cxn>
                  <a:cxn ang="0">
                    <a:pos x="2" y="89"/>
                  </a:cxn>
                  <a:cxn ang="0">
                    <a:pos x="5" y="104"/>
                  </a:cxn>
                  <a:cxn ang="0">
                    <a:pos x="9" y="112"/>
                  </a:cxn>
                  <a:cxn ang="0">
                    <a:pos x="10" y="119"/>
                  </a:cxn>
                  <a:cxn ang="0">
                    <a:pos x="19" y="129"/>
                  </a:cxn>
                  <a:cxn ang="0">
                    <a:pos x="24" y="135"/>
                  </a:cxn>
                  <a:cxn ang="0">
                    <a:pos x="27" y="138"/>
                  </a:cxn>
                  <a:cxn ang="0">
                    <a:pos x="30" y="132"/>
                  </a:cxn>
                  <a:cxn ang="0">
                    <a:pos x="40" y="122"/>
                  </a:cxn>
                  <a:cxn ang="0">
                    <a:pos x="60" y="111"/>
                  </a:cxn>
                  <a:cxn ang="0">
                    <a:pos x="71" y="99"/>
                  </a:cxn>
                  <a:cxn ang="0">
                    <a:pos x="77" y="98"/>
                  </a:cxn>
                  <a:cxn ang="0">
                    <a:pos x="90" y="106"/>
                  </a:cxn>
                  <a:cxn ang="0">
                    <a:pos x="123" y="108"/>
                  </a:cxn>
                  <a:cxn ang="0">
                    <a:pos x="125" y="102"/>
                  </a:cxn>
                  <a:cxn ang="0">
                    <a:pos x="135" y="102"/>
                  </a:cxn>
                  <a:cxn ang="0">
                    <a:pos x="145" y="99"/>
                  </a:cxn>
                  <a:cxn ang="0">
                    <a:pos x="155" y="96"/>
                  </a:cxn>
                  <a:cxn ang="0">
                    <a:pos x="168" y="95"/>
                  </a:cxn>
                  <a:cxn ang="0">
                    <a:pos x="172" y="92"/>
                  </a:cxn>
                  <a:cxn ang="0">
                    <a:pos x="198" y="95"/>
                  </a:cxn>
                  <a:cxn ang="0">
                    <a:pos x="188" y="82"/>
                  </a:cxn>
                  <a:cxn ang="0">
                    <a:pos x="182" y="77"/>
                  </a:cxn>
                </a:cxnLst>
                <a:rect l="0" t="0" r="r" b="b"/>
                <a:pathLst>
                  <a:path w="198" h="138">
                    <a:moveTo>
                      <a:pt x="182" y="77"/>
                    </a:moveTo>
                    <a:lnTo>
                      <a:pt x="182" y="77"/>
                    </a:lnTo>
                    <a:lnTo>
                      <a:pt x="182" y="72"/>
                    </a:lnTo>
                    <a:lnTo>
                      <a:pt x="181" y="69"/>
                    </a:lnTo>
                    <a:lnTo>
                      <a:pt x="177" y="67"/>
                    </a:lnTo>
                    <a:lnTo>
                      <a:pt x="177" y="67"/>
                    </a:lnTo>
                    <a:lnTo>
                      <a:pt x="170" y="61"/>
                    </a:lnTo>
                    <a:lnTo>
                      <a:pt x="168" y="59"/>
                    </a:lnTo>
                    <a:lnTo>
                      <a:pt x="167" y="58"/>
                    </a:lnTo>
                    <a:lnTo>
                      <a:pt x="167" y="58"/>
                    </a:lnTo>
                    <a:lnTo>
                      <a:pt x="167" y="55"/>
                    </a:lnTo>
                    <a:lnTo>
                      <a:pt x="165" y="54"/>
                    </a:lnTo>
                    <a:lnTo>
                      <a:pt x="160" y="48"/>
                    </a:lnTo>
                    <a:lnTo>
                      <a:pt x="160" y="48"/>
                    </a:lnTo>
                    <a:lnTo>
                      <a:pt x="157" y="44"/>
                    </a:lnTo>
                    <a:lnTo>
                      <a:pt x="153" y="42"/>
                    </a:lnTo>
                    <a:lnTo>
                      <a:pt x="147" y="41"/>
                    </a:lnTo>
                    <a:lnTo>
                      <a:pt x="145" y="37"/>
                    </a:lnTo>
                    <a:lnTo>
                      <a:pt x="138" y="35"/>
                    </a:lnTo>
                    <a:lnTo>
                      <a:pt x="138" y="35"/>
                    </a:lnTo>
                    <a:lnTo>
                      <a:pt x="137" y="34"/>
                    </a:lnTo>
                    <a:lnTo>
                      <a:pt x="138" y="32"/>
                    </a:lnTo>
                    <a:lnTo>
                      <a:pt x="140" y="30"/>
                    </a:lnTo>
                    <a:lnTo>
                      <a:pt x="140" y="30"/>
                    </a:lnTo>
                    <a:lnTo>
                      <a:pt x="143" y="28"/>
                    </a:lnTo>
                    <a:lnTo>
                      <a:pt x="143" y="27"/>
                    </a:lnTo>
                    <a:lnTo>
                      <a:pt x="143" y="22"/>
                    </a:lnTo>
                    <a:lnTo>
                      <a:pt x="140" y="15"/>
                    </a:lnTo>
                    <a:lnTo>
                      <a:pt x="140" y="15"/>
                    </a:lnTo>
                    <a:lnTo>
                      <a:pt x="134" y="8"/>
                    </a:lnTo>
                    <a:lnTo>
                      <a:pt x="128" y="1"/>
                    </a:lnTo>
                    <a:lnTo>
                      <a:pt x="128" y="1"/>
                    </a:lnTo>
                    <a:lnTo>
                      <a:pt x="125" y="0"/>
                    </a:lnTo>
                    <a:lnTo>
                      <a:pt x="125" y="0"/>
                    </a:lnTo>
                    <a:lnTo>
                      <a:pt x="123" y="0"/>
                    </a:lnTo>
                    <a:lnTo>
                      <a:pt x="118" y="1"/>
                    </a:lnTo>
                    <a:lnTo>
                      <a:pt x="113" y="5"/>
                    </a:lnTo>
                    <a:lnTo>
                      <a:pt x="113" y="5"/>
                    </a:lnTo>
                    <a:lnTo>
                      <a:pt x="110" y="7"/>
                    </a:lnTo>
                    <a:lnTo>
                      <a:pt x="110" y="10"/>
                    </a:lnTo>
                    <a:lnTo>
                      <a:pt x="110" y="11"/>
                    </a:lnTo>
                    <a:lnTo>
                      <a:pt x="108" y="13"/>
                    </a:lnTo>
                    <a:lnTo>
                      <a:pt x="108" y="13"/>
                    </a:lnTo>
                    <a:lnTo>
                      <a:pt x="101" y="20"/>
                    </a:lnTo>
                    <a:lnTo>
                      <a:pt x="93" y="30"/>
                    </a:lnTo>
                    <a:lnTo>
                      <a:pt x="93" y="30"/>
                    </a:lnTo>
                    <a:lnTo>
                      <a:pt x="91" y="31"/>
                    </a:lnTo>
                    <a:lnTo>
                      <a:pt x="89" y="32"/>
                    </a:lnTo>
                    <a:lnTo>
                      <a:pt x="81" y="32"/>
                    </a:lnTo>
                    <a:lnTo>
                      <a:pt x="74" y="32"/>
                    </a:lnTo>
                    <a:lnTo>
                      <a:pt x="70" y="34"/>
                    </a:lnTo>
                    <a:lnTo>
                      <a:pt x="70" y="34"/>
                    </a:lnTo>
                    <a:lnTo>
                      <a:pt x="69" y="35"/>
                    </a:lnTo>
                    <a:lnTo>
                      <a:pt x="69" y="38"/>
                    </a:lnTo>
                    <a:lnTo>
                      <a:pt x="70" y="41"/>
                    </a:lnTo>
                    <a:lnTo>
                      <a:pt x="70" y="42"/>
                    </a:lnTo>
                    <a:lnTo>
                      <a:pt x="70" y="42"/>
                    </a:lnTo>
                    <a:lnTo>
                      <a:pt x="63" y="47"/>
                    </a:lnTo>
                    <a:lnTo>
                      <a:pt x="56" y="50"/>
                    </a:lnTo>
                    <a:lnTo>
                      <a:pt x="56" y="50"/>
                    </a:lnTo>
                    <a:lnTo>
                      <a:pt x="46" y="51"/>
                    </a:lnTo>
                    <a:lnTo>
                      <a:pt x="42" y="52"/>
                    </a:lnTo>
                    <a:lnTo>
                      <a:pt x="37" y="55"/>
                    </a:lnTo>
                    <a:lnTo>
                      <a:pt x="37" y="55"/>
                    </a:lnTo>
                    <a:lnTo>
                      <a:pt x="36" y="57"/>
                    </a:lnTo>
                    <a:lnTo>
                      <a:pt x="34" y="57"/>
                    </a:lnTo>
                    <a:lnTo>
                      <a:pt x="33" y="55"/>
                    </a:lnTo>
                    <a:lnTo>
                      <a:pt x="30" y="54"/>
                    </a:lnTo>
                    <a:lnTo>
                      <a:pt x="29" y="54"/>
                    </a:lnTo>
                    <a:lnTo>
                      <a:pt x="27" y="55"/>
                    </a:lnTo>
                    <a:lnTo>
                      <a:pt x="27" y="55"/>
                    </a:lnTo>
                    <a:lnTo>
                      <a:pt x="24" y="58"/>
                    </a:lnTo>
                    <a:lnTo>
                      <a:pt x="22" y="59"/>
                    </a:lnTo>
                    <a:lnTo>
                      <a:pt x="20" y="59"/>
                    </a:lnTo>
                    <a:lnTo>
                      <a:pt x="19" y="59"/>
                    </a:lnTo>
                    <a:lnTo>
                      <a:pt x="19" y="59"/>
                    </a:lnTo>
                    <a:lnTo>
                      <a:pt x="17" y="57"/>
                    </a:lnTo>
                    <a:lnTo>
                      <a:pt x="17" y="57"/>
                    </a:lnTo>
                    <a:lnTo>
                      <a:pt x="12" y="62"/>
                    </a:lnTo>
                    <a:lnTo>
                      <a:pt x="9" y="67"/>
                    </a:lnTo>
                    <a:lnTo>
                      <a:pt x="9" y="67"/>
                    </a:lnTo>
                    <a:lnTo>
                      <a:pt x="6" y="72"/>
                    </a:lnTo>
                    <a:lnTo>
                      <a:pt x="5" y="77"/>
                    </a:lnTo>
                    <a:lnTo>
                      <a:pt x="2" y="81"/>
                    </a:lnTo>
                    <a:lnTo>
                      <a:pt x="0" y="84"/>
                    </a:lnTo>
                    <a:lnTo>
                      <a:pt x="0" y="84"/>
                    </a:lnTo>
                    <a:lnTo>
                      <a:pt x="2" y="89"/>
                    </a:lnTo>
                    <a:lnTo>
                      <a:pt x="3" y="96"/>
                    </a:lnTo>
                    <a:lnTo>
                      <a:pt x="3" y="96"/>
                    </a:lnTo>
                    <a:lnTo>
                      <a:pt x="5" y="104"/>
                    </a:lnTo>
                    <a:lnTo>
                      <a:pt x="7" y="109"/>
                    </a:lnTo>
                    <a:lnTo>
                      <a:pt x="7" y="109"/>
                    </a:lnTo>
                    <a:lnTo>
                      <a:pt x="9" y="112"/>
                    </a:lnTo>
                    <a:lnTo>
                      <a:pt x="10" y="115"/>
                    </a:lnTo>
                    <a:lnTo>
                      <a:pt x="10" y="119"/>
                    </a:lnTo>
                    <a:lnTo>
                      <a:pt x="10" y="119"/>
                    </a:lnTo>
                    <a:lnTo>
                      <a:pt x="13" y="123"/>
                    </a:lnTo>
                    <a:lnTo>
                      <a:pt x="13" y="123"/>
                    </a:lnTo>
                    <a:lnTo>
                      <a:pt x="19" y="129"/>
                    </a:lnTo>
                    <a:lnTo>
                      <a:pt x="22" y="132"/>
                    </a:lnTo>
                    <a:lnTo>
                      <a:pt x="24" y="135"/>
                    </a:lnTo>
                    <a:lnTo>
                      <a:pt x="24" y="135"/>
                    </a:lnTo>
                    <a:lnTo>
                      <a:pt x="24" y="136"/>
                    </a:lnTo>
                    <a:lnTo>
                      <a:pt x="27" y="138"/>
                    </a:lnTo>
                    <a:lnTo>
                      <a:pt x="27" y="138"/>
                    </a:lnTo>
                    <a:lnTo>
                      <a:pt x="27" y="135"/>
                    </a:lnTo>
                    <a:lnTo>
                      <a:pt x="27" y="135"/>
                    </a:lnTo>
                    <a:lnTo>
                      <a:pt x="30" y="132"/>
                    </a:lnTo>
                    <a:lnTo>
                      <a:pt x="30" y="128"/>
                    </a:lnTo>
                    <a:lnTo>
                      <a:pt x="30" y="123"/>
                    </a:lnTo>
                    <a:lnTo>
                      <a:pt x="40" y="122"/>
                    </a:lnTo>
                    <a:lnTo>
                      <a:pt x="46" y="119"/>
                    </a:lnTo>
                    <a:lnTo>
                      <a:pt x="60" y="122"/>
                    </a:lnTo>
                    <a:lnTo>
                      <a:pt x="60" y="111"/>
                    </a:lnTo>
                    <a:lnTo>
                      <a:pt x="60" y="111"/>
                    </a:lnTo>
                    <a:lnTo>
                      <a:pt x="66" y="105"/>
                    </a:lnTo>
                    <a:lnTo>
                      <a:pt x="71" y="99"/>
                    </a:lnTo>
                    <a:lnTo>
                      <a:pt x="74" y="98"/>
                    </a:lnTo>
                    <a:lnTo>
                      <a:pt x="77" y="98"/>
                    </a:lnTo>
                    <a:lnTo>
                      <a:pt x="77" y="98"/>
                    </a:lnTo>
                    <a:lnTo>
                      <a:pt x="81" y="99"/>
                    </a:lnTo>
                    <a:lnTo>
                      <a:pt x="86" y="102"/>
                    </a:lnTo>
                    <a:lnTo>
                      <a:pt x="90" y="106"/>
                    </a:lnTo>
                    <a:lnTo>
                      <a:pt x="121" y="114"/>
                    </a:lnTo>
                    <a:lnTo>
                      <a:pt x="121" y="114"/>
                    </a:lnTo>
                    <a:lnTo>
                      <a:pt x="123" y="108"/>
                    </a:lnTo>
                    <a:lnTo>
                      <a:pt x="124" y="105"/>
                    </a:lnTo>
                    <a:lnTo>
                      <a:pt x="125" y="102"/>
                    </a:lnTo>
                    <a:lnTo>
                      <a:pt x="125" y="102"/>
                    </a:lnTo>
                    <a:lnTo>
                      <a:pt x="128" y="101"/>
                    </a:lnTo>
                    <a:lnTo>
                      <a:pt x="131" y="102"/>
                    </a:lnTo>
                    <a:lnTo>
                      <a:pt x="135" y="102"/>
                    </a:lnTo>
                    <a:lnTo>
                      <a:pt x="138" y="102"/>
                    </a:lnTo>
                    <a:lnTo>
                      <a:pt x="138" y="102"/>
                    </a:lnTo>
                    <a:lnTo>
                      <a:pt x="145" y="99"/>
                    </a:lnTo>
                    <a:lnTo>
                      <a:pt x="150" y="98"/>
                    </a:lnTo>
                    <a:lnTo>
                      <a:pt x="155" y="96"/>
                    </a:lnTo>
                    <a:lnTo>
                      <a:pt x="155" y="96"/>
                    </a:lnTo>
                    <a:lnTo>
                      <a:pt x="162" y="98"/>
                    </a:lnTo>
                    <a:lnTo>
                      <a:pt x="165" y="98"/>
                    </a:lnTo>
                    <a:lnTo>
                      <a:pt x="168" y="95"/>
                    </a:lnTo>
                    <a:lnTo>
                      <a:pt x="168" y="95"/>
                    </a:lnTo>
                    <a:lnTo>
                      <a:pt x="170" y="94"/>
                    </a:lnTo>
                    <a:lnTo>
                      <a:pt x="172" y="92"/>
                    </a:lnTo>
                    <a:lnTo>
                      <a:pt x="178" y="94"/>
                    </a:lnTo>
                    <a:lnTo>
                      <a:pt x="185" y="96"/>
                    </a:lnTo>
                    <a:lnTo>
                      <a:pt x="198" y="95"/>
                    </a:lnTo>
                    <a:lnTo>
                      <a:pt x="194" y="85"/>
                    </a:lnTo>
                    <a:lnTo>
                      <a:pt x="194" y="85"/>
                    </a:lnTo>
                    <a:lnTo>
                      <a:pt x="188" y="82"/>
                    </a:lnTo>
                    <a:lnTo>
                      <a:pt x="185" y="79"/>
                    </a:lnTo>
                    <a:lnTo>
                      <a:pt x="182" y="77"/>
                    </a:lnTo>
                    <a:lnTo>
                      <a:pt x="182" y="7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59" name="Republic of the Congo">
                <a:extLst>
                  <a:ext uri="{FF2B5EF4-FFF2-40B4-BE49-F238E27FC236}">
                    <a16:creationId xmlns:a16="http://schemas.microsoft.com/office/drawing/2014/main" id="{C1C96583-DCC2-1B63-0F07-3B29AF76EBEB}"/>
                  </a:ext>
                </a:extLst>
              </p:cNvPr>
              <p:cNvSpPr>
                <a:spLocks/>
              </p:cNvSpPr>
              <p:nvPr/>
            </p:nvSpPr>
            <p:spPr bwMode="auto">
              <a:xfrm>
                <a:off x="4588278" y="4220952"/>
                <a:ext cx="165735" cy="210129"/>
              </a:xfrm>
              <a:custGeom>
                <a:avLst/>
                <a:gdLst/>
                <a:ahLst/>
                <a:cxnLst>
                  <a:cxn ang="0">
                    <a:pos x="35" y="137"/>
                  </a:cxn>
                  <a:cxn ang="0">
                    <a:pos x="41" y="135"/>
                  </a:cxn>
                  <a:cxn ang="0">
                    <a:pos x="54" y="134"/>
                  </a:cxn>
                  <a:cxn ang="0">
                    <a:pos x="55" y="138"/>
                  </a:cxn>
                  <a:cxn ang="0">
                    <a:pos x="61" y="135"/>
                  </a:cxn>
                  <a:cxn ang="0">
                    <a:pos x="71" y="131"/>
                  </a:cxn>
                  <a:cxn ang="0">
                    <a:pos x="72" y="121"/>
                  </a:cxn>
                  <a:cxn ang="0">
                    <a:pos x="76" y="114"/>
                  </a:cxn>
                  <a:cxn ang="0">
                    <a:pos x="78" y="87"/>
                  </a:cxn>
                  <a:cxn ang="0">
                    <a:pos x="85" y="80"/>
                  </a:cxn>
                  <a:cxn ang="0">
                    <a:pos x="92" y="70"/>
                  </a:cxn>
                  <a:cxn ang="0">
                    <a:pos x="98" y="54"/>
                  </a:cxn>
                  <a:cxn ang="0">
                    <a:pos x="104" y="36"/>
                  </a:cxn>
                  <a:cxn ang="0">
                    <a:pos x="109" y="19"/>
                  </a:cxn>
                  <a:cxn ang="0">
                    <a:pos x="112" y="7"/>
                  </a:cxn>
                  <a:cxn ang="0">
                    <a:pos x="98" y="0"/>
                  </a:cxn>
                  <a:cxn ang="0">
                    <a:pos x="82" y="4"/>
                  </a:cxn>
                  <a:cxn ang="0">
                    <a:pos x="79" y="16"/>
                  </a:cxn>
                  <a:cxn ang="0">
                    <a:pos x="75" y="26"/>
                  </a:cxn>
                  <a:cxn ang="0">
                    <a:pos x="65" y="29"/>
                  </a:cxn>
                  <a:cxn ang="0">
                    <a:pos x="52" y="24"/>
                  </a:cxn>
                  <a:cxn ang="0">
                    <a:pos x="31" y="41"/>
                  </a:cxn>
                  <a:cxn ang="0">
                    <a:pos x="34" y="41"/>
                  </a:cxn>
                  <a:cxn ang="0">
                    <a:pos x="45" y="40"/>
                  </a:cxn>
                  <a:cxn ang="0">
                    <a:pos x="49" y="44"/>
                  </a:cxn>
                  <a:cxn ang="0">
                    <a:pos x="45" y="54"/>
                  </a:cxn>
                  <a:cxn ang="0">
                    <a:pos x="42" y="60"/>
                  </a:cxn>
                  <a:cxn ang="0">
                    <a:pos x="48" y="67"/>
                  </a:cxn>
                  <a:cxn ang="0">
                    <a:pos x="52" y="84"/>
                  </a:cxn>
                  <a:cxn ang="0">
                    <a:pos x="51" y="100"/>
                  </a:cxn>
                  <a:cxn ang="0">
                    <a:pos x="48" y="103"/>
                  </a:cxn>
                  <a:cxn ang="0">
                    <a:pos x="38" y="101"/>
                  </a:cxn>
                  <a:cxn ang="0">
                    <a:pos x="34" y="100"/>
                  </a:cxn>
                  <a:cxn ang="0">
                    <a:pos x="30" y="93"/>
                  </a:cxn>
                  <a:cxn ang="0">
                    <a:pos x="24" y="93"/>
                  </a:cxn>
                  <a:cxn ang="0">
                    <a:pos x="21" y="100"/>
                  </a:cxn>
                  <a:cxn ang="0">
                    <a:pos x="15" y="100"/>
                  </a:cxn>
                  <a:cxn ang="0">
                    <a:pos x="10" y="107"/>
                  </a:cxn>
                  <a:cxn ang="0">
                    <a:pos x="12" y="115"/>
                  </a:cxn>
                  <a:cxn ang="0">
                    <a:pos x="8" y="120"/>
                  </a:cxn>
                  <a:cxn ang="0">
                    <a:pos x="0" y="124"/>
                  </a:cxn>
                  <a:cxn ang="0">
                    <a:pos x="10" y="134"/>
                  </a:cxn>
                  <a:cxn ang="0">
                    <a:pos x="25" y="137"/>
                  </a:cxn>
                </a:cxnLst>
                <a:rect l="0" t="0" r="r" b="b"/>
                <a:pathLst>
                  <a:path w="112" h="142">
                    <a:moveTo>
                      <a:pt x="31" y="134"/>
                    </a:moveTo>
                    <a:lnTo>
                      <a:pt x="31" y="134"/>
                    </a:lnTo>
                    <a:lnTo>
                      <a:pt x="35" y="137"/>
                    </a:lnTo>
                    <a:lnTo>
                      <a:pt x="38" y="137"/>
                    </a:lnTo>
                    <a:lnTo>
                      <a:pt x="41" y="135"/>
                    </a:lnTo>
                    <a:lnTo>
                      <a:pt x="41" y="135"/>
                    </a:lnTo>
                    <a:lnTo>
                      <a:pt x="47" y="133"/>
                    </a:lnTo>
                    <a:lnTo>
                      <a:pt x="51" y="133"/>
                    </a:lnTo>
                    <a:lnTo>
                      <a:pt x="54" y="134"/>
                    </a:lnTo>
                    <a:lnTo>
                      <a:pt x="54" y="137"/>
                    </a:lnTo>
                    <a:lnTo>
                      <a:pt x="54" y="137"/>
                    </a:lnTo>
                    <a:lnTo>
                      <a:pt x="55" y="138"/>
                    </a:lnTo>
                    <a:lnTo>
                      <a:pt x="57" y="140"/>
                    </a:lnTo>
                    <a:lnTo>
                      <a:pt x="61" y="135"/>
                    </a:lnTo>
                    <a:lnTo>
                      <a:pt x="61" y="135"/>
                    </a:lnTo>
                    <a:lnTo>
                      <a:pt x="65" y="133"/>
                    </a:lnTo>
                    <a:lnTo>
                      <a:pt x="68" y="133"/>
                    </a:lnTo>
                    <a:lnTo>
                      <a:pt x="71" y="131"/>
                    </a:lnTo>
                    <a:lnTo>
                      <a:pt x="71" y="127"/>
                    </a:lnTo>
                    <a:lnTo>
                      <a:pt x="71" y="127"/>
                    </a:lnTo>
                    <a:lnTo>
                      <a:pt x="72" y="121"/>
                    </a:lnTo>
                    <a:lnTo>
                      <a:pt x="74" y="121"/>
                    </a:lnTo>
                    <a:lnTo>
                      <a:pt x="76" y="120"/>
                    </a:lnTo>
                    <a:lnTo>
                      <a:pt x="76" y="114"/>
                    </a:lnTo>
                    <a:lnTo>
                      <a:pt x="76" y="114"/>
                    </a:lnTo>
                    <a:lnTo>
                      <a:pt x="78" y="87"/>
                    </a:lnTo>
                    <a:lnTo>
                      <a:pt x="78" y="87"/>
                    </a:lnTo>
                    <a:lnTo>
                      <a:pt x="79" y="86"/>
                    </a:lnTo>
                    <a:lnTo>
                      <a:pt x="81" y="84"/>
                    </a:lnTo>
                    <a:lnTo>
                      <a:pt x="85" y="80"/>
                    </a:lnTo>
                    <a:lnTo>
                      <a:pt x="89" y="76"/>
                    </a:lnTo>
                    <a:lnTo>
                      <a:pt x="92" y="73"/>
                    </a:lnTo>
                    <a:lnTo>
                      <a:pt x="92" y="70"/>
                    </a:lnTo>
                    <a:lnTo>
                      <a:pt x="92" y="70"/>
                    </a:lnTo>
                    <a:lnTo>
                      <a:pt x="94" y="63"/>
                    </a:lnTo>
                    <a:lnTo>
                      <a:pt x="98" y="54"/>
                    </a:lnTo>
                    <a:lnTo>
                      <a:pt x="102" y="44"/>
                    </a:lnTo>
                    <a:lnTo>
                      <a:pt x="104" y="36"/>
                    </a:lnTo>
                    <a:lnTo>
                      <a:pt x="104" y="36"/>
                    </a:lnTo>
                    <a:lnTo>
                      <a:pt x="105" y="30"/>
                    </a:lnTo>
                    <a:lnTo>
                      <a:pt x="106" y="26"/>
                    </a:lnTo>
                    <a:lnTo>
                      <a:pt x="109" y="19"/>
                    </a:lnTo>
                    <a:lnTo>
                      <a:pt x="109" y="19"/>
                    </a:lnTo>
                    <a:lnTo>
                      <a:pt x="112" y="12"/>
                    </a:lnTo>
                    <a:lnTo>
                      <a:pt x="112" y="7"/>
                    </a:lnTo>
                    <a:lnTo>
                      <a:pt x="112" y="3"/>
                    </a:lnTo>
                    <a:lnTo>
                      <a:pt x="112" y="3"/>
                    </a:lnTo>
                    <a:lnTo>
                      <a:pt x="98" y="0"/>
                    </a:lnTo>
                    <a:lnTo>
                      <a:pt x="92" y="3"/>
                    </a:lnTo>
                    <a:lnTo>
                      <a:pt x="82" y="4"/>
                    </a:lnTo>
                    <a:lnTo>
                      <a:pt x="82" y="4"/>
                    </a:lnTo>
                    <a:lnTo>
                      <a:pt x="82" y="9"/>
                    </a:lnTo>
                    <a:lnTo>
                      <a:pt x="82" y="13"/>
                    </a:lnTo>
                    <a:lnTo>
                      <a:pt x="79" y="16"/>
                    </a:lnTo>
                    <a:lnTo>
                      <a:pt x="79" y="16"/>
                    </a:lnTo>
                    <a:lnTo>
                      <a:pt x="78" y="22"/>
                    </a:lnTo>
                    <a:lnTo>
                      <a:pt x="75" y="26"/>
                    </a:lnTo>
                    <a:lnTo>
                      <a:pt x="75" y="33"/>
                    </a:lnTo>
                    <a:lnTo>
                      <a:pt x="75" y="33"/>
                    </a:lnTo>
                    <a:lnTo>
                      <a:pt x="65" y="29"/>
                    </a:lnTo>
                    <a:lnTo>
                      <a:pt x="58" y="26"/>
                    </a:lnTo>
                    <a:lnTo>
                      <a:pt x="52" y="24"/>
                    </a:lnTo>
                    <a:lnTo>
                      <a:pt x="52" y="24"/>
                    </a:lnTo>
                    <a:lnTo>
                      <a:pt x="34" y="24"/>
                    </a:lnTo>
                    <a:lnTo>
                      <a:pt x="34" y="24"/>
                    </a:lnTo>
                    <a:lnTo>
                      <a:pt x="31" y="41"/>
                    </a:lnTo>
                    <a:lnTo>
                      <a:pt x="31" y="41"/>
                    </a:lnTo>
                    <a:lnTo>
                      <a:pt x="32" y="41"/>
                    </a:lnTo>
                    <a:lnTo>
                      <a:pt x="34" y="41"/>
                    </a:lnTo>
                    <a:lnTo>
                      <a:pt x="38" y="41"/>
                    </a:lnTo>
                    <a:lnTo>
                      <a:pt x="42" y="40"/>
                    </a:lnTo>
                    <a:lnTo>
                      <a:pt x="45" y="40"/>
                    </a:lnTo>
                    <a:lnTo>
                      <a:pt x="48" y="41"/>
                    </a:lnTo>
                    <a:lnTo>
                      <a:pt x="48" y="41"/>
                    </a:lnTo>
                    <a:lnTo>
                      <a:pt x="49" y="44"/>
                    </a:lnTo>
                    <a:lnTo>
                      <a:pt x="51" y="47"/>
                    </a:lnTo>
                    <a:lnTo>
                      <a:pt x="49" y="51"/>
                    </a:lnTo>
                    <a:lnTo>
                      <a:pt x="45" y="54"/>
                    </a:lnTo>
                    <a:lnTo>
                      <a:pt x="45" y="54"/>
                    </a:lnTo>
                    <a:lnTo>
                      <a:pt x="42" y="57"/>
                    </a:lnTo>
                    <a:lnTo>
                      <a:pt x="42" y="60"/>
                    </a:lnTo>
                    <a:lnTo>
                      <a:pt x="45" y="64"/>
                    </a:lnTo>
                    <a:lnTo>
                      <a:pt x="48" y="67"/>
                    </a:lnTo>
                    <a:lnTo>
                      <a:pt x="48" y="67"/>
                    </a:lnTo>
                    <a:lnTo>
                      <a:pt x="51" y="70"/>
                    </a:lnTo>
                    <a:lnTo>
                      <a:pt x="52" y="73"/>
                    </a:lnTo>
                    <a:lnTo>
                      <a:pt x="52" y="84"/>
                    </a:lnTo>
                    <a:lnTo>
                      <a:pt x="52" y="84"/>
                    </a:lnTo>
                    <a:lnTo>
                      <a:pt x="52" y="96"/>
                    </a:lnTo>
                    <a:lnTo>
                      <a:pt x="51" y="100"/>
                    </a:lnTo>
                    <a:lnTo>
                      <a:pt x="49" y="101"/>
                    </a:lnTo>
                    <a:lnTo>
                      <a:pt x="48" y="103"/>
                    </a:lnTo>
                    <a:lnTo>
                      <a:pt x="48" y="103"/>
                    </a:lnTo>
                    <a:lnTo>
                      <a:pt x="44" y="103"/>
                    </a:lnTo>
                    <a:lnTo>
                      <a:pt x="41" y="101"/>
                    </a:lnTo>
                    <a:lnTo>
                      <a:pt x="38" y="101"/>
                    </a:lnTo>
                    <a:lnTo>
                      <a:pt x="35" y="101"/>
                    </a:lnTo>
                    <a:lnTo>
                      <a:pt x="35" y="101"/>
                    </a:lnTo>
                    <a:lnTo>
                      <a:pt x="34" y="100"/>
                    </a:lnTo>
                    <a:lnTo>
                      <a:pt x="32" y="100"/>
                    </a:lnTo>
                    <a:lnTo>
                      <a:pt x="31" y="96"/>
                    </a:lnTo>
                    <a:lnTo>
                      <a:pt x="30" y="93"/>
                    </a:lnTo>
                    <a:lnTo>
                      <a:pt x="27" y="91"/>
                    </a:lnTo>
                    <a:lnTo>
                      <a:pt x="27" y="91"/>
                    </a:lnTo>
                    <a:lnTo>
                      <a:pt x="24" y="93"/>
                    </a:lnTo>
                    <a:lnTo>
                      <a:pt x="24" y="96"/>
                    </a:lnTo>
                    <a:lnTo>
                      <a:pt x="22" y="98"/>
                    </a:lnTo>
                    <a:lnTo>
                      <a:pt x="21" y="100"/>
                    </a:lnTo>
                    <a:lnTo>
                      <a:pt x="20" y="100"/>
                    </a:lnTo>
                    <a:lnTo>
                      <a:pt x="20" y="100"/>
                    </a:lnTo>
                    <a:lnTo>
                      <a:pt x="15" y="100"/>
                    </a:lnTo>
                    <a:lnTo>
                      <a:pt x="11" y="100"/>
                    </a:lnTo>
                    <a:lnTo>
                      <a:pt x="10" y="103"/>
                    </a:lnTo>
                    <a:lnTo>
                      <a:pt x="10" y="107"/>
                    </a:lnTo>
                    <a:lnTo>
                      <a:pt x="10" y="107"/>
                    </a:lnTo>
                    <a:lnTo>
                      <a:pt x="12" y="111"/>
                    </a:lnTo>
                    <a:lnTo>
                      <a:pt x="12" y="115"/>
                    </a:lnTo>
                    <a:lnTo>
                      <a:pt x="12" y="118"/>
                    </a:lnTo>
                    <a:lnTo>
                      <a:pt x="8" y="120"/>
                    </a:lnTo>
                    <a:lnTo>
                      <a:pt x="8" y="120"/>
                    </a:lnTo>
                    <a:lnTo>
                      <a:pt x="3" y="121"/>
                    </a:lnTo>
                    <a:lnTo>
                      <a:pt x="0" y="124"/>
                    </a:lnTo>
                    <a:lnTo>
                      <a:pt x="0" y="124"/>
                    </a:lnTo>
                    <a:lnTo>
                      <a:pt x="3" y="125"/>
                    </a:lnTo>
                    <a:lnTo>
                      <a:pt x="3" y="125"/>
                    </a:lnTo>
                    <a:lnTo>
                      <a:pt x="10" y="134"/>
                    </a:lnTo>
                    <a:lnTo>
                      <a:pt x="15" y="142"/>
                    </a:lnTo>
                    <a:lnTo>
                      <a:pt x="15" y="142"/>
                    </a:lnTo>
                    <a:lnTo>
                      <a:pt x="25" y="137"/>
                    </a:lnTo>
                    <a:lnTo>
                      <a:pt x="31" y="134"/>
                    </a:lnTo>
                    <a:lnTo>
                      <a:pt x="31" y="13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0" name="Djibouti">
                <a:extLst>
                  <a:ext uri="{FF2B5EF4-FFF2-40B4-BE49-F238E27FC236}">
                    <a16:creationId xmlns:a16="http://schemas.microsoft.com/office/drawing/2014/main" id="{FB23924D-5E74-6F6F-1131-5C44002B1FE7}"/>
                  </a:ext>
                </a:extLst>
              </p:cNvPr>
              <p:cNvSpPr>
                <a:spLocks/>
              </p:cNvSpPr>
              <p:nvPr/>
            </p:nvSpPr>
            <p:spPr bwMode="auto">
              <a:xfrm>
                <a:off x="5298574" y="4004904"/>
                <a:ext cx="41434" cy="45874"/>
              </a:xfrm>
              <a:custGeom>
                <a:avLst/>
                <a:gdLst/>
                <a:ahLst/>
                <a:cxnLst>
                  <a:cxn ang="0">
                    <a:pos x="10" y="4"/>
                  </a:cxn>
                  <a:cxn ang="0">
                    <a:pos x="10" y="4"/>
                  </a:cxn>
                  <a:cxn ang="0">
                    <a:pos x="2" y="15"/>
                  </a:cxn>
                  <a:cxn ang="0">
                    <a:pos x="2" y="15"/>
                  </a:cxn>
                  <a:cxn ang="0">
                    <a:pos x="0" y="18"/>
                  </a:cxn>
                  <a:cxn ang="0">
                    <a:pos x="0" y="22"/>
                  </a:cxn>
                  <a:cxn ang="0">
                    <a:pos x="2" y="28"/>
                  </a:cxn>
                  <a:cxn ang="0">
                    <a:pos x="2" y="28"/>
                  </a:cxn>
                  <a:cxn ang="0">
                    <a:pos x="3" y="30"/>
                  </a:cxn>
                  <a:cxn ang="0">
                    <a:pos x="6" y="30"/>
                  </a:cxn>
                  <a:cxn ang="0">
                    <a:pos x="10" y="28"/>
                  </a:cxn>
                  <a:cxn ang="0">
                    <a:pos x="10" y="28"/>
                  </a:cxn>
                  <a:cxn ang="0">
                    <a:pos x="12" y="27"/>
                  </a:cxn>
                  <a:cxn ang="0">
                    <a:pos x="15" y="28"/>
                  </a:cxn>
                  <a:cxn ang="0">
                    <a:pos x="19" y="31"/>
                  </a:cxn>
                  <a:cxn ang="0">
                    <a:pos x="19" y="31"/>
                  </a:cxn>
                  <a:cxn ang="0">
                    <a:pos x="25" y="22"/>
                  </a:cxn>
                  <a:cxn ang="0">
                    <a:pos x="25" y="22"/>
                  </a:cxn>
                  <a:cxn ang="0">
                    <a:pos x="16" y="20"/>
                  </a:cxn>
                  <a:cxn ang="0">
                    <a:pos x="16" y="20"/>
                  </a:cxn>
                  <a:cxn ang="0">
                    <a:pos x="16" y="17"/>
                  </a:cxn>
                  <a:cxn ang="0">
                    <a:pos x="19" y="15"/>
                  </a:cxn>
                  <a:cxn ang="0">
                    <a:pos x="26" y="11"/>
                  </a:cxn>
                  <a:cxn ang="0">
                    <a:pos x="26" y="11"/>
                  </a:cxn>
                  <a:cxn ang="0">
                    <a:pos x="28" y="10"/>
                  </a:cxn>
                  <a:cxn ang="0">
                    <a:pos x="28" y="8"/>
                  </a:cxn>
                  <a:cxn ang="0">
                    <a:pos x="26" y="5"/>
                  </a:cxn>
                  <a:cxn ang="0">
                    <a:pos x="25" y="3"/>
                  </a:cxn>
                  <a:cxn ang="0">
                    <a:pos x="25" y="3"/>
                  </a:cxn>
                  <a:cxn ang="0">
                    <a:pos x="22" y="0"/>
                  </a:cxn>
                  <a:cxn ang="0">
                    <a:pos x="22" y="0"/>
                  </a:cxn>
                  <a:cxn ang="0">
                    <a:pos x="18" y="4"/>
                  </a:cxn>
                  <a:cxn ang="0">
                    <a:pos x="18" y="4"/>
                  </a:cxn>
                  <a:cxn ang="0">
                    <a:pos x="15" y="4"/>
                  </a:cxn>
                  <a:cxn ang="0">
                    <a:pos x="10" y="4"/>
                  </a:cxn>
                  <a:cxn ang="0">
                    <a:pos x="10" y="4"/>
                  </a:cxn>
                </a:cxnLst>
                <a:rect l="0" t="0" r="r" b="b"/>
                <a:pathLst>
                  <a:path w="28" h="31">
                    <a:moveTo>
                      <a:pt x="10" y="4"/>
                    </a:moveTo>
                    <a:lnTo>
                      <a:pt x="10" y="4"/>
                    </a:lnTo>
                    <a:lnTo>
                      <a:pt x="2" y="15"/>
                    </a:lnTo>
                    <a:lnTo>
                      <a:pt x="2" y="15"/>
                    </a:lnTo>
                    <a:lnTo>
                      <a:pt x="0" y="18"/>
                    </a:lnTo>
                    <a:lnTo>
                      <a:pt x="0" y="22"/>
                    </a:lnTo>
                    <a:lnTo>
                      <a:pt x="2" y="28"/>
                    </a:lnTo>
                    <a:lnTo>
                      <a:pt x="2" y="28"/>
                    </a:lnTo>
                    <a:lnTo>
                      <a:pt x="3" y="30"/>
                    </a:lnTo>
                    <a:lnTo>
                      <a:pt x="6" y="30"/>
                    </a:lnTo>
                    <a:lnTo>
                      <a:pt x="10" y="28"/>
                    </a:lnTo>
                    <a:lnTo>
                      <a:pt x="10" y="28"/>
                    </a:lnTo>
                    <a:lnTo>
                      <a:pt x="12" y="27"/>
                    </a:lnTo>
                    <a:lnTo>
                      <a:pt x="15" y="28"/>
                    </a:lnTo>
                    <a:lnTo>
                      <a:pt x="19" y="31"/>
                    </a:lnTo>
                    <a:lnTo>
                      <a:pt x="19" y="31"/>
                    </a:lnTo>
                    <a:lnTo>
                      <a:pt x="25" y="22"/>
                    </a:lnTo>
                    <a:lnTo>
                      <a:pt x="25" y="22"/>
                    </a:lnTo>
                    <a:lnTo>
                      <a:pt x="16" y="20"/>
                    </a:lnTo>
                    <a:lnTo>
                      <a:pt x="16" y="20"/>
                    </a:lnTo>
                    <a:lnTo>
                      <a:pt x="16" y="17"/>
                    </a:lnTo>
                    <a:lnTo>
                      <a:pt x="19" y="15"/>
                    </a:lnTo>
                    <a:lnTo>
                      <a:pt x="26" y="11"/>
                    </a:lnTo>
                    <a:lnTo>
                      <a:pt x="26" y="11"/>
                    </a:lnTo>
                    <a:lnTo>
                      <a:pt x="28" y="10"/>
                    </a:lnTo>
                    <a:lnTo>
                      <a:pt x="28" y="8"/>
                    </a:lnTo>
                    <a:lnTo>
                      <a:pt x="26" y="5"/>
                    </a:lnTo>
                    <a:lnTo>
                      <a:pt x="25" y="3"/>
                    </a:lnTo>
                    <a:lnTo>
                      <a:pt x="25" y="3"/>
                    </a:lnTo>
                    <a:lnTo>
                      <a:pt x="22" y="0"/>
                    </a:lnTo>
                    <a:lnTo>
                      <a:pt x="22" y="0"/>
                    </a:lnTo>
                    <a:lnTo>
                      <a:pt x="18" y="4"/>
                    </a:lnTo>
                    <a:lnTo>
                      <a:pt x="18" y="4"/>
                    </a:lnTo>
                    <a:lnTo>
                      <a:pt x="15" y="4"/>
                    </a:lnTo>
                    <a:lnTo>
                      <a:pt x="10" y="4"/>
                    </a:lnTo>
                    <a:lnTo>
                      <a:pt x="10" y="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1" name="Uganda">
                <a:extLst>
                  <a:ext uri="{FF2B5EF4-FFF2-40B4-BE49-F238E27FC236}">
                    <a16:creationId xmlns:a16="http://schemas.microsoft.com/office/drawing/2014/main" id="{5C761940-6A71-463E-F570-AC0B2A180384}"/>
                  </a:ext>
                </a:extLst>
              </p:cNvPr>
              <p:cNvSpPr>
                <a:spLocks/>
              </p:cNvSpPr>
              <p:nvPr/>
            </p:nvSpPr>
            <p:spPr bwMode="auto">
              <a:xfrm>
                <a:off x="5005055" y="4215774"/>
                <a:ext cx="130221" cy="133181"/>
              </a:xfrm>
              <a:custGeom>
                <a:avLst/>
                <a:gdLst/>
                <a:ahLst/>
                <a:cxnLst>
                  <a:cxn ang="0">
                    <a:pos x="79" y="6"/>
                  </a:cxn>
                  <a:cxn ang="0">
                    <a:pos x="72" y="0"/>
                  </a:cxn>
                  <a:cxn ang="0">
                    <a:pos x="67" y="4"/>
                  </a:cxn>
                  <a:cxn ang="0">
                    <a:pos x="65" y="6"/>
                  </a:cxn>
                  <a:cxn ang="0">
                    <a:pos x="57" y="6"/>
                  </a:cxn>
                  <a:cxn ang="0">
                    <a:pos x="54" y="4"/>
                  </a:cxn>
                  <a:cxn ang="0">
                    <a:pos x="45" y="9"/>
                  </a:cxn>
                  <a:cxn ang="0">
                    <a:pos x="42" y="10"/>
                  </a:cxn>
                  <a:cxn ang="0">
                    <a:pos x="38" y="6"/>
                  </a:cxn>
                  <a:cxn ang="0">
                    <a:pos x="35" y="6"/>
                  </a:cxn>
                  <a:cxn ang="0">
                    <a:pos x="23" y="9"/>
                  </a:cxn>
                  <a:cxn ang="0">
                    <a:pos x="21" y="23"/>
                  </a:cxn>
                  <a:cxn ang="0">
                    <a:pos x="23" y="26"/>
                  </a:cxn>
                  <a:cxn ang="0">
                    <a:pos x="25" y="29"/>
                  </a:cxn>
                  <a:cxn ang="0">
                    <a:pos x="27" y="31"/>
                  </a:cxn>
                  <a:cxn ang="0">
                    <a:pos x="24" y="36"/>
                  </a:cxn>
                  <a:cxn ang="0">
                    <a:pos x="23" y="39"/>
                  </a:cxn>
                  <a:cxn ang="0">
                    <a:pos x="15" y="44"/>
                  </a:cxn>
                  <a:cxn ang="0">
                    <a:pos x="13" y="46"/>
                  </a:cxn>
                  <a:cxn ang="0">
                    <a:pos x="11" y="50"/>
                  </a:cxn>
                  <a:cxn ang="0">
                    <a:pos x="10" y="53"/>
                  </a:cxn>
                  <a:cxn ang="0">
                    <a:pos x="7" y="57"/>
                  </a:cxn>
                  <a:cxn ang="0">
                    <a:pos x="5" y="64"/>
                  </a:cxn>
                  <a:cxn ang="0">
                    <a:pos x="3" y="78"/>
                  </a:cxn>
                  <a:cxn ang="0">
                    <a:pos x="1" y="84"/>
                  </a:cxn>
                  <a:cxn ang="0">
                    <a:pos x="0" y="90"/>
                  </a:cxn>
                  <a:cxn ang="0">
                    <a:pos x="8" y="88"/>
                  </a:cxn>
                  <a:cxn ang="0">
                    <a:pos x="17" y="85"/>
                  </a:cxn>
                  <a:cxn ang="0">
                    <a:pos x="38" y="83"/>
                  </a:cxn>
                  <a:cxn ang="0">
                    <a:pos x="42" y="71"/>
                  </a:cxn>
                  <a:cxn ang="0">
                    <a:pos x="50" y="64"/>
                  </a:cxn>
                  <a:cxn ang="0">
                    <a:pos x="55" y="64"/>
                  </a:cxn>
                  <a:cxn ang="0">
                    <a:pos x="71" y="66"/>
                  </a:cxn>
                  <a:cxn ang="0">
                    <a:pos x="75" y="56"/>
                  </a:cxn>
                  <a:cxn ang="0">
                    <a:pos x="82" y="47"/>
                  </a:cxn>
                  <a:cxn ang="0">
                    <a:pos x="87" y="37"/>
                  </a:cxn>
                  <a:cxn ang="0">
                    <a:pos x="88" y="23"/>
                  </a:cxn>
                </a:cxnLst>
                <a:rect l="0" t="0" r="r" b="b"/>
                <a:pathLst>
                  <a:path w="88" h="90">
                    <a:moveTo>
                      <a:pt x="81" y="17"/>
                    </a:moveTo>
                    <a:lnTo>
                      <a:pt x="79" y="6"/>
                    </a:lnTo>
                    <a:lnTo>
                      <a:pt x="72" y="0"/>
                    </a:lnTo>
                    <a:lnTo>
                      <a:pt x="72" y="0"/>
                    </a:lnTo>
                    <a:lnTo>
                      <a:pt x="68" y="2"/>
                    </a:lnTo>
                    <a:lnTo>
                      <a:pt x="67" y="4"/>
                    </a:lnTo>
                    <a:lnTo>
                      <a:pt x="67" y="4"/>
                    </a:lnTo>
                    <a:lnTo>
                      <a:pt x="65" y="6"/>
                    </a:lnTo>
                    <a:lnTo>
                      <a:pt x="62" y="6"/>
                    </a:lnTo>
                    <a:lnTo>
                      <a:pt x="57" y="6"/>
                    </a:lnTo>
                    <a:lnTo>
                      <a:pt x="57" y="6"/>
                    </a:lnTo>
                    <a:lnTo>
                      <a:pt x="54" y="4"/>
                    </a:lnTo>
                    <a:lnTo>
                      <a:pt x="50" y="6"/>
                    </a:lnTo>
                    <a:lnTo>
                      <a:pt x="45" y="9"/>
                    </a:lnTo>
                    <a:lnTo>
                      <a:pt x="45" y="9"/>
                    </a:lnTo>
                    <a:lnTo>
                      <a:pt x="42" y="10"/>
                    </a:lnTo>
                    <a:lnTo>
                      <a:pt x="41" y="9"/>
                    </a:lnTo>
                    <a:lnTo>
                      <a:pt x="38" y="6"/>
                    </a:lnTo>
                    <a:lnTo>
                      <a:pt x="35" y="6"/>
                    </a:lnTo>
                    <a:lnTo>
                      <a:pt x="35" y="6"/>
                    </a:lnTo>
                    <a:lnTo>
                      <a:pt x="27" y="7"/>
                    </a:lnTo>
                    <a:lnTo>
                      <a:pt x="23" y="9"/>
                    </a:lnTo>
                    <a:lnTo>
                      <a:pt x="23" y="9"/>
                    </a:lnTo>
                    <a:lnTo>
                      <a:pt x="21" y="23"/>
                    </a:lnTo>
                    <a:lnTo>
                      <a:pt x="21" y="23"/>
                    </a:lnTo>
                    <a:lnTo>
                      <a:pt x="23" y="26"/>
                    </a:lnTo>
                    <a:lnTo>
                      <a:pt x="24" y="27"/>
                    </a:lnTo>
                    <a:lnTo>
                      <a:pt x="25" y="29"/>
                    </a:lnTo>
                    <a:lnTo>
                      <a:pt x="27" y="31"/>
                    </a:lnTo>
                    <a:lnTo>
                      <a:pt x="27" y="31"/>
                    </a:lnTo>
                    <a:lnTo>
                      <a:pt x="25" y="33"/>
                    </a:lnTo>
                    <a:lnTo>
                      <a:pt x="24" y="36"/>
                    </a:lnTo>
                    <a:lnTo>
                      <a:pt x="23" y="39"/>
                    </a:lnTo>
                    <a:lnTo>
                      <a:pt x="23" y="39"/>
                    </a:lnTo>
                    <a:lnTo>
                      <a:pt x="20" y="41"/>
                    </a:lnTo>
                    <a:lnTo>
                      <a:pt x="15" y="44"/>
                    </a:lnTo>
                    <a:lnTo>
                      <a:pt x="15" y="44"/>
                    </a:lnTo>
                    <a:lnTo>
                      <a:pt x="13" y="46"/>
                    </a:lnTo>
                    <a:lnTo>
                      <a:pt x="13" y="48"/>
                    </a:lnTo>
                    <a:lnTo>
                      <a:pt x="11" y="50"/>
                    </a:lnTo>
                    <a:lnTo>
                      <a:pt x="10" y="53"/>
                    </a:lnTo>
                    <a:lnTo>
                      <a:pt x="10" y="53"/>
                    </a:lnTo>
                    <a:lnTo>
                      <a:pt x="7" y="54"/>
                    </a:lnTo>
                    <a:lnTo>
                      <a:pt x="7" y="57"/>
                    </a:lnTo>
                    <a:lnTo>
                      <a:pt x="5" y="64"/>
                    </a:lnTo>
                    <a:lnTo>
                      <a:pt x="5" y="64"/>
                    </a:lnTo>
                    <a:lnTo>
                      <a:pt x="3" y="71"/>
                    </a:lnTo>
                    <a:lnTo>
                      <a:pt x="3" y="78"/>
                    </a:lnTo>
                    <a:lnTo>
                      <a:pt x="3" y="78"/>
                    </a:lnTo>
                    <a:lnTo>
                      <a:pt x="1" y="84"/>
                    </a:lnTo>
                    <a:lnTo>
                      <a:pt x="0" y="90"/>
                    </a:lnTo>
                    <a:lnTo>
                      <a:pt x="0" y="90"/>
                    </a:lnTo>
                    <a:lnTo>
                      <a:pt x="4" y="90"/>
                    </a:lnTo>
                    <a:lnTo>
                      <a:pt x="8" y="88"/>
                    </a:lnTo>
                    <a:lnTo>
                      <a:pt x="8" y="88"/>
                    </a:lnTo>
                    <a:lnTo>
                      <a:pt x="17" y="85"/>
                    </a:lnTo>
                    <a:lnTo>
                      <a:pt x="24" y="83"/>
                    </a:lnTo>
                    <a:lnTo>
                      <a:pt x="38" y="83"/>
                    </a:lnTo>
                    <a:lnTo>
                      <a:pt x="38" y="83"/>
                    </a:lnTo>
                    <a:lnTo>
                      <a:pt x="42" y="71"/>
                    </a:lnTo>
                    <a:lnTo>
                      <a:pt x="47" y="67"/>
                    </a:lnTo>
                    <a:lnTo>
                      <a:pt x="50" y="64"/>
                    </a:lnTo>
                    <a:lnTo>
                      <a:pt x="50" y="64"/>
                    </a:lnTo>
                    <a:lnTo>
                      <a:pt x="55" y="64"/>
                    </a:lnTo>
                    <a:lnTo>
                      <a:pt x="60" y="64"/>
                    </a:lnTo>
                    <a:lnTo>
                      <a:pt x="71" y="66"/>
                    </a:lnTo>
                    <a:lnTo>
                      <a:pt x="71" y="66"/>
                    </a:lnTo>
                    <a:lnTo>
                      <a:pt x="75" y="56"/>
                    </a:lnTo>
                    <a:lnTo>
                      <a:pt x="75" y="56"/>
                    </a:lnTo>
                    <a:lnTo>
                      <a:pt x="82" y="47"/>
                    </a:lnTo>
                    <a:lnTo>
                      <a:pt x="85" y="41"/>
                    </a:lnTo>
                    <a:lnTo>
                      <a:pt x="87" y="37"/>
                    </a:lnTo>
                    <a:lnTo>
                      <a:pt x="87" y="37"/>
                    </a:lnTo>
                    <a:lnTo>
                      <a:pt x="88" y="23"/>
                    </a:lnTo>
                    <a:lnTo>
                      <a:pt x="81" y="1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2" name="Burundi">
                <a:extLst>
                  <a:ext uri="{FF2B5EF4-FFF2-40B4-BE49-F238E27FC236}">
                    <a16:creationId xmlns:a16="http://schemas.microsoft.com/office/drawing/2014/main" id="{1154E981-195E-56A8-43B2-B02F69F9C942}"/>
                  </a:ext>
                </a:extLst>
              </p:cNvPr>
              <p:cNvSpPr>
                <a:spLocks/>
              </p:cNvSpPr>
              <p:nvPr/>
            </p:nvSpPr>
            <p:spPr bwMode="auto">
              <a:xfrm>
                <a:off x="4998178" y="4365971"/>
                <a:ext cx="38474" cy="51792"/>
              </a:xfrm>
              <a:custGeom>
                <a:avLst/>
                <a:gdLst/>
                <a:ahLst/>
                <a:cxnLst>
                  <a:cxn ang="0">
                    <a:pos x="1" y="17"/>
                  </a:cxn>
                  <a:cxn ang="0">
                    <a:pos x="1" y="17"/>
                  </a:cxn>
                  <a:cxn ang="0">
                    <a:pos x="6" y="35"/>
                  </a:cxn>
                  <a:cxn ang="0">
                    <a:pos x="6" y="35"/>
                  </a:cxn>
                  <a:cxn ang="0">
                    <a:pos x="13" y="30"/>
                  </a:cxn>
                  <a:cxn ang="0">
                    <a:pos x="13" y="30"/>
                  </a:cxn>
                  <a:cxn ang="0">
                    <a:pos x="17" y="27"/>
                  </a:cxn>
                  <a:cxn ang="0">
                    <a:pos x="21" y="20"/>
                  </a:cxn>
                  <a:cxn ang="0">
                    <a:pos x="26" y="12"/>
                  </a:cxn>
                  <a:cxn ang="0">
                    <a:pos x="21" y="9"/>
                  </a:cxn>
                  <a:cxn ang="0">
                    <a:pos x="21" y="9"/>
                  </a:cxn>
                  <a:cxn ang="0">
                    <a:pos x="21" y="7"/>
                  </a:cxn>
                  <a:cxn ang="0">
                    <a:pos x="21" y="0"/>
                  </a:cxn>
                  <a:cxn ang="0">
                    <a:pos x="21" y="0"/>
                  </a:cxn>
                  <a:cxn ang="0">
                    <a:pos x="14" y="2"/>
                  </a:cxn>
                  <a:cxn ang="0">
                    <a:pos x="14" y="2"/>
                  </a:cxn>
                  <a:cxn ang="0">
                    <a:pos x="14" y="2"/>
                  </a:cxn>
                  <a:cxn ang="0">
                    <a:pos x="13" y="5"/>
                  </a:cxn>
                  <a:cxn ang="0">
                    <a:pos x="10" y="6"/>
                  </a:cxn>
                  <a:cxn ang="0">
                    <a:pos x="6" y="6"/>
                  </a:cxn>
                  <a:cxn ang="0">
                    <a:pos x="6" y="6"/>
                  </a:cxn>
                  <a:cxn ang="0">
                    <a:pos x="0" y="6"/>
                  </a:cxn>
                  <a:cxn ang="0">
                    <a:pos x="0" y="6"/>
                  </a:cxn>
                  <a:cxn ang="0">
                    <a:pos x="1" y="6"/>
                  </a:cxn>
                  <a:cxn ang="0">
                    <a:pos x="1" y="17"/>
                  </a:cxn>
                </a:cxnLst>
                <a:rect l="0" t="0" r="r" b="b"/>
                <a:pathLst>
                  <a:path w="26" h="35">
                    <a:moveTo>
                      <a:pt x="1" y="17"/>
                    </a:moveTo>
                    <a:lnTo>
                      <a:pt x="1" y="17"/>
                    </a:lnTo>
                    <a:lnTo>
                      <a:pt x="6" y="35"/>
                    </a:lnTo>
                    <a:lnTo>
                      <a:pt x="6" y="35"/>
                    </a:lnTo>
                    <a:lnTo>
                      <a:pt x="13" y="30"/>
                    </a:lnTo>
                    <a:lnTo>
                      <a:pt x="13" y="30"/>
                    </a:lnTo>
                    <a:lnTo>
                      <a:pt x="17" y="27"/>
                    </a:lnTo>
                    <a:lnTo>
                      <a:pt x="21" y="20"/>
                    </a:lnTo>
                    <a:lnTo>
                      <a:pt x="26" y="12"/>
                    </a:lnTo>
                    <a:lnTo>
                      <a:pt x="21" y="9"/>
                    </a:lnTo>
                    <a:lnTo>
                      <a:pt x="21" y="9"/>
                    </a:lnTo>
                    <a:lnTo>
                      <a:pt x="21" y="7"/>
                    </a:lnTo>
                    <a:lnTo>
                      <a:pt x="21" y="0"/>
                    </a:lnTo>
                    <a:lnTo>
                      <a:pt x="21" y="0"/>
                    </a:lnTo>
                    <a:lnTo>
                      <a:pt x="14" y="2"/>
                    </a:lnTo>
                    <a:lnTo>
                      <a:pt x="14" y="2"/>
                    </a:lnTo>
                    <a:lnTo>
                      <a:pt x="14" y="2"/>
                    </a:lnTo>
                    <a:lnTo>
                      <a:pt x="13" y="5"/>
                    </a:lnTo>
                    <a:lnTo>
                      <a:pt x="10" y="6"/>
                    </a:lnTo>
                    <a:lnTo>
                      <a:pt x="6" y="6"/>
                    </a:lnTo>
                    <a:lnTo>
                      <a:pt x="6" y="6"/>
                    </a:lnTo>
                    <a:lnTo>
                      <a:pt x="0" y="6"/>
                    </a:lnTo>
                    <a:lnTo>
                      <a:pt x="0" y="6"/>
                    </a:lnTo>
                    <a:lnTo>
                      <a:pt x="1" y="6"/>
                    </a:lnTo>
                    <a:lnTo>
                      <a:pt x="1" y="1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3" name="Malawi">
                <a:extLst>
                  <a:ext uri="{FF2B5EF4-FFF2-40B4-BE49-F238E27FC236}">
                    <a16:creationId xmlns:a16="http://schemas.microsoft.com/office/drawing/2014/main" id="{93FF913D-83AB-107E-27BC-356F98299F7F}"/>
                  </a:ext>
                </a:extLst>
              </p:cNvPr>
              <p:cNvSpPr>
                <a:spLocks/>
              </p:cNvSpPr>
              <p:nvPr/>
            </p:nvSpPr>
            <p:spPr bwMode="auto">
              <a:xfrm>
                <a:off x="5084006" y="4540586"/>
                <a:ext cx="73989" cy="182014"/>
              </a:xfrm>
              <a:custGeom>
                <a:avLst/>
                <a:gdLst/>
                <a:ahLst/>
                <a:cxnLst>
                  <a:cxn ang="0">
                    <a:pos x="49" y="82"/>
                  </a:cxn>
                  <a:cxn ang="0">
                    <a:pos x="39" y="72"/>
                  </a:cxn>
                  <a:cxn ang="0">
                    <a:pos x="37" y="74"/>
                  </a:cxn>
                  <a:cxn ang="0">
                    <a:pos x="33" y="74"/>
                  </a:cxn>
                  <a:cxn ang="0">
                    <a:pos x="23" y="59"/>
                  </a:cxn>
                  <a:cxn ang="0">
                    <a:pos x="20" y="50"/>
                  </a:cxn>
                  <a:cxn ang="0">
                    <a:pos x="23" y="35"/>
                  </a:cxn>
                  <a:cxn ang="0">
                    <a:pos x="23" y="25"/>
                  </a:cxn>
                  <a:cxn ang="0">
                    <a:pos x="22" y="22"/>
                  </a:cxn>
                  <a:cxn ang="0">
                    <a:pos x="17" y="3"/>
                  </a:cxn>
                  <a:cxn ang="0">
                    <a:pos x="19" y="0"/>
                  </a:cxn>
                  <a:cxn ang="0">
                    <a:pos x="8" y="0"/>
                  </a:cxn>
                  <a:cxn ang="0">
                    <a:pos x="15" y="16"/>
                  </a:cxn>
                  <a:cxn ang="0">
                    <a:pos x="13" y="18"/>
                  </a:cxn>
                  <a:cxn ang="0">
                    <a:pos x="10" y="18"/>
                  </a:cxn>
                  <a:cxn ang="0">
                    <a:pos x="9" y="19"/>
                  </a:cxn>
                  <a:cxn ang="0">
                    <a:pos x="8" y="33"/>
                  </a:cxn>
                  <a:cxn ang="0">
                    <a:pos x="9" y="46"/>
                  </a:cxn>
                  <a:cxn ang="0">
                    <a:pos x="10" y="46"/>
                  </a:cxn>
                  <a:cxn ang="0">
                    <a:pos x="8" y="47"/>
                  </a:cxn>
                  <a:cxn ang="0">
                    <a:pos x="2" y="50"/>
                  </a:cxn>
                  <a:cxn ang="0">
                    <a:pos x="2" y="59"/>
                  </a:cxn>
                  <a:cxn ang="0">
                    <a:pos x="0" y="66"/>
                  </a:cxn>
                  <a:cxn ang="0">
                    <a:pos x="0" y="67"/>
                  </a:cxn>
                  <a:cxn ang="0">
                    <a:pos x="3" y="73"/>
                  </a:cxn>
                  <a:cxn ang="0">
                    <a:pos x="3" y="73"/>
                  </a:cxn>
                  <a:cxn ang="0">
                    <a:pos x="12" y="79"/>
                  </a:cxn>
                  <a:cxn ang="0">
                    <a:pos x="15" y="80"/>
                  </a:cxn>
                  <a:cxn ang="0">
                    <a:pos x="25" y="79"/>
                  </a:cxn>
                  <a:cxn ang="0">
                    <a:pos x="27" y="82"/>
                  </a:cxn>
                  <a:cxn ang="0">
                    <a:pos x="26" y="87"/>
                  </a:cxn>
                  <a:cxn ang="0">
                    <a:pos x="23" y="99"/>
                  </a:cxn>
                  <a:cxn ang="0">
                    <a:pos x="23" y="103"/>
                  </a:cxn>
                  <a:cxn ang="0">
                    <a:pos x="36" y="120"/>
                  </a:cxn>
                  <a:cxn ang="0">
                    <a:pos x="39" y="123"/>
                  </a:cxn>
                  <a:cxn ang="0">
                    <a:pos x="37" y="116"/>
                  </a:cxn>
                  <a:cxn ang="0">
                    <a:pos x="40" y="107"/>
                  </a:cxn>
                  <a:cxn ang="0">
                    <a:pos x="43" y="106"/>
                  </a:cxn>
                  <a:cxn ang="0">
                    <a:pos x="47" y="103"/>
                  </a:cxn>
                  <a:cxn ang="0">
                    <a:pos x="49" y="97"/>
                  </a:cxn>
                  <a:cxn ang="0">
                    <a:pos x="50" y="87"/>
                  </a:cxn>
                  <a:cxn ang="0">
                    <a:pos x="49" y="82"/>
                  </a:cxn>
                </a:cxnLst>
                <a:rect l="0" t="0" r="r" b="b"/>
                <a:pathLst>
                  <a:path w="50" h="123">
                    <a:moveTo>
                      <a:pt x="49" y="82"/>
                    </a:moveTo>
                    <a:lnTo>
                      <a:pt x="49" y="82"/>
                    </a:lnTo>
                    <a:lnTo>
                      <a:pt x="39" y="72"/>
                    </a:lnTo>
                    <a:lnTo>
                      <a:pt x="39" y="72"/>
                    </a:lnTo>
                    <a:lnTo>
                      <a:pt x="37" y="74"/>
                    </a:lnTo>
                    <a:lnTo>
                      <a:pt x="37" y="74"/>
                    </a:lnTo>
                    <a:lnTo>
                      <a:pt x="36" y="76"/>
                    </a:lnTo>
                    <a:lnTo>
                      <a:pt x="33" y="74"/>
                    </a:lnTo>
                    <a:lnTo>
                      <a:pt x="27" y="69"/>
                    </a:lnTo>
                    <a:lnTo>
                      <a:pt x="23" y="59"/>
                    </a:lnTo>
                    <a:lnTo>
                      <a:pt x="20" y="50"/>
                    </a:lnTo>
                    <a:lnTo>
                      <a:pt x="20" y="50"/>
                    </a:lnTo>
                    <a:lnTo>
                      <a:pt x="20" y="42"/>
                    </a:lnTo>
                    <a:lnTo>
                      <a:pt x="23" y="35"/>
                    </a:lnTo>
                    <a:lnTo>
                      <a:pt x="23" y="29"/>
                    </a:lnTo>
                    <a:lnTo>
                      <a:pt x="23" y="25"/>
                    </a:lnTo>
                    <a:lnTo>
                      <a:pt x="22" y="22"/>
                    </a:lnTo>
                    <a:lnTo>
                      <a:pt x="22" y="22"/>
                    </a:lnTo>
                    <a:lnTo>
                      <a:pt x="17" y="9"/>
                    </a:lnTo>
                    <a:lnTo>
                      <a:pt x="17" y="3"/>
                    </a:lnTo>
                    <a:lnTo>
                      <a:pt x="19" y="0"/>
                    </a:lnTo>
                    <a:lnTo>
                      <a:pt x="19" y="0"/>
                    </a:lnTo>
                    <a:lnTo>
                      <a:pt x="8" y="0"/>
                    </a:lnTo>
                    <a:lnTo>
                      <a:pt x="8" y="0"/>
                    </a:lnTo>
                    <a:lnTo>
                      <a:pt x="12" y="9"/>
                    </a:lnTo>
                    <a:lnTo>
                      <a:pt x="15" y="16"/>
                    </a:lnTo>
                    <a:lnTo>
                      <a:pt x="15" y="16"/>
                    </a:lnTo>
                    <a:lnTo>
                      <a:pt x="13" y="18"/>
                    </a:lnTo>
                    <a:lnTo>
                      <a:pt x="12" y="18"/>
                    </a:lnTo>
                    <a:lnTo>
                      <a:pt x="10" y="18"/>
                    </a:lnTo>
                    <a:lnTo>
                      <a:pt x="9" y="19"/>
                    </a:lnTo>
                    <a:lnTo>
                      <a:pt x="9" y="19"/>
                    </a:lnTo>
                    <a:lnTo>
                      <a:pt x="8" y="25"/>
                    </a:lnTo>
                    <a:lnTo>
                      <a:pt x="8" y="33"/>
                    </a:lnTo>
                    <a:lnTo>
                      <a:pt x="8" y="40"/>
                    </a:lnTo>
                    <a:lnTo>
                      <a:pt x="9" y="46"/>
                    </a:lnTo>
                    <a:lnTo>
                      <a:pt x="9" y="46"/>
                    </a:lnTo>
                    <a:lnTo>
                      <a:pt x="10" y="46"/>
                    </a:lnTo>
                    <a:lnTo>
                      <a:pt x="9" y="47"/>
                    </a:lnTo>
                    <a:lnTo>
                      <a:pt x="8" y="47"/>
                    </a:lnTo>
                    <a:lnTo>
                      <a:pt x="5" y="49"/>
                    </a:lnTo>
                    <a:lnTo>
                      <a:pt x="2" y="50"/>
                    </a:lnTo>
                    <a:lnTo>
                      <a:pt x="2" y="50"/>
                    </a:lnTo>
                    <a:lnTo>
                      <a:pt x="2" y="59"/>
                    </a:lnTo>
                    <a:lnTo>
                      <a:pt x="2" y="63"/>
                    </a:lnTo>
                    <a:lnTo>
                      <a:pt x="0" y="66"/>
                    </a:lnTo>
                    <a:lnTo>
                      <a:pt x="0" y="66"/>
                    </a:lnTo>
                    <a:lnTo>
                      <a:pt x="0" y="67"/>
                    </a:lnTo>
                    <a:lnTo>
                      <a:pt x="3" y="73"/>
                    </a:lnTo>
                    <a:lnTo>
                      <a:pt x="3" y="73"/>
                    </a:lnTo>
                    <a:lnTo>
                      <a:pt x="3" y="73"/>
                    </a:lnTo>
                    <a:lnTo>
                      <a:pt x="3" y="73"/>
                    </a:lnTo>
                    <a:lnTo>
                      <a:pt x="8" y="76"/>
                    </a:lnTo>
                    <a:lnTo>
                      <a:pt x="12" y="79"/>
                    </a:lnTo>
                    <a:lnTo>
                      <a:pt x="15" y="80"/>
                    </a:lnTo>
                    <a:lnTo>
                      <a:pt x="15" y="80"/>
                    </a:lnTo>
                    <a:lnTo>
                      <a:pt x="20" y="79"/>
                    </a:lnTo>
                    <a:lnTo>
                      <a:pt x="25" y="79"/>
                    </a:lnTo>
                    <a:lnTo>
                      <a:pt x="26" y="80"/>
                    </a:lnTo>
                    <a:lnTo>
                      <a:pt x="27" y="82"/>
                    </a:lnTo>
                    <a:lnTo>
                      <a:pt x="27" y="82"/>
                    </a:lnTo>
                    <a:lnTo>
                      <a:pt x="26" y="87"/>
                    </a:lnTo>
                    <a:lnTo>
                      <a:pt x="25" y="94"/>
                    </a:lnTo>
                    <a:lnTo>
                      <a:pt x="23" y="99"/>
                    </a:lnTo>
                    <a:lnTo>
                      <a:pt x="23" y="103"/>
                    </a:lnTo>
                    <a:lnTo>
                      <a:pt x="23" y="103"/>
                    </a:lnTo>
                    <a:lnTo>
                      <a:pt x="30" y="114"/>
                    </a:lnTo>
                    <a:lnTo>
                      <a:pt x="36" y="120"/>
                    </a:lnTo>
                    <a:lnTo>
                      <a:pt x="37" y="123"/>
                    </a:lnTo>
                    <a:lnTo>
                      <a:pt x="39" y="123"/>
                    </a:lnTo>
                    <a:lnTo>
                      <a:pt x="39" y="123"/>
                    </a:lnTo>
                    <a:lnTo>
                      <a:pt x="37" y="116"/>
                    </a:lnTo>
                    <a:lnTo>
                      <a:pt x="37" y="111"/>
                    </a:lnTo>
                    <a:lnTo>
                      <a:pt x="40" y="107"/>
                    </a:lnTo>
                    <a:lnTo>
                      <a:pt x="40" y="107"/>
                    </a:lnTo>
                    <a:lnTo>
                      <a:pt x="43" y="106"/>
                    </a:lnTo>
                    <a:lnTo>
                      <a:pt x="46" y="106"/>
                    </a:lnTo>
                    <a:lnTo>
                      <a:pt x="47" y="103"/>
                    </a:lnTo>
                    <a:lnTo>
                      <a:pt x="49" y="97"/>
                    </a:lnTo>
                    <a:lnTo>
                      <a:pt x="49" y="97"/>
                    </a:lnTo>
                    <a:lnTo>
                      <a:pt x="49" y="90"/>
                    </a:lnTo>
                    <a:lnTo>
                      <a:pt x="50" y="87"/>
                    </a:lnTo>
                    <a:lnTo>
                      <a:pt x="50" y="84"/>
                    </a:lnTo>
                    <a:lnTo>
                      <a:pt x="49" y="82"/>
                    </a:lnTo>
                    <a:lnTo>
                      <a:pt x="49" y="8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4" name="Ethiopia">
                <a:extLst>
                  <a:ext uri="{FF2B5EF4-FFF2-40B4-BE49-F238E27FC236}">
                    <a16:creationId xmlns:a16="http://schemas.microsoft.com/office/drawing/2014/main" id="{2ABB8484-7709-C7F9-669D-775021858F06}"/>
                  </a:ext>
                </a:extLst>
              </p:cNvPr>
              <p:cNvSpPr>
                <a:spLocks/>
              </p:cNvSpPr>
              <p:nvPr/>
            </p:nvSpPr>
            <p:spPr bwMode="auto">
              <a:xfrm>
                <a:off x="5091404" y="3951632"/>
                <a:ext cx="350709" cy="275240"/>
              </a:xfrm>
              <a:custGeom>
                <a:avLst/>
                <a:gdLst/>
                <a:ahLst/>
                <a:cxnLst>
                  <a:cxn ang="0">
                    <a:pos x="17" y="127"/>
                  </a:cxn>
                  <a:cxn ang="0">
                    <a:pos x="28" y="141"/>
                  </a:cxn>
                  <a:cxn ang="0">
                    <a:pos x="35" y="150"/>
                  </a:cxn>
                  <a:cxn ang="0">
                    <a:pos x="44" y="152"/>
                  </a:cxn>
                  <a:cxn ang="0">
                    <a:pos x="44" y="167"/>
                  </a:cxn>
                  <a:cxn ang="0">
                    <a:pos x="48" y="169"/>
                  </a:cxn>
                  <a:cxn ang="0">
                    <a:pos x="65" y="172"/>
                  </a:cxn>
                  <a:cxn ang="0">
                    <a:pos x="79" y="182"/>
                  </a:cxn>
                  <a:cxn ang="0">
                    <a:pos x="94" y="184"/>
                  </a:cxn>
                  <a:cxn ang="0">
                    <a:pos x="104" y="185"/>
                  </a:cxn>
                  <a:cxn ang="0">
                    <a:pos x="112" y="178"/>
                  </a:cxn>
                  <a:cxn ang="0">
                    <a:pos x="125" y="174"/>
                  </a:cxn>
                  <a:cxn ang="0">
                    <a:pos x="129" y="178"/>
                  </a:cxn>
                  <a:cxn ang="0">
                    <a:pos x="135" y="178"/>
                  </a:cxn>
                  <a:cxn ang="0">
                    <a:pos x="155" y="174"/>
                  </a:cxn>
                  <a:cxn ang="0">
                    <a:pos x="163" y="168"/>
                  </a:cxn>
                  <a:cxn ang="0">
                    <a:pos x="176" y="162"/>
                  </a:cxn>
                  <a:cxn ang="0">
                    <a:pos x="190" y="162"/>
                  </a:cxn>
                  <a:cxn ang="0">
                    <a:pos x="237" y="117"/>
                  </a:cxn>
                  <a:cxn ang="0">
                    <a:pos x="236" y="114"/>
                  </a:cxn>
                  <a:cxn ang="0">
                    <a:pos x="223" y="113"/>
                  </a:cxn>
                  <a:cxn ang="0">
                    <a:pos x="190" y="101"/>
                  </a:cxn>
                  <a:cxn ang="0">
                    <a:pos x="175" y="95"/>
                  </a:cxn>
                  <a:cxn ang="0">
                    <a:pos x="166" y="87"/>
                  </a:cxn>
                  <a:cxn ang="0">
                    <a:pos x="156" y="73"/>
                  </a:cxn>
                  <a:cxn ang="0">
                    <a:pos x="159" y="67"/>
                  </a:cxn>
                  <a:cxn ang="0">
                    <a:pos x="152" y="63"/>
                  </a:cxn>
                  <a:cxn ang="0">
                    <a:pos x="146" y="66"/>
                  </a:cxn>
                  <a:cxn ang="0">
                    <a:pos x="142" y="64"/>
                  </a:cxn>
                  <a:cxn ang="0">
                    <a:pos x="142" y="51"/>
                  </a:cxn>
                  <a:cxn ang="0">
                    <a:pos x="150" y="40"/>
                  </a:cxn>
                  <a:cxn ang="0">
                    <a:pos x="123" y="12"/>
                  </a:cxn>
                  <a:cxn ang="0">
                    <a:pos x="108" y="7"/>
                  </a:cxn>
                  <a:cxn ang="0">
                    <a:pos x="98" y="6"/>
                  </a:cxn>
                  <a:cxn ang="0">
                    <a:pos x="91" y="7"/>
                  </a:cxn>
                  <a:cxn ang="0">
                    <a:pos x="84" y="3"/>
                  </a:cxn>
                  <a:cxn ang="0">
                    <a:pos x="78" y="2"/>
                  </a:cxn>
                  <a:cxn ang="0">
                    <a:pos x="74" y="10"/>
                  </a:cxn>
                  <a:cxn ang="0">
                    <a:pos x="71" y="10"/>
                  </a:cxn>
                  <a:cxn ang="0">
                    <a:pos x="58" y="9"/>
                  </a:cxn>
                  <a:cxn ang="0">
                    <a:pos x="57" y="14"/>
                  </a:cxn>
                  <a:cxn ang="0">
                    <a:pos x="51" y="27"/>
                  </a:cxn>
                  <a:cxn ang="0">
                    <a:pos x="49" y="33"/>
                  </a:cxn>
                  <a:cxn ang="0">
                    <a:pos x="45" y="36"/>
                  </a:cxn>
                  <a:cxn ang="0">
                    <a:pos x="35" y="47"/>
                  </a:cxn>
                  <a:cxn ang="0">
                    <a:pos x="32" y="56"/>
                  </a:cxn>
                  <a:cxn ang="0">
                    <a:pos x="30" y="63"/>
                  </a:cxn>
                  <a:cxn ang="0">
                    <a:pos x="22" y="70"/>
                  </a:cxn>
                  <a:cxn ang="0">
                    <a:pos x="24" y="73"/>
                  </a:cxn>
                  <a:cxn ang="0">
                    <a:pos x="18" y="85"/>
                  </a:cxn>
                  <a:cxn ang="0">
                    <a:pos x="15" y="103"/>
                  </a:cxn>
                  <a:cxn ang="0">
                    <a:pos x="5" y="104"/>
                  </a:cxn>
                  <a:cxn ang="0">
                    <a:pos x="3" y="105"/>
                  </a:cxn>
                  <a:cxn ang="0">
                    <a:pos x="0" y="113"/>
                  </a:cxn>
                  <a:cxn ang="0">
                    <a:pos x="3" y="117"/>
                  </a:cxn>
                  <a:cxn ang="0">
                    <a:pos x="15" y="122"/>
                  </a:cxn>
                </a:cxnLst>
                <a:rect l="0" t="0" r="r" b="b"/>
                <a:pathLst>
                  <a:path w="237" h="186">
                    <a:moveTo>
                      <a:pt x="15" y="122"/>
                    </a:moveTo>
                    <a:lnTo>
                      <a:pt x="15" y="122"/>
                    </a:lnTo>
                    <a:lnTo>
                      <a:pt x="17" y="127"/>
                    </a:lnTo>
                    <a:lnTo>
                      <a:pt x="21" y="131"/>
                    </a:lnTo>
                    <a:lnTo>
                      <a:pt x="25" y="135"/>
                    </a:lnTo>
                    <a:lnTo>
                      <a:pt x="28" y="141"/>
                    </a:lnTo>
                    <a:lnTo>
                      <a:pt x="28" y="141"/>
                    </a:lnTo>
                    <a:lnTo>
                      <a:pt x="32" y="147"/>
                    </a:lnTo>
                    <a:lnTo>
                      <a:pt x="35" y="150"/>
                    </a:lnTo>
                    <a:lnTo>
                      <a:pt x="39" y="152"/>
                    </a:lnTo>
                    <a:lnTo>
                      <a:pt x="44" y="152"/>
                    </a:lnTo>
                    <a:lnTo>
                      <a:pt x="44" y="152"/>
                    </a:lnTo>
                    <a:lnTo>
                      <a:pt x="45" y="154"/>
                    </a:lnTo>
                    <a:lnTo>
                      <a:pt x="45" y="157"/>
                    </a:lnTo>
                    <a:lnTo>
                      <a:pt x="44" y="167"/>
                    </a:lnTo>
                    <a:lnTo>
                      <a:pt x="44" y="167"/>
                    </a:lnTo>
                    <a:lnTo>
                      <a:pt x="48" y="169"/>
                    </a:lnTo>
                    <a:lnTo>
                      <a:pt x="48" y="169"/>
                    </a:lnTo>
                    <a:lnTo>
                      <a:pt x="57" y="169"/>
                    </a:lnTo>
                    <a:lnTo>
                      <a:pt x="61" y="171"/>
                    </a:lnTo>
                    <a:lnTo>
                      <a:pt x="65" y="172"/>
                    </a:lnTo>
                    <a:lnTo>
                      <a:pt x="65" y="172"/>
                    </a:lnTo>
                    <a:lnTo>
                      <a:pt x="74" y="179"/>
                    </a:lnTo>
                    <a:lnTo>
                      <a:pt x="79" y="182"/>
                    </a:lnTo>
                    <a:lnTo>
                      <a:pt x="84" y="182"/>
                    </a:lnTo>
                    <a:lnTo>
                      <a:pt x="84" y="182"/>
                    </a:lnTo>
                    <a:lnTo>
                      <a:pt x="94" y="184"/>
                    </a:lnTo>
                    <a:lnTo>
                      <a:pt x="102" y="186"/>
                    </a:lnTo>
                    <a:lnTo>
                      <a:pt x="102" y="186"/>
                    </a:lnTo>
                    <a:lnTo>
                      <a:pt x="104" y="185"/>
                    </a:lnTo>
                    <a:lnTo>
                      <a:pt x="106" y="184"/>
                    </a:lnTo>
                    <a:lnTo>
                      <a:pt x="109" y="181"/>
                    </a:lnTo>
                    <a:lnTo>
                      <a:pt x="112" y="178"/>
                    </a:lnTo>
                    <a:lnTo>
                      <a:pt x="112" y="178"/>
                    </a:lnTo>
                    <a:lnTo>
                      <a:pt x="121" y="174"/>
                    </a:lnTo>
                    <a:lnTo>
                      <a:pt x="125" y="174"/>
                    </a:lnTo>
                    <a:lnTo>
                      <a:pt x="126" y="175"/>
                    </a:lnTo>
                    <a:lnTo>
                      <a:pt x="126" y="175"/>
                    </a:lnTo>
                    <a:lnTo>
                      <a:pt x="129" y="178"/>
                    </a:lnTo>
                    <a:lnTo>
                      <a:pt x="132" y="178"/>
                    </a:lnTo>
                    <a:lnTo>
                      <a:pt x="135" y="178"/>
                    </a:lnTo>
                    <a:lnTo>
                      <a:pt x="135" y="178"/>
                    </a:lnTo>
                    <a:lnTo>
                      <a:pt x="142" y="175"/>
                    </a:lnTo>
                    <a:lnTo>
                      <a:pt x="142" y="175"/>
                    </a:lnTo>
                    <a:lnTo>
                      <a:pt x="155" y="174"/>
                    </a:lnTo>
                    <a:lnTo>
                      <a:pt x="155" y="174"/>
                    </a:lnTo>
                    <a:lnTo>
                      <a:pt x="158" y="172"/>
                    </a:lnTo>
                    <a:lnTo>
                      <a:pt x="163" y="168"/>
                    </a:lnTo>
                    <a:lnTo>
                      <a:pt x="169" y="164"/>
                    </a:lnTo>
                    <a:lnTo>
                      <a:pt x="172" y="164"/>
                    </a:lnTo>
                    <a:lnTo>
                      <a:pt x="176" y="162"/>
                    </a:lnTo>
                    <a:lnTo>
                      <a:pt x="176" y="162"/>
                    </a:lnTo>
                    <a:lnTo>
                      <a:pt x="187" y="162"/>
                    </a:lnTo>
                    <a:lnTo>
                      <a:pt x="190" y="162"/>
                    </a:lnTo>
                    <a:lnTo>
                      <a:pt x="195" y="159"/>
                    </a:lnTo>
                    <a:lnTo>
                      <a:pt x="195" y="159"/>
                    </a:lnTo>
                    <a:lnTo>
                      <a:pt x="237" y="117"/>
                    </a:lnTo>
                    <a:lnTo>
                      <a:pt x="237" y="117"/>
                    </a:lnTo>
                    <a:lnTo>
                      <a:pt x="237" y="115"/>
                    </a:lnTo>
                    <a:lnTo>
                      <a:pt x="236" y="114"/>
                    </a:lnTo>
                    <a:lnTo>
                      <a:pt x="232" y="113"/>
                    </a:lnTo>
                    <a:lnTo>
                      <a:pt x="232" y="113"/>
                    </a:lnTo>
                    <a:lnTo>
                      <a:pt x="223" y="113"/>
                    </a:lnTo>
                    <a:lnTo>
                      <a:pt x="209" y="108"/>
                    </a:lnTo>
                    <a:lnTo>
                      <a:pt x="209" y="108"/>
                    </a:lnTo>
                    <a:lnTo>
                      <a:pt x="190" y="101"/>
                    </a:lnTo>
                    <a:lnTo>
                      <a:pt x="176" y="97"/>
                    </a:lnTo>
                    <a:lnTo>
                      <a:pt x="176" y="97"/>
                    </a:lnTo>
                    <a:lnTo>
                      <a:pt x="175" y="95"/>
                    </a:lnTo>
                    <a:lnTo>
                      <a:pt x="172" y="93"/>
                    </a:lnTo>
                    <a:lnTo>
                      <a:pt x="166" y="87"/>
                    </a:lnTo>
                    <a:lnTo>
                      <a:pt x="166" y="87"/>
                    </a:lnTo>
                    <a:lnTo>
                      <a:pt x="163" y="84"/>
                    </a:lnTo>
                    <a:lnTo>
                      <a:pt x="160" y="81"/>
                    </a:lnTo>
                    <a:lnTo>
                      <a:pt x="156" y="73"/>
                    </a:lnTo>
                    <a:lnTo>
                      <a:pt x="156" y="73"/>
                    </a:lnTo>
                    <a:lnTo>
                      <a:pt x="156" y="70"/>
                    </a:lnTo>
                    <a:lnTo>
                      <a:pt x="159" y="67"/>
                    </a:lnTo>
                    <a:lnTo>
                      <a:pt x="159" y="67"/>
                    </a:lnTo>
                    <a:lnTo>
                      <a:pt x="155" y="64"/>
                    </a:lnTo>
                    <a:lnTo>
                      <a:pt x="152" y="63"/>
                    </a:lnTo>
                    <a:lnTo>
                      <a:pt x="150" y="64"/>
                    </a:lnTo>
                    <a:lnTo>
                      <a:pt x="150" y="64"/>
                    </a:lnTo>
                    <a:lnTo>
                      <a:pt x="146" y="66"/>
                    </a:lnTo>
                    <a:lnTo>
                      <a:pt x="143" y="66"/>
                    </a:lnTo>
                    <a:lnTo>
                      <a:pt x="142" y="64"/>
                    </a:lnTo>
                    <a:lnTo>
                      <a:pt x="142" y="64"/>
                    </a:lnTo>
                    <a:lnTo>
                      <a:pt x="140" y="58"/>
                    </a:lnTo>
                    <a:lnTo>
                      <a:pt x="140" y="54"/>
                    </a:lnTo>
                    <a:lnTo>
                      <a:pt x="142" y="51"/>
                    </a:lnTo>
                    <a:lnTo>
                      <a:pt x="142" y="51"/>
                    </a:lnTo>
                    <a:lnTo>
                      <a:pt x="148" y="44"/>
                    </a:lnTo>
                    <a:lnTo>
                      <a:pt x="150" y="40"/>
                    </a:lnTo>
                    <a:lnTo>
                      <a:pt x="150" y="40"/>
                    </a:lnTo>
                    <a:lnTo>
                      <a:pt x="135" y="23"/>
                    </a:lnTo>
                    <a:lnTo>
                      <a:pt x="123" y="12"/>
                    </a:lnTo>
                    <a:lnTo>
                      <a:pt x="116" y="6"/>
                    </a:lnTo>
                    <a:lnTo>
                      <a:pt x="116" y="6"/>
                    </a:lnTo>
                    <a:lnTo>
                      <a:pt x="108" y="7"/>
                    </a:lnTo>
                    <a:lnTo>
                      <a:pt x="101" y="6"/>
                    </a:lnTo>
                    <a:lnTo>
                      <a:pt x="101" y="6"/>
                    </a:lnTo>
                    <a:lnTo>
                      <a:pt x="98" y="6"/>
                    </a:lnTo>
                    <a:lnTo>
                      <a:pt x="94" y="6"/>
                    </a:lnTo>
                    <a:lnTo>
                      <a:pt x="94" y="6"/>
                    </a:lnTo>
                    <a:lnTo>
                      <a:pt x="91" y="7"/>
                    </a:lnTo>
                    <a:lnTo>
                      <a:pt x="88" y="6"/>
                    </a:lnTo>
                    <a:lnTo>
                      <a:pt x="84" y="3"/>
                    </a:lnTo>
                    <a:lnTo>
                      <a:pt x="84" y="3"/>
                    </a:lnTo>
                    <a:lnTo>
                      <a:pt x="81" y="2"/>
                    </a:lnTo>
                    <a:lnTo>
                      <a:pt x="79" y="0"/>
                    </a:lnTo>
                    <a:lnTo>
                      <a:pt x="78" y="2"/>
                    </a:lnTo>
                    <a:lnTo>
                      <a:pt x="76" y="4"/>
                    </a:lnTo>
                    <a:lnTo>
                      <a:pt x="76" y="4"/>
                    </a:lnTo>
                    <a:lnTo>
                      <a:pt x="74" y="10"/>
                    </a:lnTo>
                    <a:lnTo>
                      <a:pt x="72" y="10"/>
                    </a:lnTo>
                    <a:lnTo>
                      <a:pt x="71" y="10"/>
                    </a:lnTo>
                    <a:lnTo>
                      <a:pt x="71" y="10"/>
                    </a:lnTo>
                    <a:lnTo>
                      <a:pt x="67" y="9"/>
                    </a:lnTo>
                    <a:lnTo>
                      <a:pt x="58" y="9"/>
                    </a:lnTo>
                    <a:lnTo>
                      <a:pt x="58" y="9"/>
                    </a:lnTo>
                    <a:lnTo>
                      <a:pt x="58" y="9"/>
                    </a:lnTo>
                    <a:lnTo>
                      <a:pt x="58" y="9"/>
                    </a:lnTo>
                    <a:lnTo>
                      <a:pt x="57" y="14"/>
                    </a:lnTo>
                    <a:lnTo>
                      <a:pt x="55" y="20"/>
                    </a:lnTo>
                    <a:lnTo>
                      <a:pt x="52" y="24"/>
                    </a:lnTo>
                    <a:lnTo>
                      <a:pt x="51" y="27"/>
                    </a:lnTo>
                    <a:lnTo>
                      <a:pt x="51" y="27"/>
                    </a:lnTo>
                    <a:lnTo>
                      <a:pt x="51" y="30"/>
                    </a:lnTo>
                    <a:lnTo>
                      <a:pt x="49" y="33"/>
                    </a:lnTo>
                    <a:lnTo>
                      <a:pt x="47" y="36"/>
                    </a:lnTo>
                    <a:lnTo>
                      <a:pt x="45" y="36"/>
                    </a:lnTo>
                    <a:lnTo>
                      <a:pt x="45" y="36"/>
                    </a:lnTo>
                    <a:lnTo>
                      <a:pt x="42" y="37"/>
                    </a:lnTo>
                    <a:lnTo>
                      <a:pt x="39" y="40"/>
                    </a:lnTo>
                    <a:lnTo>
                      <a:pt x="35" y="47"/>
                    </a:lnTo>
                    <a:lnTo>
                      <a:pt x="35" y="47"/>
                    </a:lnTo>
                    <a:lnTo>
                      <a:pt x="32" y="51"/>
                    </a:lnTo>
                    <a:lnTo>
                      <a:pt x="32" y="56"/>
                    </a:lnTo>
                    <a:lnTo>
                      <a:pt x="31" y="60"/>
                    </a:lnTo>
                    <a:lnTo>
                      <a:pt x="30" y="63"/>
                    </a:lnTo>
                    <a:lnTo>
                      <a:pt x="30" y="63"/>
                    </a:lnTo>
                    <a:lnTo>
                      <a:pt x="24" y="67"/>
                    </a:lnTo>
                    <a:lnTo>
                      <a:pt x="22" y="68"/>
                    </a:lnTo>
                    <a:lnTo>
                      <a:pt x="22" y="70"/>
                    </a:lnTo>
                    <a:lnTo>
                      <a:pt x="22" y="70"/>
                    </a:lnTo>
                    <a:lnTo>
                      <a:pt x="24" y="71"/>
                    </a:lnTo>
                    <a:lnTo>
                      <a:pt x="24" y="73"/>
                    </a:lnTo>
                    <a:lnTo>
                      <a:pt x="21" y="77"/>
                    </a:lnTo>
                    <a:lnTo>
                      <a:pt x="20" y="81"/>
                    </a:lnTo>
                    <a:lnTo>
                      <a:pt x="18" y="85"/>
                    </a:lnTo>
                    <a:lnTo>
                      <a:pt x="18" y="85"/>
                    </a:lnTo>
                    <a:lnTo>
                      <a:pt x="17" y="95"/>
                    </a:lnTo>
                    <a:lnTo>
                      <a:pt x="15" y="103"/>
                    </a:lnTo>
                    <a:lnTo>
                      <a:pt x="15" y="103"/>
                    </a:lnTo>
                    <a:lnTo>
                      <a:pt x="10" y="103"/>
                    </a:lnTo>
                    <a:lnTo>
                      <a:pt x="5" y="104"/>
                    </a:lnTo>
                    <a:lnTo>
                      <a:pt x="4" y="104"/>
                    </a:lnTo>
                    <a:lnTo>
                      <a:pt x="3" y="105"/>
                    </a:lnTo>
                    <a:lnTo>
                      <a:pt x="3" y="105"/>
                    </a:lnTo>
                    <a:lnTo>
                      <a:pt x="3" y="110"/>
                    </a:lnTo>
                    <a:lnTo>
                      <a:pt x="1" y="111"/>
                    </a:lnTo>
                    <a:lnTo>
                      <a:pt x="0" y="113"/>
                    </a:lnTo>
                    <a:lnTo>
                      <a:pt x="0" y="115"/>
                    </a:lnTo>
                    <a:lnTo>
                      <a:pt x="0" y="115"/>
                    </a:lnTo>
                    <a:lnTo>
                      <a:pt x="3" y="117"/>
                    </a:lnTo>
                    <a:lnTo>
                      <a:pt x="7" y="118"/>
                    </a:lnTo>
                    <a:lnTo>
                      <a:pt x="12" y="120"/>
                    </a:lnTo>
                    <a:lnTo>
                      <a:pt x="15" y="122"/>
                    </a:lnTo>
                    <a:lnTo>
                      <a:pt x="15" y="12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5" name="Botswana">
                <a:extLst>
                  <a:ext uri="{FF2B5EF4-FFF2-40B4-BE49-F238E27FC236}">
                    <a16:creationId xmlns:a16="http://schemas.microsoft.com/office/drawing/2014/main" id="{3BE66CD5-2780-940A-D39C-760FA572E24B}"/>
                  </a:ext>
                </a:extLst>
              </p:cNvPr>
              <p:cNvSpPr>
                <a:spLocks/>
              </p:cNvSpPr>
              <p:nvPr/>
            </p:nvSpPr>
            <p:spPr bwMode="auto">
              <a:xfrm>
                <a:off x="4785089" y="4741837"/>
                <a:ext cx="211609" cy="226408"/>
              </a:xfrm>
              <a:custGeom>
                <a:avLst/>
                <a:gdLst/>
                <a:ahLst/>
                <a:cxnLst>
                  <a:cxn ang="0">
                    <a:pos x="131" y="64"/>
                  </a:cxn>
                  <a:cxn ang="0">
                    <a:pos x="124" y="59"/>
                  </a:cxn>
                  <a:cxn ang="0">
                    <a:pos x="121" y="52"/>
                  </a:cxn>
                  <a:cxn ang="0">
                    <a:pos x="120" y="48"/>
                  </a:cxn>
                  <a:cxn ang="0">
                    <a:pos x="116" y="42"/>
                  </a:cxn>
                  <a:cxn ang="0">
                    <a:pos x="114" y="39"/>
                  </a:cxn>
                  <a:cxn ang="0">
                    <a:pos x="109" y="34"/>
                  </a:cxn>
                  <a:cxn ang="0">
                    <a:pos x="99" y="28"/>
                  </a:cxn>
                  <a:cxn ang="0">
                    <a:pos x="94" y="25"/>
                  </a:cxn>
                  <a:cxn ang="0">
                    <a:pos x="91" y="12"/>
                  </a:cxn>
                  <a:cxn ang="0">
                    <a:pos x="90" y="10"/>
                  </a:cxn>
                  <a:cxn ang="0">
                    <a:pos x="80" y="0"/>
                  </a:cxn>
                  <a:cxn ang="0">
                    <a:pos x="70" y="2"/>
                  </a:cxn>
                  <a:cxn ang="0">
                    <a:pos x="66" y="2"/>
                  </a:cxn>
                  <a:cxn ang="0">
                    <a:pos x="59" y="10"/>
                  </a:cxn>
                  <a:cxn ang="0">
                    <a:pos x="56" y="10"/>
                  </a:cxn>
                  <a:cxn ang="0">
                    <a:pos x="50" y="4"/>
                  </a:cxn>
                  <a:cxn ang="0">
                    <a:pos x="46" y="4"/>
                  </a:cxn>
                  <a:cxn ang="0">
                    <a:pos x="32" y="8"/>
                  </a:cxn>
                  <a:cxn ang="0">
                    <a:pos x="16" y="11"/>
                  </a:cxn>
                  <a:cxn ang="0">
                    <a:pos x="16" y="65"/>
                  </a:cxn>
                  <a:cxn ang="0">
                    <a:pos x="16" y="68"/>
                  </a:cxn>
                  <a:cxn ang="0">
                    <a:pos x="9" y="69"/>
                  </a:cxn>
                  <a:cxn ang="0">
                    <a:pos x="0" y="71"/>
                  </a:cxn>
                  <a:cxn ang="0">
                    <a:pos x="0" y="72"/>
                  </a:cxn>
                  <a:cxn ang="0">
                    <a:pos x="0" y="119"/>
                  </a:cxn>
                  <a:cxn ang="0">
                    <a:pos x="8" y="123"/>
                  </a:cxn>
                  <a:cxn ang="0">
                    <a:pos x="12" y="133"/>
                  </a:cxn>
                  <a:cxn ang="0">
                    <a:pos x="13" y="142"/>
                  </a:cxn>
                  <a:cxn ang="0">
                    <a:pos x="12" y="143"/>
                  </a:cxn>
                  <a:cxn ang="0">
                    <a:pos x="10" y="145"/>
                  </a:cxn>
                  <a:cxn ang="0">
                    <a:pos x="10" y="146"/>
                  </a:cxn>
                  <a:cxn ang="0">
                    <a:pos x="10" y="152"/>
                  </a:cxn>
                  <a:cxn ang="0">
                    <a:pos x="13" y="153"/>
                  </a:cxn>
                  <a:cxn ang="0">
                    <a:pos x="26" y="153"/>
                  </a:cxn>
                  <a:cxn ang="0">
                    <a:pos x="29" y="152"/>
                  </a:cxn>
                  <a:cxn ang="0">
                    <a:pos x="42" y="139"/>
                  </a:cxn>
                  <a:cxn ang="0">
                    <a:pos x="43" y="135"/>
                  </a:cxn>
                  <a:cxn ang="0">
                    <a:pos x="46" y="128"/>
                  </a:cxn>
                  <a:cxn ang="0">
                    <a:pos x="49" y="125"/>
                  </a:cxn>
                  <a:cxn ang="0">
                    <a:pos x="54" y="126"/>
                  </a:cxn>
                  <a:cxn ang="0">
                    <a:pos x="63" y="132"/>
                  </a:cxn>
                  <a:cxn ang="0">
                    <a:pos x="73" y="133"/>
                  </a:cxn>
                  <a:cxn ang="0">
                    <a:pos x="80" y="132"/>
                  </a:cxn>
                  <a:cxn ang="0">
                    <a:pos x="87" y="129"/>
                  </a:cxn>
                  <a:cxn ang="0">
                    <a:pos x="89" y="126"/>
                  </a:cxn>
                  <a:cxn ang="0">
                    <a:pos x="91" y="115"/>
                  </a:cxn>
                  <a:cxn ang="0">
                    <a:pos x="94" y="113"/>
                  </a:cxn>
                  <a:cxn ang="0">
                    <a:pos x="104" y="111"/>
                  </a:cxn>
                  <a:cxn ang="0">
                    <a:pos x="109" y="103"/>
                  </a:cxn>
                  <a:cxn ang="0">
                    <a:pos x="109" y="101"/>
                  </a:cxn>
                  <a:cxn ang="0">
                    <a:pos x="113" y="93"/>
                  </a:cxn>
                  <a:cxn ang="0">
                    <a:pos x="116" y="93"/>
                  </a:cxn>
                  <a:cxn ang="0">
                    <a:pos x="123" y="91"/>
                  </a:cxn>
                  <a:cxn ang="0">
                    <a:pos x="128" y="84"/>
                  </a:cxn>
                  <a:cxn ang="0">
                    <a:pos x="130" y="81"/>
                  </a:cxn>
                  <a:cxn ang="0">
                    <a:pos x="136" y="79"/>
                  </a:cxn>
                  <a:cxn ang="0">
                    <a:pos x="138" y="78"/>
                  </a:cxn>
                  <a:cxn ang="0">
                    <a:pos x="143" y="69"/>
                  </a:cxn>
                  <a:cxn ang="0">
                    <a:pos x="143" y="69"/>
                  </a:cxn>
                  <a:cxn ang="0">
                    <a:pos x="141" y="65"/>
                  </a:cxn>
                  <a:cxn ang="0">
                    <a:pos x="131" y="64"/>
                  </a:cxn>
                </a:cxnLst>
                <a:rect l="0" t="0" r="r" b="b"/>
                <a:pathLst>
                  <a:path w="143" h="153">
                    <a:moveTo>
                      <a:pt x="131" y="64"/>
                    </a:moveTo>
                    <a:lnTo>
                      <a:pt x="131" y="64"/>
                    </a:lnTo>
                    <a:lnTo>
                      <a:pt x="128" y="62"/>
                    </a:lnTo>
                    <a:lnTo>
                      <a:pt x="124" y="59"/>
                    </a:lnTo>
                    <a:lnTo>
                      <a:pt x="121" y="55"/>
                    </a:lnTo>
                    <a:lnTo>
                      <a:pt x="121" y="52"/>
                    </a:lnTo>
                    <a:lnTo>
                      <a:pt x="121" y="52"/>
                    </a:lnTo>
                    <a:lnTo>
                      <a:pt x="120" y="48"/>
                    </a:lnTo>
                    <a:lnTo>
                      <a:pt x="117" y="45"/>
                    </a:lnTo>
                    <a:lnTo>
                      <a:pt x="116" y="42"/>
                    </a:lnTo>
                    <a:lnTo>
                      <a:pt x="114" y="39"/>
                    </a:lnTo>
                    <a:lnTo>
                      <a:pt x="114" y="39"/>
                    </a:lnTo>
                    <a:lnTo>
                      <a:pt x="113" y="37"/>
                    </a:lnTo>
                    <a:lnTo>
                      <a:pt x="109" y="34"/>
                    </a:lnTo>
                    <a:lnTo>
                      <a:pt x="99" y="28"/>
                    </a:lnTo>
                    <a:lnTo>
                      <a:pt x="99" y="28"/>
                    </a:lnTo>
                    <a:lnTo>
                      <a:pt x="96" y="27"/>
                    </a:lnTo>
                    <a:lnTo>
                      <a:pt x="94" y="25"/>
                    </a:lnTo>
                    <a:lnTo>
                      <a:pt x="93" y="18"/>
                    </a:lnTo>
                    <a:lnTo>
                      <a:pt x="91" y="12"/>
                    </a:lnTo>
                    <a:lnTo>
                      <a:pt x="90" y="10"/>
                    </a:lnTo>
                    <a:lnTo>
                      <a:pt x="90" y="10"/>
                    </a:lnTo>
                    <a:lnTo>
                      <a:pt x="84" y="7"/>
                    </a:lnTo>
                    <a:lnTo>
                      <a:pt x="80" y="0"/>
                    </a:lnTo>
                    <a:lnTo>
                      <a:pt x="80" y="0"/>
                    </a:lnTo>
                    <a:lnTo>
                      <a:pt x="70" y="2"/>
                    </a:lnTo>
                    <a:lnTo>
                      <a:pt x="70" y="2"/>
                    </a:lnTo>
                    <a:lnTo>
                      <a:pt x="66" y="2"/>
                    </a:lnTo>
                    <a:lnTo>
                      <a:pt x="63" y="5"/>
                    </a:lnTo>
                    <a:lnTo>
                      <a:pt x="59" y="10"/>
                    </a:lnTo>
                    <a:lnTo>
                      <a:pt x="59" y="10"/>
                    </a:lnTo>
                    <a:lnTo>
                      <a:pt x="56" y="10"/>
                    </a:lnTo>
                    <a:lnTo>
                      <a:pt x="54" y="8"/>
                    </a:lnTo>
                    <a:lnTo>
                      <a:pt x="50" y="4"/>
                    </a:lnTo>
                    <a:lnTo>
                      <a:pt x="50" y="4"/>
                    </a:lnTo>
                    <a:lnTo>
                      <a:pt x="46" y="4"/>
                    </a:lnTo>
                    <a:lnTo>
                      <a:pt x="40" y="5"/>
                    </a:lnTo>
                    <a:lnTo>
                      <a:pt x="32" y="8"/>
                    </a:lnTo>
                    <a:lnTo>
                      <a:pt x="32" y="8"/>
                    </a:lnTo>
                    <a:lnTo>
                      <a:pt x="16" y="11"/>
                    </a:lnTo>
                    <a:lnTo>
                      <a:pt x="16" y="11"/>
                    </a:lnTo>
                    <a:lnTo>
                      <a:pt x="16" y="65"/>
                    </a:lnTo>
                    <a:lnTo>
                      <a:pt x="16" y="65"/>
                    </a:lnTo>
                    <a:lnTo>
                      <a:pt x="16" y="68"/>
                    </a:lnTo>
                    <a:lnTo>
                      <a:pt x="13" y="68"/>
                    </a:lnTo>
                    <a:lnTo>
                      <a:pt x="9" y="69"/>
                    </a:lnTo>
                    <a:lnTo>
                      <a:pt x="3" y="69"/>
                    </a:lnTo>
                    <a:lnTo>
                      <a:pt x="0" y="71"/>
                    </a:lnTo>
                    <a:lnTo>
                      <a:pt x="0" y="72"/>
                    </a:lnTo>
                    <a:lnTo>
                      <a:pt x="0" y="72"/>
                    </a:lnTo>
                    <a:lnTo>
                      <a:pt x="0" y="119"/>
                    </a:lnTo>
                    <a:lnTo>
                      <a:pt x="0" y="119"/>
                    </a:lnTo>
                    <a:lnTo>
                      <a:pt x="5" y="121"/>
                    </a:lnTo>
                    <a:lnTo>
                      <a:pt x="8" y="123"/>
                    </a:lnTo>
                    <a:lnTo>
                      <a:pt x="8" y="123"/>
                    </a:lnTo>
                    <a:lnTo>
                      <a:pt x="12" y="133"/>
                    </a:lnTo>
                    <a:lnTo>
                      <a:pt x="13" y="139"/>
                    </a:lnTo>
                    <a:lnTo>
                      <a:pt x="13" y="142"/>
                    </a:lnTo>
                    <a:lnTo>
                      <a:pt x="13" y="142"/>
                    </a:lnTo>
                    <a:lnTo>
                      <a:pt x="12" y="143"/>
                    </a:lnTo>
                    <a:lnTo>
                      <a:pt x="10" y="143"/>
                    </a:lnTo>
                    <a:lnTo>
                      <a:pt x="10" y="145"/>
                    </a:lnTo>
                    <a:lnTo>
                      <a:pt x="10" y="146"/>
                    </a:lnTo>
                    <a:lnTo>
                      <a:pt x="10" y="146"/>
                    </a:lnTo>
                    <a:lnTo>
                      <a:pt x="9" y="150"/>
                    </a:lnTo>
                    <a:lnTo>
                      <a:pt x="10" y="152"/>
                    </a:lnTo>
                    <a:lnTo>
                      <a:pt x="13" y="153"/>
                    </a:lnTo>
                    <a:lnTo>
                      <a:pt x="13" y="153"/>
                    </a:lnTo>
                    <a:lnTo>
                      <a:pt x="22" y="153"/>
                    </a:lnTo>
                    <a:lnTo>
                      <a:pt x="26" y="153"/>
                    </a:lnTo>
                    <a:lnTo>
                      <a:pt x="29" y="152"/>
                    </a:lnTo>
                    <a:lnTo>
                      <a:pt x="29" y="152"/>
                    </a:lnTo>
                    <a:lnTo>
                      <a:pt x="37" y="143"/>
                    </a:lnTo>
                    <a:lnTo>
                      <a:pt x="42" y="139"/>
                    </a:lnTo>
                    <a:lnTo>
                      <a:pt x="43" y="135"/>
                    </a:lnTo>
                    <a:lnTo>
                      <a:pt x="43" y="135"/>
                    </a:lnTo>
                    <a:lnTo>
                      <a:pt x="44" y="132"/>
                    </a:lnTo>
                    <a:lnTo>
                      <a:pt x="46" y="128"/>
                    </a:lnTo>
                    <a:lnTo>
                      <a:pt x="47" y="126"/>
                    </a:lnTo>
                    <a:lnTo>
                      <a:pt x="49" y="125"/>
                    </a:lnTo>
                    <a:lnTo>
                      <a:pt x="52" y="125"/>
                    </a:lnTo>
                    <a:lnTo>
                      <a:pt x="54" y="126"/>
                    </a:lnTo>
                    <a:lnTo>
                      <a:pt x="54" y="126"/>
                    </a:lnTo>
                    <a:lnTo>
                      <a:pt x="63" y="132"/>
                    </a:lnTo>
                    <a:lnTo>
                      <a:pt x="67" y="132"/>
                    </a:lnTo>
                    <a:lnTo>
                      <a:pt x="73" y="133"/>
                    </a:lnTo>
                    <a:lnTo>
                      <a:pt x="73" y="133"/>
                    </a:lnTo>
                    <a:lnTo>
                      <a:pt x="80" y="132"/>
                    </a:lnTo>
                    <a:lnTo>
                      <a:pt x="84" y="132"/>
                    </a:lnTo>
                    <a:lnTo>
                      <a:pt x="87" y="129"/>
                    </a:lnTo>
                    <a:lnTo>
                      <a:pt x="89" y="126"/>
                    </a:lnTo>
                    <a:lnTo>
                      <a:pt x="89" y="126"/>
                    </a:lnTo>
                    <a:lnTo>
                      <a:pt x="90" y="118"/>
                    </a:lnTo>
                    <a:lnTo>
                      <a:pt x="91" y="115"/>
                    </a:lnTo>
                    <a:lnTo>
                      <a:pt x="94" y="113"/>
                    </a:lnTo>
                    <a:lnTo>
                      <a:pt x="94" y="113"/>
                    </a:lnTo>
                    <a:lnTo>
                      <a:pt x="100" y="113"/>
                    </a:lnTo>
                    <a:lnTo>
                      <a:pt x="104" y="111"/>
                    </a:lnTo>
                    <a:lnTo>
                      <a:pt x="107" y="108"/>
                    </a:lnTo>
                    <a:lnTo>
                      <a:pt x="109" y="103"/>
                    </a:lnTo>
                    <a:lnTo>
                      <a:pt x="109" y="103"/>
                    </a:lnTo>
                    <a:lnTo>
                      <a:pt x="109" y="101"/>
                    </a:lnTo>
                    <a:lnTo>
                      <a:pt x="110" y="96"/>
                    </a:lnTo>
                    <a:lnTo>
                      <a:pt x="113" y="93"/>
                    </a:lnTo>
                    <a:lnTo>
                      <a:pt x="116" y="93"/>
                    </a:lnTo>
                    <a:lnTo>
                      <a:pt x="116" y="93"/>
                    </a:lnTo>
                    <a:lnTo>
                      <a:pt x="118" y="92"/>
                    </a:lnTo>
                    <a:lnTo>
                      <a:pt x="123" y="91"/>
                    </a:lnTo>
                    <a:lnTo>
                      <a:pt x="126" y="86"/>
                    </a:lnTo>
                    <a:lnTo>
                      <a:pt x="128" y="84"/>
                    </a:lnTo>
                    <a:lnTo>
                      <a:pt x="128" y="84"/>
                    </a:lnTo>
                    <a:lnTo>
                      <a:pt x="130" y="81"/>
                    </a:lnTo>
                    <a:lnTo>
                      <a:pt x="133" y="79"/>
                    </a:lnTo>
                    <a:lnTo>
                      <a:pt x="136" y="79"/>
                    </a:lnTo>
                    <a:lnTo>
                      <a:pt x="138" y="78"/>
                    </a:lnTo>
                    <a:lnTo>
                      <a:pt x="138" y="78"/>
                    </a:lnTo>
                    <a:lnTo>
                      <a:pt x="143" y="69"/>
                    </a:lnTo>
                    <a:lnTo>
                      <a:pt x="143" y="69"/>
                    </a:lnTo>
                    <a:lnTo>
                      <a:pt x="143" y="69"/>
                    </a:lnTo>
                    <a:lnTo>
                      <a:pt x="143" y="69"/>
                    </a:lnTo>
                    <a:lnTo>
                      <a:pt x="143" y="68"/>
                    </a:lnTo>
                    <a:lnTo>
                      <a:pt x="141" y="65"/>
                    </a:lnTo>
                    <a:lnTo>
                      <a:pt x="138" y="64"/>
                    </a:lnTo>
                    <a:lnTo>
                      <a:pt x="131" y="64"/>
                    </a:lnTo>
                    <a:lnTo>
                      <a:pt x="131" y="6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6" name="Zimbabwe">
                <a:extLst>
                  <a:ext uri="{FF2B5EF4-FFF2-40B4-BE49-F238E27FC236}">
                    <a16:creationId xmlns:a16="http://schemas.microsoft.com/office/drawing/2014/main" id="{1263ECF2-F092-EB11-29C2-11550B35A979}"/>
                  </a:ext>
                </a:extLst>
              </p:cNvPr>
              <p:cNvSpPr>
                <a:spLocks/>
              </p:cNvSpPr>
              <p:nvPr/>
            </p:nvSpPr>
            <p:spPr bwMode="auto">
              <a:xfrm>
                <a:off x="4903472" y="4688564"/>
                <a:ext cx="187933" cy="165735"/>
              </a:xfrm>
              <a:custGeom>
                <a:avLst/>
                <a:gdLst/>
                <a:ahLst/>
                <a:cxnLst>
                  <a:cxn ang="0">
                    <a:pos x="83" y="0"/>
                  </a:cxn>
                  <a:cxn ang="0">
                    <a:pos x="70" y="1"/>
                  </a:cxn>
                  <a:cxn ang="0">
                    <a:pos x="61" y="4"/>
                  </a:cxn>
                  <a:cxn ang="0">
                    <a:pos x="60" y="9"/>
                  </a:cxn>
                  <a:cxn ang="0">
                    <a:pos x="58" y="11"/>
                  </a:cxn>
                  <a:cxn ang="0">
                    <a:pos x="50" y="19"/>
                  </a:cxn>
                  <a:cxn ang="0">
                    <a:pos x="46" y="20"/>
                  </a:cxn>
                  <a:cxn ang="0">
                    <a:pos x="36" y="30"/>
                  </a:cxn>
                  <a:cxn ang="0">
                    <a:pos x="29" y="38"/>
                  </a:cxn>
                  <a:cxn ang="0">
                    <a:pos x="24" y="38"/>
                  </a:cxn>
                  <a:cxn ang="0">
                    <a:pos x="9" y="36"/>
                  </a:cxn>
                  <a:cxn ang="0">
                    <a:pos x="0" y="36"/>
                  </a:cxn>
                  <a:cxn ang="0">
                    <a:pos x="4" y="43"/>
                  </a:cxn>
                  <a:cxn ang="0">
                    <a:pos x="10" y="46"/>
                  </a:cxn>
                  <a:cxn ang="0">
                    <a:pos x="13" y="54"/>
                  </a:cxn>
                  <a:cxn ang="0">
                    <a:pos x="16" y="63"/>
                  </a:cxn>
                  <a:cxn ang="0">
                    <a:pos x="19" y="64"/>
                  </a:cxn>
                  <a:cxn ang="0">
                    <a:pos x="33" y="73"/>
                  </a:cxn>
                  <a:cxn ang="0">
                    <a:pos x="34" y="75"/>
                  </a:cxn>
                  <a:cxn ang="0">
                    <a:pos x="37" y="81"/>
                  </a:cxn>
                  <a:cxn ang="0">
                    <a:pos x="41" y="88"/>
                  </a:cxn>
                  <a:cxn ang="0">
                    <a:pos x="41" y="91"/>
                  </a:cxn>
                  <a:cxn ang="0">
                    <a:pos x="48" y="98"/>
                  </a:cxn>
                  <a:cxn ang="0">
                    <a:pos x="51" y="100"/>
                  </a:cxn>
                  <a:cxn ang="0">
                    <a:pos x="61" y="101"/>
                  </a:cxn>
                  <a:cxn ang="0">
                    <a:pos x="63" y="105"/>
                  </a:cxn>
                  <a:cxn ang="0">
                    <a:pos x="64" y="107"/>
                  </a:cxn>
                  <a:cxn ang="0">
                    <a:pos x="70" y="107"/>
                  </a:cxn>
                  <a:cxn ang="0">
                    <a:pos x="78" y="108"/>
                  </a:cxn>
                  <a:cxn ang="0">
                    <a:pos x="81" y="110"/>
                  </a:cxn>
                  <a:cxn ang="0">
                    <a:pos x="93" y="111"/>
                  </a:cxn>
                  <a:cxn ang="0">
                    <a:pos x="97" y="112"/>
                  </a:cxn>
                  <a:cxn ang="0">
                    <a:pos x="112" y="95"/>
                  </a:cxn>
                  <a:cxn ang="0">
                    <a:pos x="115" y="91"/>
                  </a:cxn>
                  <a:cxn ang="0">
                    <a:pos x="115" y="83"/>
                  </a:cxn>
                  <a:cxn ang="0">
                    <a:pos x="117" y="80"/>
                  </a:cxn>
                  <a:cxn ang="0">
                    <a:pos x="127" y="70"/>
                  </a:cxn>
                  <a:cxn ang="0">
                    <a:pos x="125" y="68"/>
                  </a:cxn>
                  <a:cxn ang="0">
                    <a:pos x="124" y="67"/>
                  </a:cxn>
                  <a:cxn ang="0">
                    <a:pos x="122" y="60"/>
                  </a:cxn>
                  <a:cxn ang="0">
                    <a:pos x="121" y="56"/>
                  </a:cxn>
                  <a:cxn ang="0">
                    <a:pos x="120" y="53"/>
                  </a:cxn>
                  <a:cxn ang="0">
                    <a:pos x="124" y="47"/>
                  </a:cxn>
                  <a:cxn ang="0">
                    <a:pos x="125" y="41"/>
                  </a:cxn>
                  <a:cxn ang="0">
                    <a:pos x="125" y="20"/>
                  </a:cxn>
                  <a:cxn ang="0">
                    <a:pos x="124" y="17"/>
                  </a:cxn>
                  <a:cxn ang="0">
                    <a:pos x="111" y="13"/>
                  </a:cxn>
                  <a:cxn ang="0">
                    <a:pos x="105" y="10"/>
                  </a:cxn>
                  <a:cxn ang="0">
                    <a:pos x="93" y="7"/>
                  </a:cxn>
                  <a:cxn ang="0">
                    <a:pos x="85" y="6"/>
                  </a:cxn>
                </a:cxnLst>
                <a:rect l="0" t="0" r="r" b="b"/>
                <a:pathLst>
                  <a:path w="127" h="112">
                    <a:moveTo>
                      <a:pt x="85" y="6"/>
                    </a:moveTo>
                    <a:lnTo>
                      <a:pt x="83" y="0"/>
                    </a:lnTo>
                    <a:lnTo>
                      <a:pt x="70" y="1"/>
                    </a:lnTo>
                    <a:lnTo>
                      <a:pt x="70" y="1"/>
                    </a:lnTo>
                    <a:lnTo>
                      <a:pt x="64" y="3"/>
                    </a:lnTo>
                    <a:lnTo>
                      <a:pt x="61" y="4"/>
                    </a:lnTo>
                    <a:lnTo>
                      <a:pt x="60" y="7"/>
                    </a:lnTo>
                    <a:lnTo>
                      <a:pt x="60" y="9"/>
                    </a:lnTo>
                    <a:lnTo>
                      <a:pt x="60" y="9"/>
                    </a:lnTo>
                    <a:lnTo>
                      <a:pt x="58" y="11"/>
                    </a:lnTo>
                    <a:lnTo>
                      <a:pt x="56" y="14"/>
                    </a:lnTo>
                    <a:lnTo>
                      <a:pt x="50" y="19"/>
                    </a:lnTo>
                    <a:lnTo>
                      <a:pt x="46" y="20"/>
                    </a:lnTo>
                    <a:lnTo>
                      <a:pt x="46" y="20"/>
                    </a:lnTo>
                    <a:lnTo>
                      <a:pt x="41" y="24"/>
                    </a:lnTo>
                    <a:lnTo>
                      <a:pt x="36" y="30"/>
                    </a:lnTo>
                    <a:lnTo>
                      <a:pt x="33" y="36"/>
                    </a:lnTo>
                    <a:lnTo>
                      <a:pt x="29" y="38"/>
                    </a:lnTo>
                    <a:lnTo>
                      <a:pt x="29" y="38"/>
                    </a:lnTo>
                    <a:lnTo>
                      <a:pt x="24" y="38"/>
                    </a:lnTo>
                    <a:lnTo>
                      <a:pt x="19" y="37"/>
                    </a:lnTo>
                    <a:lnTo>
                      <a:pt x="9" y="36"/>
                    </a:lnTo>
                    <a:lnTo>
                      <a:pt x="9" y="36"/>
                    </a:lnTo>
                    <a:lnTo>
                      <a:pt x="0" y="36"/>
                    </a:lnTo>
                    <a:lnTo>
                      <a:pt x="0" y="36"/>
                    </a:lnTo>
                    <a:lnTo>
                      <a:pt x="4" y="43"/>
                    </a:lnTo>
                    <a:lnTo>
                      <a:pt x="10" y="46"/>
                    </a:lnTo>
                    <a:lnTo>
                      <a:pt x="10" y="46"/>
                    </a:lnTo>
                    <a:lnTo>
                      <a:pt x="11" y="48"/>
                    </a:lnTo>
                    <a:lnTo>
                      <a:pt x="13" y="54"/>
                    </a:lnTo>
                    <a:lnTo>
                      <a:pt x="14" y="61"/>
                    </a:lnTo>
                    <a:lnTo>
                      <a:pt x="16" y="63"/>
                    </a:lnTo>
                    <a:lnTo>
                      <a:pt x="19" y="64"/>
                    </a:lnTo>
                    <a:lnTo>
                      <a:pt x="19" y="64"/>
                    </a:lnTo>
                    <a:lnTo>
                      <a:pt x="29" y="70"/>
                    </a:lnTo>
                    <a:lnTo>
                      <a:pt x="33" y="73"/>
                    </a:lnTo>
                    <a:lnTo>
                      <a:pt x="34" y="75"/>
                    </a:lnTo>
                    <a:lnTo>
                      <a:pt x="34" y="75"/>
                    </a:lnTo>
                    <a:lnTo>
                      <a:pt x="36" y="78"/>
                    </a:lnTo>
                    <a:lnTo>
                      <a:pt x="37" y="81"/>
                    </a:lnTo>
                    <a:lnTo>
                      <a:pt x="40" y="84"/>
                    </a:lnTo>
                    <a:lnTo>
                      <a:pt x="41" y="88"/>
                    </a:lnTo>
                    <a:lnTo>
                      <a:pt x="41" y="88"/>
                    </a:lnTo>
                    <a:lnTo>
                      <a:pt x="41" y="91"/>
                    </a:lnTo>
                    <a:lnTo>
                      <a:pt x="44" y="95"/>
                    </a:lnTo>
                    <a:lnTo>
                      <a:pt x="48" y="98"/>
                    </a:lnTo>
                    <a:lnTo>
                      <a:pt x="51" y="100"/>
                    </a:lnTo>
                    <a:lnTo>
                      <a:pt x="51" y="100"/>
                    </a:lnTo>
                    <a:lnTo>
                      <a:pt x="58" y="100"/>
                    </a:lnTo>
                    <a:lnTo>
                      <a:pt x="61" y="101"/>
                    </a:lnTo>
                    <a:lnTo>
                      <a:pt x="63" y="104"/>
                    </a:lnTo>
                    <a:lnTo>
                      <a:pt x="63" y="105"/>
                    </a:lnTo>
                    <a:lnTo>
                      <a:pt x="63" y="105"/>
                    </a:lnTo>
                    <a:lnTo>
                      <a:pt x="64" y="107"/>
                    </a:lnTo>
                    <a:lnTo>
                      <a:pt x="65" y="107"/>
                    </a:lnTo>
                    <a:lnTo>
                      <a:pt x="70" y="107"/>
                    </a:lnTo>
                    <a:lnTo>
                      <a:pt x="75" y="108"/>
                    </a:lnTo>
                    <a:lnTo>
                      <a:pt x="78" y="108"/>
                    </a:lnTo>
                    <a:lnTo>
                      <a:pt x="78" y="108"/>
                    </a:lnTo>
                    <a:lnTo>
                      <a:pt x="81" y="110"/>
                    </a:lnTo>
                    <a:lnTo>
                      <a:pt x="87" y="111"/>
                    </a:lnTo>
                    <a:lnTo>
                      <a:pt x="93" y="111"/>
                    </a:lnTo>
                    <a:lnTo>
                      <a:pt x="97" y="112"/>
                    </a:lnTo>
                    <a:lnTo>
                      <a:pt x="97" y="112"/>
                    </a:lnTo>
                    <a:lnTo>
                      <a:pt x="105" y="104"/>
                    </a:lnTo>
                    <a:lnTo>
                      <a:pt x="112" y="95"/>
                    </a:lnTo>
                    <a:lnTo>
                      <a:pt x="112" y="95"/>
                    </a:lnTo>
                    <a:lnTo>
                      <a:pt x="115" y="91"/>
                    </a:lnTo>
                    <a:lnTo>
                      <a:pt x="115" y="87"/>
                    </a:lnTo>
                    <a:lnTo>
                      <a:pt x="115" y="83"/>
                    </a:lnTo>
                    <a:lnTo>
                      <a:pt x="117" y="80"/>
                    </a:lnTo>
                    <a:lnTo>
                      <a:pt x="117" y="80"/>
                    </a:lnTo>
                    <a:lnTo>
                      <a:pt x="124" y="74"/>
                    </a:lnTo>
                    <a:lnTo>
                      <a:pt x="127" y="70"/>
                    </a:lnTo>
                    <a:lnTo>
                      <a:pt x="127" y="68"/>
                    </a:lnTo>
                    <a:lnTo>
                      <a:pt x="125" y="68"/>
                    </a:lnTo>
                    <a:lnTo>
                      <a:pt x="125" y="68"/>
                    </a:lnTo>
                    <a:lnTo>
                      <a:pt x="124" y="67"/>
                    </a:lnTo>
                    <a:lnTo>
                      <a:pt x="124" y="64"/>
                    </a:lnTo>
                    <a:lnTo>
                      <a:pt x="122" y="60"/>
                    </a:lnTo>
                    <a:lnTo>
                      <a:pt x="121" y="56"/>
                    </a:lnTo>
                    <a:lnTo>
                      <a:pt x="121" y="56"/>
                    </a:lnTo>
                    <a:lnTo>
                      <a:pt x="120" y="54"/>
                    </a:lnTo>
                    <a:lnTo>
                      <a:pt x="120" y="53"/>
                    </a:lnTo>
                    <a:lnTo>
                      <a:pt x="121" y="50"/>
                    </a:lnTo>
                    <a:lnTo>
                      <a:pt x="124" y="47"/>
                    </a:lnTo>
                    <a:lnTo>
                      <a:pt x="125" y="41"/>
                    </a:lnTo>
                    <a:lnTo>
                      <a:pt x="125" y="41"/>
                    </a:lnTo>
                    <a:lnTo>
                      <a:pt x="125" y="27"/>
                    </a:lnTo>
                    <a:lnTo>
                      <a:pt x="125" y="20"/>
                    </a:lnTo>
                    <a:lnTo>
                      <a:pt x="124" y="17"/>
                    </a:lnTo>
                    <a:lnTo>
                      <a:pt x="124" y="17"/>
                    </a:lnTo>
                    <a:lnTo>
                      <a:pt x="117" y="14"/>
                    </a:lnTo>
                    <a:lnTo>
                      <a:pt x="111" y="13"/>
                    </a:lnTo>
                    <a:lnTo>
                      <a:pt x="105" y="10"/>
                    </a:lnTo>
                    <a:lnTo>
                      <a:pt x="105" y="10"/>
                    </a:lnTo>
                    <a:lnTo>
                      <a:pt x="100" y="9"/>
                    </a:lnTo>
                    <a:lnTo>
                      <a:pt x="93" y="7"/>
                    </a:lnTo>
                    <a:lnTo>
                      <a:pt x="85" y="6"/>
                    </a:lnTo>
                    <a:lnTo>
                      <a:pt x="85" y="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7" name="Mozambique">
                <a:extLst>
                  <a:ext uri="{FF2B5EF4-FFF2-40B4-BE49-F238E27FC236}">
                    <a16:creationId xmlns:a16="http://schemas.microsoft.com/office/drawing/2014/main" id="{E1E31CC4-9A19-CDDA-D70E-9EC70913F748}"/>
                  </a:ext>
                </a:extLst>
              </p:cNvPr>
              <p:cNvSpPr>
                <a:spLocks/>
              </p:cNvSpPr>
              <p:nvPr/>
            </p:nvSpPr>
            <p:spPr bwMode="auto">
              <a:xfrm>
                <a:off x="5023334" y="4562783"/>
                <a:ext cx="250084" cy="408421"/>
              </a:xfrm>
              <a:custGeom>
                <a:avLst/>
                <a:gdLst/>
                <a:ahLst/>
                <a:cxnLst>
                  <a:cxn ang="0">
                    <a:pos x="165" y="47"/>
                  </a:cxn>
                  <a:cxn ang="0">
                    <a:pos x="164" y="1"/>
                  </a:cxn>
                  <a:cxn ang="0">
                    <a:pos x="152" y="5"/>
                  </a:cxn>
                  <a:cxn ang="0">
                    <a:pos x="141" y="11"/>
                  </a:cxn>
                  <a:cxn ang="0">
                    <a:pos x="132" y="14"/>
                  </a:cxn>
                  <a:cxn ang="0">
                    <a:pos x="124" y="12"/>
                  </a:cxn>
                  <a:cxn ang="0">
                    <a:pos x="120" y="20"/>
                  </a:cxn>
                  <a:cxn ang="0">
                    <a:pos x="104" y="20"/>
                  </a:cxn>
                  <a:cxn ang="0">
                    <a:pos x="94" y="20"/>
                  </a:cxn>
                  <a:cxn ang="0">
                    <a:pos x="88" y="15"/>
                  </a:cxn>
                  <a:cxn ang="0">
                    <a:pos x="73" y="17"/>
                  </a:cxn>
                  <a:cxn ang="0">
                    <a:pos x="71" y="27"/>
                  </a:cxn>
                  <a:cxn ang="0">
                    <a:pos x="80" y="57"/>
                  </a:cxn>
                  <a:cxn ang="0">
                    <a:pos x="91" y="69"/>
                  </a:cxn>
                  <a:cxn ang="0">
                    <a:pos x="90" y="82"/>
                  </a:cxn>
                  <a:cxn ang="0">
                    <a:pos x="81" y="92"/>
                  </a:cxn>
                  <a:cxn ang="0">
                    <a:pos x="80" y="108"/>
                  </a:cxn>
                  <a:cxn ang="0">
                    <a:pos x="71" y="99"/>
                  </a:cxn>
                  <a:cxn ang="0">
                    <a:pos x="66" y="79"/>
                  </a:cxn>
                  <a:cxn ang="0">
                    <a:pos x="67" y="65"/>
                  </a:cxn>
                  <a:cxn ang="0">
                    <a:pos x="56" y="65"/>
                  </a:cxn>
                  <a:cxn ang="0">
                    <a:pos x="44" y="58"/>
                  </a:cxn>
                  <a:cxn ang="0">
                    <a:pos x="4" y="91"/>
                  </a:cxn>
                  <a:cxn ang="0">
                    <a:pos x="24" y="95"/>
                  </a:cxn>
                  <a:cxn ang="0">
                    <a:pos x="43" y="102"/>
                  </a:cxn>
                  <a:cxn ang="0">
                    <a:pos x="44" y="126"/>
                  </a:cxn>
                  <a:cxn ang="0">
                    <a:pos x="39" y="138"/>
                  </a:cxn>
                  <a:cxn ang="0">
                    <a:pos x="41" y="145"/>
                  </a:cxn>
                  <a:cxn ang="0">
                    <a:pos x="44" y="153"/>
                  </a:cxn>
                  <a:cxn ang="0">
                    <a:pos x="36" y="165"/>
                  </a:cxn>
                  <a:cxn ang="0">
                    <a:pos x="34" y="176"/>
                  </a:cxn>
                  <a:cxn ang="0">
                    <a:pos x="16" y="197"/>
                  </a:cxn>
                  <a:cxn ang="0">
                    <a:pos x="20" y="213"/>
                  </a:cxn>
                  <a:cxn ang="0">
                    <a:pos x="26" y="227"/>
                  </a:cxn>
                  <a:cxn ang="0">
                    <a:pos x="27" y="257"/>
                  </a:cxn>
                  <a:cxn ang="0">
                    <a:pos x="41" y="274"/>
                  </a:cxn>
                  <a:cxn ang="0">
                    <a:pos x="41" y="263"/>
                  </a:cxn>
                  <a:cxn ang="0">
                    <a:pos x="36" y="260"/>
                  </a:cxn>
                  <a:cxn ang="0">
                    <a:pos x="51" y="246"/>
                  </a:cxn>
                  <a:cxn ang="0">
                    <a:pos x="80" y="233"/>
                  </a:cxn>
                  <a:cxn ang="0">
                    <a:pos x="81" y="217"/>
                  </a:cxn>
                  <a:cxn ang="0">
                    <a:pos x="83" y="202"/>
                  </a:cxn>
                  <a:cxn ang="0">
                    <a:pos x="78" y="179"/>
                  </a:cxn>
                  <a:cxn ang="0">
                    <a:pos x="73" y="165"/>
                  </a:cxn>
                  <a:cxn ang="0">
                    <a:pos x="74" y="153"/>
                  </a:cxn>
                  <a:cxn ang="0">
                    <a:pos x="83" y="145"/>
                  </a:cxn>
                  <a:cxn ang="0">
                    <a:pos x="91" y="139"/>
                  </a:cxn>
                  <a:cxn ang="0">
                    <a:pos x="103" y="128"/>
                  </a:cxn>
                  <a:cxn ang="0">
                    <a:pos x="120" y="113"/>
                  </a:cxn>
                  <a:cxn ang="0">
                    <a:pos x="144" y="104"/>
                  </a:cxn>
                  <a:cxn ang="0">
                    <a:pos x="169" y="74"/>
                  </a:cxn>
                </a:cxnLst>
                <a:rect l="0" t="0" r="r" b="b"/>
                <a:pathLst>
                  <a:path w="169" h="276">
                    <a:moveTo>
                      <a:pt x="169" y="71"/>
                    </a:moveTo>
                    <a:lnTo>
                      <a:pt x="169" y="71"/>
                    </a:lnTo>
                    <a:lnTo>
                      <a:pt x="167" y="57"/>
                    </a:lnTo>
                    <a:lnTo>
                      <a:pt x="165" y="47"/>
                    </a:lnTo>
                    <a:lnTo>
                      <a:pt x="165" y="40"/>
                    </a:lnTo>
                    <a:lnTo>
                      <a:pt x="165" y="40"/>
                    </a:lnTo>
                    <a:lnTo>
                      <a:pt x="165" y="21"/>
                    </a:lnTo>
                    <a:lnTo>
                      <a:pt x="164" y="1"/>
                    </a:lnTo>
                    <a:lnTo>
                      <a:pt x="164" y="1"/>
                    </a:lnTo>
                    <a:lnTo>
                      <a:pt x="164" y="0"/>
                    </a:lnTo>
                    <a:lnTo>
                      <a:pt x="164" y="0"/>
                    </a:lnTo>
                    <a:lnTo>
                      <a:pt x="152" y="5"/>
                    </a:lnTo>
                    <a:lnTo>
                      <a:pt x="147" y="10"/>
                    </a:lnTo>
                    <a:lnTo>
                      <a:pt x="147" y="10"/>
                    </a:lnTo>
                    <a:lnTo>
                      <a:pt x="145" y="11"/>
                    </a:lnTo>
                    <a:lnTo>
                      <a:pt x="141" y="11"/>
                    </a:lnTo>
                    <a:lnTo>
                      <a:pt x="138" y="11"/>
                    </a:lnTo>
                    <a:lnTo>
                      <a:pt x="135" y="12"/>
                    </a:lnTo>
                    <a:lnTo>
                      <a:pt x="135" y="12"/>
                    </a:lnTo>
                    <a:lnTo>
                      <a:pt x="132" y="14"/>
                    </a:lnTo>
                    <a:lnTo>
                      <a:pt x="130" y="14"/>
                    </a:lnTo>
                    <a:lnTo>
                      <a:pt x="125" y="12"/>
                    </a:lnTo>
                    <a:lnTo>
                      <a:pt x="125" y="12"/>
                    </a:lnTo>
                    <a:lnTo>
                      <a:pt x="124" y="12"/>
                    </a:lnTo>
                    <a:lnTo>
                      <a:pt x="122" y="14"/>
                    </a:lnTo>
                    <a:lnTo>
                      <a:pt x="121" y="18"/>
                    </a:lnTo>
                    <a:lnTo>
                      <a:pt x="121" y="18"/>
                    </a:lnTo>
                    <a:lnTo>
                      <a:pt x="120" y="20"/>
                    </a:lnTo>
                    <a:lnTo>
                      <a:pt x="117" y="20"/>
                    </a:lnTo>
                    <a:lnTo>
                      <a:pt x="111" y="20"/>
                    </a:lnTo>
                    <a:lnTo>
                      <a:pt x="111" y="20"/>
                    </a:lnTo>
                    <a:lnTo>
                      <a:pt x="104" y="20"/>
                    </a:lnTo>
                    <a:lnTo>
                      <a:pt x="97" y="21"/>
                    </a:lnTo>
                    <a:lnTo>
                      <a:pt x="97" y="21"/>
                    </a:lnTo>
                    <a:lnTo>
                      <a:pt x="95" y="21"/>
                    </a:lnTo>
                    <a:lnTo>
                      <a:pt x="94" y="20"/>
                    </a:lnTo>
                    <a:lnTo>
                      <a:pt x="94" y="18"/>
                    </a:lnTo>
                    <a:lnTo>
                      <a:pt x="93" y="17"/>
                    </a:lnTo>
                    <a:lnTo>
                      <a:pt x="93" y="17"/>
                    </a:lnTo>
                    <a:lnTo>
                      <a:pt x="88" y="15"/>
                    </a:lnTo>
                    <a:lnTo>
                      <a:pt x="87" y="17"/>
                    </a:lnTo>
                    <a:lnTo>
                      <a:pt x="83" y="18"/>
                    </a:lnTo>
                    <a:lnTo>
                      <a:pt x="83" y="18"/>
                    </a:lnTo>
                    <a:lnTo>
                      <a:pt x="73" y="17"/>
                    </a:lnTo>
                    <a:lnTo>
                      <a:pt x="73" y="17"/>
                    </a:lnTo>
                    <a:lnTo>
                      <a:pt x="73" y="22"/>
                    </a:lnTo>
                    <a:lnTo>
                      <a:pt x="73" y="22"/>
                    </a:lnTo>
                    <a:lnTo>
                      <a:pt x="71" y="27"/>
                    </a:lnTo>
                    <a:lnTo>
                      <a:pt x="73" y="31"/>
                    </a:lnTo>
                    <a:lnTo>
                      <a:pt x="74" y="40"/>
                    </a:lnTo>
                    <a:lnTo>
                      <a:pt x="77" y="49"/>
                    </a:lnTo>
                    <a:lnTo>
                      <a:pt x="80" y="57"/>
                    </a:lnTo>
                    <a:lnTo>
                      <a:pt x="80" y="57"/>
                    </a:lnTo>
                    <a:lnTo>
                      <a:pt x="90" y="67"/>
                    </a:lnTo>
                    <a:lnTo>
                      <a:pt x="90" y="67"/>
                    </a:lnTo>
                    <a:lnTo>
                      <a:pt x="91" y="69"/>
                    </a:lnTo>
                    <a:lnTo>
                      <a:pt x="91" y="72"/>
                    </a:lnTo>
                    <a:lnTo>
                      <a:pt x="90" y="75"/>
                    </a:lnTo>
                    <a:lnTo>
                      <a:pt x="90" y="82"/>
                    </a:lnTo>
                    <a:lnTo>
                      <a:pt x="90" y="82"/>
                    </a:lnTo>
                    <a:lnTo>
                      <a:pt x="88" y="88"/>
                    </a:lnTo>
                    <a:lnTo>
                      <a:pt x="87" y="91"/>
                    </a:lnTo>
                    <a:lnTo>
                      <a:pt x="84" y="91"/>
                    </a:lnTo>
                    <a:lnTo>
                      <a:pt x="81" y="92"/>
                    </a:lnTo>
                    <a:lnTo>
                      <a:pt x="81" y="92"/>
                    </a:lnTo>
                    <a:lnTo>
                      <a:pt x="78" y="96"/>
                    </a:lnTo>
                    <a:lnTo>
                      <a:pt x="78" y="101"/>
                    </a:lnTo>
                    <a:lnTo>
                      <a:pt x="80" y="108"/>
                    </a:lnTo>
                    <a:lnTo>
                      <a:pt x="80" y="108"/>
                    </a:lnTo>
                    <a:lnTo>
                      <a:pt x="78" y="108"/>
                    </a:lnTo>
                    <a:lnTo>
                      <a:pt x="77" y="105"/>
                    </a:lnTo>
                    <a:lnTo>
                      <a:pt x="71" y="99"/>
                    </a:lnTo>
                    <a:lnTo>
                      <a:pt x="64" y="88"/>
                    </a:lnTo>
                    <a:lnTo>
                      <a:pt x="64" y="88"/>
                    </a:lnTo>
                    <a:lnTo>
                      <a:pt x="64" y="84"/>
                    </a:lnTo>
                    <a:lnTo>
                      <a:pt x="66" y="79"/>
                    </a:lnTo>
                    <a:lnTo>
                      <a:pt x="67" y="72"/>
                    </a:lnTo>
                    <a:lnTo>
                      <a:pt x="68" y="67"/>
                    </a:lnTo>
                    <a:lnTo>
                      <a:pt x="68" y="67"/>
                    </a:lnTo>
                    <a:lnTo>
                      <a:pt x="67" y="65"/>
                    </a:lnTo>
                    <a:lnTo>
                      <a:pt x="66" y="64"/>
                    </a:lnTo>
                    <a:lnTo>
                      <a:pt x="61" y="64"/>
                    </a:lnTo>
                    <a:lnTo>
                      <a:pt x="56" y="65"/>
                    </a:lnTo>
                    <a:lnTo>
                      <a:pt x="56" y="65"/>
                    </a:lnTo>
                    <a:lnTo>
                      <a:pt x="53" y="64"/>
                    </a:lnTo>
                    <a:lnTo>
                      <a:pt x="49" y="61"/>
                    </a:lnTo>
                    <a:lnTo>
                      <a:pt x="44" y="58"/>
                    </a:lnTo>
                    <a:lnTo>
                      <a:pt x="44" y="58"/>
                    </a:lnTo>
                    <a:lnTo>
                      <a:pt x="0" y="74"/>
                    </a:lnTo>
                    <a:lnTo>
                      <a:pt x="3" y="85"/>
                    </a:lnTo>
                    <a:lnTo>
                      <a:pt x="2" y="85"/>
                    </a:lnTo>
                    <a:lnTo>
                      <a:pt x="4" y="91"/>
                    </a:lnTo>
                    <a:lnTo>
                      <a:pt x="4" y="91"/>
                    </a:lnTo>
                    <a:lnTo>
                      <a:pt x="12" y="92"/>
                    </a:lnTo>
                    <a:lnTo>
                      <a:pt x="19" y="94"/>
                    </a:lnTo>
                    <a:lnTo>
                      <a:pt x="24" y="95"/>
                    </a:lnTo>
                    <a:lnTo>
                      <a:pt x="24" y="95"/>
                    </a:lnTo>
                    <a:lnTo>
                      <a:pt x="30" y="98"/>
                    </a:lnTo>
                    <a:lnTo>
                      <a:pt x="36" y="99"/>
                    </a:lnTo>
                    <a:lnTo>
                      <a:pt x="43" y="102"/>
                    </a:lnTo>
                    <a:lnTo>
                      <a:pt x="43" y="102"/>
                    </a:lnTo>
                    <a:lnTo>
                      <a:pt x="44" y="105"/>
                    </a:lnTo>
                    <a:lnTo>
                      <a:pt x="44" y="112"/>
                    </a:lnTo>
                    <a:lnTo>
                      <a:pt x="44" y="126"/>
                    </a:lnTo>
                    <a:lnTo>
                      <a:pt x="44" y="126"/>
                    </a:lnTo>
                    <a:lnTo>
                      <a:pt x="43" y="132"/>
                    </a:lnTo>
                    <a:lnTo>
                      <a:pt x="40" y="135"/>
                    </a:lnTo>
                    <a:lnTo>
                      <a:pt x="39" y="138"/>
                    </a:lnTo>
                    <a:lnTo>
                      <a:pt x="39" y="139"/>
                    </a:lnTo>
                    <a:lnTo>
                      <a:pt x="40" y="141"/>
                    </a:lnTo>
                    <a:lnTo>
                      <a:pt x="40" y="141"/>
                    </a:lnTo>
                    <a:lnTo>
                      <a:pt x="41" y="145"/>
                    </a:lnTo>
                    <a:lnTo>
                      <a:pt x="43" y="149"/>
                    </a:lnTo>
                    <a:lnTo>
                      <a:pt x="43" y="152"/>
                    </a:lnTo>
                    <a:lnTo>
                      <a:pt x="44" y="153"/>
                    </a:lnTo>
                    <a:lnTo>
                      <a:pt x="44" y="153"/>
                    </a:lnTo>
                    <a:lnTo>
                      <a:pt x="46" y="153"/>
                    </a:lnTo>
                    <a:lnTo>
                      <a:pt x="46" y="155"/>
                    </a:lnTo>
                    <a:lnTo>
                      <a:pt x="43" y="159"/>
                    </a:lnTo>
                    <a:lnTo>
                      <a:pt x="36" y="165"/>
                    </a:lnTo>
                    <a:lnTo>
                      <a:pt x="36" y="165"/>
                    </a:lnTo>
                    <a:lnTo>
                      <a:pt x="34" y="168"/>
                    </a:lnTo>
                    <a:lnTo>
                      <a:pt x="34" y="172"/>
                    </a:lnTo>
                    <a:lnTo>
                      <a:pt x="34" y="176"/>
                    </a:lnTo>
                    <a:lnTo>
                      <a:pt x="31" y="180"/>
                    </a:lnTo>
                    <a:lnTo>
                      <a:pt x="31" y="180"/>
                    </a:lnTo>
                    <a:lnTo>
                      <a:pt x="24" y="189"/>
                    </a:lnTo>
                    <a:lnTo>
                      <a:pt x="16" y="197"/>
                    </a:lnTo>
                    <a:lnTo>
                      <a:pt x="16" y="197"/>
                    </a:lnTo>
                    <a:lnTo>
                      <a:pt x="16" y="197"/>
                    </a:lnTo>
                    <a:lnTo>
                      <a:pt x="16" y="197"/>
                    </a:lnTo>
                    <a:lnTo>
                      <a:pt x="20" y="213"/>
                    </a:lnTo>
                    <a:lnTo>
                      <a:pt x="23" y="222"/>
                    </a:lnTo>
                    <a:lnTo>
                      <a:pt x="24" y="226"/>
                    </a:lnTo>
                    <a:lnTo>
                      <a:pt x="26" y="227"/>
                    </a:lnTo>
                    <a:lnTo>
                      <a:pt x="26" y="227"/>
                    </a:lnTo>
                    <a:lnTo>
                      <a:pt x="27" y="229"/>
                    </a:lnTo>
                    <a:lnTo>
                      <a:pt x="29" y="233"/>
                    </a:lnTo>
                    <a:lnTo>
                      <a:pt x="29" y="243"/>
                    </a:lnTo>
                    <a:lnTo>
                      <a:pt x="27" y="257"/>
                    </a:lnTo>
                    <a:lnTo>
                      <a:pt x="27" y="257"/>
                    </a:lnTo>
                    <a:lnTo>
                      <a:pt x="30" y="276"/>
                    </a:lnTo>
                    <a:lnTo>
                      <a:pt x="30" y="276"/>
                    </a:lnTo>
                    <a:lnTo>
                      <a:pt x="41" y="274"/>
                    </a:lnTo>
                    <a:lnTo>
                      <a:pt x="41" y="274"/>
                    </a:lnTo>
                    <a:lnTo>
                      <a:pt x="43" y="266"/>
                    </a:lnTo>
                    <a:lnTo>
                      <a:pt x="43" y="266"/>
                    </a:lnTo>
                    <a:lnTo>
                      <a:pt x="41" y="263"/>
                    </a:lnTo>
                    <a:lnTo>
                      <a:pt x="40" y="261"/>
                    </a:lnTo>
                    <a:lnTo>
                      <a:pt x="37" y="261"/>
                    </a:lnTo>
                    <a:lnTo>
                      <a:pt x="36" y="260"/>
                    </a:lnTo>
                    <a:lnTo>
                      <a:pt x="36" y="260"/>
                    </a:lnTo>
                    <a:lnTo>
                      <a:pt x="36" y="259"/>
                    </a:lnTo>
                    <a:lnTo>
                      <a:pt x="37" y="256"/>
                    </a:lnTo>
                    <a:lnTo>
                      <a:pt x="43" y="251"/>
                    </a:lnTo>
                    <a:lnTo>
                      <a:pt x="51" y="246"/>
                    </a:lnTo>
                    <a:lnTo>
                      <a:pt x="61" y="242"/>
                    </a:lnTo>
                    <a:lnTo>
                      <a:pt x="61" y="242"/>
                    </a:lnTo>
                    <a:lnTo>
                      <a:pt x="76" y="236"/>
                    </a:lnTo>
                    <a:lnTo>
                      <a:pt x="80" y="233"/>
                    </a:lnTo>
                    <a:lnTo>
                      <a:pt x="81" y="229"/>
                    </a:lnTo>
                    <a:lnTo>
                      <a:pt x="81" y="229"/>
                    </a:lnTo>
                    <a:lnTo>
                      <a:pt x="81" y="224"/>
                    </a:lnTo>
                    <a:lnTo>
                      <a:pt x="81" y="217"/>
                    </a:lnTo>
                    <a:lnTo>
                      <a:pt x="81" y="212"/>
                    </a:lnTo>
                    <a:lnTo>
                      <a:pt x="83" y="206"/>
                    </a:lnTo>
                    <a:lnTo>
                      <a:pt x="83" y="206"/>
                    </a:lnTo>
                    <a:lnTo>
                      <a:pt x="83" y="202"/>
                    </a:lnTo>
                    <a:lnTo>
                      <a:pt x="83" y="199"/>
                    </a:lnTo>
                    <a:lnTo>
                      <a:pt x="80" y="186"/>
                    </a:lnTo>
                    <a:lnTo>
                      <a:pt x="80" y="186"/>
                    </a:lnTo>
                    <a:lnTo>
                      <a:pt x="78" y="179"/>
                    </a:lnTo>
                    <a:lnTo>
                      <a:pt x="76" y="173"/>
                    </a:lnTo>
                    <a:lnTo>
                      <a:pt x="74" y="169"/>
                    </a:lnTo>
                    <a:lnTo>
                      <a:pt x="73" y="165"/>
                    </a:lnTo>
                    <a:lnTo>
                      <a:pt x="73" y="165"/>
                    </a:lnTo>
                    <a:lnTo>
                      <a:pt x="71" y="160"/>
                    </a:lnTo>
                    <a:lnTo>
                      <a:pt x="71" y="156"/>
                    </a:lnTo>
                    <a:lnTo>
                      <a:pt x="73" y="155"/>
                    </a:lnTo>
                    <a:lnTo>
                      <a:pt x="74" y="153"/>
                    </a:lnTo>
                    <a:lnTo>
                      <a:pt x="74" y="153"/>
                    </a:lnTo>
                    <a:lnTo>
                      <a:pt x="77" y="153"/>
                    </a:lnTo>
                    <a:lnTo>
                      <a:pt x="78" y="152"/>
                    </a:lnTo>
                    <a:lnTo>
                      <a:pt x="83" y="145"/>
                    </a:lnTo>
                    <a:lnTo>
                      <a:pt x="83" y="145"/>
                    </a:lnTo>
                    <a:lnTo>
                      <a:pt x="84" y="142"/>
                    </a:lnTo>
                    <a:lnTo>
                      <a:pt x="87" y="139"/>
                    </a:lnTo>
                    <a:lnTo>
                      <a:pt x="91" y="139"/>
                    </a:lnTo>
                    <a:lnTo>
                      <a:pt x="95" y="136"/>
                    </a:lnTo>
                    <a:lnTo>
                      <a:pt x="95" y="136"/>
                    </a:lnTo>
                    <a:lnTo>
                      <a:pt x="100" y="132"/>
                    </a:lnTo>
                    <a:lnTo>
                      <a:pt x="103" y="128"/>
                    </a:lnTo>
                    <a:lnTo>
                      <a:pt x="107" y="123"/>
                    </a:lnTo>
                    <a:lnTo>
                      <a:pt x="113" y="118"/>
                    </a:lnTo>
                    <a:lnTo>
                      <a:pt x="113" y="118"/>
                    </a:lnTo>
                    <a:lnTo>
                      <a:pt x="120" y="113"/>
                    </a:lnTo>
                    <a:lnTo>
                      <a:pt x="128" y="111"/>
                    </a:lnTo>
                    <a:lnTo>
                      <a:pt x="135" y="108"/>
                    </a:lnTo>
                    <a:lnTo>
                      <a:pt x="144" y="104"/>
                    </a:lnTo>
                    <a:lnTo>
                      <a:pt x="144" y="104"/>
                    </a:lnTo>
                    <a:lnTo>
                      <a:pt x="152" y="96"/>
                    </a:lnTo>
                    <a:lnTo>
                      <a:pt x="161" y="86"/>
                    </a:lnTo>
                    <a:lnTo>
                      <a:pt x="167" y="76"/>
                    </a:lnTo>
                    <a:lnTo>
                      <a:pt x="169" y="74"/>
                    </a:lnTo>
                    <a:lnTo>
                      <a:pt x="169" y="71"/>
                    </a:lnTo>
                    <a:lnTo>
                      <a:pt x="169" y="7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8" name="Zambia">
                <a:extLst>
                  <a:ext uri="{FF2B5EF4-FFF2-40B4-BE49-F238E27FC236}">
                    <a16:creationId xmlns:a16="http://schemas.microsoft.com/office/drawing/2014/main" id="{8CBA2052-CC0B-4172-23CC-C505843E6382}"/>
                  </a:ext>
                </a:extLst>
              </p:cNvPr>
              <p:cNvSpPr>
                <a:spLocks/>
              </p:cNvSpPr>
              <p:nvPr/>
            </p:nvSpPr>
            <p:spPr bwMode="auto">
              <a:xfrm>
                <a:off x="4832442" y="4508030"/>
                <a:ext cx="273761" cy="236766"/>
              </a:xfrm>
              <a:custGeom>
                <a:avLst/>
                <a:gdLst/>
                <a:ahLst/>
                <a:cxnLst>
                  <a:cxn ang="0">
                    <a:pos x="136" y="4"/>
                  </a:cxn>
                  <a:cxn ang="0">
                    <a:pos x="126" y="1"/>
                  </a:cxn>
                  <a:cxn ang="0">
                    <a:pos x="111" y="3"/>
                  </a:cxn>
                  <a:cxn ang="0">
                    <a:pos x="108" y="7"/>
                  </a:cxn>
                  <a:cxn ang="0">
                    <a:pos x="106" y="12"/>
                  </a:cxn>
                  <a:cxn ang="0">
                    <a:pos x="102" y="20"/>
                  </a:cxn>
                  <a:cxn ang="0">
                    <a:pos x="105" y="24"/>
                  </a:cxn>
                  <a:cxn ang="0">
                    <a:pos x="104" y="40"/>
                  </a:cxn>
                  <a:cxn ang="0">
                    <a:pos x="99" y="52"/>
                  </a:cxn>
                  <a:cxn ang="0">
                    <a:pos x="104" y="61"/>
                  </a:cxn>
                  <a:cxn ang="0">
                    <a:pos x="111" y="67"/>
                  </a:cxn>
                  <a:cxn ang="0">
                    <a:pos x="121" y="64"/>
                  </a:cxn>
                  <a:cxn ang="0">
                    <a:pos x="123" y="68"/>
                  </a:cxn>
                  <a:cxn ang="0">
                    <a:pos x="123" y="78"/>
                  </a:cxn>
                  <a:cxn ang="0">
                    <a:pos x="121" y="82"/>
                  </a:cxn>
                  <a:cxn ang="0">
                    <a:pos x="109" y="82"/>
                  </a:cxn>
                  <a:cxn ang="0">
                    <a:pos x="105" y="75"/>
                  </a:cxn>
                  <a:cxn ang="0">
                    <a:pos x="101" y="67"/>
                  </a:cxn>
                  <a:cxn ang="0">
                    <a:pos x="91" y="65"/>
                  </a:cxn>
                  <a:cxn ang="0">
                    <a:pos x="82" y="57"/>
                  </a:cxn>
                  <a:cxn ang="0">
                    <a:pos x="78" y="57"/>
                  </a:cxn>
                  <a:cxn ang="0">
                    <a:pos x="77" y="59"/>
                  </a:cxn>
                  <a:cxn ang="0">
                    <a:pos x="69" y="61"/>
                  </a:cxn>
                  <a:cxn ang="0">
                    <a:pos x="62" y="59"/>
                  </a:cxn>
                  <a:cxn ang="0">
                    <a:pos x="55" y="57"/>
                  </a:cxn>
                  <a:cxn ang="0">
                    <a:pos x="51" y="52"/>
                  </a:cxn>
                  <a:cxn ang="0">
                    <a:pos x="49" y="48"/>
                  </a:cxn>
                  <a:cxn ang="0">
                    <a:pos x="41" y="49"/>
                  </a:cxn>
                  <a:cxn ang="0">
                    <a:pos x="37" y="47"/>
                  </a:cxn>
                  <a:cxn ang="0">
                    <a:pos x="32" y="42"/>
                  </a:cxn>
                  <a:cxn ang="0">
                    <a:pos x="1" y="78"/>
                  </a:cxn>
                  <a:cxn ang="0">
                    <a:pos x="18" y="156"/>
                  </a:cxn>
                  <a:cxn ang="0">
                    <a:pos x="47" y="153"/>
                  </a:cxn>
                  <a:cxn ang="0">
                    <a:pos x="48" y="158"/>
                  </a:cxn>
                  <a:cxn ang="0">
                    <a:pos x="57" y="158"/>
                  </a:cxn>
                  <a:cxn ang="0">
                    <a:pos x="77" y="160"/>
                  </a:cxn>
                  <a:cxn ang="0">
                    <a:pos x="84" y="152"/>
                  </a:cxn>
                  <a:cxn ang="0">
                    <a:pos x="94" y="142"/>
                  </a:cxn>
                  <a:cxn ang="0">
                    <a:pos x="106" y="133"/>
                  </a:cxn>
                  <a:cxn ang="0">
                    <a:pos x="108" y="129"/>
                  </a:cxn>
                  <a:cxn ang="0">
                    <a:pos x="118" y="123"/>
                  </a:cxn>
                  <a:cxn ang="0">
                    <a:pos x="129" y="111"/>
                  </a:cxn>
                  <a:cxn ang="0">
                    <a:pos x="173" y="95"/>
                  </a:cxn>
                  <a:cxn ang="0">
                    <a:pos x="170" y="88"/>
                  </a:cxn>
                  <a:cxn ang="0">
                    <a:pos x="172" y="72"/>
                  </a:cxn>
                  <a:cxn ang="0">
                    <a:pos x="178" y="69"/>
                  </a:cxn>
                  <a:cxn ang="0">
                    <a:pos x="179" y="68"/>
                  </a:cxn>
                  <a:cxn ang="0">
                    <a:pos x="178" y="55"/>
                  </a:cxn>
                  <a:cxn ang="0">
                    <a:pos x="179" y="41"/>
                  </a:cxn>
                  <a:cxn ang="0">
                    <a:pos x="183" y="40"/>
                  </a:cxn>
                  <a:cxn ang="0">
                    <a:pos x="182" y="30"/>
                  </a:cxn>
                  <a:cxn ang="0">
                    <a:pos x="173" y="18"/>
                  </a:cxn>
                  <a:cxn ang="0">
                    <a:pos x="156" y="12"/>
                  </a:cxn>
                  <a:cxn ang="0">
                    <a:pos x="142" y="7"/>
                  </a:cxn>
                </a:cxnLst>
                <a:rect l="0" t="0" r="r" b="b"/>
                <a:pathLst>
                  <a:path w="185" h="160">
                    <a:moveTo>
                      <a:pt x="142" y="7"/>
                    </a:moveTo>
                    <a:lnTo>
                      <a:pt x="142" y="7"/>
                    </a:lnTo>
                    <a:lnTo>
                      <a:pt x="136" y="4"/>
                    </a:lnTo>
                    <a:lnTo>
                      <a:pt x="129" y="0"/>
                    </a:lnTo>
                    <a:lnTo>
                      <a:pt x="129" y="0"/>
                    </a:lnTo>
                    <a:lnTo>
                      <a:pt x="126" y="1"/>
                    </a:lnTo>
                    <a:lnTo>
                      <a:pt x="121" y="3"/>
                    </a:lnTo>
                    <a:lnTo>
                      <a:pt x="111" y="3"/>
                    </a:lnTo>
                    <a:lnTo>
                      <a:pt x="111" y="3"/>
                    </a:lnTo>
                    <a:lnTo>
                      <a:pt x="109" y="3"/>
                    </a:lnTo>
                    <a:lnTo>
                      <a:pt x="108" y="4"/>
                    </a:lnTo>
                    <a:lnTo>
                      <a:pt x="108" y="7"/>
                    </a:lnTo>
                    <a:lnTo>
                      <a:pt x="108" y="10"/>
                    </a:lnTo>
                    <a:lnTo>
                      <a:pt x="106" y="12"/>
                    </a:lnTo>
                    <a:lnTo>
                      <a:pt x="106" y="12"/>
                    </a:lnTo>
                    <a:lnTo>
                      <a:pt x="104" y="15"/>
                    </a:lnTo>
                    <a:lnTo>
                      <a:pt x="102" y="18"/>
                    </a:lnTo>
                    <a:lnTo>
                      <a:pt x="102" y="20"/>
                    </a:lnTo>
                    <a:lnTo>
                      <a:pt x="104" y="21"/>
                    </a:lnTo>
                    <a:lnTo>
                      <a:pt x="104" y="21"/>
                    </a:lnTo>
                    <a:lnTo>
                      <a:pt x="105" y="24"/>
                    </a:lnTo>
                    <a:lnTo>
                      <a:pt x="105" y="30"/>
                    </a:lnTo>
                    <a:lnTo>
                      <a:pt x="104" y="40"/>
                    </a:lnTo>
                    <a:lnTo>
                      <a:pt x="104" y="40"/>
                    </a:lnTo>
                    <a:lnTo>
                      <a:pt x="102" y="44"/>
                    </a:lnTo>
                    <a:lnTo>
                      <a:pt x="101" y="48"/>
                    </a:lnTo>
                    <a:lnTo>
                      <a:pt x="99" y="52"/>
                    </a:lnTo>
                    <a:lnTo>
                      <a:pt x="99" y="54"/>
                    </a:lnTo>
                    <a:lnTo>
                      <a:pt x="99" y="54"/>
                    </a:lnTo>
                    <a:lnTo>
                      <a:pt x="104" y="61"/>
                    </a:lnTo>
                    <a:lnTo>
                      <a:pt x="106" y="65"/>
                    </a:lnTo>
                    <a:lnTo>
                      <a:pt x="111" y="67"/>
                    </a:lnTo>
                    <a:lnTo>
                      <a:pt x="111" y="67"/>
                    </a:lnTo>
                    <a:lnTo>
                      <a:pt x="113" y="67"/>
                    </a:lnTo>
                    <a:lnTo>
                      <a:pt x="116" y="67"/>
                    </a:lnTo>
                    <a:lnTo>
                      <a:pt x="121" y="64"/>
                    </a:lnTo>
                    <a:lnTo>
                      <a:pt x="121" y="64"/>
                    </a:lnTo>
                    <a:lnTo>
                      <a:pt x="122" y="65"/>
                    </a:lnTo>
                    <a:lnTo>
                      <a:pt x="123" y="68"/>
                    </a:lnTo>
                    <a:lnTo>
                      <a:pt x="123" y="75"/>
                    </a:lnTo>
                    <a:lnTo>
                      <a:pt x="123" y="75"/>
                    </a:lnTo>
                    <a:lnTo>
                      <a:pt x="123" y="78"/>
                    </a:lnTo>
                    <a:lnTo>
                      <a:pt x="122" y="81"/>
                    </a:lnTo>
                    <a:lnTo>
                      <a:pt x="121" y="82"/>
                    </a:lnTo>
                    <a:lnTo>
                      <a:pt x="121" y="82"/>
                    </a:lnTo>
                    <a:lnTo>
                      <a:pt x="116" y="84"/>
                    </a:lnTo>
                    <a:lnTo>
                      <a:pt x="112" y="84"/>
                    </a:lnTo>
                    <a:lnTo>
                      <a:pt x="109" y="82"/>
                    </a:lnTo>
                    <a:lnTo>
                      <a:pt x="109" y="82"/>
                    </a:lnTo>
                    <a:lnTo>
                      <a:pt x="106" y="79"/>
                    </a:lnTo>
                    <a:lnTo>
                      <a:pt x="105" y="75"/>
                    </a:lnTo>
                    <a:lnTo>
                      <a:pt x="102" y="68"/>
                    </a:lnTo>
                    <a:lnTo>
                      <a:pt x="102" y="68"/>
                    </a:lnTo>
                    <a:lnTo>
                      <a:pt x="101" y="67"/>
                    </a:lnTo>
                    <a:lnTo>
                      <a:pt x="98" y="67"/>
                    </a:lnTo>
                    <a:lnTo>
                      <a:pt x="91" y="65"/>
                    </a:lnTo>
                    <a:lnTo>
                      <a:pt x="91" y="65"/>
                    </a:lnTo>
                    <a:lnTo>
                      <a:pt x="88" y="65"/>
                    </a:lnTo>
                    <a:lnTo>
                      <a:pt x="85" y="62"/>
                    </a:lnTo>
                    <a:lnTo>
                      <a:pt x="82" y="57"/>
                    </a:lnTo>
                    <a:lnTo>
                      <a:pt x="82" y="57"/>
                    </a:lnTo>
                    <a:lnTo>
                      <a:pt x="81" y="55"/>
                    </a:lnTo>
                    <a:lnTo>
                      <a:pt x="78" y="57"/>
                    </a:lnTo>
                    <a:lnTo>
                      <a:pt x="77" y="58"/>
                    </a:lnTo>
                    <a:lnTo>
                      <a:pt x="77" y="59"/>
                    </a:lnTo>
                    <a:lnTo>
                      <a:pt x="77" y="59"/>
                    </a:lnTo>
                    <a:lnTo>
                      <a:pt x="75" y="61"/>
                    </a:lnTo>
                    <a:lnTo>
                      <a:pt x="74" y="61"/>
                    </a:lnTo>
                    <a:lnTo>
                      <a:pt x="69" y="61"/>
                    </a:lnTo>
                    <a:lnTo>
                      <a:pt x="69" y="61"/>
                    </a:lnTo>
                    <a:lnTo>
                      <a:pt x="67" y="61"/>
                    </a:lnTo>
                    <a:lnTo>
                      <a:pt x="62" y="59"/>
                    </a:lnTo>
                    <a:lnTo>
                      <a:pt x="58" y="57"/>
                    </a:lnTo>
                    <a:lnTo>
                      <a:pt x="55" y="57"/>
                    </a:lnTo>
                    <a:lnTo>
                      <a:pt x="55" y="57"/>
                    </a:lnTo>
                    <a:lnTo>
                      <a:pt x="54" y="57"/>
                    </a:lnTo>
                    <a:lnTo>
                      <a:pt x="52" y="55"/>
                    </a:lnTo>
                    <a:lnTo>
                      <a:pt x="51" y="52"/>
                    </a:lnTo>
                    <a:lnTo>
                      <a:pt x="51" y="49"/>
                    </a:lnTo>
                    <a:lnTo>
                      <a:pt x="51" y="49"/>
                    </a:lnTo>
                    <a:lnTo>
                      <a:pt x="49" y="48"/>
                    </a:lnTo>
                    <a:lnTo>
                      <a:pt x="47" y="48"/>
                    </a:lnTo>
                    <a:lnTo>
                      <a:pt x="41" y="49"/>
                    </a:lnTo>
                    <a:lnTo>
                      <a:pt x="41" y="49"/>
                    </a:lnTo>
                    <a:lnTo>
                      <a:pt x="40" y="49"/>
                    </a:lnTo>
                    <a:lnTo>
                      <a:pt x="38" y="49"/>
                    </a:lnTo>
                    <a:lnTo>
                      <a:pt x="37" y="47"/>
                    </a:lnTo>
                    <a:lnTo>
                      <a:pt x="37" y="47"/>
                    </a:lnTo>
                    <a:lnTo>
                      <a:pt x="35" y="45"/>
                    </a:lnTo>
                    <a:lnTo>
                      <a:pt x="32" y="42"/>
                    </a:lnTo>
                    <a:lnTo>
                      <a:pt x="30" y="74"/>
                    </a:lnTo>
                    <a:lnTo>
                      <a:pt x="25" y="78"/>
                    </a:lnTo>
                    <a:lnTo>
                      <a:pt x="1" y="78"/>
                    </a:lnTo>
                    <a:lnTo>
                      <a:pt x="0" y="131"/>
                    </a:lnTo>
                    <a:lnTo>
                      <a:pt x="18" y="156"/>
                    </a:lnTo>
                    <a:lnTo>
                      <a:pt x="18" y="156"/>
                    </a:lnTo>
                    <a:lnTo>
                      <a:pt x="35" y="153"/>
                    </a:lnTo>
                    <a:lnTo>
                      <a:pt x="44" y="153"/>
                    </a:lnTo>
                    <a:lnTo>
                      <a:pt x="47" y="153"/>
                    </a:lnTo>
                    <a:lnTo>
                      <a:pt x="47" y="155"/>
                    </a:lnTo>
                    <a:lnTo>
                      <a:pt x="47" y="155"/>
                    </a:lnTo>
                    <a:lnTo>
                      <a:pt x="48" y="158"/>
                    </a:lnTo>
                    <a:lnTo>
                      <a:pt x="48" y="158"/>
                    </a:lnTo>
                    <a:lnTo>
                      <a:pt x="57" y="158"/>
                    </a:lnTo>
                    <a:lnTo>
                      <a:pt x="57" y="158"/>
                    </a:lnTo>
                    <a:lnTo>
                      <a:pt x="67" y="159"/>
                    </a:lnTo>
                    <a:lnTo>
                      <a:pt x="72" y="160"/>
                    </a:lnTo>
                    <a:lnTo>
                      <a:pt x="77" y="160"/>
                    </a:lnTo>
                    <a:lnTo>
                      <a:pt x="77" y="160"/>
                    </a:lnTo>
                    <a:lnTo>
                      <a:pt x="81" y="158"/>
                    </a:lnTo>
                    <a:lnTo>
                      <a:pt x="84" y="152"/>
                    </a:lnTo>
                    <a:lnTo>
                      <a:pt x="89" y="146"/>
                    </a:lnTo>
                    <a:lnTo>
                      <a:pt x="94" y="142"/>
                    </a:lnTo>
                    <a:lnTo>
                      <a:pt x="94" y="142"/>
                    </a:lnTo>
                    <a:lnTo>
                      <a:pt x="98" y="141"/>
                    </a:lnTo>
                    <a:lnTo>
                      <a:pt x="104" y="136"/>
                    </a:lnTo>
                    <a:lnTo>
                      <a:pt x="106" y="133"/>
                    </a:lnTo>
                    <a:lnTo>
                      <a:pt x="108" y="131"/>
                    </a:lnTo>
                    <a:lnTo>
                      <a:pt x="108" y="131"/>
                    </a:lnTo>
                    <a:lnTo>
                      <a:pt x="108" y="129"/>
                    </a:lnTo>
                    <a:lnTo>
                      <a:pt x="109" y="126"/>
                    </a:lnTo>
                    <a:lnTo>
                      <a:pt x="112" y="125"/>
                    </a:lnTo>
                    <a:lnTo>
                      <a:pt x="118" y="123"/>
                    </a:lnTo>
                    <a:lnTo>
                      <a:pt x="131" y="122"/>
                    </a:lnTo>
                    <a:lnTo>
                      <a:pt x="132" y="122"/>
                    </a:lnTo>
                    <a:lnTo>
                      <a:pt x="129" y="111"/>
                    </a:lnTo>
                    <a:lnTo>
                      <a:pt x="129" y="111"/>
                    </a:lnTo>
                    <a:lnTo>
                      <a:pt x="173" y="95"/>
                    </a:lnTo>
                    <a:lnTo>
                      <a:pt x="173" y="95"/>
                    </a:lnTo>
                    <a:lnTo>
                      <a:pt x="170" y="89"/>
                    </a:lnTo>
                    <a:lnTo>
                      <a:pt x="170" y="88"/>
                    </a:lnTo>
                    <a:lnTo>
                      <a:pt x="170" y="88"/>
                    </a:lnTo>
                    <a:lnTo>
                      <a:pt x="172" y="85"/>
                    </a:lnTo>
                    <a:lnTo>
                      <a:pt x="172" y="81"/>
                    </a:lnTo>
                    <a:lnTo>
                      <a:pt x="172" y="72"/>
                    </a:lnTo>
                    <a:lnTo>
                      <a:pt x="172" y="72"/>
                    </a:lnTo>
                    <a:lnTo>
                      <a:pt x="175" y="71"/>
                    </a:lnTo>
                    <a:lnTo>
                      <a:pt x="178" y="69"/>
                    </a:lnTo>
                    <a:lnTo>
                      <a:pt x="179" y="69"/>
                    </a:lnTo>
                    <a:lnTo>
                      <a:pt x="180" y="68"/>
                    </a:lnTo>
                    <a:lnTo>
                      <a:pt x="179" y="68"/>
                    </a:lnTo>
                    <a:lnTo>
                      <a:pt x="179" y="68"/>
                    </a:lnTo>
                    <a:lnTo>
                      <a:pt x="178" y="62"/>
                    </a:lnTo>
                    <a:lnTo>
                      <a:pt x="178" y="55"/>
                    </a:lnTo>
                    <a:lnTo>
                      <a:pt x="178" y="47"/>
                    </a:lnTo>
                    <a:lnTo>
                      <a:pt x="179" y="41"/>
                    </a:lnTo>
                    <a:lnTo>
                      <a:pt x="179" y="41"/>
                    </a:lnTo>
                    <a:lnTo>
                      <a:pt x="180" y="40"/>
                    </a:lnTo>
                    <a:lnTo>
                      <a:pt x="182" y="40"/>
                    </a:lnTo>
                    <a:lnTo>
                      <a:pt x="183" y="40"/>
                    </a:lnTo>
                    <a:lnTo>
                      <a:pt x="185" y="38"/>
                    </a:lnTo>
                    <a:lnTo>
                      <a:pt x="185" y="38"/>
                    </a:lnTo>
                    <a:lnTo>
                      <a:pt x="182" y="30"/>
                    </a:lnTo>
                    <a:lnTo>
                      <a:pt x="176" y="21"/>
                    </a:lnTo>
                    <a:lnTo>
                      <a:pt x="176" y="21"/>
                    </a:lnTo>
                    <a:lnTo>
                      <a:pt x="173" y="18"/>
                    </a:lnTo>
                    <a:lnTo>
                      <a:pt x="168" y="15"/>
                    </a:lnTo>
                    <a:lnTo>
                      <a:pt x="156" y="12"/>
                    </a:lnTo>
                    <a:lnTo>
                      <a:pt x="156" y="12"/>
                    </a:lnTo>
                    <a:lnTo>
                      <a:pt x="149" y="8"/>
                    </a:lnTo>
                    <a:lnTo>
                      <a:pt x="145" y="7"/>
                    </a:lnTo>
                    <a:lnTo>
                      <a:pt x="142" y="7"/>
                    </a:lnTo>
                    <a:lnTo>
                      <a:pt x="142" y="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69" name="Namibia">
                <a:extLst>
                  <a:ext uri="{FF2B5EF4-FFF2-40B4-BE49-F238E27FC236}">
                    <a16:creationId xmlns:a16="http://schemas.microsoft.com/office/drawing/2014/main" id="{765AB960-BD65-2431-1803-E165534C2F85}"/>
                  </a:ext>
                </a:extLst>
              </p:cNvPr>
              <p:cNvSpPr>
                <a:spLocks/>
              </p:cNvSpPr>
              <p:nvPr/>
            </p:nvSpPr>
            <p:spPr bwMode="auto">
              <a:xfrm>
                <a:off x="4603076" y="4722600"/>
                <a:ext cx="300396" cy="298916"/>
              </a:xfrm>
              <a:custGeom>
                <a:avLst/>
                <a:gdLst/>
                <a:ahLst/>
                <a:cxnLst>
                  <a:cxn ang="0">
                    <a:pos x="75" y="195"/>
                  </a:cxn>
                  <a:cxn ang="0">
                    <a:pos x="78" y="189"/>
                  </a:cxn>
                  <a:cxn ang="0">
                    <a:pos x="82" y="189"/>
                  </a:cxn>
                  <a:cxn ang="0">
                    <a:pos x="84" y="190"/>
                  </a:cxn>
                  <a:cxn ang="0">
                    <a:pos x="86" y="198"/>
                  </a:cxn>
                  <a:cxn ang="0">
                    <a:pos x="92" y="202"/>
                  </a:cxn>
                  <a:cxn ang="0">
                    <a:pos x="105" y="202"/>
                  </a:cxn>
                  <a:cxn ang="0">
                    <a:pos x="113" y="200"/>
                  </a:cxn>
                  <a:cxn ang="0">
                    <a:pos x="115" y="199"/>
                  </a:cxn>
                  <a:cxn ang="0">
                    <a:pos x="122" y="193"/>
                  </a:cxn>
                  <a:cxn ang="0">
                    <a:pos x="123" y="190"/>
                  </a:cxn>
                  <a:cxn ang="0">
                    <a:pos x="123" y="85"/>
                  </a:cxn>
                  <a:cxn ang="0">
                    <a:pos x="126" y="82"/>
                  </a:cxn>
                  <a:cxn ang="0">
                    <a:pos x="136" y="81"/>
                  </a:cxn>
                  <a:cxn ang="0">
                    <a:pos x="139" y="78"/>
                  </a:cxn>
                  <a:cxn ang="0">
                    <a:pos x="139" y="24"/>
                  </a:cxn>
                  <a:cxn ang="0">
                    <a:pos x="155" y="21"/>
                  </a:cxn>
                  <a:cxn ang="0">
                    <a:pos x="163" y="18"/>
                  </a:cxn>
                  <a:cxn ang="0">
                    <a:pos x="173" y="17"/>
                  </a:cxn>
                  <a:cxn ang="0">
                    <a:pos x="177" y="21"/>
                  </a:cxn>
                  <a:cxn ang="0">
                    <a:pos x="182" y="23"/>
                  </a:cxn>
                  <a:cxn ang="0">
                    <a:pos x="186" y="18"/>
                  </a:cxn>
                  <a:cxn ang="0">
                    <a:pos x="193" y="15"/>
                  </a:cxn>
                  <a:cxn ang="0">
                    <a:pos x="203" y="13"/>
                  </a:cxn>
                  <a:cxn ang="0">
                    <a:pos x="202" y="10"/>
                  </a:cxn>
                  <a:cxn ang="0">
                    <a:pos x="200" y="8"/>
                  </a:cxn>
                  <a:cxn ang="0">
                    <a:pos x="187" y="8"/>
                  </a:cxn>
                  <a:cxn ang="0">
                    <a:pos x="169" y="13"/>
                  </a:cxn>
                  <a:cxn ang="0">
                    <a:pos x="149" y="14"/>
                  </a:cxn>
                  <a:cxn ang="0">
                    <a:pos x="143" y="14"/>
                  </a:cxn>
                  <a:cxn ang="0">
                    <a:pos x="123" y="13"/>
                  </a:cxn>
                  <a:cxn ang="0">
                    <a:pos x="102" y="8"/>
                  </a:cxn>
                  <a:cxn ang="0">
                    <a:pos x="47" y="8"/>
                  </a:cxn>
                  <a:cxn ang="0">
                    <a:pos x="39" y="7"/>
                  </a:cxn>
                  <a:cxn ang="0">
                    <a:pos x="32" y="4"/>
                  </a:cxn>
                  <a:cxn ang="0">
                    <a:pos x="25" y="1"/>
                  </a:cxn>
                  <a:cxn ang="0">
                    <a:pos x="18" y="3"/>
                  </a:cxn>
                  <a:cxn ang="0">
                    <a:pos x="14" y="4"/>
                  </a:cxn>
                  <a:cxn ang="0">
                    <a:pos x="12" y="1"/>
                  </a:cxn>
                  <a:cxn ang="0">
                    <a:pos x="10" y="0"/>
                  </a:cxn>
                  <a:cxn ang="0">
                    <a:pos x="5" y="3"/>
                  </a:cxn>
                  <a:cxn ang="0">
                    <a:pos x="0" y="5"/>
                  </a:cxn>
                  <a:cxn ang="0">
                    <a:pos x="0" y="10"/>
                  </a:cxn>
                  <a:cxn ang="0">
                    <a:pos x="8" y="27"/>
                  </a:cxn>
                  <a:cxn ang="0">
                    <a:pos x="17" y="41"/>
                  </a:cxn>
                  <a:cxn ang="0">
                    <a:pos x="24" y="60"/>
                  </a:cxn>
                  <a:cxn ang="0">
                    <a:pos x="32" y="77"/>
                  </a:cxn>
                  <a:cxn ang="0">
                    <a:pos x="41" y="92"/>
                  </a:cxn>
                  <a:cxn ang="0">
                    <a:pos x="41" y="99"/>
                  </a:cxn>
                  <a:cxn ang="0">
                    <a:pos x="41" y="114"/>
                  </a:cxn>
                  <a:cxn ang="0">
                    <a:pos x="41" y="119"/>
                  </a:cxn>
                  <a:cxn ang="0">
                    <a:pos x="47" y="145"/>
                  </a:cxn>
                  <a:cxn ang="0">
                    <a:pos x="49" y="165"/>
                  </a:cxn>
                  <a:cxn ang="0">
                    <a:pos x="55" y="179"/>
                  </a:cxn>
                  <a:cxn ang="0">
                    <a:pos x="58" y="183"/>
                  </a:cxn>
                  <a:cxn ang="0">
                    <a:pos x="68" y="196"/>
                  </a:cxn>
                  <a:cxn ang="0">
                    <a:pos x="72" y="196"/>
                  </a:cxn>
                  <a:cxn ang="0">
                    <a:pos x="75" y="195"/>
                  </a:cxn>
                </a:cxnLst>
                <a:rect l="0" t="0" r="r" b="b"/>
                <a:pathLst>
                  <a:path w="203" h="202">
                    <a:moveTo>
                      <a:pt x="75" y="195"/>
                    </a:moveTo>
                    <a:lnTo>
                      <a:pt x="75" y="195"/>
                    </a:lnTo>
                    <a:lnTo>
                      <a:pt x="76" y="192"/>
                    </a:lnTo>
                    <a:lnTo>
                      <a:pt x="78" y="189"/>
                    </a:lnTo>
                    <a:lnTo>
                      <a:pt x="81" y="188"/>
                    </a:lnTo>
                    <a:lnTo>
                      <a:pt x="82" y="189"/>
                    </a:lnTo>
                    <a:lnTo>
                      <a:pt x="84" y="190"/>
                    </a:lnTo>
                    <a:lnTo>
                      <a:pt x="84" y="190"/>
                    </a:lnTo>
                    <a:lnTo>
                      <a:pt x="85" y="193"/>
                    </a:lnTo>
                    <a:lnTo>
                      <a:pt x="86" y="198"/>
                    </a:lnTo>
                    <a:lnTo>
                      <a:pt x="89" y="200"/>
                    </a:lnTo>
                    <a:lnTo>
                      <a:pt x="92" y="202"/>
                    </a:lnTo>
                    <a:lnTo>
                      <a:pt x="92" y="202"/>
                    </a:lnTo>
                    <a:lnTo>
                      <a:pt x="105" y="202"/>
                    </a:lnTo>
                    <a:lnTo>
                      <a:pt x="109" y="202"/>
                    </a:lnTo>
                    <a:lnTo>
                      <a:pt x="113" y="200"/>
                    </a:lnTo>
                    <a:lnTo>
                      <a:pt x="113" y="200"/>
                    </a:lnTo>
                    <a:lnTo>
                      <a:pt x="115" y="199"/>
                    </a:lnTo>
                    <a:lnTo>
                      <a:pt x="119" y="196"/>
                    </a:lnTo>
                    <a:lnTo>
                      <a:pt x="122" y="193"/>
                    </a:lnTo>
                    <a:lnTo>
                      <a:pt x="123" y="190"/>
                    </a:lnTo>
                    <a:lnTo>
                      <a:pt x="123" y="190"/>
                    </a:lnTo>
                    <a:lnTo>
                      <a:pt x="123" y="85"/>
                    </a:lnTo>
                    <a:lnTo>
                      <a:pt x="123" y="85"/>
                    </a:lnTo>
                    <a:lnTo>
                      <a:pt x="123" y="84"/>
                    </a:lnTo>
                    <a:lnTo>
                      <a:pt x="126" y="82"/>
                    </a:lnTo>
                    <a:lnTo>
                      <a:pt x="132" y="82"/>
                    </a:lnTo>
                    <a:lnTo>
                      <a:pt x="136" y="81"/>
                    </a:lnTo>
                    <a:lnTo>
                      <a:pt x="139" y="81"/>
                    </a:lnTo>
                    <a:lnTo>
                      <a:pt x="139" y="78"/>
                    </a:lnTo>
                    <a:lnTo>
                      <a:pt x="139" y="78"/>
                    </a:lnTo>
                    <a:lnTo>
                      <a:pt x="139" y="24"/>
                    </a:lnTo>
                    <a:lnTo>
                      <a:pt x="139" y="24"/>
                    </a:lnTo>
                    <a:lnTo>
                      <a:pt x="155" y="21"/>
                    </a:lnTo>
                    <a:lnTo>
                      <a:pt x="155" y="21"/>
                    </a:lnTo>
                    <a:lnTo>
                      <a:pt x="163" y="18"/>
                    </a:lnTo>
                    <a:lnTo>
                      <a:pt x="169" y="17"/>
                    </a:lnTo>
                    <a:lnTo>
                      <a:pt x="173" y="17"/>
                    </a:lnTo>
                    <a:lnTo>
                      <a:pt x="173" y="17"/>
                    </a:lnTo>
                    <a:lnTo>
                      <a:pt x="177" y="21"/>
                    </a:lnTo>
                    <a:lnTo>
                      <a:pt x="179" y="23"/>
                    </a:lnTo>
                    <a:lnTo>
                      <a:pt x="182" y="23"/>
                    </a:lnTo>
                    <a:lnTo>
                      <a:pt x="182" y="23"/>
                    </a:lnTo>
                    <a:lnTo>
                      <a:pt x="186" y="18"/>
                    </a:lnTo>
                    <a:lnTo>
                      <a:pt x="189" y="15"/>
                    </a:lnTo>
                    <a:lnTo>
                      <a:pt x="193" y="15"/>
                    </a:lnTo>
                    <a:lnTo>
                      <a:pt x="193" y="15"/>
                    </a:lnTo>
                    <a:lnTo>
                      <a:pt x="203" y="13"/>
                    </a:lnTo>
                    <a:lnTo>
                      <a:pt x="203" y="13"/>
                    </a:lnTo>
                    <a:lnTo>
                      <a:pt x="202" y="10"/>
                    </a:lnTo>
                    <a:lnTo>
                      <a:pt x="202" y="10"/>
                    </a:lnTo>
                    <a:lnTo>
                      <a:pt x="200" y="8"/>
                    </a:lnTo>
                    <a:lnTo>
                      <a:pt x="197" y="8"/>
                    </a:lnTo>
                    <a:lnTo>
                      <a:pt x="187" y="8"/>
                    </a:lnTo>
                    <a:lnTo>
                      <a:pt x="169" y="13"/>
                    </a:lnTo>
                    <a:lnTo>
                      <a:pt x="169" y="13"/>
                    </a:lnTo>
                    <a:lnTo>
                      <a:pt x="156" y="14"/>
                    </a:lnTo>
                    <a:lnTo>
                      <a:pt x="149" y="14"/>
                    </a:lnTo>
                    <a:lnTo>
                      <a:pt x="143" y="14"/>
                    </a:lnTo>
                    <a:lnTo>
                      <a:pt x="143" y="14"/>
                    </a:lnTo>
                    <a:lnTo>
                      <a:pt x="136" y="13"/>
                    </a:lnTo>
                    <a:lnTo>
                      <a:pt x="123" y="13"/>
                    </a:lnTo>
                    <a:lnTo>
                      <a:pt x="108" y="14"/>
                    </a:lnTo>
                    <a:lnTo>
                      <a:pt x="102" y="8"/>
                    </a:lnTo>
                    <a:lnTo>
                      <a:pt x="102" y="8"/>
                    </a:lnTo>
                    <a:lnTo>
                      <a:pt x="47" y="8"/>
                    </a:lnTo>
                    <a:lnTo>
                      <a:pt x="47" y="8"/>
                    </a:lnTo>
                    <a:lnTo>
                      <a:pt x="39" y="7"/>
                    </a:lnTo>
                    <a:lnTo>
                      <a:pt x="32" y="4"/>
                    </a:lnTo>
                    <a:lnTo>
                      <a:pt x="32" y="4"/>
                    </a:lnTo>
                    <a:lnTo>
                      <a:pt x="30" y="3"/>
                    </a:lnTo>
                    <a:lnTo>
                      <a:pt x="25" y="1"/>
                    </a:lnTo>
                    <a:lnTo>
                      <a:pt x="21" y="1"/>
                    </a:lnTo>
                    <a:lnTo>
                      <a:pt x="18" y="3"/>
                    </a:lnTo>
                    <a:lnTo>
                      <a:pt x="18" y="3"/>
                    </a:lnTo>
                    <a:lnTo>
                      <a:pt x="14" y="4"/>
                    </a:lnTo>
                    <a:lnTo>
                      <a:pt x="14" y="3"/>
                    </a:lnTo>
                    <a:lnTo>
                      <a:pt x="12" y="1"/>
                    </a:lnTo>
                    <a:lnTo>
                      <a:pt x="10" y="0"/>
                    </a:lnTo>
                    <a:lnTo>
                      <a:pt x="10" y="0"/>
                    </a:lnTo>
                    <a:lnTo>
                      <a:pt x="8" y="1"/>
                    </a:lnTo>
                    <a:lnTo>
                      <a:pt x="5" y="3"/>
                    </a:lnTo>
                    <a:lnTo>
                      <a:pt x="5" y="4"/>
                    </a:lnTo>
                    <a:lnTo>
                      <a:pt x="0" y="5"/>
                    </a:lnTo>
                    <a:lnTo>
                      <a:pt x="0" y="5"/>
                    </a:lnTo>
                    <a:lnTo>
                      <a:pt x="0" y="10"/>
                    </a:lnTo>
                    <a:lnTo>
                      <a:pt x="2" y="15"/>
                    </a:lnTo>
                    <a:lnTo>
                      <a:pt x="8" y="27"/>
                    </a:lnTo>
                    <a:lnTo>
                      <a:pt x="8" y="27"/>
                    </a:lnTo>
                    <a:lnTo>
                      <a:pt x="17" y="41"/>
                    </a:lnTo>
                    <a:lnTo>
                      <a:pt x="24" y="60"/>
                    </a:lnTo>
                    <a:lnTo>
                      <a:pt x="24" y="60"/>
                    </a:lnTo>
                    <a:lnTo>
                      <a:pt x="28" y="68"/>
                    </a:lnTo>
                    <a:lnTo>
                      <a:pt x="32" y="77"/>
                    </a:lnTo>
                    <a:lnTo>
                      <a:pt x="38" y="85"/>
                    </a:lnTo>
                    <a:lnTo>
                      <a:pt x="41" y="92"/>
                    </a:lnTo>
                    <a:lnTo>
                      <a:pt x="41" y="92"/>
                    </a:lnTo>
                    <a:lnTo>
                      <a:pt x="41" y="99"/>
                    </a:lnTo>
                    <a:lnTo>
                      <a:pt x="41" y="106"/>
                    </a:lnTo>
                    <a:lnTo>
                      <a:pt x="41" y="114"/>
                    </a:lnTo>
                    <a:lnTo>
                      <a:pt x="41" y="119"/>
                    </a:lnTo>
                    <a:lnTo>
                      <a:pt x="41" y="119"/>
                    </a:lnTo>
                    <a:lnTo>
                      <a:pt x="45" y="131"/>
                    </a:lnTo>
                    <a:lnTo>
                      <a:pt x="47" y="145"/>
                    </a:lnTo>
                    <a:lnTo>
                      <a:pt x="47" y="145"/>
                    </a:lnTo>
                    <a:lnTo>
                      <a:pt x="49" y="165"/>
                    </a:lnTo>
                    <a:lnTo>
                      <a:pt x="52" y="175"/>
                    </a:lnTo>
                    <a:lnTo>
                      <a:pt x="55" y="179"/>
                    </a:lnTo>
                    <a:lnTo>
                      <a:pt x="58" y="183"/>
                    </a:lnTo>
                    <a:lnTo>
                      <a:pt x="58" y="183"/>
                    </a:lnTo>
                    <a:lnTo>
                      <a:pt x="64" y="189"/>
                    </a:lnTo>
                    <a:lnTo>
                      <a:pt x="68" y="196"/>
                    </a:lnTo>
                    <a:lnTo>
                      <a:pt x="68" y="196"/>
                    </a:lnTo>
                    <a:lnTo>
                      <a:pt x="72" y="196"/>
                    </a:lnTo>
                    <a:lnTo>
                      <a:pt x="74" y="196"/>
                    </a:lnTo>
                    <a:lnTo>
                      <a:pt x="75" y="195"/>
                    </a:lnTo>
                    <a:lnTo>
                      <a:pt x="75" y="19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0" name="Kenya">
                <a:extLst>
                  <a:ext uri="{FF2B5EF4-FFF2-40B4-BE49-F238E27FC236}">
                    <a16:creationId xmlns:a16="http://schemas.microsoft.com/office/drawing/2014/main" id="{C93DC15C-C858-3B37-A339-52EBDDAE18EA}"/>
                  </a:ext>
                </a:extLst>
              </p:cNvPr>
              <p:cNvSpPr>
                <a:spLocks/>
              </p:cNvSpPr>
              <p:nvPr/>
            </p:nvSpPr>
            <p:spPr bwMode="auto">
              <a:xfrm>
                <a:off x="5112122" y="4191357"/>
                <a:ext cx="189412" cy="232326"/>
              </a:xfrm>
              <a:custGeom>
                <a:avLst/>
                <a:gdLst/>
                <a:ahLst/>
                <a:cxnLst>
                  <a:cxn ang="0">
                    <a:pos x="121" y="24"/>
                  </a:cxn>
                  <a:cxn ang="0">
                    <a:pos x="128" y="13"/>
                  </a:cxn>
                  <a:cxn ang="0">
                    <a:pos x="121" y="16"/>
                  </a:cxn>
                  <a:cxn ang="0">
                    <a:pos x="115" y="16"/>
                  </a:cxn>
                  <a:cxn ang="0">
                    <a:pos x="112" y="13"/>
                  </a:cxn>
                  <a:cxn ang="0">
                    <a:pos x="107" y="12"/>
                  </a:cxn>
                  <a:cxn ang="0">
                    <a:pos x="98" y="16"/>
                  </a:cxn>
                  <a:cxn ang="0">
                    <a:pos x="92" y="22"/>
                  </a:cxn>
                  <a:cxn ang="0">
                    <a:pos x="88" y="24"/>
                  </a:cxn>
                  <a:cxn ang="0">
                    <a:pos x="80" y="22"/>
                  </a:cxn>
                  <a:cxn ang="0">
                    <a:pos x="70" y="20"/>
                  </a:cxn>
                  <a:cxn ang="0">
                    <a:pos x="60" y="17"/>
                  </a:cxn>
                  <a:cxn ang="0">
                    <a:pos x="51" y="10"/>
                  </a:cxn>
                  <a:cxn ang="0">
                    <a:pos x="43" y="7"/>
                  </a:cxn>
                  <a:cxn ang="0">
                    <a:pos x="34" y="7"/>
                  </a:cxn>
                  <a:cxn ang="0">
                    <a:pos x="25" y="2"/>
                  </a:cxn>
                  <a:cxn ang="0">
                    <a:pos x="24" y="2"/>
                  </a:cxn>
                  <a:cxn ang="0">
                    <a:pos x="16" y="2"/>
                  </a:cxn>
                  <a:cxn ang="0">
                    <a:pos x="8" y="5"/>
                  </a:cxn>
                  <a:cxn ang="0">
                    <a:pos x="3" y="10"/>
                  </a:cxn>
                  <a:cxn ang="0">
                    <a:pos x="1" y="13"/>
                  </a:cxn>
                  <a:cxn ang="0">
                    <a:pos x="10" y="30"/>
                  </a:cxn>
                  <a:cxn ang="0">
                    <a:pos x="17" y="36"/>
                  </a:cxn>
                  <a:cxn ang="0">
                    <a:pos x="16" y="50"/>
                  </a:cxn>
                  <a:cxn ang="0">
                    <a:pos x="11" y="60"/>
                  </a:cxn>
                  <a:cxn ang="0">
                    <a:pos x="4" y="69"/>
                  </a:cxn>
                  <a:cxn ang="0">
                    <a:pos x="0" y="79"/>
                  </a:cxn>
                  <a:cxn ang="0">
                    <a:pos x="10" y="83"/>
                  </a:cxn>
                  <a:cxn ang="0">
                    <a:pos x="11" y="84"/>
                  </a:cxn>
                  <a:cxn ang="0">
                    <a:pos x="4" y="87"/>
                  </a:cxn>
                  <a:cxn ang="0">
                    <a:pos x="0" y="91"/>
                  </a:cxn>
                  <a:cxn ang="0">
                    <a:pos x="0" y="94"/>
                  </a:cxn>
                  <a:cxn ang="0">
                    <a:pos x="60" y="128"/>
                  </a:cxn>
                  <a:cxn ang="0">
                    <a:pos x="60" y="138"/>
                  </a:cxn>
                  <a:cxn ang="0">
                    <a:pos x="85" y="157"/>
                  </a:cxn>
                  <a:cxn ang="0">
                    <a:pos x="102" y="123"/>
                  </a:cxn>
                  <a:cxn ang="0">
                    <a:pos x="104" y="120"/>
                  </a:cxn>
                  <a:cxn ang="0">
                    <a:pos x="109" y="116"/>
                  </a:cxn>
                  <a:cxn ang="0">
                    <a:pos x="112" y="114"/>
                  </a:cxn>
                  <a:cxn ang="0">
                    <a:pos x="115" y="113"/>
                  </a:cxn>
                  <a:cxn ang="0">
                    <a:pos x="121" y="108"/>
                  </a:cxn>
                  <a:cxn ang="0">
                    <a:pos x="122" y="107"/>
                  </a:cxn>
                  <a:cxn ang="0">
                    <a:pos x="114" y="36"/>
                  </a:cxn>
                </a:cxnLst>
                <a:rect l="0" t="0" r="r" b="b"/>
                <a:pathLst>
                  <a:path w="128" h="157">
                    <a:moveTo>
                      <a:pt x="114" y="36"/>
                    </a:moveTo>
                    <a:lnTo>
                      <a:pt x="121" y="24"/>
                    </a:lnTo>
                    <a:lnTo>
                      <a:pt x="128" y="13"/>
                    </a:lnTo>
                    <a:lnTo>
                      <a:pt x="128" y="13"/>
                    </a:lnTo>
                    <a:lnTo>
                      <a:pt x="121" y="16"/>
                    </a:lnTo>
                    <a:lnTo>
                      <a:pt x="121" y="16"/>
                    </a:lnTo>
                    <a:lnTo>
                      <a:pt x="118" y="16"/>
                    </a:lnTo>
                    <a:lnTo>
                      <a:pt x="115" y="16"/>
                    </a:lnTo>
                    <a:lnTo>
                      <a:pt x="112" y="13"/>
                    </a:lnTo>
                    <a:lnTo>
                      <a:pt x="112" y="13"/>
                    </a:lnTo>
                    <a:lnTo>
                      <a:pt x="111" y="12"/>
                    </a:lnTo>
                    <a:lnTo>
                      <a:pt x="107" y="12"/>
                    </a:lnTo>
                    <a:lnTo>
                      <a:pt x="98" y="16"/>
                    </a:lnTo>
                    <a:lnTo>
                      <a:pt x="98" y="16"/>
                    </a:lnTo>
                    <a:lnTo>
                      <a:pt x="95" y="19"/>
                    </a:lnTo>
                    <a:lnTo>
                      <a:pt x="92" y="22"/>
                    </a:lnTo>
                    <a:lnTo>
                      <a:pt x="90" y="23"/>
                    </a:lnTo>
                    <a:lnTo>
                      <a:pt x="88" y="24"/>
                    </a:lnTo>
                    <a:lnTo>
                      <a:pt x="88" y="24"/>
                    </a:lnTo>
                    <a:lnTo>
                      <a:pt x="80" y="22"/>
                    </a:lnTo>
                    <a:lnTo>
                      <a:pt x="70" y="20"/>
                    </a:lnTo>
                    <a:lnTo>
                      <a:pt x="70" y="20"/>
                    </a:lnTo>
                    <a:lnTo>
                      <a:pt x="65" y="20"/>
                    </a:lnTo>
                    <a:lnTo>
                      <a:pt x="60" y="17"/>
                    </a:lnTo>
                    <a:lnTo>
                      <a:pt x="51" y="10"/>
                    </a:lnTo>
                    <a:lnTo>
                      <a:pt x="51" y="10"/>
                    </a:lnTo>
                    <a:lnTo>
                      <a:pt x="47" y="9"/>
                    </a:lnTo>
                    <a:lnTo>
                      <a:pt x="43" y="7"/>
                    </a:lnTo>
                    <a:lnTo>
                      <a:pt x="34" y="7"/>
                    </a:lnTo>
                    <a:lnTo>
                      <a:pt x="34" y="7"/>
                    </a:lnTo>
                    <a:lnTo>
                      <a:pt x="30" y="5"/>
                    </a:lnTo>
                    <a:lnTo>
                      <a:pt x="25" y="2"/>
                    </a:lnTo>
                    <a:lnTo>
                      <a:pt x="25" y="2"/>
                    </a:lnTo>
                    <a:lnTo>
                      <a:pt x="24" y="2"/>
                    </a:lnTo>
                    <a:lnTo>
                      <a:pt x="21" y="0"/>
                    </a:lnTo>
                    <a:lnTo>
                      <a:pt x="16" y="2"/>
                    </a:lnTo>
                    <a:lnTo>
                      <a:pt x="16" y="2"/>
                    </a:lnTo>
                    <a:lnTo>
                      <a:pt x="8" y="5"/>
                    </a:lnTo>
                    <a:lnTo>
                      <a:pt x="4" y="7"/>
                    </a:lnTo>
                    <a:lnTo>
                      <a:pt x="3" y="10"/>
                    </a:lnTo>
                    <a:lnTo>
                      <a:pt x="3" y="10"/>
                    </a:lnTo>
                    <a:lnTo>
                      <a:pt x="1" y="13"/>
                    </a:lnTo>
                    <a:lnTo>
                      <a:pt x="8" y="19"/>
                    </a:lnTo>
                    <a:lnTo>
                      <a:pt x="10" y="30"/>
                    </a:lnTo>
                    <a:lnTo>
                      <a:pt x="17" y="36"/>
                    </a:lnTo>
                    <a:lnTo>
                      <a:pt x="17" y="36"/>
                    </a:lnTo>
                    <a:lnTo>
                      <a:pt x="16" y="50"/>
                    </a:lnTo>
                    <a:lnTo>
                      <a:pt x="16" y="50"/>
                    </a:lnTo>
                    <a:lnTo>
                      <a:pt x="14" y="54"/>
                    </a:lnTo>
                    <a:lnTo>
                      <a:pt x="11" y="60"/>
                    </a:lnTo>
                    <a:lnTo>
                      <a:pt x="4" y="69"/>
                    </a:lnTo>
                    <a:lnTo>
                      <a:pt x="4" y="69"/>
                    </a:lnTo>
                    <a:lnTo>
                      <a:pt x="0" y="79"/>
                    </a:lnTo>
                    <a:lnTo>
                      <a:pt x="0" y="79"/>
                    </a:lnTo>
                    <a:lnTo>
                      <a:pt x="8" y="81"/>
                    </a:lnTo>
                    <a:lnTo>
                      <a:pt x="10" y="83"/>
                    </a:lnTo>
                    <a:lnTo>
                      <a:pt x="11" y="84"/>
                    </a:lnTo>
                    <a:lnTo>
                      <a:pt x="11" y="84"/>
                    </a:lnTo>
                    <a:lnTo>
                      <a:pt x="8" y="86"/>
                    </a:lnTo>
                    <a:lnTo>
                      <a:pt x="4" y="87"/>
                    </a:lnTo>
                    <a:lnTo>
                      <a:pt x="1" y="90"/>
                    </a:lnTo>
                    <a:lnTo>
                      <a:pt x="0" y="91"/>
                    </a:lnTo>
                    <a:lnTo>
                      <a:pt x="0" y="94"/>
                    </a:lnTo>
                    <a:lnTo>
                      <a:pt x="0" y="94"/>
                    </a:lnTo>
                    <a:lnTo>
                      <a:pt x="0" y="96"/>
                    </a:lnTo>
                    <a:lnTo>
                      <a:pt x="60" y="128"/>
                    </a:lnTo>
                    <a:lnTo>
                      <a:pt x="60" y="138"/>
                    </a:lnTo>
                    <a:lnTo>
                      <a:pt x="60" y="138"/>
                    </a:lnTo>
                    <a:lnTo>
                      <a:pt x="85" y="157"/>
                    </a:lnTo>
                    <a:lnTo>
                      <a:pt x="85" y="157"/>
                    </a:lnTo>
                    <a:lnTo>
                      <a:pt x="95" y="135"/>
                    </a:lnTo>
                    <a:lnTo>
                      <a:pt x="102" y="123"/>
                    </a:lnTo>
                    <a:lnTo>
                      <a:pt x="102" y="123"/>
                    </a:lnTo>
                    <a:lnTo>
                      <a:pt x="104" y="120"/>
                    </a:lnTo>
                    <a:lnTo>
                      <a:pt x="107" y="117"/>
                    </a:lnTo>
                    <a:lnTo>
                      <a:pt x="109" y="116"/>
                    </a:lnTo>
                    <a:lnTo>
                      <a:pt x="112" y="114"/>
                    </a:lnTo>
                    <a:lnTo>
                      <a:pt x="112" y="114"/>
                    </a:lnTo>
                    <a:lnTo>
                      <a:pt x="114" y="113"/>
                    </a:lnTo>
                    <a:lnTo>
                      <a:pt x="115" y="113"/>
                    </a:lnTo>
                    <a:lnTo>
                      <a:pt x="118" y="111"/>
                    </a:lnTo>
                    <a:lnTo>
                      <a:pt x="121" y="108"/>
                    </a:lnTo>
                    <a:lnTo>
                      <a:pt x="121" y="108"/>
                    </a:lnTo>
                    <a:lnTo>
                      <a:pt x="122" y="107"/>
                    </a:lnTo>
                    <a:lnTo>
                      <a:pt x="114" y="94"/>
                    </a:lnTo>
                    <a:lnTo>
                      <a:pt x="114" y="3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1" name="Angola">
                <a:extLst>
                  <a:ext uri="{FF2B5EF4-FFF2-40B4-BE49-F238E27FC236}">
                    <a16:creationId xmlns:a16="http://schemas.microsoft.com/office/drawing/2014/main" id="{1E1959EC-B890-1289-1089-15730C405382}"/>
                  </a:ext>
                </a:extLst>
              </p:cNvPr>
              <p:cNvSpPr>
                <a:spLocks/>
              </p:cNvSpPr>
              <p:nvPr/>
            </p:nvSpPr>
            <p:spPr bwMode="auto">
              <a:xfrm>
                <a:off x="4603076" y="4453279"/>
                <a:ext cx="276720" cy="290037"/>
              </a:xfrm>
              <a:custGeom>
                <a:avLst/>
                <a:gdLst/>
                <a:ahLst/>
                <a:cxnLst>
                  <a:cxn ang="0">
                    <a:pos x="12" y="183"/>
                  </a:cxn>
                  <a:cxn ang="0">
                    <a:pos x="18" y="185"/>
                  </a:cxn>
                  <a:cxn ang="0">
                    <a:pos x="25" y="183"/>
                  </a:cxn>
                  <a:cxn ang="0">
                    <a:pos x="32" y="186"/>
                  </a:cxn>
                  <a:cxn ang="0">
                    <a:pos x="47" y="190"/>
                  </a:cxn>
                  <a:cxn ang="0">
                    <a:pos x="108" y="196"/>
                  </a:cxn>
                  <a:cxn ang="0">
                    <a:pos x="143" y="196"/>
                  </a:cxn>
                  <a:cxn ang="0">
                    <a:pos x="156" y="196"/>
                  </a:cxn>
                  <a:cxn ang="0">
                    <a:pos x="173" y="193"/>
                  </a:cxn>
                  <a:cxn ang="0">
                    <a:pos x="180" y="115"/>
                  </a:cxn>
                  <a:cxn ang="0">
                    <a:pos x="187" y="79"/>
                  </a:cxn>
                  <a:cxn ang="0">
                    <a:pos x="183" y="79"/>
                  </a:cxn>
                  <a:cxn ang="0">
                    <a:pos x="169" y="81"/>
                  </a:cxn>
                  <a:cxn ang="0">
                    <a:pos x="162" y="85"/>
                  </a:cxn>
                  <a:cxn ang="0">
                    <a:pos x="159" y="84"/>
                  </a:cxn>
                  <a:cxn ang="0">
                    <a:pos x="160" y="72"/>
                  </a:cxn>
                  <a:cxn ang="0">
                    <a:pos x="152" y="59"/>
                  </a:cxn>
                  <a:cxn ang="0">
                    <a:pos x="152" y="55"/>
                  </a:cxn>
                  <a:cxn ang="0">
                    <a:pos x="155" y="37"/>
                  </a:cxn>
                  <a:cxn ang="0">
                    <a:pos x="152" y="31"/>
                  </a:cxn>
                  <a:cxn ang="0">
                    <a:pos x="150" y="21"/>
                  </a:cxn>
                  <a:cxn ang="0">
                    <a:pos x="140" y="21"/>
                  </a:cxn>
                  <a:cxn ang="0">
                    <a:pos x="133" y="18"/>
                  </a:cxn>
                  <a:cxn ang="0">
                    <a:pos x="125" y="17"/>
                  </a:cxn>
                  <a:cxn ang="0">
                    <a:pos x="118" y="21"/>
                  </a:cxn>
                  <a:cxn ang="0">
                    <a:pos x="115" y="32"/>
                  </a:cxn>
                  <a:cxn ang="0">
                    <a:pos x="106" y="32"/>
                  </a:cxn>
                  <a:cxn ang="0">
                    <a:pos x="91" y="35"/>
                  </a:cxn>
                  <a:cxn ang="0">
                    <a:pos x="82" y="25"/>
                  </a:cxn>
                  <a:cxn ang="0">
                    <a:pos x="76" y="18"/>
                  </a:cxn>
                  <a:cxn ang="0">
                    <a:pos x="75" y="13"/>
                  </a:cxn>
                  <a:cxn ang="0">
                    <a:pos x="72" y="0"/>
                  </a:cxn>
                  <a:cxn ang="0">
                    <a:pos x="21" y="0"/>
                  </a:cxn>
                  <a:cxn ang="0">
                    <a:pos x="11" y="4"/>
                  </a:cxn>
                  <a:cxn ang="0">
                    <a:pos x="20" y="24"/>
                  </a:cxn>
                  <a:cxn ang="0">
                    <a:pos x="27" y="41"/>
                  </a:cxn>
                  <a:cxn ang="0">
                    <a:pos x="24" y="55"/>
                  </a:cxn>
                  <a:cxn ang="0">
                    <a:pos x="28" y="71"/>
                  </a:cxn>
                  <a:cxn ang="0">
                    <a:pos x="34" y="88"/>
                  </a:cxn>
                  <a:cxn ang="0">
                    <a:pos x="22" y="112"/>
                  </a:cxn>
                  <a:cxn ang="0">
                    <a:pos x="14" y="126"/>
                  </a:cxn>
                  <a:cxn ang="0">
                    <a:pos x="10" y="142"/>
                  </a:cxn>
                  <a:cxn ang="0">
                    <a:pos x="2" y="160"/>
                  </a:cxn>
                  <a:cxn ang="0">
                    <a:pos x="1" y="176"/>
                  </a:cxn>
                  <a:cxn ang="0">
                    <a:pos x="0" y="187"/>
                  </a:cxn>
                  <a:cxn ang="0">
                    <a:pos x="5" y="185"/>
                  </a:cxn>
                  <a:cxn ang="0">
                    <a:pos x="10" y="182"/>
                  </a:cxn>
                </a:cxnLst>
                <a:rect l="0" t="0" r="r" b="b"/>
                <a:pathLst>
                  <a:path w="187" h="196">
                    <a:moveTo>
                      <a:pt x="10" y="182"/>
                    </a:moveTo>
                    <a:lnTo>
                      <a:pt x="10" y="182"/>
                    </a:lnTo>
                    <a:lnTo>
                      <a:pt x="12" y="183"/>
                    </a:lnTo>
                    <a:lnTo>
                      <a:pt x="14" y="185"/>
                    </a:lnTo>
                    <a:lnTo>
                      <a:pt x="14" y="186"/>
                    </a:lnTo>
                    <a:lnTo>
                      <a:pt x="18" y="185"/>
                    </a:lnTo>
                    <a:lnTo>
                      <a:pt x="18" y="185"/>
                    </a:lnTo>
                    <a:lnTo>
                      <a:pt x="21" y="183"/>
                    </a:lnTo>
                    <a:lnTo>
                      <a:pt x="25" y="183"/>
                    </a:lnTo>
                    <a:lnTo>
                      <a:pt x="30" y="185"/>
                    </a:lnTo>
                    <a:lnTo>
                      <a:pt x="32" y="186"/>
                    </a:lnTo>
                    <a:lnTo>
                      <a:pt x="32" y="186"/>
                    </a:lnTo>
                    <a:lnTo>
                      <a:pt x="39" y="189"/>
                    </a:lnTo>
                    <a:lnTo>
                      <a:pt x="47" y="190"/>
                    </a:lnTo>
                    <a:lnTo>
                      <a:pt x="47" y="190"/>
                    </a:lnTo>
                    <a:lnTo>
                      <a:pt x="102" y="190"/>
                    </a:lnTo>
                    <a:lnTo>
                      <a:pt x="108" y="196"/>
                    </a:lnTo>
                    <a:lnTo>
                      <a:pt x="108" y="196"/>
                    </a:lnTo>
                    <a:lnTo>
                      <a:pt x="123" y="195"/>
                    </a:lnTo>
                    <a:lnTo>
                      <a:pt x="136" y="195"/>
                    </a:lnTo>
                    <a:lnTo>
                      <a:pt x="143" y="196"/>
                    </a:lnTo>
                    <a:lnTo>
                      <a:pt x="143" y="196"/>
                    </a:lnTo>
                    <a:lnTo>
                      <a:pt x="149" y="196"/>
                    </a:lnTo>
                    <a:lnTo>
                      <a:pt x="156" y="196"/>
                    </a:lnTo>
                    <a:lnTo>
                      <a:pt x="169" y="195"/>
                    </a:lnTo>
                    <a:lnTo>
                      <a:pt x="169" y="195"/>
                    </a:lnTo>
                    <a:lnTo>
                      <a:pt x="173" y="193"/>
                    </a:lnTo>
                    <a:lnTo>
                      <a:pt x="155" y="168"/>
                    </a:lnTo>
                    <a:lnTo>
                      <a:pt x="156" y="115"/>
                    </a:lnTo>
                    <a:lnTo>
                      <a:pt x="180" y="115"/>
                    </a:lnTo>
                    <a:lnTo>
                      <a:pt x="185" y="111"/>
                    </a:lnTo>
                    <a:lnTo>
                      <a:pt x="187" y="79"/>
                    </a:lnTo>
                    <a:lnTo>
                      <a:pt x="187" y="79"/>
                    </a:lnTo>
                    <a:lnTo>
                      <a:pt x="185" y="79"/>
                    </a:lnTo>
                    <a:lnTo>
                      <a:pt x="183" y="79"/>
                    </a:lnTo>
                    <a:lnTo>
                      <a:pt x="183" y="79"/>
                    </a:lnTo>
                    <a:lnTo>
                      <a:pt x="176" y="81"/>
                    </a:lnTo>
                    <a:lnTo>
                      <a:pt x="169" y="81"/>
                    </a:lnTo>
                    <a:lnTo>
                      <a:pt x="169" y="81"/>
                    </a:lnTo>
                    <a:lnTo>
                      <a:pt x="166" y="81"/>
                    </a:lnTo>
                    <a:lnTo>
                      <a:pt x="163" y="84"/>
                    </a:lnTo>
                    <a:lnTo>
                      <a:pt x="162" y="85"/>
                    </a:lnTo>
                    <a:lnTo>
                      <a:pt x="160" y="85"/>
                    </a:lnTo>
                    <a:lnTo>
                      <a:pt x="160" y="85"/>
                    </a:lnTo>
                    <a:lnTo>
                      <a:pt x="159" y="84"/>
                    </a:lnTo>
                    <a:lnTo>
                      <a:pt x="159" y="79"/>
                    </a:lnTo>
                    <a:lnTo>
                      <a:pt x="160" y="72"/>
                    </a:lnTo>
                    <a:lnTo>
                      <a:pt x="160" y="72"/>
                    </a:lnTo>
                    <a:lnTo>
                      <a:pt x="160" y="69"/>
                    </a:lnTo>
                    <a:lnTo>
                      <a:pt x="158" y="65"/>
                    </a:lnTo>
                    <a:lnTo>
                      <a:pt x="152" y="59"/>
                    </a:lnTo>
                    <a:lnTo>
                      <a:pt x="152" y="59"/>
                    </a:lnTo>
                    <a:lnTo>
                      <a:pt x="152" y="58"/>
                    </a:lnTo>
                    <a:lnTo>
                      <a:pt x="152" y="55"/>
                    </a:lnTo>
                    <a:lnTo>
                      <a:pt x="153" y="48"/>
                    </a:lnTo>
                    <a:lnTo>
                      <a:pt x="155" y="41"/>
                    </a:lnTo>
                    <a:lnTo>
                      <a:pt x="155" y="37"/>
                    </a:lnTo>
                    <a:lnTo>
                      <a:pt x="155" y="37"/>
                    </a:lnTo>
                    <a:lnTo>
                      <a:pt x="153" y="34"/>
                    </a:lnTo>
                    <a:lnTo>
                      <a:pt x="152" y="31"/>
                    </a:lnTo>
                    <a:lnTo>
                      <a:pt x="152" y="24"/>
                    </a:lnTo>
                    <a:lnTo>
                      <a:pt x="152" y="24"/>
                    </a:lnTo>
                    <a:lnTo>
                      <a:pt x="150" y="21"/>
                    </a:lnTo>
                    <a:lnTo>
                      <a:pt x="149" y="21"/>
                    </a:lnTo>
                    <a:lnTo>
                      <a:pt x="140" y="21"/>
                    </a:lnTo>
                    <a:lnTo>
                      <a:pt x="140" y="21"/>
                    </a:lnTo>
                    <a:lnTo>
                      <a:pt x="136" y="21"/>
                    </a:lnTo>
                    <a:lnTo>
                      <a:pt x="135" y="20"/>
                    </a:lnTo>
                    <a:lnTo>
                      <a:pt x="133" y="18"/>
                    </a:lnTo>
                    <a:lnTo>
                      <a:pt x="133" y="18"/>
                    </a:lnTo>
                    <a:lnTo>
                      <a:pt x="128" y="17"/>
                    </a:lnTo>
                    <a:lnTo>
                      <a:pt x="125" y="17"/>
                    </a:lnTo>
                    <a:lnTo>
                      <a:pt x="121" y="18"/>
                    </a:lnTo>
                    <a:lnTo>
                      <a:pt x="121" y="18"/>
                    </a:lnTo>
                    <a:lnTo>
                      <a:pt x="118" y="21"/>
                    </a:lnTo>
                    <a:lnTo>
                      <a:pt x="116" y="27"/>
                    </a:lnTo>
                    <a:lnTo>
                      <a:pt x="115" y="31"/>
                    </a:lnTo>
                    <a:lnTo>
                      <a:pt x="115" y="32"/>
                    </a:lnTo>
                    <a:lnTo>
                      <a:pt x="113" y="32"/>
                    </a:lnTo>
                    <a:lnTo>
                      <a:pt x="113" y="32"/>
                    </a:lnTo>
                    <a:lnTo>
                      <a:pt x="106" y="32"/>
                    </a:lnTo>
                    <a:lnTo>
                      <a:pt x="95" y="35"/>
                    </a:lnTo>
                    <a:lnTo>
                      <a:pt x="95" y="35"/>
                    </a:lnTo>
                    <a:lnTo>
                      <a:pt x="91" y="35"/>
                    </a:lnTo>
                    <a:lnTo>
                      <a:pt x="88" y="34"/>
                    </a:lnTo>
                    <a:lnTo>
                      <a:pt x="85" y="31"/>
                    </a:lnTo>
                    <a:lnTo>
                      <a:pt x="82" y="25"/>
                    </a:lnTo>
                    <a:lnTo>
                      <a:pt x="82" y="25"/>
                    </a:lnTo>
                    <a:lnTo>
                      <a:pt x="79" y="21"/>
                    </a:lnTo>
                    <a:lnTo>
                      <a:pt x="76" y="18"/>
                    </a:lnTo>
                    <a:lnTo>
                      <a:pt x="75" y="17"/>
                    </a:lnTo>
                    <a:lnTo>
                      <a:pt x="75" y="13"/>
                    </a:lnTo>
                    <a:lnTo>
                      <a:pt x="75" y="13"/>
                    </a:lnTo>
                    <a:lnTo>
                      <a:pt x="75" y="8"/>
                    </a:lnTo>
                    <a:lnTo>
                      <a:pt x="75" y="4"/>
                    </a:lnTo>
                    <a:lnTo>
                      <a:pt x="72" y="0"/>
                    </a:lnTo>
                    <a:lnTo>
                      <a:pt x="72" y="0"/>
                    </a:lnTo>
                    <a:lnTo>
                      <a:pt x="48" y="0"/>
                    </a:lnTo>
                    <a:lnTo>
                      <a:pt x="21" y="0"/>
                    </a:lnTo>
                    <a:lnTo>
                      <a:pt x="21" y="0"/>
                    </a:lnTo>
                    <a:lnTo>
                      <a:pt x="17" y="1"/>
                    </a:lnTo>
                    <a:lnTo>
                      <a:pt x="11" y="4"/>
                    </a:lnTo>
                    <a:lnTo>
                      <a:pt x="11" y="4"/>
                    </a:lnTo>
                    <a:lnTo>
                      <a:pt x="15" y="14"/>
                    </a:lnTo>
                    <a:lnTo>
                      <a:pt x="20" y="24"/>
                    </a:lnTo>
                    <a:lnTo>
                      <a:pt x="25" y="38"/>
                    </a:lnTo>
                    <a:lnTo>
                      <a:pt x="25" y="38"/>
                    </a:lnTo>
                    <a:lnTo>
                      <a:pt x="27" y="41"/>
                    </a:lnTo>
                    <a:lnTo>
                      <a:pt x="25" y="45"/>
                    </a:lnTo>
                    <a:lnTo>
                      <a:pt x="24" y="49"/>
                    </a:lnTo>
                    <a:lnTo>
                      <a:pt x="24" y="55"/>
                    </a:lnTo>
                    <a:lnTo>
                      <a:pt x="24" y="55"/>
                    </a:lnTo>
                    <a:lnTo>
                      <a:pt x="25" y="62"/>
                    </a:lnTo>
                    <a:lnTo>
                      <a:pt x="28" y="71"/>
                    </a:lnTo>
                    <a:lnTo>
                      <a:pt x="31" y="81"/>
                    </a:lnTo>
                    <a:lnTo>
                      <a:pt x="34" y="88"/>
                    </a:lnTo>
                    <a:lnTo>
                      <a:pt x="34" y="88"/>
                    </a:lnTo>
                    <a:lnTo>
                      <a:pt x="32" y="95"/>
                    </a:lnTo>
                    <a:lnTo>
                      <a:pt x="30" y="102"/>
                    </a:lnTo>
                    <a:lnTo>
                      <a:pt x="22" y="112"/>
                    </a:lnTo>
                    <a:lnTo>
                      <a:pt x="22" y="112"/>
                    </a:lnTo>
                    <a:lnTo>
                      <a:pt x="18" y="118"/>
                    </a:lnTo>
                    <a:lnTo>
                      <a:pt x="14" y="126"/>
                    </a:lnTo>
                    <a:lnTo>
                      <a:pt x="11" y="135"/>
                    </a:lnTo>
                    <a:lnTo>
                      <a:pt x="10" y="142"/>
                    </a:lnTo>
                    <a:lnTo>
                      <a:pt x="10" y="142"/>
                    </a:lnTo>
                    <a:lnTo>
                      <a:pt x="8" y="149"/>
                    </a:lnTo>
                    <a:lnTo>
                      <a:pt x="5" y="156"/>
                    </a:lnTo>
                    <a:lnTo>
                      <a:pt x="2" y="160"/>
                    </a:lnTo>
                    <a:lnTo>
                      <a:pt x="2" y="165"/>
                    </a:lnTo>
                    <a:lnTo>
                      <a:pt x="2" y="165"/>
                    </a:lnTo>
                    <a:lnTo>
                      <a:pt x="1" y="176"/>
                    </a:lnTo>
                    <a:lnTo>
                      <a:pt x="0" y="186"/>
                    </a:lnTo>
                    <a:lnTo>
                      <a:pt x="0" y="186"/>
                    </a:lnTo>
                    <a:lnTo>
                      <a:pt x="0" y="187"/>
                    </a:lnTo>
                    <a:lnTo>
                      <a:pt x="5" y="186"/>
                    </a:lnTo>
                    <a:lnTo>
                      <a:pt x="5" y="186"/>
                    </a:lnTo>
                    <a:lnTo>
                      <a:pt x="5" y="185"/>
                    </a:lnTo>
                    <a:lnTo>
                      <a:pt x="8" y="183"/>
                    </a:lnTo>
                    <a:lnTo>
                      <a:pt x="10" y="182"/>
                    </a:lnTo>
                    <a:lnTo>
                      <a:pt x="10" y="18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2" name="Tanzania">
                <a:extLst>
                  <a:ext uri="{FF2B5EF4-FFF2-40B4-BE49-F238E27FC236}">
                    <a16:creationId xmlns:a16="http://schemas.microsoft.com/office/drawing/2014/main" id="{1B220A58-D0C8-5B9E-5DF5-8AC5F28C2196}"/>
                  </a:ext>
                </a:extLst>
              </p:cNvPr>
              <p:cNvSpPr>
                <a:spLocks/>
              </p:cNvSpPr>
              <p:nvPr/>
            </p:nvSpPr>
            <p:spPr bwMode="auto">
              <a:xfrm>
                <a:off x="5012714" y="4335635"/>
                <a:ext cx="258962" cy="260442"/>
              </a:xfrm>
              <a:custGeom>
                <a:avLst/>
                <a:gdLst/>
                <a:ahLst/>
                <a:cxnLst>
                  <a:cxn ang="0">
                    <a:pos x="162" y="135"/>
                  </a:cxn>
                  <a:cxn ang="0">
                    <a:pos x="158" y="125"/>
                  </a:cxn>
                  <a:cxn ang="0">
                    <a:pos x="156" y="112"/>
                  </a:cxn>
                  <a:cxn ang="0">
                    <a:pos x="155" y="109"/>
                  </a:cxn>
                  <a:cxn ang="0">
                    <a:pos x="159" y="99"/>
                  </a:cxn>
                  <a:cxn ang="0">
                    <a:pos x="156" y="94"/>
                  </a:cxn>
                  <a:cxn ang="0">
                    <a:pos x="151" y="85"/>
                  </a:cxn>
                  <a:cxn ang="0">
                    <a:pos x="156" y="61"/>
                  </a:cxn>
                  <a:cxn ang="0">
                    <a:pos x="131" y="32"/>
                  </a:cxn>
                  <a:cxn ang="0">
                    <a:pos x="69" y="5"/>
                  </a:cxn>
                  <a:cxn ang="0">
                    <a:pos x="62" y="15"/>
                  </a:cxn>
                  <a:cxn ang="0">
                    <a:pos x="61" y="18"/>
                  </a:cxn>
                  <a:cxn ang="0">
                    <a:pos x="65" y="24"/>
                  </a:cxn>
                  <a:cxn ang="0">
                    <a:pos x="58" y="25"/>
                  </a:cxn>
                  <a:cxn ang="0">
                    <a:pos x="38" y="24"/>
                  </a:cxn>
                  <a:cxn ang="0">
                    <a:pos x="34" y="22"/>
                  </a:cxn>
                  <a:cxn ang="0">
                    <a:pos x="38" y="0"/>
                  </a:cxn>
                  <a:cxn ang="0">
                    <a:pos x="17" y="2"/>
                  </a:cxn>
                  <a:cxn ang="0">
                    <a:pos x="21" y="12"/>
                  </a:cxn>
                  <a:cxn ang="0">
                    <a:pos x="21" y="20"/>
                  </a:cxn>
                  <a:cxn ang="0">
                    <a:pos x="15" y="22"/>
                  </a:cxn>
                  <a:cxn ang="0">
                    <a:pos x="20" y="34"/>
                  </a:cxn>
                  <a:cxn ang="0">
                    <a:pos x="11" y="49"/>
                  </a:cxn>
                  <a:cxn ang="0">
                    <a:pos x="0" y="57"/>
                  </a:cxn>
                  <a:cxn ang="0">
                    <a:pos x="7" y="82"/>
                  </a:cxn>
                  <a:cxn ang="0">
                    <a:pos x="14" y="94"/>
                  </a:cxn>
                  <a:cxn ang="0">
                    <a:pos x="18" y="108"/>
                  </a:cxn>
                  <a:cxn ang="0">
                    <a:pos x="24" y="121"/>
                  </a:cxn>
                  <a:cxn ang="0">
                    <a:pos x="20" y="122"/>
                  </a:cxn>
                  <a:cxn ang="0">
                    <a:pos x="14" y="115"/>
                  </a:cxn>
                  <a:cxn ang="0">
                    <a:pos x="11" y="118"/>
                  </a:cxn>
                  <a:cxn ang="0">
                    <a:pos x="24" y="125"/>
                  </a:cxn>
                  <a:cxn ang="0">
                    <a:pos x="31" y="126"/>
                  </a:cxn>
                  <a:cxn ang="0">
                    <a:pos x="50" y="133"/>
                  </a:cxn>
                  <a:cxn ang="0">
                    <a:pos x="58" y="139"/>
                  </a:cxn>
                  <a:cxn ang="0">
                    <a:pos x="71" y="140"/>
                  </a:cxn>
                  <a:cxn ang="0">
                    <a:pos x="72" y="139"/>
                  </a:cxn>
                  <a:cxn ang="0">
                    <a:pos x="81" y="152"/>
                  </a:cxn>
                  <a:cxn ang="0">
                    <a:pos x="84" y="172"/>
                  </a:cxn>
                  <a:cxn ang="0">
                    <a:pos x="98" y="172"/>
                  </a:cxn>
                  <a:cxn ang="0">
                    <a:pos x="104" y="172"/>
                  </a:cxn>
                  <a:cxn ang="0">
                    <a:pos x="106" y="176"/>
                  </a:cxn>
                  <a:cxn ang="0">
                    <a:pos x="115" y="175"/>
                  </a:cxn>
                  <a:cxn ang="0">
                    <a:pos x="128" y="175"/>
                  </a:cxn>
                  <a:cxn ang="0">
                    <a:pos x="132" y="173"/>
                  </a:cxn>
                  <a:cxn ang="0">
                    <a:pos x="136" y="167"/>
                  </a:cxn>
                  <a:cxn ang="0">
                    <a:pos x="143" y="169"/>
                  </a:cxn>
                  <a:cxn ang="0">
                    <a:pos x="149" y="166"/>
                  </a:cxn>
                  <a:cxn ang="0">
                    <a:pos x="158" y="165"/>
                  </a:cxn>
                  <a:cxn ang="0">
                    <a:pos x="175" y="155"/>
                  </a:cxn>
                  <a:cxn ang="0">
                    <a:pos x="172" y="150"/>
                  </a:cxn>
                  <a:cxn ang="0">
                    <a:pos x="163" y="143"/>
                  </a:cxn>
                </a:cxnLst>
                <a:rect l="0" t="0" r="r" b="b"/>
                <a:pathLst>
                  <a:path w="175" h="176">
                    <a:moveTo>
                      <a:pt x="163" y="140"/>
                    </a:moveTo>
                    <a:lnTo>
                      <a:pt x="163" y="140"/>
                    </a:lnTo>
                    <a:lnTo>
                      <a:pt x="162" y="135"/>
                    </a:lnTo>
                    <a:lnTo>
                      <a:pt x="161" y="132"/>
                    </a:lnTo>
                    <a:lnTo>
                      <a:pt x="158" y="129"/>
                    </a:lnTo>
                    <a:lnTo>
                      <a:pt x="158" y="125"/>
                    </a:lnTo>
                    <a:lnTo>
                      <a:pt x="158" y="125"/>
                    </a:lnTo>
                    <a:lnTo>
                      <a:pt x="158" y="116"/>
                    </a:lnTo>
                    <a:lnTo>
                      <a:pt x="156" y="112"/>
                    </a:lnTo>
                    <a:lnTo>
                      <a:pt x="156" y="111"/>
                    </a:lnTo>
                    <a:lnTo>
                      <a:pt x="156" y="111"/>
                    </a:lnTo>
                    <a:lnTo>
                      <a:pt x="155" y="109"/>
                    </a:lnTo>
                    <a:lnTo>
                      <a:pt x="155" y="106"/>
                    </a:lnTo>
                    <a:lnTo>
                      <a:pt x="159" y="99"/>
                    </a:lnTo>
                    <a:lnTo>
                      <a:pt x="159" y="99"/>
                    </a:lnTo>
                    <a:lnTo>
                      <a:pt x="159" y="98"/>
                    </a:lnTo>
                    <a:lnTo>
                      <a:pt x="159" y="95"/>
                    </a:lnTo>
                    <a:lnTo>
                      <a:pt x="156" y="94"/>
                    </a:lnTo>
                    <a:lnTo>
                      <a:pt x="152" y="89"/>
                    </a:lnTo>
                    <a:lnTo>
                      <a:pt x="151" y="85"/>
                    </a:lnTo>
                    <a:lnTo>
                      <a:pt x="151" y="85"/>
                    </a:lnTo>
                    <a:lnTo>
                      <a:pt x="151" y="82"/>
                    </a:lnTo>
                    <a:lnTo>
                      <a:pt x="152" y="76"/>
                    </a:lnTo>
                    <a:lnTo>
                      <a:pt x="156" y="61"/>
                    </a:lnTo>
                    <a:lnTo>
                      <a:pt x="156" y="61"/>
                    </a:lnTo>
                    <a:lnTo>
                      <a:pt x="131" y="42"/>
                    </a:lnTo>
                    <a:lnTo>
                      <a:pt x="131" y="32"/>
                    </a:lnTo>
                    <a:lnTo>
                      <a:pt x="71" y="0"/>
                    </a:lnTo>
                    <a:lnTo>
                      <a:pt x="71" y="0"/>
                    </a:lnTo>
                    <a:lnTo>
                      <a:pt x="69" y="5"/>
                    </a:lnTo>
                    <a:lnTo>
                      <a:pt x="68" y="10"/>
                    </a:lnTo>
                    <a:lnTo>
                      <a:pt x="65" y="12"/>
                    </a:lnTo>
                    <a:lnTo>
                      <a:pt x="62" y="15"/>
                    </a:lnTo>
                    <a:lnTo>
                      <a:pt x="62" y="15"/>
                    </a:lnTo>
                    <a:lnTo>
                      <a:pt x="61" y="17"/>
                    </a:lnTo>
                    <a:lnTo>
                      <a:pt x="61" y="18"/>
                    </a:lnTo>
                    <a:lnTo>
                      <a:pt x="64" y="21"/>
                    </a:lnTo>
                    <a:lnTo>
                      <a:pt x="65" y="24"/>
                    </a:lnTo>
                    <a:lnTo>
                      <a:pt x="65" y="24"/>
                    </a:lnTo>
                    <a:lnTo>
                      <a:pt x="64" y="25"/>
                    </a:lnTo>
                    <a:lnTo>
                      <a:pt x="64" y="25"/>
                    </a:lnTo>
                    <a:lnTo>
                      <a:pt x="58" y="25"/>
                    </a:lnTo>
                    <a:lnTo>
                      <a:pt x="52" y="24"/>
                    </a:lnTo>
                    <a:lnTo>
                      <a:pt x="44" y="22"/>
                    </a:lnTo>
                    <a:lnTo>
                      <a:pt x="38" y="24"/>
                    </a:lnTo>
                    <a:lnTo>
                      <a:pt x="38" y="24"/>
                    </a:lnTo>
                    <a:lnTo>
                      <a:pt x="35" y="24"/>
                    </a:lnTo>
                    <a:lnTo>
                      <a:pt x="34" y="22"/>
                    </a:lnTo>
                    <a:lnTo>
                      <a:pt x="34" y="17"/>
                    </a:lnTo>
                    <a:lnTo>
                      <a:pt x="35" y="8"/>
                    </a:lnTo>
                    <a:lnTo>
                      <a:pt x="38" y="0"/>
                    </a:lnTo>
                    <a:lnTo>
                      <a:pt x="24" y="0"/>
                    </a:lnTo>
                    <a:lnTo>
                      <a:pt x="24" y="0"/>
                    </a:lnTo>
                    <a:lnTo>
                      <a:pt x="17" y="2"/>
                    </a:lnTo>
                    <a:lnTo>
                      <a:pt x="20" y="10"/>
                    </a:lnTo>
                    <a:lnTo>
                      <a:pt x="20" y="10"/>
                    </a:lnTo>
                    <a:lnTo>
                      <a:pt x="21" y="12"/>
                    </a:lnTo>
                    <a:lnTo>
                      <a:pt x="21" y="17"/>
                    </a:lnTo>
                    <a:lnTo>
                      <a:pt x="21" y="20"/>
                    </a:lnTo>
                    <a:lnTo>
                      <a:pt x="21" y="20"/>
                    </a:lnTo>
                    <a:lnTo>
                      <a:pt x="20" y="22"/>
                    </a:lnTo>
                    <a:lnTo>
                      <a:pt x="15" y="22"/>
                    </a:lnTo>
                    <a:lnTo>
                      <a:pt x="15" y="22"/>
                    </a:lnTo>
                    <a:lnTo>
                      <a:pt x="15" y="29"/>
                    </a:lnTo>
                    <a:lnTo>
                      <a:pt x="15" y="31"/>
                    </a:lnTo>
                    <a:lnTo>
                      <a:pt x="20" y="34"/>
                    </a:lnTo>
                    <a:lnTo>
                      <a:pt x="20" y="34"/>
                    </a:lnTo>
                    <a:lnTo>
                      <a:pt x="15" y="42"/>
                    </a:lnTo>
                    <a:lnTo>
                      <a:pt x="11" y="49"/>
                    </a:lnTo>
                    <a:lnTo>
                      <a:pt x="7" y="52"/>
                    </a:lnTo>
                    <a:lnTo>
                      <a:pt x="7" y="52"/>
                    </a:lnTo>
                    <a:lnTo>
                      <a:pt x="0" y="57"/>
                    </a:lnTo>
                    <a:lnTo>
                      <a:pt x="0" y="57"/>
                    </a:lnTo>
                    <a:lnTo>
                      <a:pt x="4" y="75"/>
                    </a:lnTo>
                    <a:lnTo>
                      <a:pt x="7" y="82"/>
                    </a:lnTo>
                    <a:lnTo>
                      <a:pt x="10" y="88"/>
                    </a:lnTo>
                    <a:lnTo>
                      <a:pt x="10" y="88"/>
                    </a:lnTo>
                    <a:lnTo>
                      <a:pt x="14" y="94"/>
                    </a:lnTo>
                    <a:lnTo>
                      <a:pt x="17" y="99"/>
                    </a:lnTo>
                    <a:lnTo>
                      <a:pt x="18" y="108"/>
                    </a:lnTo>
                    <a:lnTo>
                      <a:pt x="18" y="108"/>
                    </a:lnTo>
                    <a:lnTo>
                      <a:pt x="23" y="116"/>
                    </a:lnTo>
                    <a:lnTo>
                      <a:pt x="24" y="119"/>
                    </a:lnTo>
                    <a:lnTo>
                      <a:pt x="24" y="121"/>
                    </a:lnTo>
                    <a:lnTo>
                      <a:pt x="23" y="121"/>
                    </a:lnTo>
                    <a:lnTo>
                      <a:pt x="23" y="121"/>
                    </a:lnTo>
                    <a:lnTo>
                      <a:pt x="20" y="122"/>
                    </a:lnTo>
                    <a:lnTo>
                      <a:pt x="18" y="121"/>
                    </a:lnTo>
                    <a:lnTo>
                      <a:pt x="14" y="115"/>
                    </a:lnTo>
                    <a:lnTo>
                      <a:pt x="14" y="115"/>
                    </a:lnTo>
                    <a:lnTo>
                      <a:pt x="13" y="116"/>
                    </a:lnTo>
                    <a:lnTo>
                      <a:pt x="13" y="116"/>
                    </a:lnTo>
                    <a:lnTo>
                      <a:pt x="11" y="118"/>
                    </a:lnTo>
                    <a:lnTo>
                      <a:pt x="11" y="118"/>
                    </a:lnTo>
                    <a:lnTo>
                      <a:pt x="18" y="122"/>
                    </a:lnTo>
                    <a:lnTo>
                      <a:pt x="24" y="125"/>
                    </a:lnTo>
                    <a:lnTo>
                      <a:pt x="24" y="125"/>
                    </a:lnTo>
                    <a:lnTo>
                      <a:pt x="27" y="125"/>
                    </a:lnTo>
                    <a:lnTo>
                      <a:pt x="31" y="126"/>
                    </a:lnTo>
                    <a:lnTo>
                      <a:pt x="38" y="130"/>
                    </a:lnTo>
                    <a:lnTo>
                      <a:pt x="38" y="130"/>
                    </a:lnTo>
                    <a:lnTo>
                      <a:pt x="50" y="133"/>
                    </a:lnTo>
                    <a:lnTo>
                      <a:pt x="55" y="136"/>
                    </a:lnTo>
                    <a:lnTo>
                      <a:pt x="58" y="139"/>
                    </a:lnTo>
                    <a:lnTo>
                      <a:pt x="58" y="139"/>
                    </a:lnTo>
                    <a:lnTo>
                      <a:pt x="60" y="140"/>
                    </a:lnTo>
                    <a:lnTo>
                      <a:pt x="60" y="140"/>
                    </a:lnTo>
                    <a:lnTo>
                      <a:pt x="71" y="140"/>
                    </a:lnTo>
                    <a:lnTo>
                      <a:pt x="71" y="140"/>
                    </a:lnTo>
                    <a:lnTo>
                      <a:pt x="72" y="139"/>
                    </a:lnTo>
                    <a:lnTo>
                      <a:pt x="72" y="139"/>
                    </a:lnTo>
                    <a:lnTo>
                      <a:pt x="75" y="140"/>
                    </a:lnTo>
                    <a:lnTo>
                      <a:pt x="77" y="143"/>
                    </a:lnTo>
                    <a:lnTo>
                      <a:pt x="81" y="152"/>
                    </a:lnTo>
                    <a:lnTo>
                      <a:pt x="84" y="162"/>
                    </a:lnTo>
                    <a:lnTo>
                      <a:pt x="84" y="172"/>
                    </a:lnTo>
                    <a:lnTo>
                      <a:pt x="84" y="172"/>
                    </a:lnTo>
                    <a:lnTo>
                      <a:pt x="94" y="173"/>
                    </a:lnTo>
                    <a:lnTo>
                      <a:pt x="94" y="173"/>
                    </a:lnTo>
                    <a:lnTo>
                      <a:pt x="98" y="172"/>
                    </a:lnTo>
                    <a:lnTo>
                      <a:pt x="99" y="170"/>
                    </a:lnTo>
                    <a:lnTo>
                      <a:pt x="104" y="172"/>
                    </a:lnTo>
                    <a:lnTo>
                      <a:pt x="104" y="172"/>
                    </a:lnTo>
                    <a:lnTo>
                      <a:pt x="105" y="173"/>
                    </a:lnTo>
                    <a:lnTo>
                      <a:pt x="105" y="175"/>
                    </a:lnTo>
                    <a:lnTo>
                      <a:pt x="106" y="176"/>
                    </a:lnTo>
                    <a:lnTo>
                      <a:pt x="108" y="176"/>
                    </a:lnTo>
                    <a:lnTo>
                      <a:pt x="108" y="176"/>
                    </a:lnTo>
                    <a:lnTo>
                      <a:pt x="115" y="175"/>
                    </a:lnTo>
                    <a:lnTo>
                      <a:pt x="122" y="175"/>
                    </a:lnTo>
                    <a:lnTo>
                      <a:pt x="122" y="175"/>
                    </a:lnTo>
                    <a:lnTo>
                      <a:pt x="128" y="175"/>
                    </a:lnTo>
                    <a:lnTo>
                      <a:pt x="131" y="175"/>
                    </a:lnTo>
                    <a:lnTo>
                      <a:pt x="132" y="173"/>
                    </a:lnTo>
                    <a:lnTo>
                      <a:pt x="132" y="173"/>
                    </a:lnTo>
                    <a:lnTo>
                      <a:pt x="133" y="169"/>
                    </a:lnTo>
                    <a:lnTo>
                      <a:pt x="135" y="167"/>
                    </a:lnTo>
                    <a:lnTo>
                      <a:pt x="136" y="167"/>
                    </a:lnTo>
                    <a:lnTo>
                      <a:pt x="136" y="167"/>
                    </a:lnTo>
                    <a:lnTo>
                      <a:pt x="141" y="169"/>
                    </a:lnTo>
                    <a:lnTo>
                      <a:pt x="143" y="169"/>
                    </a:lnTo>
                    <a:lnTo>
                      <a:pt x="146" y="167"/>
                    </a:lnTo>
                    <a:lnTo>
                      <a:pt x="146" y="167"/>
                    </a:lnTo>
                    <a:lnTo>
                      <a:pt x="149" y="166"/>
                    </a:lnTo>
                    <a:lnTo>
                      <a:pt x="152" y="166"/>
                    </a:lnTo>
                    <a:lnTo>
                      <a:pt x="156" y="166"/>
                    </a:lnTo>
                    <a:lnTo>
                      <a:pt x="158" y="165"/>
                    </a:lnTo>
                    <a:lnTo>
                      <a:pt x="158" y="165"/>
                    </a:lnTo>
                    <a:lnTo>
                      <a:pt x="163" y="160"/>
                    </a:lnTo>
                    <a:lnTo>
                      <a:pt x="175" y="155"/>
                    </a:lnTo>
                    <a:lnTo>
                      <a:pt x="175" y="155"/>
                    </a:lnTo>
                    <a:lnTo>
                      <a:pt x="173" y="152"/>
                    </a:lnTo>
                    <a:lnTo>
                      <a:pt x="172" y="150"/>
                    </a:lnTo>
                    <a:lnTo>
                      <a:pt x="169" y="148"/>
                    </a:lnTo>
                    <a:lnTo>
                      <a:pt x="165" y="146"/>
                    </a:lnTo>
                    <a:lnTo>
                      <a:pt x="163" y="143"/>
                    </a:lnTo>
                    <a:lnTo>
                      <a:pt x="163" y="140"/>
                    </a:lnTo>
                    <a:lnTo>
                      <a:pt x="163" y="14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3" name="DR Congo">
                <a:extLst>
                  <a:ext uri="{FF2B5EF4-FFF2-40B4-BE49-F238E27FC236}">
                    <a16:creationId xmlns:a16="http://schemas.microsoft.com/office/drawing/2014/main" id="{1AE6882E-E867-2DF7-2CEE-FFDD4AF88E0C}"/>
                  </a:ext>
                </a:extLst>
              </p:cNvPr>
              <p:cNvSpPr>
                <a:spLocks/>
              </p:cNvSpPr>
              <p:nvPr/>
            </p:nvSpPr>
            <p:spPr bwMode="auto">
              <a:xfrm>
                <a:off x="4610474" y="4180999"/>
                <a:ext cx="436537" cy="451334"/>
              </a:xfrm>
              <a:custGeom>
                <a:avLst/>
                <a:gdLst/>
                <a:ahLst/>
                <a:cxnLst>
                  <a:cxn ang="0">
                    <a:pos x="261" y="151"/>
                  </a:cxn>
                  <a:cxn ang="0">
                    <a:pos x="263" y="131"/>
                  </a:cxn>
                  <a:cxn ang="0">
                    <a:pos x="259" y="124"/>
                  </a:cxn>
                  <a:cxn ang="0">
                    <a:pos x="266" y="111"/>
                  </a:cxn>
                  <a:cxn ang="0">
                    <a:pos x="271" y="98"/>
                  </a:cxn>
                  <a:cxn ang="0">
                    <a:pos x="278" y="73"/>
                  </a:cxn>
                  <a:cxn ang="0">
                    <a:pos x="283" y="64"/>
                  </a:cxn>
                  <a:cxn ang="0">
                    <a:pos x="295" y="51"/>
                  </a:cxn>
                  <a:cxn ang="0">
                    <a:pos x="289" y="43"/>
                  </a:cxn>
                  <a:cxn ang="0">
                    <a:pos x="272" y="13"/>
                  </a:cxn>
                  <a:cxn ang="0">
                    <a:pos x="259" y="13"/>
                  </a:cxn>
                  <a:cxn ang="0">
                    <a:pos x="245" y="14"/>
                  </a:cxn>
                  <a:cxn ang="0">
                    <a:pos x="235" y="3"/>
                  </a:cxn>
                  <a:cxn ang="0">
                    <a:pos x="207" y="2"/>
                  </a:cxn>
                  <a:cxn ang="0">
                    <a:pos x="192" y="4"/>
                  </a:cxn>
                  <a:cxn ang="0">
                    <a:pos x="168" y="10"/>
                  </a:cxn>
                  <a:cxn ang="0">
                    <a:pos x="158" y="22"/>
                  </a:cxn>
                  <a:cxn ang="0">
                    <a:pos x="114" y="6"/>
                  </a:cxn>
                  <a:cxn ang="0">
                    <a:pos x="97" y="30"/>
                  </a:cxn>
                  <a:cxn ang="0">
                    <a:pos x="90" y="57"/>
                  </a:cxn>
                  <a:cxn ang="0">
                    <a:pos x="77" y="97"/>
                  </a:cxn>
                  <a:cxn ang="0">
                    <a:pos x="64" y="113"/>
                  </a:cxn>
                  <a:cxn ang="0">
                    <a:pos x="59" y="148"/>
                  </a:cxn>
                  <a:cxn ang="0">
                    <a:pos x="50" y="160"/>
                  </a:cxn>
                  <a:cxn ang="0">
                    <a:pos x="39" y="164"/>
                  </a:cxn>
                  <a:cxn ang="0">
                    <a:pos x="23" y="164"/>
                  </a:cxn>
                  <a:cxn ang="0">
                    <a:pos x="0" y="169"/>
                  </a:cxn>
                  <a:cxn ang="0">
                    <a:pos x="12" y="185"/>
                  </a:cxn>
                  <a:cxn ang="0">
                    <a:pos x="70" y="188"/>
                  </a:cxn>
                  <a:cxn ang="0">
                    <a:pos x="74" y="205"/>
                  </a:cxn>
                  <a:cxn ang="0">
                    <a:pos x="90" y="219"/>
                  </a:cxn>
                  <a:cxn ang="0">
                    <a:pos x="110" y="215"/>
                  </a:cxn>
                  <a:cxn ang="0">
                    <a:pos x="123" y="201"/>
                  </a:cxn>
                  <a:cxn ang="0">
                    <a:pos x="135" y="205"/>
                  </a:cxn>
                  <a:cxn ang="0">
                    <a:pos x="148" y="218"/>
                  </a:cxn>
                  <a:cxn ang="0">
                    <a:pos x="147" y="242"/>
                  </a:cxn>
                  <a:cxn ang="0">
                    <a:pos x="155" y="256"/>
                  </a:cxn>
                  <a:cxn ang="0">
                    <a:pos x="158" y="268"/>
                  </a:cxn>
                  <a:cxn ang="0">
                    <a:pos x="178" y="263"/>
                  </a:cxn>
                  <a:cxn ang="0">
                    <a:pos x="187" y="268"/>
                  </a:cxn>
                  <a:cxn ang="0">
                    <a:pos x="199" y="269"/>
                  </a:cxn>
                  <a:cxn ang="0">
                    <a:pos x="205" y="278"/>
                  </a:cxn>
                  <a:cxn ang="0">
                    <a:pos x="219" y="282"/>
                  </a:cxn>
                  <a:cxn ang="0">
                    <a:pos x="228" y="278"/>
                  </a:cxn>
                  <a:cxn ang="0">
                    <a:pos x="241" y="286"/>
                  </a:cxn>
                  <a:cxn ang="0">
                    <a:pos x="255" y="296"/>
                  </a:cxn>
                  <a:cxn ang="0">
                    <a:pos x="271" y="303"/>
                  </a:cxn>
                  <a:cxn ang="0">
                    <a:pos x="273" y="289"/>
                  </a:cxn>
                  <a:cxn ang="0">
                    <a:pos x="261" y="288"/>
                  </a:cxn>
                  <a:cxn ang="0">
                    <a:pos x="249" y="273"/>
                  </a:cxn>
                  <a:cxn ang="0">
                    <a:pos x="255" y="245"/>
                  </a:cxn>
                  <a:cxn ang="0">
                    <a:pos x="256" y="233"/>
                  </a:cxn>
                  <a:cxn ang="0">
                    <a:pos x="261" y="224"/>
                  </a:cxn>
                  <a:cxn ang="0">
                    <a:pos x="281" y="219"/>
                  </a:cxn>
                  <a:cxn ang="0">
                    <a:pos x="269" y="201"/>
                  </a:cxn>
                </a:cxnLst>
                <a:rect l="0" t="0" r="r" b="b"/>
                <a:pathLst>
                  <a:path w="295" h="305">
                    <a:moveTo>
                      <a:pt x="269" y="201"/>
                    </a:moveTo>
                    <a:lnTo>
                      <a:pt x="269" y="201"/>
                    </a:lnTo>
                    <a:lnTo>
                      <a:pt x="266" y="198"/>
                    </a:lnTo>
                    <a:lnTo>
                      <a:pt x="265" y="191"/>
                    </a:lnTo>
                    <a:lnTo>
                      <a:pt x="262" y="171"/>
                    </a:lnTo>
                    <a:lnTo>
                      <a:pt x="261" y="151"/>
                    </a:lnTo>
                    <a:lnTo>
                      <a:pt x="262" y="144"/>
                    </a:lnTo>
                    <a:lnTo>
                      <a:pt x="262" y="141"/>
                    </a:lnTo>
                    <a:lnTo>
                      <a:pt x="262" y="141"/>
                    </a:lnTo>
                    <a:lnTo>
                      <a:pt x="263" y="142"/>
                    </a:lnTo>
                    <a:lnTo>
                      <a:pt x="263" y="131"/>
                    </a:lnTo>
                    <a:lnTo>
                      <a:pt x="263" y="131"/>
                    </a:lnTo>
                    <a:lnTo>
                      <a:pt x="262" y="131"/>
                    </a:lnTo>
                    <a:lnTo>
                      <a:pt x="262" y="131"/>
                    </a:lnTo>
                    <a:lnTo>
                      <a:pt x="261" y="130"/>
                    </a:lnTo>
                    <a:lnTo>
                      <a:pt x="259" y="125"/>
                    </a:lnTo>
                    <a:lnTo>
                      <a:pt x="259" y="125"/>
                    </a:lnTo>
                    <a:lnTo>
                      <a:pt x="259" y="124"/>
                    </a:lnTo>
                    <a:lnTo>
                      <a:pt x="261" y="123"/>
                    </a:lnTo>
                    <a:lnTo>
                      <a:pt x="262" y="121"/>
                    </a:lnTo>
                    <a:lnTo>
                      <a:pt x="262" y="121"/>
                    </a:lnTo>
                    <a:lnTo>
                      <a:pt x="262" y="117"/>
                    </a:lnTo>
                    <a:lnTo>
                      <a:pt x="263" y="113"/>
                    </a:lnTo>
                    <a:lnTo>
                      <a:pt x="266" y="111"/>
                    </a:lnTo>
                    <a:lnTo>
                      <a:pt x="266" y="111"/>
                    </a:lnTo>
                    <a:lnTo>
                      <a:pt x="268" y="110"/>
                    </a:lnTo>
                    <a:lnTo>
                      <a:pt x="268" y="110"/>
                    </a:lnTo>
                    <a:lnTo>
                      <a:pt x="269" y="104"/>
                    </a:lnTo>
                    <a:lnTo>
                      <a:pt x="271" y="98"/>
                    </a:lnTo>
                    <a:lnTo>
                      <a:pt x="271" y="98"/>
                    </a:lnTo>
                    <a:lnTo>
                      <a:pt x="271" y="91"/>
                    </a:lnTo>
                    <a:lnTo>
                      <a:pt x="273" y="84"/>
                    </a:lnTo>
                    <a:lnTo>
                      <a:pt x="273" y="84"/>
                    </a:lnTo>
                    <a:lnTo>
                      <a:pt x="275" y="77"/>
                    </a:lnTo>
                    <a:lnTo>
                      <a:pt x="275" y="74"/>
                    </a:lnTo>
                    <a:lnTo>
                      <a:pt x="278" y="73"/>
                    </a:lnTo>
                    <a:lnTo>
                      <a:pt x="278" y="73"/>
                    </a:lnTo>
                    <a:lnTo>
                      <a:pt x="279" y="70"/>
                    </a:lnTo>
                    <a:lnTo>
                      <a:pt x="281" y="68"/>
                    </a:lnTo>
                    <a:lnTo>
                      <a:pt x="281" y="66"/>
                    </a:lnTo>
                    <a:lnTo>
                      <a:pt x="283" y="64"/>
                    </a:lnTo>
                    <a:lnTo>
                      <a:pt x="283" y="64"/>
                    </a:lnTo>
                    <a:lnTo>
                      <a:pt x="288" y="61"/>
                    </a:lnTo>
                    <a:lnTo>
                      <a:pt x="291" y="59"/>
                    </a:lnTo>
                    <a:lnTo>
                      <a:pt x="291" y="59"/>
                    </a:lnTo>
                    <a:lnTo>
                      <a:pt x="292" y="56"/>
                    </a:lnTo>
                    <a:lnTo>
                      <a:pt x="293" y="53"/>
                    </a:lnTo>
                    <a:lnTo>
                      <a:pt x="295" y="51"/>
                    </a:lnTo>
                    <a:lnTo>
                      <a:pt x="295" y="51"/>
                    </a:lnTo>
                    <a:lnTo>
                      <a:pt x="293" y="49"/>
                    </a:lnTo>
                    <a:lnTo>
                      <a:pt x="292" y="47"/>
                    </a:lnTo>
                    <a:lnTo>
                      <a:pt x="291" y="46"/>
                    </a:lnTo>
                    <a:lnTo>
                      <a:pt x="289" y="43"/>
                    </a:lnTo>
                    <a:lnTo>
                      <a:pt x="289" y="43"/>
                    </a:lnTo>
                    <a:lnTo>
                      <a:pt x="291" y="29"/>
                    </a:lnTo>
                    <a:lnTo>
                      <a:pt x="291" y="29"/>
                    </a:lnTo>
                    <a:lnTo>
                      <a:pt x="291" y="29"/>
                    </a:lnTo>
                    <a:lnTo>
                      <a:pt x="291" y="29"/>
                    </a:lnTo>
                    <a:lnTo>
                      <a:pt x="272" y="13"/>
                    </a:lnTo>
                    <a:lnTo>
                      <a:pt x="272" y="13"/>
                    </a:lnTo>
                    <a:lnTo>
                      <a:pt x="269" y="13"/>
                    </a:lnTo>
                    <a:lnTo>
                      <a:pt x="268" y="14"/>
                    </a:lnTo>
                    <a:lnTo>
                      <a:pt x="265" y="16"/>
                    </a:lnTo>
                    <a:lnTo>
                      <a:pt x="265" y="16"/>
                    </a:lnTo>
                    <a:lnTo>
                      <a:pt x="262" y="13"/>
                    </a:lnTo>
                    <a:lnTo>
                      <a:pt x="259" y="13"/>
                    </a:lnTo>
                    <a:lnTo>
                      <a:pt x="255" y="14"/>
                    </a:lnTo>
                    <a:lnTo>
                      <a:pt x="255" y="14"/>
                    </a:lnTo>
                    <a:lnTo>
                      <a:pt x="252" y="16"/>
                    </a:lnTo>
                    <a:lnTo>
                      <a:pt x="249" y="16"/>
                    </a:lnTo>
                    <a:lnTo>
                      <a:pt x="245" y="14"/>
                    </a:lnTo>
                    <a:lnTo>
                      <a:pt x="245" y="14"/>
                    </a:lnTo>
                    <a:lnTo>
                      <a:pt x="244" y="13"/>
                    </a:lnTo>
                    <a:lnTo>
                      <a:pt x="241" y="10"/>
                    </a:lnTo>
                    <a:lnTo>
                      <a:pt x="239" y="6"/>
                    </a:lnTo>
                    <a:lnTo>
                      <a:pt x="239" y="6"/>
                    </a:lnTo>
                    <a:lnTo>
                      <a:pt x="236" y="4"/>
                    </a:lnTo>
                    <a:lnTo>
                      <a:pt x="235" y="3"/>
                    </a:lnTo>
                    <a:lnTo>
                      <a:pt x="235" y="3"/>
                    </a:lnTo>
                    <a:lnTo>
                      <a:pt x="222" y="4"/>
                    </a:lnTo>
                    <a:lnTo>
                      <a:pt x="222" y="4"/>
                    </a:lnTo>
                    <a:lnTo>
                      <a:pt x="215" y="2"/>
                    </a:lnTo>
                    <a:lnTo>
                      <a:pt x="209" y="0"/>
                    </a:lnTo>
                    <a:lnTo>
                      <a:pt x="207" y="2"/>
                    </a:lnTo>
                    <a:lnTo>
                      <a:pt x="205" y="3"/>
                    </a:lnTo>
                    <a:lnTo>
                      <a:pt x="205" y="3"/>
                    </a:lnTo>
                    <a:lnTo>
                      <a:pt x="202" y="6"/>
                    </a:lnTo>
                    <a:lnTo>
                      <a:pt x="199" y="6"/>
                    </a:lnTo>
                    <a:lnTo>
                      <a:pt x="192" y="4"/>
                    </a:lnTo>
                    <a:lnTo>
                      <a:pt x="192" y="4"/>
                    </a:lnTo>
                    <a:lnTo>
                      <a:pt x="187" y="6"/>
                    </a:lnTo>
                    <a:lnTo>
                      <a:pt x="182" y="7"/>
                    </a:lnTo>
                    <a:lnTo>
                      <a:pt x="175" y="10"/>
                    </a:lnTo>
                    <a:lnTo>
                      <a:pt x="175" y="10"/>
                    </a:lnTo>
                    <a:lnTo>
                      <a:pt x="172" y="10"/>
                    </a:lnTo>
                    <a:lnTo>
                      <a:pt x="168" y="10"/>
                    </a:lnTo>
                    <a:lnTo>
                      <a:pt x="165" y="9"/>
                    </a:lnTo>
                    <a:lnTo>
                      <a:pt x="162" y="10"/>
                    </a:lnTo>
                    <a:lnTo>
                      <a:pt x="162" y="10"/>
                    </a:lnTo>
                    <a:lnTo>
                      <a:pt x="161" y="13"/>
                    </a:lnTo>
                    <a:lnTo>
                      <a:pt x="160" y="16"/>
                    </a:lnTo>
                    <a:lnTo>
                      <a:pt x="158" y="22"/>
                    </a:lnTo>
                    <a:lnTo>
                      <a:pt x="127" y="14"/>
                    </a:lnTo>
                    <a:lnTo>
                      <a:pt x="127" y="14"/>
                    </a:lnTo>
                    <a:lnTo>
                      <a:pt x="123" y="10"/>
                    </a:lnTo>
                    <a:lnTo>
                      <a:pt x="118" y="7"/>
                    </a:lnTo>
                    <a:lnTo>
                      <a:pt x="114" y="6"/>
                    </a:lnTo>
                    <a:lnTo>
                      <a:pt x="114" y="6"/>
                    </a:lnTo>
                    <a:lnTo>
                      <a:pt x="111" y="6"/>
                    </a:lnTo>
                    <a:lnTo>
                      <a:pt x="108" y="7"/>
                    </a:lnTo>
                    <a:lnTo>
                      <a:pt x="103" y="13"/>
                    </a:lnTo>
                    <a:lnTo>
                      <a:pt x="97" y="19"/>
                    </a:lnTo>
                    <a:lnTo>
                      <a:pt x="97" y="30"/>
                    </a:lnTo>
                    <a:lnTo>
                      <a:pt x="97" y="30"/>
                    </a:lnTo>
                    <a:lnTo>
                      <a:pt x="97" y="34"/>
                    </a:lnTo>
                    <a:lnTo>
                      <a:pt x="97" y="39"/>
                    </a:lnTo>
                    <a:lnTo>
                      <a:pt x="94" y="46"/>
                    </a:lnTo>
                    <a:lnTo>
                      <a:pt x="94" y="46"/>
                    </a:lnTo>
                    <a:lnTo>
                      <a:pt x="91" y="53"/>
                    </a:lnTo>
                    <a:lnTo>
                      <a:pt x="90" y="57"/>
                    </a:lnTo>
                    <a:lnTo>
                      <a:pt x="89" y="63"/>
                    </a:lnTo>
                    <a:lnTo>
                      <a:pt x="89" y="63"/>
                    </a:lnTo>
                    <a:lnTo>
                      <a:pt x="87" y="71"/>
                    </a:lnTo>
                    <a:lnTo>
                      <a:pt x="83" y="81"/>
                    </a:lnTo>
                    <a:lnTo>
                      <a:pt x="79" y="90"/>
                    </a:lnTo>
                    <a:lnTo>
                      <a:pt x="77" y="97"/>
                    </a:lnTo>
                    <a:lnTo>
                      <a:pt x="77" y="97"/>
                    </a:lnTo>
                    <a:lnTo>
                      <a:pt x="77" y="100"/>
                    </a:lnTo>
                    <a:lnTo>
                      <a:pt x="74" y="103"/>
                    </a:lnTo>
                    <a:lnTo>
                      <a:pt x="70" y="107"/>
                    </a:lnTo>
                    <a:lnTo>
                      <a:pt x="66" y="111"/>
                    </a:lnTo>
                    <a:lnTo>
                      <a:pt x="64" y="113"/>
                    </a:lnTo>
                    <a:lnTo>
                      <a:pt x="63" y="114"/>
                    </a:lnTo>
                    <a:lnTo>
                      <a:pt x="63" y="114"/>
                    </a:lnTo>
                    <a:lnTo>
                      <a:pt x="61" y="141"/>
                    </a:lnTo>
                    <a:lnTo>
                      <a:pt x="61" y="141"/>
                    </a:lnTo>
                    <a:lnTo>
                      <a:pt x="61" y="147"/>
                    </a:lnTo>
                    <a:lnTo>
                      <a:pt x="59" y="148"/>
                    </a:lnTo>
                    <a:lnTo>
                      <a:pt x="57" y="148"/>
                    </a:lnTo>
                    <a:lnTo>
                      <a:pt x="56" y="154"/>
                    </a:lnTo>
                    <a:lnTo>
                      <a:pt x="56" y="154"/>
                    </a:lnTo>
                    <a:lnTo>
                      <a:pt x="56" y="158"/>
                    </a:lnTo>
                    <a:lnTo>
                      <a:pt x="53" y="160"/>
                    </a:lnTo>
                    <a:lnTo>
                      <a:pt x="50" y="160"/>
                    </a:lnTo>
                    <a:lnTo>
                      <a:pt x="46" y="162"/>
                    </a:lnTo>
                    <a:lnTo>
                      <a:pt x="46" y="162"/>
                    </a:lnTo>
                    <a:lnTo>
                      <a:pt x="42" y="167"/>
                    </a:lnTo>
                    <a:lnTo>
                      <a:pt x="40" y="165"/>
                    </a:lnTo>
                    <a:lnTo>
                      <a:pt x="39" y="164"/>
                    </a:lnTo>
                    <a:lnTo>
                      <a:pt x="39" y="164"/>
                    </a:lnTo>
                    <a:lnTo>
                      <a:pt x="39" y="161"/>
                    </a:lnTo>
                    <a:lnTo>
                      <a:pt x="36" y="160"/>
                    </a:lnTo>
                    <a:lnTo>
                      <a:pt x="32" y="160"/>
                    </a:lnTo>
                    <a:lnTo>
                      <a:pt x="26" y="162"/>
                    </a:lnTo>
                    <a:lnTo>
                      <a:pt x="26" y="162"/>
                    </a:lnTo>
                    <a:lnTo>
                      <a:pt x="23" y="164"/>
                    </a:lnTo>
                    <a:lnTo>
                      <a:pt x="20" y="164"/>
                    </a:lnTo>
                    <a:lnTo>
                      <a:pt x="16" y="161"/>
                    </a:lnTo>
                    <a:lnTo>
                      <a:pt x="16" y="161"/>
                    </a:lnTo>
                    <a:lnTo>
                      <a:pt x="10" y="164"/>
                    </a:lnTo>
                    <a:lnTo>
                      <a:pt x="0" y="169"/>
                    </a:lnTo>
                    <a:lnTo>
                      <a:pt x="0" y="169"/>
                    </a:lnTo>
                    <a:lnTo>
                      <a:pt x="5" y="178"/>
                    </a:lnTo>
                    <a:lnTo>
                      <a:pt x="6" y="187"/>
                    </a:lnTo>
                    <a:lnTo>
                      <a:pt x="6" y="187"/>
                    </a:lnTo>
                    <a:lnTo>
                      <a:pt x="6" y="188"/>
                    </a:lnTo>
                    <a:lnTo>
                      <a:pt x="6" y="188"/>
                    </a:lnTo>
                    <a:lnTo>
                      <a:pt x="12" y="185"/>
                    </a:lnTo>
                    <a:lnTo>
                      <a:pt x="16" y="184"/>
                    </a:lnTo>
                    <a:lnTo>
                      <a:pt x="16" y="184"/>
                    </a:lnTo>
                    <a:lnTo>
                      <a:pt x="43" y="184"/>
                    </a:lnTo>
                    <a:lnTo>
                      <a:pt x="67" y="184"/>
                    </a:lnTo>
                    <a:lnTo>
                      <a:pt x="67" y="184"/>
                    </a:lnTo>
                    <a:lnTo>
                      <a:pt x="70" y="188"/>
                    </a:lnTo>
                    <a:lnTo>
                      <a:pt x="70" y="192"/>
                    </a:lnTo>
                    <a:lnTo>
                      <a:pt x="70" y="197"/>
                    </a:lnTo>
                    <a:lnTo>
                      <a:pt x="70" y="197"/>
                    </a:lnTo>
                    <a:lnTo>
                      <a:pt x="70" y="201"/>
                    </a:lnTo>
                    <a:lnTo>
                      <a:pt x="71" y="202"/>
                    </a:lnTo>
                    <a:lnTo>
                      <a:pt x="74" y="205"/>
                    </a:lnTo>
                    <a:lnTo>
                      <a:pt x="77" y="209"/>
                    </a:lnTo>
                    <a:lnTo>
                      <a:pt x="77" y="209"/>
                    </a:lnTo>
                    <a:lnTo>
                      <a:pt x="80" y="215"/>
                    </a:lnTo>
                    <a:lnTo>
                      <a:pt x="83" y="218"/>
                    </a:lnTo>
                    <a:lnTo>
                      <a:pt x="86" y="219"/>
                    </a:lnTo>
                    <a:lnTo>
                      <a:pt x="90" y="219"/>
                    </a:lnTo>
                    <a:lnTo>
                      <a:pt x="90" y="219"/>
                    </a:lnTo>
                    <a:lnTo>
                      <a:pt x="101" y="216"/>
                    </a:lnTo>
                    <a:lnTo>
                      <a:pt x="108" y="216"/>
                    </a:lnTo>
                    <a:lnTo>
                      <a:pt x="108" y="216"/>
                    </a:lnTo>
                    <a:lnTo>
                      <a:pt x="110" y="216"/>
                    </a:lnTo>
                    <a:lnTo>
                      <a:pt x="110" y="215"/>
                    </a:lnTo>
                    <a:lnTo>
                      <a:pt x="111" y="211"/>
                    </a:lnTo>
                    <a:lnTo>
                      <a:pt x="113" y="205"/>
                    </a:lnTo>
                    <a:lnTo>
                      <a:pt x="116" y="202"/>
                    </a:lnTo>
                    <a:lnTo>
                      <a:pt x="116" y="202"/>
                    </a:lnTo>
                    <a:lnTo>
                      <a:pt x="120" y="201"/>
                    </a:lnTo>
                    <a:lnTo>
                      <a:pt x="123" y="201"/>
                    </a:lnTo>
                    <a:lnTo>
                      <a:pt x="128" y="202"/>
                    </a:lnTo>
                    <a:lnTo>
                      <a:pt x="128" y="202"/>
                    </a:lnTo>
                    <a:lnTo>
                      <a:pt x="130" y="204"/>
                    </a:lnTo>
                    <a:lnTo>
                      <a:pt x="131" y="205"/>
                    </a:lnTo>
                    <a:lnTo>
                      <a:pt x="135" y="205"/>
                    </a:lnTo>
                    <a:lnTo>
                      <a:pt x="135" y="205"/>
                    </a:lnTo>
                    <a:lnTo>
                      <a:pt x="144" y="205"/>
                    </a:lnTo>
                    <a:lnTo>
                      <a:pt x="145" y="205"/>
                    </a:lnTo>
                    <a:lnTo>
                      <a:pt x="147" y="208"/>
                    </a:lnTo>
                    <a:lnTo>
                      <a:pt x="147" y="208"/>
                    </a:lnTo>
                    <a:lnTo>
                      <a:pt x="147" y="215"/>
                    </a:lnTo>
                    <a:lnTo>
                      <a:pt x="148" y="218"/>
                    </a:lnTo>
                    <a:lnTo>
                      <a:pt x="150" y="221"/>
                    </a:lnTo>
                    <a:lnTo>
                      <a:pt x="150" y="221"/>
                    </a:lnTo>
                    <a:lnTo>
                      <a:pt x="150" y="225"/>
                    </a:lnTo>
                    <a:lnTo>
                      <a:pt x="148" y="232"/>
                    </a:lnTo>
                    <a:lnTo>
                      <a:pt x="147" y="239"/>
                    </a:lnTo>
                    <a:lnTo>
                      <a:pt x="147" y="242"/>
                    </a:lnTo>
                    <a:lnTo>
                      <a:pt x="147" y="243"/>
                    </a:lnTo>
                    <a:lnTo>
                      <a:pt x="147" y="243"/>
                    </a:lnTo>
                    <a:lnTo>
                      <a:pt x="153" y="249"/>
                    </a:lnTo>
                    <a:lnTo>
                      <a:pt x="155" y="253"/>
                    </a:lnTo>
                    <a:lnTo>
                      <a:pt x="155" y="256"/>
                    </a:lnTo>
                    <a:lnTo>
                      <a:pt x="155" y="256"/>
                    </a:lnTo>
                    <a:lnTo>
                      <a:pt x="154" y="263"/>
                    </a:lnTo>
                    <a:lnTo>
                      <a:pt x="154" y="268"/>
                    </a:lnTo>
                    <a:lnTo>
                      <a:pt x="155" y="269"/>
                    </a:lnTo>
                    <a:lnTo>
                      <a:pt x="155" y="269"/>
                    </a:lnTo>
                    <a:lnTo>
                      <a:pt x="157" y="269"/>
                    </a:lnTo>
                    <a:lnTo>
                      <a:pt x="158" y="268"/>
                    </a:lnTo>
                    <a:lnTo>
                      <a:pt x="161" y="265"/>
                    </a:lnTo>
                    <a:lnTo>
                      <a:pt x="164" y="265"/>
                    </a:lnTo>
                    <a:lnTo>
                      <a:pt x="164" y="265"/>
                    </a:lnTo>
                    <a:lnTo>
                      <a:pt x="171" y="265"/>
                    </a:lnTo>
                    <a:lnTo>
                      <a:pt x="178" y="263"/>
                    </a:lnTo>
                    <a:lnTo>
                      <a:pt x="178" y="263"/>
                    </a:lnTo>
                    <a:lnTo>
                      <a:pt x="180" y="263"/>
                    </a:lnTo>
                    <a:lnTo>
                      <a:pt x="182" y="263"/>
                    </a:lnTo>
                    <a:lnTo>
                      <a:pt x="182" y="263"/>
                    </a:lnTo>
                    <a:lnTo>
                      <a:pt x="185" y="266"/>
                    </a:lnTo>
                    <a:lnTo>
                      <a:pt x="187" y="268"/>
                    </a:lnTo>
                    <a:lnTo>
                      <a:pt x="187" y="268"/>
                    </a:lnTo>
                    <a:lnTo>
                      <a:pt x="188" y="270"/>
                    </a:lnTo>
                    <a:lnTo>
                      <a:pt x="190" y="270"/>
                    </a:lnTo>
                    <a:lnTo>
                      <a:pt x="191" y="270"/>
                    </a:lnTo>
                    <a:lnTo>
                      <a:pt x="191" y="270"/>
                    </a:lnTo>
                    <a:lnTo>
                      <a:pt x="197" y="269"/>
                    </a:lnTo>
                    <a:lnTo>
                      <a:pt x="199" y="269"/>
                    </a:lnTo>
                    <a:lnTo>
                      <a:pt x="201" y="270"/>
                    </a:lnTo>
                    <a:lnTo>
                      <a:pt x="201" y="270"/>
                    </a:lnTo>
                    <a:lnTo>
                      <a:pt x="201" y="273"/>
                    </a:lnTo>
                    <a:lnTo>
                      <a:pt x="202" y="276"/>
                    </a:lnTo>
                    <a:lnTo>
                      <a:pt x="204" y="278"/>
                    </a:lnTo>
                    <a:lnTo>
                      <a:pt x="205" y="278"/>
                    </a:lnTo>
                    <a:lnTo>
                      <a:pt x="205" y="278"/>
                    </a:lnTo>
                    <a:lnTo>
                      <a:pt x="208" y="278"/>
                    </a:lnTo>
                    <a:lnTo>
                      <a:pt x="212" y="280"/>
                    </a:lnTo>
                    <a:lnTo>
                      <a:pt x="217" y="282"/>
                    </a:lnTo>
                    <a:lnTo>
                      <a:pt x="219" y="282"/>
                    </a:lnTo>
                    <a:lnTo>
                      <a:pt x="219" y="282"/>
                    </a:lnTo>
                    <a:lnTo>
                      <a:pt x="224" y="282"/>
                    </a:lnTo>
                    <a:lnTo>
                      <a:pt x="225" y="282"/>
                    </a:lnTo>
                    <a:lnTo>
                      <a:pt x="227" y="280"/>
                    </a:lnTo>
                    <a:lnTo>
                      <a:pt x="227" y="280"/>
                    </a:lnTo>
                    <a:lnTo>
                      <a:pt x="227" y="279"/>
                    </a:lnTo>
                    <a:lnTo>
                      <a:pt x="228" y="278"/>
                    </a:lnTo>
                    <a:lnTo>
                      <a:pt x="231" y="276"/>
                    </a:lnTo>
                    <a:lnTo>
                      <a:pt x="232" y="278"/>
                    </a:lnTo>
                    <a:lnTo>
                      <a:pt x="232" y="278"/>
                    </a:lnTo>
                    <a:lnTo>
                      <a:pt x="235" y="283"/>
                    </a:lnTo>
                    <a:lnTo>
                      <a:pt x="238" y="286"/>
                    </a:lnTo>
                    <a:lnTo>
                      <a:pt x="241" y="286"/>
                    </a:lnTo>
                    <a:lnTo>
                      <a:pt x="241" y="286"/>
                    </a:lnTo>
                    <a:lnTo>
                      <a:pt x="248" y="288"/>
                    </a:lnTo>
                    <a:lnTo>
                      <a:pt x="251" y="288"/>
                    </a:lnTo>
                    <a:lnTo>
                      <a:pt x="252" y="289"/>
                    </a:lnTo>
                    <a:lnTo>
                      <a:pt x="252" y="289"/>
                    </a:lnTo>
                    <a:lnTo>
                      <a:pt x="255" y="296"/>
                    </a:lnTo>
                    <a:lnTo>
                      <a:pt x="256" y="300"/>
                    </a:lnTo>
                    <a:lnTo>
                      <a:pt x="259" y="303"/>
                    </a:lnTo>
                    <a:lnTo>
                      <a:pt x="259" y="303"/>
                    </a:lnTo>
                    <a:lnTo>
                      <a:pt x="262" y="305"/>
                    </a:lnTo>
                    <a:lnTo>
                      <a:pt x="266" y="305"/>
                    </a:lnTo>
                    <a:lnTo>
                      <a:pt x="271" y="303"/>
                    </a:lnTo>
                    <a:lnTo>
                      <a:pt x="271" y="303"/>
                    </a:lnTo>
                    <a:lnTo>
                      <a:pt x="272" y="302"/>
                    </a:lnTo>
                    <a:lnTo>
                      <a:pt x="273" y="299"/>
                    </a:lnTo>
                    <a:lnTo>
                      <a:pt x="273" y="296"/>
                    </a:lnTo>
                    <a:lnTo>
                      <a:pt x="273" y="296"/>
                    </a:lnTo>
                    <a:lnTo>
                      <a:pt x="273" y="289"/>
                    </a:lnTo>
                    <a:lnTo>
                      <a:pt x="272" y="286"/>
                    </a:lnTo>
                    <a:lnTo>
                      <a:pt x="271" y="285"/>
                    </a:lnTo>
                    <a:lnTo>
                      <a:pt x="271" y="285"/>
                    </a:lnTo>
                    <a:lnTo>
                      <a:pt x="266" y="288"/>
                    </a:lnTo>
                    <a:lnTo>
                      <a:pt x="263" y="288"/>
                    </a:lnTo>
                    <a:lnTo>
                      <a:pt x="261" y="288"/>
                    </a:lnTo>
                    <a:lnTo>
                      <a:pt x="261" y="288"/>
                    </a:lnTo>
                    <a:lnTo>
                      <a:pt x="256" y="286"/>
                    </a:lnTo>
                    <a:lnTo>
                      <a:pt x="254" y="282"/>
                    </a:lnTo>
                    <a:lnTo>
                      <a:pt x="249" y="275"/>
                    </a:lnTo>
                    <a:lnTo>
                      <a:pt x="249" y="275"/>
                    </a:lnTo>
                    <a:lnTo>
                      <a:pt x="249" y="273"/>
                    </a:lnTo>
                    <a:lnTo>
                      <a:pt x="251" y="269"/>
                    </a:lnTo>
                    <a:lnTo>
                      <a:pt x="252" y="265"/>
                    </a:lnTo>
                    <a:lnTo>
                      <a:pt x="254" y="261"/>
                    </a:lnTo>
                    <a:lnTo>
                      <a:pt x="254" y="261"/>
                    </a:lnTo>
                    <a:lnTo>
                      <a:pt x="255" y="251"/>
                    </a:lnTo>
                    <a:lnTo>
                      <a:pt x="255" y="245"/>
                    </a:lnTo>
                    <a:lnTo>
                      <a:pt x="254" y="242"/>
                    </a:lnTo>
                    <a:lnTo>
                      <a:pt x="254" y="242"/>
                    </a:lnTo>
                    <a:lnTo>
                      <a:pt x="252" y="241"/>
                    </a:lnTo>
                    <a:lnTo>
                      <a:pt x="252" y="239"/>
                    </a:lnTo>
                    <a:lnTo>
                      <a:pt x="254" y="236"/>
                    </a:lnTo>
                    <a:lnTo>
                      <a:pt x="256" y="233"/>
                    </a:lnTo>
                    <a:lnTo>
                      <a:pt x="256" y="233"/>
                    </a:lnTo>
                    <a:lnTo>
                      <a:pt x="258" y="231"/>
                    </a:lnTo>
                    <a:lnTo>
                      <a:pt x="258" y="228"/>
                    </a:lnTo>
                    <a:lnTo>
                      <a:pt x="258" y="225"/>
                    </a:lnTo>
                    <a:lnTo>
                      <a:pt x="259" y="224"/>
                    </a:lnTo>
                    <a:lnTo>
                      <a:pt x="261" y="224"/>
                    </a:lnTo>
                    <a:lnTo>
                      <a:pt x="261" y="224"/>
                    </a:lnTo>
                    <a:lnTo>
                      <a:pt x="271" y="224"/>
                    </a:lnTo>
                    <a:lnTo>
                      <a:pt x="276" y="222"/>
                    </a:lnTo>
                    <a:lnTo>
                      <a:pt x="279" y="221"/>
                    </a:lnTo>
                    <a:lnTo>
                      <a:pt x="279" y="221"/>
                    </a:lnTo>
                    <a:lnTo>
                      <a:pt x="281" y="219"/>
                    </a:lnTo>
                    <a:lnTo>
                      <a:pt x="281" y="219"/>
                    </a:lnTo>
                    <a:lnTo>
                      <a:pt x="282" y="218"/>
                    </a:lnTo>
                    <a:lnTo>
                      <a:pt x="282" y="218"/>
                    </a:lnTo>
                    <a:lnTo>
                      <a:pt x="276" y="208"/>
                    </a:lnTo>
                    <a:lnTo>
                      <a:pt x="273" y="204"/>
                    </a:lnTo>
                    <a:lnTo>
                      <a:pt x="269" y="201"/>
                    </a:lnTo>
                    <a:lnTo>
                      <a:pt x="269" y="20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4" name="South Africa">
                <a:extLst>
                  <a:ext uri="{FF2B5EF4-FFF2-40B4-BE49-F238E27FC236}">
                    <a16:creationId xmlns:a16="http://schemas.microsoft.com/office/drawing/2014/main" id="{418FEBD1-B6AB-E2A3-3621-3A33A27A5177}"/>
                  </a:ext>
                </a:extLst>
              </p:cNvPr>
              <p:cNvSpPr>
                <a:spLocks noEditPoints="1"/>
              </p:cNvSpPr>
              <p:nvPr/>
            </p:nvSpPr>
            <p:spPr bwMode="auto">
              <a:xfrm>
                <a:off x="4703701" y="4843941"/>
                <a:ext cx="380305" cy="334431"/>
              </a:xfrm>
              <a:custGeom>
                <a:avLst/>
                <a:gdLst/>
                <a:ahLst/>
                <a:cxnLst>
                  <a:cxn ang="0">
                    <a:pos x="245" y="83"/>
                  </a:cxn>
                  <a:cxn ang="0">
                    <a:pos x="242" y="90"/>
                  </a:cxn>
                  <a:cxn ang="0">
                    <a:pos x="230" y="90"/>
                  </a:cxn>
                  <a:cxn ang="0">
                    <a:pos x="228" y="70"/>
                  </a:cxn>
                  <a:cxn ang="0">
                    <a:pos x="239" y="67"/>
                  </a:cxn>
                  <a:cxn ang="0">
                    <a:pos x="243" y="67"/>
                  </a:cxn>
                  <a:cxn ang="0">
                    <a:pos x="242" y="37"/>
                  </a:cxn>
                  <a:cxn ang="0">
                    <a:pos x="236" y="23"/>
                  </a:cxn>
                  <a:cxn ang="0">
                    <a:pos x="223" y="6"/>
                  </a:cxn>
                  <a:cxn ang="0">
                    <a:pos x="210" y="3"/>
                  </a:cxn>
                  <a:cxn ang="0">
                    <a:pos x="198" y="0"/>
                  </a:cxn>
                  <a:cxn ang="0">
                    <a:pos x="188" y="10"/>
                  </a:cxn>
                  <a:cxn ang="0">
                    <a:pos x="181" y="17"/>
                  </a:cxn>
                  <a:cxn ang="0">
                    <a:pos x="171" y="24"/>
                  </a:cxn>
                  <a:cxn ang="0">
                    <a:pos x="164" y="34"/>
                  </a:cxn>
                  <a:cxn ang="0">
                    <a:pos x="155" y="44"/>
                  </a:cxn>
                  <a:cxn ang="0">
                    <a:pos x="145" y="49"/>
                  </a:cxn>
                  <a:cxn ang="0">
                    <a:pos x="139" y="63"/>
                  </a:cxn>
                  <a:cxn ang="0">
                    <a:pos x="122" y="63"/>
                  </a:cxn>
                  <a:cxn ang="0">
                    <a:pos x="107" y="56"/>
                  </a:cxn>
                  <a:cxn ang="0">
                    <a:pos x="99" y="63"/>
                  </a:cxn>
                  <a:cxn ang="0">
                    <a:pos x="92" y="74"/>
                  </a:cxn>
                  <a:cxn ang="0">
                    <a:pos x="77" y="84"/>
                  </a:cxn>
                  <a:cxn ang="0">
                    <a:pos x="64" y="81"/>
                  </a:cxn>
                  <a:cxn ang="0">
                    <a:pos x="65" y="74"/>
                  </a:cxn>
                  <a:cxn ang="0">
                    <a:pos x="68" y="70"/>
                  </a:cxn>
                  <a:cxn ang="0">
                    <a:pos x="60" y="52"/>
                  </a:cxn>
                  <a:cxn ang="0">
                    <a:pos x="55" y="108"/>
                  </a:cxn>
                  <a:cxn ang="0">
                    <a:pos x="45" y="118"/>
                  </a:cxn>
                  <a:cxn ang="0">
                    <a:pos x="24" y="120"/>
                  </a:cxn>
                  <a:cxn ang="0">
                    <a:pos x="17" y="111"/>
                  </a:cxn>
                  <a:cxn ang="0">
                    <a:pos x="13" y="106"/>
                  </a:cxn>
                  <a:cxn ang="0">
                    <a:pos x="7" y="113"/>
                  </a:cxn>
                  <a:cxn ang="0">
                    <a:pos x="0" y="114"/>
                  </a:cxn>
                  <a:cxn ang="0">
                    <a:pos x="16" y="150"/>
                  </a:cxn>
                  <a:cxn ang="0">
                    <a:pos x="27" y="171"/>
                  </a:cxn>
                  <a:cxn ang="0">
                    <a:pos x="27" y="187"/>
                  </a:cxn>
                  <a:cxn ang="0">
                    <a:pos x="28" y="199"/>
                  </a:cxn>
                  <a:cxn ang="0">
                    <a:pos x="31" y="212"/>
                  </a:cxn>
                  <a:cxn ang="0">
                    <a:pos x="37" y="215"/>
                  </a:cxn>
                  <a:cxn ang="0">
                    <a:pos x="43" y="218"/>
                  </a:cxn>
                  <a:cxn ang="0">
                    <a:pos x="50" y="226"/>
                  </a:cxn>
                  <a:cxn ang="0">
                    <a:pos x="58" y="224"/>
                  </a:cxn>
                  <a:cxn ang="0">
                    <a:pos x="78" y="218"/>
                  </a:cxn>
                  <a:cxn ang="0">
                    <a:pos x="92" y="212"/>
                  </a:cxn>
                  <a:cxn ang="0">
                    <a:pos x="111" y="211"/>
                  </a:cxn>
                  <a:cxn ang="0">
                    <a:pos x="127" y="214"/>
                  </a:cxn>
                  <a:cxn ang="0">
                    <a:pos x="138" y="211"/>
                  </a:cxn>
                  <a:cxn ang="0">
                    <a:pos x="142" y="208"/>
                  </a:cxn>
                  <a:cxn ang="0">
                    <a:pos x="156" y="204"/>
                  </a:cxn>
                  <a:cxn ang="0">
                    <a:pos x="189" y="182"/>
                  </a:cxn>
                  <a:cxn ang="0">
                    <a:pos x="220" y="147"/>
                  </a:cxn>
                  <a:cxn ang="0">
                    <a:pos x="239" y="121"/>
                  </a:cxn>
                  <a:cxn ang="0">
                    <a:pos x="255" y="100"/>
                  </a:cxn>
                  <a:cxn ang="0">
                    <a:pos x="246" y="86"/>
                  </a:cxn>
                  <a:cxn ang="0">
                    <a:pos x="195" y="140"/>
                  </a:cxn>
                  <a:cxn ang="0">
                    <a:pos x="186" y="141"/>
                  </a:cxn>
                  <a:cxn ang="0">
                    <a:pos x="166" y="135"/>
                  </a:cxn>
                  <a:cxn ang="0">
                    <a:pos x="183" y="116"/>
                  </a:cxn>
                  <a:cxn ang="0">
                    <a:pos x="192" y="114"/>
                  </a:cxn>
                  <a:cxn ang="0">
                    <a:pos x="202" y="127"/>
                  </a:cxn>
                  <a:cxn ang="0">
                    <a:pos x="196" y="135"/>
                  </a:cxn>
                </a:cxnLst>
                <a:rect l="0" t="0" r="r" b="b"/>
                <a:pathLst>
                  <a:path w="257" h="226">
                    <a:moveTo>
                      <a:pt x="246" y="86"/>
                    </a:moveTo>
                    <a:lnTo>
                      <a:pt x="246" y="86"/>
                    </a:lnTo>
                    <a:lnTo>
                      <a:pt x="245" y="83"/>
                    </a:lnTo>
                    <a:lnTo>
                      <a:pt x="245" y="83"/>
                    </a:lnTo>
                    <a:lnTo>
                      <a:pt x="243" y="86"/>
                    </a:lnTo>
                    <a:lnTo>
                      <a:pt x="243" y="87"/>
                    </a:lnTo>
                    <a:lnTo>
                      <a:pt x="243" y="87"/>
                    </a:lnTo>
                    <a:lnTo>
                      <a:pt x="242" y="90"/>
                    </a:lnTo>
                    <a:lnTo>
                      <a:pt x="240" y="91"/>
                    </a:lnTo>
                    <a:lnTo>
                      <a:pt x="233" y="91"/>
                    </a:lnTo>
                    <a:lnTo>
                      <a:pt x="233" y="91"/>
                    </a:lnTo>
                    <a:lnTo>
                      <a:pt x="230" y="90"/>
                    </a:lnTo>
                    <a:lnTo>
                      <a:pt x="226" y="84"/>
                    </a:lnTo>
                    <a:lnTo>
                      <a:pt x="223" y="77"/>
                    </a:lnTo>
                    <a:lnTo>
                      <a:pt x="223" y="77"/>
                    </a:lnTo>
                    <a:lnTo>
                      <a:pt x="228" y="70"/>
                    </a:lnTo>
                    <a:lnTo>
                      <a:pt x="232" y="67"/>
                    </a:lnTo>
                    <a:lnTo>
                      <a:pt x="235" y="64"/>
                    </a:lnTo>
                    <a:lnTo>
                      <a:pt x="235" y="64"/>
                    </a:lnTo>
                    <a:lnTo>
                      <a:pt x="239" y="67"/>
                    </a:lnTo>
                    <a:lnTo>
                      <a:pt x="243" y="70"/>
                    </a:lnTo>
                    <a:lnTo>
                      <a:pt x="243" y="70"/>
                    </a:lnTo>
                    <a:lnTo>
                      <a:pt x="243" y="67"/>
                    </a:lnTo>
                    <a:lnTo>
                      <a:pt x="243" y="67"/>
                    </a:lnTo>
                    <a:lnTo>
                      <a:pt x="245" y="53"/>
                    </a:lnTo>
                    <a:lnTo>
                      <a:pt x="245" y="43"/>
                    </a:lnTo>
                    <a:lnTo>
                      <a:pt x="243" y="39"/>
                    </a:lnTo>
                    <a:lnTo>
                      <a:pt x="242" y="37"/>
                    </a:lnTo>
                    <a:lnTo>
                      <a:pt x="242" y="37"/>
                    </a:lnTo>
                    <a:lnTo>
                      <a:pt x="240" y="36"/>
                    </a:lnTo>
                    <a:lnTo>
                      <a:pt x="239" y="32"/>
                    </a:lnTo>
                    <a:lnTo>
                      <a:pt x="236" y="23"/>
                    </a:lnTo>
                    <a:lnTo>
                      <a:pt x="232" y="7"/>
                    </a:lnTo>
                    <a:lnTo>
                      <a:pt x="232" y="7"/>
                    </a:lnTo>
                    <a:lnTo>
                      <a:pt x="229" y="6"/>
                    </a:lnTo>
                    <a:lnTo>
                      <a:pt x="223" y="6"/>
                    </a:lnTo>
                    <a:lnTo>
                      <a:pt x="218" y="5"/>
                    </a:lnTo>
                    <a:lnTo>
                      <a:pt x="213" y="3"/>
                    </a:lnTo>
                    <a:lnTo>
                      <a:pt x="213" y="3"/>
                    </a:lnTo>
                    <a:lnTo>
                      <a:pt x="210" y="3"/>
                    </a:lnTo>
                    <a:lnTo>
                      <a:pt x="205" y="2"/>
                    </a:lnTo>
                    <a:lnTo>
                      <a:pt x="200" y="2"/>
                    </a:lnTo>
                    <a:lnTo>
                      <a:pt x="198" y="0"/>
                    </a:lnTo>
                    <a:lnTo>
                      <a:pt x="198" y="0"/>
                    </a:lnTo>
                    <a:lnTo>
                      <a:pt x="193" y="9"/>
                    </a:lnTo>
                    <a:lnTo>
                      <a:pt x="193" y="9"/>
                    </a:lnTo>
                    <a:lnTo>
                      <a:pt x="191" y="10"/>
                    </a:lnTo>
                    <a:lnTo>
                      <a:pt x="188" y="10"/>
                    </a:lnTo>
                    <a:lnTo>
                      <a:pt x="185" y="12"/>
                    </a:lnTo>
                    <a:lnTo>
                      <a:pt x="183" y="15"/>
                    </a:lnTo>
                    <a:lnTo>
                      <a:pt x="183" y="15"/>
                    </a:lnTo>
                    <a:lnTo>
                      <a:pt x="181" y="17"/>
                    </a:lnTo>
                    <a:lnTo>
                      <a:pt x="178" y="22"/>
                    </a:lnTo>
                    <a:lnTo>
                      <a:pt x="173" y="23"/>
                    </a:lnTo>
                    <a:lnTo>
                      <a:pt x="171" y="24"/>
                    </a:lnTo>
                    <a:lnTo>
                      <a:pt x="171" y="24"/>
                    </a:lnTo>
                    <a:lnTo>
                      <a:pt x="168" y="24"/>
                    </a:lnTo>
                    <a:lnTo>
                      <a:pt x="165" y="27"/>
                    </a:lnTo>
                    <a:lnTo>
                      <a:pt x="164" y="32"/>
                    </a:lnTo>
                    <a:lnTo>
                      <a:pt x="164" y="34"/>
                    </a:lnTo>
                    <a:lnTo>
                      <a:pt x="164" y="34"/>
                    </a:lnTo>
                    <a:lnTo>
                      <a:pt x="162" y="39"/>
                    </a:lnTo>
                    <a:lnTo>
                      <a:pt x="159" y="42"/>
                    </a:lnTo>
                    <a:lnTo>
                      <a:pt x="155" y="44"/>
                    </a:lnTo>
                    <a:lnTo>
                      <a:pt x="149" y="44"/>
                    </a:lnTo>
                    <a:lnTo>
                      <a:pt x="149" y="44"/>
                    </a:lnTo>
                    <a:lnTo>
                      <a:pt x="146" y="46"/>
                    </a:lnTo>
                    <a:lnTo>
                      <a:pt x="145" y="49"/>
                    </a:lnTo>
                    <a:lnTo>
                      <a:pt x="144" y="57"/>
                    </a:lnTo>
                    <a:lnTo>
                      <a:pt x="144" y="57"/>
                    </a:lnTo>
                    <a:lnTo>
                      <a:pt x="142" y="60"/>
                    </a:lnTo>
                    <a:lnTo>
                      <a:pt x="139" y="63"/>
                    </a:lnTo>
                    <a:lnTo>
                      <a:pt x="135" y="63"/>
                    </a:lnTo>
                    <a:lnTo>
                      <a:pt x="128" y="64"/>
                    </a:lnTo>
                    <a:lnTo>
                      <a:pt x="128" y="64"/>
                    </a:lnTo>
                    <a:lnTo>
                      <a:pt x="122" y="63"/>
                    </a:lnTo>
                    <a:lnTo>
                      <a:pt x="118" y="63"/>
                    </a:lnTo>
                    <a:lnTo>
                      <a:pt x="109" y="57"/>
                    </a:lnTo>
                    <a:lnTo>
                      <a:pt x="109" y="57"/>
                    </a:lnTo>
                    <a:lnTo>
                      <a:pt x="107" y="56"/>
                    </a:lnTo>
                    <a:lnTo>
                      <a:pt x="104" y="56"/>
                    </a:lnTo>
                    <a:lnTo>
                      <a:pt x="102" y="57"/>
                    </a:lnTo>
                    <a:lnTo>
                      <a:pt x="101" y="59"/>
                    </a:lnTo>
                    <a:lnTo>
                      <a:pt x="99" y="63"/>
                    </a:lnTo>
                    <a:lnTo>
                      <a:pt x="98" y="66"/>
                    </a:lnTo>
                    <a:lnTo>
                      <a:pt x="98" y="66"/>
                    </a:lnTo>
                    <a:lnTo>
                      <a:pt x="97" y="70"/>
                    </a:lnTo>
                    <a:lnTo>
                      <a:pt x="92" y="74"/>
                    </a:lnTo>
                    <a:lnTo>
                      <a:pt x="84" y="83"/>
                    </a:lnTo>
                    <a:lnTo>
                      <a:pt x="84" y="83"/>
                    </a:lnTo>
                    <a:lnTo>
                      <a:pt x="81" y="84"/>
                    </a:lnTo>
                    <a:lnTo>
                      <a:pt x="77" y="84"/>
                    </a:lnTo>
                    <a:lnTo>
                      <a:pt x="68" y="84"/>
                    </a:lnTo>
                    <a:lnTo>
                      <a:pt x="68" y="84"/>
                    </a:lnTo>
                    <a:lnTo>
                      <a:pt x="65" y="83"/>
                    </a:lnTo>
                    <a:lnTo>
                      <a:pt x="64" y="81"/>
                    </a:lnTo>
                    <a:lnTo>
                      <a:pt x="65" y="77"/>
                    </a:lnTo>
                    <a:lnTo>
                      <a:pt x="65" y="77"/>
                    </a:lnTo>
                    <a:lnTo>
                      <a:pt x="65" y="76"/>
                    </a:lnTo>
                    <a:lnTo>
                      <a:pt x="65" y="74"/>
                    </a:lnTo>
                    <a:lnTo>
                      <a:pt x="67" y="74"/>
                    </a:lnTo>
                    <a:lnTo>
                      <a:pt x="68" y="73"/>
                    </a:lnTo>
                    <a:lnTo>
                      <a:pt x="68" y="73"/>
                    </a:lnTo>
                    <a:lnTo>
                      <a:pt x="68" y="70"/>
                    </a:lnTo>
                    <a:lnTo>
                      <a:pt x="67" y="64"/>
                    </a:lnTo>
                    <a:lnTo>
                      <a:pt x="63" y="54"/>
                    </a:lnTo>
                    <a:lnTo>
                      <a:pt x="63" y="54"/>
                    </a:lnTo>
                    <a:lnTo>
                      <a:pt x="60" y="52"/>
                    </a:lnTo>
                    <a:lnTo>
                      <a:pt x="55" y="50"/>
                    </a:lnTo>
                    <a:lnTo>
                      <a:pt x="55" y="50"/>
                    </a:lnTo>
                    <a:lnTo>
                      <a:pt x="55" y="108"/>
                    </a:lnTo>
                    <a:lnTo>
                      <a:pt x="55" y="108"/>
                    </a:lnTo>
                    <a:lnTo>
                      <a:pt x="54" y="111"/>
                    </a:lnTo>
                    <a:lnTo>
                      <a:pt x="51" y="114"/>
                    </a:lnTo>
                    <a:lnTo>
                      <a:pt x="47" y="117"/>
                    </a:lnTo>
                    <a:lnTo>
                      <a:pt x="45" y="118"/>
                    </a:lnTo>
                    <a:lnTo>
                      <a:pt x="45" y="118"/>
                    </a:lnTo>
                    <a:lnTo>
                      <a:pt x="41" y="120"/>
                    </a:lnTo>
                    <a:lnTo>
                      <a:pt x="37" y="120"/>
                    </a:lnTo>
                    <a:lnTo>
                      <a:pt x="24" y="120"/>
                    </a:lnTo>
                    <a:lnTo>
                      <a:pt x="24" y="120"/>
                    </a:lnTo>
                    <a:lnTo>
                      <a:pt x="21" y="118"/>
                    </a:lnTo>
                    <a:lnTo>
                      <a:pt x="18" y="116"/>
                    </a:lnTo>
                    <a:lnTo>
                      <a:pt x="17" y="111"/>
                    </a:lnTo>
                    <a:lnTo>
                      <a:pt x="16" y="108"/>
                    </a:lnTo>
                    <a:lnTo>
                      <a:pt x="16" y="108"/>
                    </a:lnTo>
                    <a:lnTo>
                      <a:pt x="14" y="107"/>
                    </a:lnTo>
                    <a:lnTo>
                      <a:pt x="13" y="106"/>
                    </a:lnTo>
                    <a:lnTo>
                      <a:pt x="10" y="107"/>
                    </a:lnTo>
                    <a:lnTo>
                      <a:pt x="8" y="110"/>
                    </a:lnTo>
                    <a:lnTo>
                      <a:pt x="7" y="113"/>
                    </a:lnTo>
                    <a:lnTo>
                      <a:pt x="7" y="113"/>
                    </a:lnTo>
                    <a:lnTo>
                      <a:pt x="6" y="114"/>
                    </a:lnTo>
                    <a:lnTo>
                      <a:pt x="4" y="114"/>
                    </a:lnTo>
                    <a:lnTo>
                      <a:pt x="0" y="114"/>
                    </a:lnTo>
                    <a:lnTo>
                      <a:pt x="0" y="114"/>
                    </a:lnTo>
                    <a:lnTo>
                      <a:pt x="7" y="127"/>
                    </a:lnTo>
                    <a:lnTo>
                      <a:pt x="13" y="140"/>
                    </a:lnTo>
                    <a:lnTo>
                      <a:pt x="13" y="140"/>
                    </a:lnTo>
                    <a:lnTo>
                      <a:pt x="16" y="150"/>
                    </a:lnTo>
                    <a:lnTo>
                      <a:pt x="20" y="158"/>
                    </a:lnTo>
                    <a:lnTo>
                      <a:pt x="24" y="165"/>
                    </a:lnTo>
                    <a:lnTo>
                      <a:pt x="27" y="171"/>
                    </a:lnTo>
                    <a:lnTo>
                      <a:pt x="27" y="171"/>
                    </a:lnTo>
                    <a:lnTo>
                      <a:pt x="30" y="181"/>
                    </a:lnTo>
                    <a:lnTo>
                      <a:pt x="30" y="185"/>
                    </a:lnTo>
                    <a:lnTo>
                      <a:pt x="27" y="187"/>
                    </a:lnTo>
                    <a:lnTo>
                      <a:pt x="27" y="187"/>
                    </a:lnTo>
                    <a:lnTo>
                      <a:pt x="24" y="188"/>
                    </a:lnTo>
                    <a:lnTo>
                      <a:pt x="24" y="191"/>
                    </a:lnTo>
                    <a:lnTo>
                      <a:pt x="24" y="194"/>
                    </a:lnTo>
                    <a:lnTo>
                      <a:pt x="28" y="199"/>
                    </a:lnTo>
                    <a:lnTo>
                      <a:pt x="28" y="199"/>
                    </a:lnTo>
                    <a:lnTo>
                      <a:pt x="30" y="205"/>
                    </a:lnTo>
                    <a:lnTo>
                      <a:pt x="31" y="209"/>
                    </a:lnTo>
                    <a:lnTo>
                      <a:pt x="31" y="212"/>
                    </a:lnTo>
                    <a:lnTo>
                      <a:pt x="33" y="214"/>
                    </a:lnTo>
                    <a:lnTo>
                      <a:pt x="33" y="214"/>
                    </a:lnTo>
                    <a:lnTo>
                      <a:pt x="35" y="214"/>
                    </a:lnTo>
                    <a:lnTo>
                      <a:pt x="37" y="215"/>
                    </a:lnTo>
                    <a:lnTo>
                      <a:pt x="38" y="217"/>
                    </a:lnTo>
                    <a:lnTo>
                      <a:pt x="40" y="218"/>
                    </a:lnTo>
                    <a:lnTo>
                      <a:pt x="40" y="218"/>
                    </a:lnTo>
                    <a:lnTo>
                      <a:pt x="43" y="218"/>
                    </a:lnTo>
                    <a:lnTo>
                      <a:pt x="44" y="219"/>
                    </a:lnTo>
                    <a:lnTo>
                      <a:pt x="48" y="224"/>
                    </a:lnTo>
                    <a:lnTo>
                      <a:pt x="48" y="224"/>
                    </a:lnTo>
                    <a:lnTo>
                      <a:pt x="50" y="226"/>
                    </a:lnTo>
                    <a:lnTo>
                      <a:pt x="53" y="226"/>
                    </a:lnTo>
                    <a:lnTo>
                      <a:pt x="55" y="225"/>
                    </a:lnTo>
                    <a:lnTo>
                      <a:pt x="58" y="224"/>
                    </a:lnTo>
                    <a:lnTo>
                      <a:pt x="58" y="224"/>
                    </a:lnTo>
                    <a:lnTo>
                      <a:pt x="61" y="221"/>
                    </a:lnTo>
                    <a:lnTo>
                      <a:pt x="65" y="219"/>
                    </a:lnTo>
                    <a:lnTo>
                      <a:pt x="78" y="218"/>
                    </a:lnTo>
                    <a:lnTo>
                      <a:pt x="78" y="218"/>
                    </a:lnTo>
                    <a:lnTo>
                      <a:pt x="82" y="218"/>
                    </a:lnTo>
                    <a:lnTo>
                      <a:pt x="85" y="217"/>
                    </a:lnTo>
                    <a:lnTo>
                      <a:pt x="88" y="215"/>
                    </a:lnTo>
                    <a:lnTo>
                      <a:pt x="92" y="212"/>
                    </a:lnTo>
                    <a:lnTo>
                      <a:pt x="92" y="212"/>
                    </a:lnTo>
                    <a:lnTo>
                      <a:pt x="98" y="211"/>
                    </a:lnTo>
                    <a:lnTo>
                      <a:pt x="105" y="211"/>
                    </a:lnTo>
                    <a:lnTo>
                      <a:pt x="111" y="211"/>
                    </a:lnTo>
                    <a:lnTo>
                      <a:pt x="117" y="212"/>
                    </a:lnTo>
                    <a:lnTo>
                      <a:pt x="117" y="212"/>
                    </a:lnTo>
                    <a:lnTo>
                      <a:pt x="122" y="214"/>
                    </a:lnTo>
                    <a:lnTo>
                      <a:pt x="127" y="214"/>
                    </a:lnTo>
                    <a:lnTo>
                      <a:pt x="132" y="211"/>
                    </a:lnTo>
                    <a:lnTo>
                      <a:pt x="132" y="211"/>
                    </a:lnTo>
                    <a:lnTo>
                      <a:pt x="135" y="209"/>
                    </a:lnTo>
                    <a:lnTo>
                      <a:pt x="138" y="211"/>
                    </a:lnTo>
                    <a:lnTo>
                      <a:pt x="141" y="211"/>
                    </a:lnTo>
                    <a:lnTo>
                      <a:pt x="142" y="209"/>
                    </a:lnTo>
                    <a:lnTo>
                      <a:pt x="142" y="208"/>
                    </a:lnTo>
                    <a:lnTo>
                      <a:pt x="142" y="208"/>
                    </a:lnTo>
                    <a:lnTo>
                      <a:pt x="144" y="205"/>
                    </a:lnTo>
                    <a:lnTo>
                      <a:pt x="146" y="204"/>
                    </a:lnTo>
                    <a:lnTo>
                      <a:pt x="156" y="204"/>
                    </a:lnTo>
                    <a:lnTo>
                      <a:pt x="156" y="204"/>
                    </a:lnTo>
                    <a:lnTo>
                      <a:pt x="162" y="202"/>
                    </a:lnTo>
                    <a:lnTo>
                      <a:pt x="171" y="198"/>
                    </a:lnTo>
                    <a:lnTo>
                      <a:pt x="179" y="191"/>
                    </a:lnTo>
                    <a:lnTo>
                      <a:pt x="189" y="182"/>
                    </a:lnTo>
                    <a:lnTo>
                      <a:pt x="189" y="182"/>
                    </a:lnTo>
                    <a:lnTo>
                      <a:pt x="199" y="172"/>
                    </a:lnTo>
                    <a:lnTo>
                      <a:pt x="209" y="160"/>
                    </a:lnTo>
                    <a:lnTo>
                      <a:pt x="220" y="147"/>
                    </a:lnTo>
                    <a:lnTo>
                      <a:pt x="228" y="137"/>
                    </a:lnTo>
                    <a:lnTo>
                      <a:pt x="228" y="137"/>
                    </a:lnTo>
                    <a:lnTo>
                      <a:pt x="232" y="128"/>
                    </a:lnTo>
                    <a:lnTo>
                      <a:pt x="239" y="121"/>
                    </a:lnTo>
                    <a:lnTo>
                      <a:pt x="250" y="111"/>
                    </a:lnTo>
                    <a:lnTo>
                      <a:pt x="250" y="111"/>
                    </a:lnTo>
                    <a:lnTo>
                      <a:pt x="253" y="107"/>
                    </a:lnTo>
                    <a:lnTo>
                      <a:pt x="255" y="100"/>
                    </a:lnTo>
                    <a:lnTo>
                      <a:pt x="257" y="84"/>
                    </a:lnTo>
                    <a:lnTo>
                      <a:pt x="257" y="84"/>
                    </a:lnTo>
                    <a:lnTo>
                      <a:pt x="246" y="86"/>
                    </a:lnTo>
                    <a:lnTo>
                      <a:pt x="246" y="86"/>
                    </a:lnTo>
                    <a:close/>
                    <a:moveTo>
                      <a:pt x="196" y="138"/>
                    </a:moveTo>
                    <a:lnTo>
                      <a:pt x="196" y="138"/>
                    </a:lnTo>
                    <a:lnTo>
                      <a:pt x="196" y="140"/>
                    </a:lnTo>
                    <a:lnTo>
                      <a:pt x="195" y="140"/>
                    </a:lnTo>
                    <a:lnTo>
                      <a:pt x="192" y="140"/>
                    </a:lnTo>
                    <a:lnTo>
                      <a:pt x="188" y="140"/>
                    </a:lnTo>
                    <a:lnTo>
                      <a:pt x="186" y="141"/>
                    </a:lnTo>
                    <a:lnTo>
                      <a:pt x="186" y="141"/>
                    </a:lnTo>
                    <a:lnTo>
                      <a:pt x="182" y="150"/>
                    </a:lnTo>
                    <a:lnTo>
                      <a:pt x="175" y="148"/>
                    </a:lnTo>
                    <a:lnTo>
                      <a:pt x="166" y="135"/>
                    </a:lnTo>
                    <a:lnTo>
                      <a:pt x="166" y="135"/>
                    </a:lnTo>
                    <a:lnTo>
                      <a:pt x="175" y="121"/>
                    </a:lnTo>
                    <a:lnTo>
                      <a:pt x="175" y="121"/>
                    </a:lnTo>
                    <a:lnTo>
                      <a:pt x="178" y="118"/>
                    </a:lnTo>
                    <a:lnTo>
                      <a:pt x="183" y="116"/>
                    </a:lnTo>
                    <a:lnTo>
                      <a:pt x="188" y="113"/>
                    </a:lnTo>
                    <a:lnTo>
                      <a:pt x="191" y="114"/>
                    </a:lnTo>
                    <a:lnTo>
                      <a:pt x="192" y="114"/>
                    </a:lnTo>
                    <a:lnTo>
                      <a:pt x="192" y="114"/>
                    </a:lnTo>
                    <a:lnTo>
                      <a:pt x="193" y="117"/>
                    </a:lnTo>
                    <a:lnTo>
                      <a:pt x="198" y="121"/>
                    </a:lnTo>
                    <a:lnTo>
                      <a:pt x="200" y="124"/>
                    </a:lnTo>
                    <a:lnTo>
                      <a:pt x="202" y="127"/>
                    </a:lnTo>
                    <a:lnTo>
                      <a:pt x="202" y="127"/>
                    </a:lnTo>
                    <a:lnTo>
                      <a:pt x="200" y="130"/>
                    </a:lnTo>
                    <a:lnTo>
                      <a:pt x="199" y="133"/>
                    </a:lnTo>
                    <a:lnTo>
                      <a:pt x="196" y="135"/>
                    </a:lnTo>
                    <a:lnTo>
                      <a:pt x="196" y="138"/>
                    </a:lnTo>
                    <a:lnTo>
                      <a:pt x="196" y="13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5" name="Madagascar">
                <a:extLst>
                  <a:ext uri="{FF2B5EF4-FFF2-40B4-BE49-F238E27FC236}">
                    <a16:creationId xmlns:a16="http://schemas.microsoft.com/office/drawing/2014/main" id="{3D6B16A5-5C2D-F494-91BE-3984B4B1B099}"/>
                  </a:ext>
                </a:extLst>
              </p:cNvPr>
              <p:cNvSpPr>
                <a:spLocks/>
              </p:cNvSpPr>
              <p:nvPr/>
            </p:nvSpPr>
            <p:spPr bwMode="auto">
              <a:xfrm>
                <a:off x="5332609" y="4598298"/>
                <a:ext cx="170176" cy="335911"/>
              </a:xfrm>
              <a:custGeom>
                <a:avLst/>
                <a:gdLst/>
                <a:ahLst/>
                <a:cxnLst>
                  <a:cxn ang="0">
                    <a:pos x="98" y="3"/>
                  </a:cxn>
                  <a:cxn ang="0">
                    <a:pos x="94" y="1"/>
                  </a:cxn>
                  <a:cxn ang="0">
                    <a:pos x="93" y="7"/>
                  </a:cxn>
                  <a:cxn ang="0">
                    <a:pos x="90" y="18"/>
                  </a:cxn>
                  <a:cxn ang="0">
                    <a:pos x="88" y="21"/>
                  </a:cxn>
                  <a:cxn ang="0">
                    <a:pos x="83" y="25"/>
                  </a:cxn>
                  <a:cxn ang="0">
                    <a:pos x="80" y="25"/>
                  </a:cxn>
                  <a:cxn ang="0">
                    <a:pos x="74" y="27"/>
                  </a:cxn>
                  <a:cxn ang="0">
                    <a:pos x="73" y="33"/>
                  </a:cxn>
                  <a:cxn ang="0">
                    <a:pos x="73" y="35"/>
                  </a:cxn>
                  <a:cxn ang="0">
                    <a:pos x="71" y="38"/>
                  </a:cxn>
                  <a:cxn ang="0">
                    <a:pos x="71" y="41"/>
                  </a:cxn>
                  <a:cxn ang="0">
                    <a:pos x="69" y="47"/>
                  </a:cxn>
                  <a:cxn ang="0">
                    <a:pos x="60" y="51"/>
                  </a:cxn>
                  <a:cxn ang="0">
                    <a:pos x="54" y="52"/>
                  </a:cxn>
                  <a:cxn ang="0">
                    <a:pos x="43" y="61"/>
                  </a:cxn>
                  <a:cxn ang="0">
                    <a:pos x="37" y="62"/>
                  </a:cxn>
                  <a:cxn ang="0">
                    <a:pos x="32" y="62"/>
                  </a:cxn>
                  <a:cxn ang="0">
                    <a:pos x="22" y="65"/>
                  </a:cxn>
                  <a:cxn ang="0">
                    <a:pos x="17" y="67"/>
                  </a:cxn>
                  <a:cxn ang="0">
                    <a:pos x="14" y="68"/>
                  </a:cxn>
                  <a:cxn ang="0">
                    <a:pos x="13" y="81"/>
                  </a:cxn>
                  <a:cxn ang="0">
                    <a:pos x="10" y="88"/>
                  </a:cxn>
                  <a:cxn ang="0">
                    <a:pos x="7" y="101"/>
                  </a:cxn>
                  <a:cxn ang="0">
                    <a:pos x="13" y="117"/>
                  </a:cxn>
                  <a:cxn ang="0">
                    <a:pos x="14" y="124"/>
                  </a:cxn>
                  <a:cxn ang="0">
                    <a:pos x="16" y="135"/>
                  </a:cxn>
                  <a:cxn ang="0">
                    <a:pos x="9" y="149"/>
                  </a:cxn>
                  <a:cxn ang="0">
                    <a:pos x="5" y="155"/>
                  </a:cxn>
                  <a:cxn ang="0">
                    <a:pos x="0" y="171"/>
                  </a:cxn>
                  <a:cxn ang="0">
                    <a:pos x="3" y="188"/>
                  </a:cxn>
                  <a:cxn ang="0">
                    <a:pos x="5" y="195"/>
                  </a:cxn>
                  <a:cxn ang="0">
                    <a:pos x="9" y="212"/>
                  </a:cxn>
                  <a:cxn ang="0">
                    <a:pos x="13" y="218"/>
                  </a:cxn>
                  <a:cxn ang="0">
                    <a:pos x="27" y="226"/>
                  </a:cxn>
                  <a:cxn ang="0">
                    <a:pos x="39" y="226"/>
                  </a:cxn>
                  <a:cxn ang="0">
                    <a:pos x="42" y="225"/>
                  </a:cxn>
                  <a:cxn ang="0">
                    <a:pos x="49" y="223"/>
                  </a:cxn>
                  <a:cxn ang="0">
                    <a:pos x="59" y="219"/>
                  </a:cxn>
                  <a:cxn ang="0">
                    <a:pos x="63" y="209"/>
                  </a:cxn>
                  <a:cxn ang="0">
                    <a:pos x="81" y="152"/>
                  </a:cxn>
                  <a:cxn ang="0">
                    <a:pos x="93" y="114"/>
                  </a:cxn>
                  <a:cxn ang="0">
                    <a:pos x="98" y="89"/>
                  </a:cxn>
                  <a:cxn ang="0">
                    <a:pos x="98" y="84"/>
                  </a:cxn>
                  <a:cxn ang="0">
                    <a:pos x="103" y="75"/>
                  </a:cxn>
                  <a:cxn ang="0">
                    <a:pos x="101" y="71"/>
                  </a:cxn>
                  <a:cxn ang="0">
                    <a:pos x="101" y="61"/>
                  </a:cxn>
                  <a:cxn ang="0">
                    <a:pos x="104" y="60"/>
                  </a:cxn>
                  <a:cxn ang="0">
                    <a:pos x="106" y="61"/>
                  </a:cxn>
                  <a:cxn ang="0">
                    <a:pos x="111" y="65"/>
                  </a:cxn>
                  <a:cxn ang="0">
                    <a:pos x="115" y="60"/>
                  </a:cxn>
                  <a:cxn ang="0">
                    <a:pos x="115" y="52"/>
                  </a:cxn>
                  <a:cxn ang="0">
                    <a:pos x="110" y="37"/>
                  </a:cxn>
                  <a:cxn ang="0">
                    <a:pos x="110" y="28"/>
                  </a:cxn>
                  <a:cxn ang="0">
                    <a:pos x="104" y="13"/>
                  </a:cxn>
                  <a:cxn ang="0">
                    <a:pos x="98" y="3"/>
                  </a:cxn>
                </a:cxnLst>
                <a:rect l="0" t="0" r="r" b="b"/>
                <a:pathLst>
                  <a:path w="115" h="227">
                    <a:moveTo>
                      <a:pt x="98" y="3"/>
                    </a:moveTo>
                    <a:lnTo>
                      <a:pt x="98" y="3"/>
                    </a:lnTo>
                    <a:lnTo>
                      <a:pt x="96" y="0"/>
                    </a:lnTo>
                    <a:lnTo>
                      <a:pt x="94" y="1"/>
                    </a:lnTo>
                    <a:lnTo>
                      <a:pt x="93" y="7"/>
                    </a:lnTo>
                    <a:lnTo>
                      <a:pt x="93" y="7"/>
                    </a:lnTo>
                    <a:lnTo>
                      <a:pt x="90" y="11"/>
                    </a:lnTo>
                    <a:lnTo>
                      <a:pt x="90" y="18"/>
                    </a:lnTo>
                    <a:lnTo>
                      <a:pt x="90" y="18"/>
                    </a:lnTo>
                    <a:lnTo>
                      <a:pt x="88" y="21"/>
                    </a:lnTo>
                    <a:lnTo>
                      <a:pt x="87" y="24"/>
                    </a:lnTo>
                    <a:lnTo>
                      <a:pt x="83" y="25"/>
                    </a:lnTo>
                    <a:lnTo>
                      <a:pt x="80" y="25"/>
                    </a:lnTo>
                    <a:lnTo>
                      <a:pt x="80" y="25"/>
                    </a:lnTo>
                    <a:lnTo>
                      <a:pt x="77" y="25"/>
                    </a:lnTo>
                    <a:lnTo>
                      <a:pt x="74" y="27"/>
                    </a:lnTo>
                    <a:lnTo>
                      <a:pt x="71" y="30"/>
                    </a:lnTo>
                    <a:lnTo>
                      <a:pt x="73" y="33"/>
                    </a:lnTo>
                    <a:lnTo>
                      <a:pt x="73" y="33"/>
                    </a:lnTo>
                    <a:lnTo>
                      <a:pt x="73" y="35"/>
                    </a:lnTo>
                    <a:lnTo>
                      <a:pt x="71" y="37"/>
                    </a:lnTo>
                    <a:lnTo>
                      <a:pt x="71" y="38"/>
                    </a:lnTo>
                    <a:lnTo>
                      <a:pt x="71" y="41"/>
                    </a:lnTo>
                    <a:lnTo>
                      <a:pt x="71" y="41"/>
                    </a:lnTo>
                    <a:lnTo>
                      <a:pt x="71" y="44"/>
                    </a:lnTo>
                    <a:lnTo>
                      <a:pt x="69" y="47"/>
                    </a:lnTo>
                    <a:lnTo>
                      <a:pt x="64" y="50"/>
                    </a:lnTo>
                    <a:lnTo>
                      <a:pt x="60" y="51"/>
                    </a:lnTo>
                    <a:lnTo>
                      <a:pt x="60" y="51"/>
                    </a:lnTo>
                    <a:lnTo>
                      <a:pt x="54" y="52"/>
                    </a:lnTo>
                    <a:lnTo>
                      <a:pt x="49" y="57"/>
                    </a:lnTo>
                    <a:lnTo>
                      <a:pt x="43" y="61"/>
                    </a:lnTo>
                    <a:lnTo>
                      <a:pt x="40" y="62"/>
                    </a:lnTo>
                    <a:lnTo>
                      <a:pt x="37" y="62"/>
                    </a:lnTo>
                    <a:lnTo>
                      <a:pt x="37" y="62"/>
                    </a:lnTo>
                    <a:lnTo>
                      <a:pt x="32" y="62"/>
                    </a:lnTo>
                    <a:lnTo>
                      <a:pt x="27" y="64"/>
                    </a:lnTo>
                    <a:lnTo>
                      <a:pt x="22" y="65"/>
                    </a:lnTo>
                    <a:lnTo>
                      <a:pt x="17" y="67"/>
                    </a:lnTo>
                    <a:lnTo>
                      <a:pt x="17" y="67"/>
                    </a:lnTo>
                    <a:lnTo>
                      <a:pt x="16" y="67"/>
                    </a:lnTo>
                    <a:lnTo>
                      <a:pt x="14" y="68"/>
                    </a:lnTo>
                    <a:lnTo>
                      <a:pt x="13" y="74"/>
                    </a:lnTo>
                    <a:lnTo>
                      <a:pt x="13" y="81"/>
                    </a:lnTo>
                    <a:lnTo>
                      <a:pt x="10" y="88"/>
                    </a:lnTo>
                    <a:lnTo>
                      <a:pt x="10" y="88"/>
                    </a:lnTo>
                    <a:lnTo>
                      <a:pt x="9" y="94"/>
                    </a:lnTo>
                    <a:lnTo>
                      <a:pt x="7" y="101"/>
                    </a:lnTo>
                    <a:lnTo>
                      <a:pt x="10" y="108"/>
                    </a:lnTo>
                    <a:lnTo>
                      <a:pt x="13" y="117"/>
                    </a:lnTo>
                    <a:lnTo>
                      <a:pt x="13" y="117"/>
                    </a:lnTo>
                    <a:lnTo>
                      <a:pt x="14" y="124"/>
                    </a:lnTo>
                    <a:lnTo>
                      <a:pt x="16" y="132"/>
                    </a:lnTo>
                    <a:lnTo>
                      <a:pt x="16" y="135"/>
                    </a:lnTo>
                    <a:lnTo>
                      <a:pt x="14" y="139"/>
                    </a:lnTo>
                    <a:lnTo>
                      <a:pt x="9" y="149"/>
                    </a:lnTo>
                    <a:lnTo>
                      <a:pt x="9" y="149"/>
                    </a:lnTo>
                    <a:lnTo>
                      <a:pt x="5" y="155"/>
                    </a:lnTo>
                    <a:lnTo>
                      <a:pt x="2" y="159"/>
                    </a:lnTo>
                    <a:lnTo>
                      <a:pt x="0" y="171"/>
                    </a:lnTo>
                    <a:lnTo>
                      <a:pt x="0" y="179"/>
                    </a:lnTo>
                    <a:lnTo>
                      <a:pt x="3" y="188"/>
                    </a:lnTo>
                    <a:lnTo>
                      <a:pt x="3" y="188"/>
                    </a:lnTo>
                    <a:lnTo>
                      <a:pt x="5" y="195"/>
                    </a:lnTo>
                    <a:lnTo>
                      <a:pt x="7" y="203"/>
                    </a:lnTo>
                    <a:lnTo>
                      <a:pt x="9" y="212"/>
                    </a:lnTo>
                    <a:lnTo>
                      <a:pt x="13" y="218"/>
                    </a:lnTo>
                    <a:lnTo>
                      <a:pt x="13" y="218"/>
                    </a:lnTo>
                    <a:lnTo>
                      <a:pt x="19" y="223"/>
                    </a:lnTo>
                    <a:lnTo>
                      <a:pt x="27" y="226"/>
                    </a:lnTo>
                    <a:lnTo>
                      <a:pt x="36" y="227"/>
                    </a:lnTo>
                    <a:lnTo>
                      <a:pt x="39" y="226"/>
                    </a:lnTo>
                    <a:lnTo>
                      <a:pt x="42" y="225"/>
                    </a:lnTo>
                    <a:lnTo>
                      <a:pt x="42" y="225"/>
                    </a:lnTo>
                    <a:lnTo>
                      <a:pt x="46" y="223"/>
                    </a:lnTo>
                    <a:lnTo>
                      <a:pt x="49" y="223"/>
                    </a:lnTo>
                    <a:lnTo>
                      <a:pt x="53" y="222"/>
                    </a:lnTo>
                    <a:lnTo>
                      <a:pt x="59" y="219"/>
                    </a:lnTo>
                    <a:lnTo>
                      <a:pt x="59" y="219"/>
                    </a:lnTo>
                    <a:lnTo>
                      <a:pt x="63" y="209"/>
                    </a:lnTo>
                    <a:lnTo>
                      <a:pt x="69" y="192"/>
                    </a:lnTo>
                    <a:lnTo>
                      <a:pt x="81" y="152"/>
                    </a:lnTo>
                    <a:lnTo>
                      <a:pt x="81" y="152"/>
                    </a:lnTo>
                    <a:lnTo>
                      <a:pt x="93" y="114"/>
                    </a:lnTo>
                    <a:lnTo>
                      <a:pt x="97" y="98"/>
                    </a:lnTo>
                    <a:lnTo>
                      <a:pt x="98" y="89"/>
                    </a:lnTo>
                    <a:lnTo>
                      <a:pt x="98" y="89"/>
                    </a:lnTo>
                    <a:lnTo>
                      <a:pt x="98" y="84"/>
                    </a:lnTo>
                    <a:lnTo>
                      <a:pt x="101" y="80"/>
                    </a:lnTo>
                    <a:lnTo>
                      <a:pt x="103" y="75"/>
                    </a:lnTo>
                    <a:lnTo>
                      <a:pt x="101" y="71"/>
                    </a:lnTo>
                    <a:lnTo>
                      <a:pt x="101" y="71"/>
                    </a:lnTo>
                    <a:lnTo>
                      <a:pt x="100" y="65"/>
                    </a:lnTo>
                    <a:lnTo>
                      <a:pt x="101" y="61"/>
                    </a:lnTo>
                    <a:lnTo>
                      <a:pt x="103" y="60"/>
                    </a:lnTo>
                    <a:lnTo>
                      <a:pt x="104" y="60"/>
                    </a:lnTo>
                    <a:lnTo>
                      <a:pt x="106" y="61"/>
                    </a:lnTo>
                    <a:lnTo>
                      <a:pt x="106" y="61"/>
                    </a:lnTo>
                    <a:lnTo>
                      <a:pt x="108" y="64"/>
                    </a:lnTo>
                    <a:lnTo>
                      <a:pt x="111" y="65"/>
                    </a:lnTo>
                    <a:lnTo>
                      <a:pt x="114" y="64"/>
                    </a:lnTo>
                    <a:lnTo>
                      <a:pt x="115" y="60"/>
                    </a:lnTo>
                    <a:lnTo>
                      <a:pt x="115" y="60"/>
                    </a:lnTo>
                    <a:lnTo>
                      <a:pt x="115" y="52"/>
                    </a:lnTo>
                    <a:lnTo>
                      <a:pt x="113" y="45"/>
                    </a:lnTo>
                    <a:lnTo>
                      <a:pt x="110" y="37"/>
                    </a:lnTo>
                    <a:lnTo>
                      <a:pt x="110" y="28"/>
                    </a:lnTo>
                    <a:lnTo>
                      <a:pt x="110" y="28"/>
                    </a:lnTo>
                    <a:lnTo>
                      <a:pt x="107" y="21"/>
                    </a:lnTo>
                    <a:lnTo>
                      <a:pt x="104" y="13"/>
                    </a:lnTo>
                    <a:lnTo>
                      <a:pt x="100" y="7"/>
                    </a:lnTo>
                    <a:lnTo>
                      <a:pt x="98" y="3"/>
                    </a:lnTo>
                    <a:lnTo>
                      <a:pt x="98" y="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6" name="Ghana">
                <a:extLst>
                  <a:ext uri="{FF2B5EF4-FFF2-40B4-BE49-F238E27FC236}">
                    <a16:creationId xmlns:a16="http://schemas.microsoft.com/office/drawing/2014/main" id="{C2D10565-737C-C1C1-CDF5-CC63DAA25DF6}"/>
                  </a:ext>
                </a:extLst>
              </p:cNvPr>
              <p:cNvSpPr>
                <a:spLocks/>
              </p:cNvSpPr>
              <p:nvPr/>
            </p:nvSpPr>
            <p:spPr bwMode="auto">
              <a:xfrm>
                <a:off x="4246448" y="4044859"/>
                <a:ext cx="100626" cy="153897"/>
              </a:xfrm>
              <a:custGeom>
                <a:avLst/>
                <a:gdLst/>
                <a:ahLst/>
                <a:cxnLst>
                  <a:cxn ang="0">
                    <a:pos x="59" y="42"/>
                  </a:cxn>
                  <a:cxn ang="0">
                    <a:pos x="59" y="42"/>
                  </a:cxn>
                  <a:cxn ang="0">
                    <a:pos x="57" y="37"/>
                  </a:cxn>
                  <a:cxn ang="0">
                    <a:pos x="57" y="31"/>
                  </a:cxn>
                  <a:cxn ang="0">
                    <a:pos x="59" y="20"/>
                  </a:cxn>
                  <a:cxn ang="0">
                    <a:pos x="59" y="20"/>
                  </a:cxn>
                  <a:cxn ang="0">
                    <a:pos x="57" y="14"/>
                  </a:cxn>
                  <a:cxn ang="0">
                    <a:pos x="54" y="10"/>
                  </a:cxn>
                  <a:cxn ang="0">
                    <a:pos x="54" y="10"/>
                  </a:cxn>
                  <a:cxn ang="0">
                    <a:pos x="53" y="7"/>
                  </a:cxn>
                  <a:cxn ang="0">
                    <a:pos x="51" y="0"/>
                  </a:cxn>
                  <a:cxn ang="0">
                    <a:pos x="51" y="0"/>
                  </a:cxn>
                  <a:cxn ang="0">
                    <a:pos x="50" y="1"/>
                  </a:cxn>
                  <a:cxn ang="0">
                    <a:pos x="49" y="3"/>
                  </a:cxn>
                  <a:cxn ang="0">
                    <a:pos x="47" y="4"/>
                  </a:cxn>
                  <a:cxn ang="0">
                    <a:pos x="47" y="4"/>
                  </a:cxn>
                  <a:cxn ang="0">
                    <a:pos x="47" y="4"/>
                  </a:cxn>
                  <a:cxn ang="0">
                    <a:pos x="40" y="3"/>
                  </a:cxn>
                  <a:cxn ang="0">
                    <a:pos x="27" y="1"/>
                  </a:cxn>
                  <a:cxn ang="0">
                    <a:pos x="13" y="1"/>
                  </a:cxn>
                  <a:cxn ang="0">
                    <a:pos x="9" y="3"/>
                  </a:cxn>
                  <a:cxn ang="0">
                    <a:pos x="7" y="3"/>
                  </a:cxn>
                  <a:cxn ang="0">
                    <a:pos x="7" y="3"/>
                  </a:cxn>
                  <a:cxn ang="0">
                    <a:pos x="6" y="7"/>
                  </a:cxn>
                  <a:cxn ang="0">
                    <a:pos x="7" y="11"/>
                  </a:cxn>
                  <a:cxn ang="0">
                    <a:pos x="10" y="20"/>
                  </a:cxn>
                  <a:cxn ang="0">
                    <a:pos x="10" y="20"/>
                  </a:cxn>
                  <a:cxn ang="0">
                    <a:pos x="9" y="21"/>
                  </a:cxn>
                  <a:cxn ang="0">
                    <a:pos x="7" y="22"/>
                  </a:cxn>
                  <a:cxn ang="0">
                    <a:pos x="7" y="22"/>
                  </a:cxn>
                  <a:cxn ang="0">
                    <a:pos x="10" y="30"/>
                  </a:cxn>
                  <a:cxn ang="0">
                    <a:pos x="12" y="37"/>
                  </a:cxn>
                  <a:cxn ang="0">
                    <a:pos x="13" y="47"/>
                  </a:cxn>
                  <a:cxn ang="0">
                    <a:pos x="13" y="47"/>
                  </a:cxn>
                  <a:cxn ang="0">
                    <a:pos x="12" y="50"/>
                  </a:cxn>
                  <a:cxn ang="0">
                    <a:pos x="10" y="52"/>
                  </a:cxn>
                  <a:cxn ang="0">
                    <a:pos x="7" y="55"/>
                  </a:cxn>
                  <a:cxn ang="0">
                    <a:pos x="7" y="58"/>
                  </a:cxn>
                  <a:cxn ang="0">
                    <a:pos x="7" y="58"/>
                  </a:cxn>
                  <a:cxn ang="0">
                    <a:pos x="6" y="61"/>
                  </a:cxn>
                  <a:cxn ang="0">
                    <a:pos x="4" y="67"/>
                  </a:cxn>
                  <a:cxn ang="0">
                    <a:pos x="0" y="74"/>
                  </a:cxn>
                  <a:cxn ang="0">
                    <a:pos x="0" y="74"/>
                  </a:cxn>
                  <a:cxn ang="0">
                    <a:pos x="3" y="82"/>
                  </a:cxn>
                  <a:cxn ang="0">
                    <a:pos x="7" y="91"/>
                  </a:cxn>
                  <a:cxn ang="0">
                    <a:pos x="7" y="91"/>
                  </a:cxn>
                  <a:cxn ang="0">
                    <a:pos x="7" y="95"/>
                  </a:cxn>
                  <a:cxn ang="0">
                    <a:pos x="7" y="99"/>
                  </a:cxn>
                  <a:cxn ang="0">
                    <a:pos x="7" y="99"/>
                  </a:cxn>
                  <a:cxn ang="0">
                    <a:pos x="19" y="104"/>
                  </a:cxn>
                  <a:cxn ang="0">
                    <a:pos x="19" y="104"/>
                  </a:cxn>
                  <a:cxn ang="0">
                    <a:pos x="24" y="102"/>
                  </a:cxn>
                  <a:cxn ang="0">
                    <a:pos x="33" y="99"/>
                  </a:cxn>
                  <a:cxn ang="0">
                    <a:pos x="50" y="91"/>
                  </a:cxn>
                  <a:cxn ang="0">
                    <a:pos x="50" y="91"/>
                  </a:cxn>
                  <a:cxn ang="0">
                    <a:pos x="68" y="82"/>
                  </a:cxn>
                  <a:cxn ang="0">
                    <a:pos x="68" y="82"/>
                  </a:cxn>
                  <a:cxn ang="0">
                    <a:pos x="64" y="74"/>
                  </a:cxn>
                  <a:cxn ang="0">
                    <a:pos x="63" y="64"/>
                  </a:cxn>
                  <a:cxn ang="0">
                    <a:pos x="63" y="64"/>
                  </a:cxn>
                  <a:cxn ang="0">
                    <a:pos x="61" y="52"/>
                  </a:cxn>
                  <a:cxn ang="0">
                    <a:pos x="59" y="42"/>
                  </a:cxn>
                  <a:cxn ang="0">
                    <a:pos x="59" y="42"/>
                  </a:cxn>
                </a:cxnLst>
                <a:rect l="0" t="0" r="r" b="b"/>
                <a:pathLst>
                  <a:path w="68" h="104">
                    <a:moveTo>
                      <a:pt x="59" y="42"/>
                    </a:moveTo>
                    <a:lnTo>
                      <a:pt x="59" y="42"/>
                    </a:lnTo>
                    <a:lnTo>
                      <a:pt x="57" y="37"/>
                    </a:lnTo>
                    <a:lnTo>
                      <a:pt x="57" y="31"/>
                    </a:lnTo>
                    <a:lnTo>
                      <a:pt x="59" y="20"/>
                    </a:lnTo>
                    <a:lnTo>
                      <a:pt x="59" y="20"/>
                    </a:lnTo>
                    <a:lnTo>
                      <a:pt x="57" y="14"/>
                    </a:lnTo>
                    <a:lnTo>
                      <a:pt x="54" y="10"/>
                    </a:lnTo>
                    <a:lnTo>
                      <a:pt x="54" y="10"/>
                    </a:lnTo>
                    <a:lnTo>
                      <a:pt x="53" y="7"/>
                    </a:lnTo>
                    <a:lnTo>
                      <a:pt x="51" y="0"/>
                    </a:lnTo>
                    <a:lnTo>
                      <a:pt x="51" y="0"/>
                    </a:lnTo>
                    <a:lnTo>
                      <a:pt x="50" y="1"/>
                    </a:lnTo>
                    <a:lnTo>
                      <a:pt x="49" y="3"/>
                    </a:lnTo>
                    <a:lnTo>
                      <a:pt x="47" y="4"/>
                    </a:lnTo>
                    <a:lnTo>
                      <a:pt x="47" y="4"/>
                    </a:lnTo>
                    <a:lnTo>
                      <a:pt x="47" y="4"/>
                    </a:lnTo>
                    <a:lnTo>
                      <a:pt x="40" y="3"/>
                    </a:lnTo>
                    <a:lnTo>
                      <a:pt x="27" y="1"/>
                    </a:lnTo>
                    <a:lnTo>
                      <a:pt x="13" y="1"/>
                    </a:lnTo>
                    <a:lnTo>
                      <a:pt x="9" y="3"/>
                    </a:lnTo>
                    <a:lnTo>
                      <a:pt x="7" y="3"/>
                    </a:lnTo>
                    <a:lnTo>
                      <a:pt x="7" y="3"/>
                    </a:lnTo>
                    <a:lnTo>
                      <a:pt x="6" y="7"/>
                    </a:lnTo>
                    <a:lnTo>
                      <a:pt x="7" y="11"/>
                    </a:lnTo>
                    <a:lnTo>
                      <a:pt x="10" y="20"/>
                    </a:lnTo>
                    <a:lnTo>
                      <a:pt x="10" y="20"/>
                    </a:lnTo>
                    <a:lnTo>
                      <a:pt x="9" y="21"/>
                    </a:lnTo>
                    <a:lnTo>
                      <a:pt x="7" y="22"/>
                    </a:lnTo>
                    <a:lnTo>
                      <a:pt x="7" y="22"/>
                    </a:lnTo>
                    <a:lnTo>
                      <a:pt x="10" y="30"/>
                    </a:lnTo>
                    <a:lnTo>
                      <a:pt x="12" y="37"/>
                    </a:lnTo>
                    <a:lnTo>
                      <a:pt x="13" y="47"/>
                    </a:lnTo>
                    <a:lnTo>
                      <a:pt x="13" y="47"/>
                    </a:lnTo>
                    <a:lnTo>
                      <a:pt x="12" y="50"/>
                    </a:lnTo>
                    <a:lnTo>
                      <a:pt x="10" y="52"/>
                    </a:lnTo>
                    <a:lnTo>
                      <a:pt x="7" y="55"/>
                    </a:lnTo>
                    <a:lnTo>
                      <a:pt x="7" y="58"/>
                    </a:lnTo>
                    <a:lnTo>
                      <a:pt x="7" y="58"/>
                    </a:lnTo>
                    <a:lnTo>
                      <a:pt x="6" y="61"/>
                    </a:lnTo>
                    <a:lnTo>
                      <a:pt x="4" y="67"/>
                    </a:lnTo>
                    <a:lnTo>
                      <a:pt x="0" y="74"/>
                    </a:lnTo>
                    <a:lnTo>
                      <a:pt x="0" y="74"/>
                    </a:lnTo>
                    <a:lnTo>
                      <a:pt x="3" y="82"/>
                    </a:lnTo>
                    <a:lnTo>
                      <a:pt x="7" y="91"/>
                    </a:lnTo>
                    <a:lnTo>
                      <a:pt x="7" y="91"/>
                    </a:lnTo>
                    <a:lnTo>
                      <a:pt x="7" y="95"/>
                    </a:lnTo>
                    <a:lnTo>
                      <a:pt x="7" y="99"/>
                    </a:lnTo>
                    <a:lnTo>
                      <a:pt x="7" y="99"/>
                    </a:lnTo>
                    <a:lnTo>
                      <a:pt x="19" y="104"/>
                    </a:lnTo>
                    <a:lnTo>
                      <a:pt x="19" y="104"/>
                    </a:lnTo>
                    <a:lnTo>
                      <a:pt x="24" y="102"/>
                    </a:lnTo>
                    <a:lnTo>
                      <a:pt x="33" y="99"/>
                    </a:lnTo>
                    <a:lnTo>
                      <a:pt x="50" y="91"/>
                    </a:lnTo>
                    <a:lnTo>
                      <a:pt x="50" y="91"/>
                    </a:lnTo>
                    <a:lnTo>
                      <a:pt x="68" y="82"/>
                    </a:lnTo>
                    <a:lnTo>
                      <a:pt x="68" y="82"/>
                    </a:lnTo>
                    <a:lnTo>
                      <a:pt x="64" y="74"/>
                    </a:lnTo>
                    <a:lnTo>
                      <a:pt x="63" y="64"/>
                    </a:lnTo>
                    <a:lnTo>
                      <a:pt x="63" y="64"/>
                    </a:lnTo>
                    <a:lnTo>
                      <a:pt x="61" y="52"/>
                    </a:lnTo>
                    <a:lnTo>
                      <a:pt x="59" y="42"/>
                    </a:lnTo>
                    <a:lnTo>
                      <a:pt x="59" y="4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7" name="Liberia">
                <a:extLst>
                  <a:ext uri="{FF2B5EF4-FFF2-40B4-BE49-F238E27FC236}">
                    <a16:creationId xmlns:a16="http://schemas.microsoft.com/office/drawing/2014/main" id="{A2456A6C-2EEE-6ADB-0544-879E0403E7B6}"/>
                  </a:ext>
                </a:extLst>
              </p:cNvPr>
              <p:cNvSpPr>
                <a:spLocks/>
              </p:cNvSpPr>
              <p:nvPr/>
            </p:nvSpPr>
            <p:spPr bwMode="auto">
              <a:xfrm>
                <a:off x="4048156" y="4109969"/>
                <a:ext cx="99146" cy="94706"/>
              </a:xfrm>
              <a:custGeom>
                <a:avLst/>
                <a:gdLst/>
                <a:ahLst/>
                <a:cxnLst>
                  <a:cxn ang="0">
                    <a:pos x="55" y="37"/>
                  </a:cxn>
                  <a:cxn ang="0">
                    <a:pos x="55" y="37"/>
                  </a:cxn>
                  <a:cxn ang="0">
                    <a:pos x="50" y="34"/>
                  </a:cxn>
                  <a:cxn ang="0">
                    <a:pos x="49" y="33"/>
                  </a:cxn>
                  <a:cxn ang="0">
                    <a:pos x="50" y="31"/>
                  </a:cxn>
                  <a:cxn ang="0">
                    <a:pos x="50" y="31"/>
                  </a:cxn>
                  <a:cxn ang="0">
                    <a:pos x="50" y="30"/>
                  </a:cxn>
                  <a:cxn ang="0">
                    <a:pos x="52" y="27"/>
                  </a:cxn>
                  <a:cxn ang="0">
                    <a:pos x="52" y="20"/>
                  </a:cxn>
                  <a:cxn ang="0">
                    <a:pos x="52" y="20"/>
                  </a:cxn>
                  <a:cxn ang="0">
                    <a:pos x="52" y="15"/>
                  </a:cxn>
                  <a:cxn ang="0">
                    <a:pos x="52" y="15"/>
                  </a:cxn>
                  <a:cxn ang="0">
                    <a:pos x="50" y="15"/>
                  </a:cxn>
                  <a:cxn ang="0">
                    <a:pos x="49" y="14"/>
                  </a:cxn>
                  <a:cxn ang="0">
                    <a:pos x="49" y="14"/>
                  </a:cxn>
                  <a:cxn ang="0">
                    <a:pos x="47" y="13"/>
                  </a:cxn>
                  <a:cxn ang="0">
                    <a:pos x="46" y="14"/>
                  </a:cxn>
                  <a:cxn ang="0">
                    <a:pos x="42" y="18"/>
                  </a:cxn>
                  <a:cxn ang="0">
                    <a:pos x="42" y="18"/>
                  </a:cxn>
                  <a:cxn ang="0">
                    <a:pos x="40" y="20"/>
                  </a:cxn>
                  <a:cxn ang="0">
                    <a:pos x="37" y="18"/>
                  </a:cxn>
                  <a:cxn ang="0">
                    <a:pos x="35" y="17"/>
                  </a:cxn>
                  <a:cxn ang="0">
                    <a:pos x="35" y="13"/>
                  </a:cxn>
                  <a:cxn ang="0">
                    <a:pos x="35" y="13"/>
                  </a:cxn>
                  <a:cxn ang="0">
                    <a:pos x="35" y="8"/>
                  </a:cxn>
                  <a:cxn ang="0">
                    <a:pos x="33" y="4"/>
                  </a:cxn>
                  <a:cxn ang="0">
                    <a:pos x="32" y="1"/>
                  </a:cxn>
                  <a:cxn ang="0">
                    <a:pos x="30" y="0"/>
                  </a:cxn>
                  <a:cxn ang="0">
                    <a:pos x="30" y="0"/>
                  </a:cxn>
                  <a:cxn ang="0">
                    <a:pos x="19" y="1"/>
                  </a:cxn>
                  <a:cxn ang="0">
                    <a:pos x="19" y="1"/>
                  </a:cxn>
                  <a:cxn ang="0">
                    <a:pos x="19" y="6"/>
                  </a:cxn>
                  <a:cxn ang="0">
                    <a:pos x="18" y="10"/>
                  </a:cxn>
                  <a:cxn ang="0">
                    <a:pos x="18" y="10"/>
                  </a:cxn>
                  <a:cxn ang="0">
                    <a:pos x="15" y="13"/>
                  </a:cxn>
                  <a:cxn ang="0">
                    <a:pos x="12" y="15"/>
                  </a:cxn>
                  <a:cxn ang="0">
                    <a:pos x="5" y="20"/>
                  </a:cxn>
                  <a:cxn ang="0">
                    <a:pos x="5" y="20"/>
                  </a:cxn>
                  <a:cxn ang="0">
                    <a:pos x="0" y="25"/>
                  </a:cxn>
                  <a:cxn ang="0">
                    <a:pos x="0" y="25"/>
                  </a:cxn>
                  <a:cxn ang="0">
                    <a:pos x="22" y="40"/>
                  </a:cxn>
                  <a:cxn ang="0">
                    <a:pos x="22" y="40"/>
                  </a:cxn>
                  <a:cxn ang="0">
                    <a:pos x="42" y="54"/>
                  </a:cxn>
                  <a:cxn ang="0">
                    <a:pos x="52" y="60"/>
                  </a:cxn>
                  <a:cxn ang="0">
                    <a:pos x="59" y="62"/>
                  </a:cxn>
                  <a:cxn ang="0">
                    <a:pos x="59" y="62"/>
                  </a:cxn>
                  <a:cxn ang="0">
                    <a:pos x="63" y="64"/>
                  </a:cxn>
                  <a:cxn ang="0">
                    <a:pos x="63" y="64"/>
                  </a:cxn>
                  <a:cxn ang="0">
                    <a:pos x="66" y="54"/>
                  </a:cxn>
                  <a:cxn ang="0">
                    <a:pos x="67" y="48"/>
                  </a:cxn>
                  <a:cxn ang="0">
                    <a:pos x="67" y="48"/>
                  </a:cxn>
                  <a:cxn ang="0">
                    <a:pos x="66" y="45"/>
                  </a:cxn>
                  <a:cxn ang="0">
                    <a:pos x="63" y="41"/>
                  </a:cxn>
                  <a:cxn ang="0">
                    <a:pos x="55" y="37"/>
                  </a:cxn>
                  <a:cxn ang="0">
                    <a:pos x="55" y="37"/>
                  </a:cxn>
                </a:cxnLst>
                <a:rect l="0" t="0" r="r" b="b"/>
                <a:pathLst>
                  <a:path w="67" h="64">
                    <a:moveTo>
                      <a:pt x="55" y="37"/>
                    </a:moveTo>
                    <a:lnTo>
                      <a:pt x="55" y="37"/>
                    </a:lnTo>
                    <a:lnTo>
                      <a:pt x="50" y="34"/>
                    </a:lnTo>
                    <a:lnTo>
                      <a:pt x="49" y="33"/>
                    </a:lnTo>
                    <a:lnTo>
                      <a:pt x="50" y="31"/>
                    </a:lnTo>
                    <a:lnTo>
                      <a:pt x="50" y="31"/>
                    </a:lnTo>
                    <a:lnTo>
                      <a:pt x="50" y="30"/>
                    </a:lnTo>
                    <a:lnTo>
                      <a:pt x="52" y="27"/>
                    </a:lnTo>
                    <a:lnTo>
                      <a:pt x="52" y="20"/>
                    </a:lnTo>
                    <a:lnTo>
                      <a:pt x="52" y="20"/>
                    </a:lnTo>
                    <a:lnTo>
                      <a:pt x="52" y="15"/>
                    </a:lnTo>
                    <a:lnTo>
                      <a:pt x="52" y="15"/>
                    </a:lnTo>
                    <a:lnTo>
                      <a:pt x="50" y="15"/>
                    </a:lnTo>
                    <a:lnTo>
                      <a:pt x="49" y="14"/>
                    </a:lnTo>
                    <a:lnTo>
                      <a:pt x="49" y="14"/>
                    </a:lnTo>
                    <a:lnTo>
                      <a:pt x="47" y="13"/>
                    </a:lnTo>
                    <a:lnTo>
                      <a:pt x="46" y="14"/>
                    </a:lnTo>
                    <a:lnTo>
                      <a:pt x="42" y="18"/>
                    </a:lnTo>
                    <a:lnTo>
                      <a:pt x="42" y="18"/>
                    </a:lnTo>
                    <a:lnTo>
                      <a:pt x="40" y="20"/>
                    </a:lnTo>
                    <a:lnTo>
                      <a:pt x="37" y="18"/>
                    </a:lnTo>
                    <a:lnTo>
                      <a:pt x="35" y="17"/>
                    </a:lnTo>
                    <a:lnTo>
                      <a:pt x="35" y="13"/>
                    </a:lnTo>
                    <a:lnTo>
                      <a:pt x="35" y="13"/>
                    </a:lnTo>
                    <a:lnTo>
                      <a:pt x="35" y="8"/>
                    </a:lnTo>
                    <a:lnTo>
                      <a:pt x="33" y="4"/>
                    </a:lnTo>
                    <a:lnTo>
                      <a:pt x="32" y="1"/>
                    </a:lnTo>
                    <a:lnTo>
                      <a:pt x="30" y="0"/>
                    </a:lnTo>
                    <a:lnTo>
                      <a:pt x="30" y="0"/>
                    </a:lnTo>
                    <a:lnTo>
                      <a:pt x="19" y="1"/>
                    </a:lnTo>
                    <a:lnTo>
                      <a:pt x="19" y="1"/>
                    </a:lnTo>
                    <a:lnTo>
                      <a:pt x="19" y="6"/>
                    </a:lnTo>
                    <a:lnTo>
                      <a:pt x="18" y="10"/>
                    </a:lnTo>
                    <a:lnTo>
                      <a:pt x="18" y="10"/>
                    </a:lnTo>
                    <a:lnTo>
                      <a:pt x="15" y="13"/>
                    </a:lnTo>
                    <a:lnTo>
                      <a:pt x="12" y="15"/>
                    </a:lnTo>
                    <a:lnTo>
                      <a:pt x="5" y="20"/>
                    </a:lnTo>
                    <a:lnTo>
                      <a:pt x="5" y="20"/>
                    </a:lnTo>
                    <a:lnTo>
                      <a:pt x="0" y="25"/>
                    </a:lnTo>
                    <a:lnTo>
                      <a:pt x="0" y="25"/>
                    </a:lnTo>
                    <a:lnTo>
                      <a:pt x="22" y="40"/>
                    </a:lnTo>
                    <a:lnTo>
                      <a:pt x="22" y="40"/>
                    </a:lnTo>
                    <a:lnTo>
                      <a:pt x="42" y="54"/>
                    </a:lnTo>
                    <a:lnTo>
                      <a:pt x="52" y="60"/>
                    </a:lnTo>
                    <a:lnTo>
                      <a:pt x="59" y="62"/>
                    </a:lnTo>
                    <a:lnTo>
                      <a:pt x="59" y="62"/>
                    </a:lnTo>
                    <a:lnTo>
                      <a:pt x="63" y="64"/>
                    </a:lnTo>
                    <a:lnTo>
                      <a:pt x="63" y="64"/>
                    </a:lnTo>
                    <a:lnTo>
                      <a:pt x="66" y="54"/>
                    </a:lnTo>
                    <a:lnTo>
                      <a:pt x="67" y="48"/>
                    </a:lnTo>
                    <a:lnTo>
                      <a:pt x="67" y="48"/>
                    </a:lnTo>
                    <a:lnTo>
                      <a:pt x="66" y="45"/>
                    </a:lnTo>
                    <a:lnTo>
                      <a:pt x="63" y="41"/>
                    </a:lnTo>
                    <a:lnTo>
                      <a:pt x="55" y="37"/>
                    </a:lnTo>
                    <a:lnTo>
                      <a:pt x="55" y="3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8" name="Cote d'Ivoire">
                <a:extLst>
                  <a:ext uri="{FF2B5EF4-FFF2-40B4-BE49-F238E27FC236}">
                    <a16:creationId xmlns:a16="http://schemas.microsoft.com/office/drawing/2014/main" id="{C4644AFB-E521-6EE9-93AB-D1DB2D731135}"/>
                  </a:ext>
                </a:extLst>
              </p:cNvPr>
              <p:cNvSpPr>
                <a:spLocks/>
              </p:cNvSpPr>
              <p:nvPr/>
            </p:nvSpPr>
            <p:spPr bwMode="auto">
              <a:xfrm>
                <a:off x="4120667" y="4055217"/>
                <a:ext cx="145019" cy="149459"/>
              </a:xfrm>
              <a:custGeom>
                <a:avLst/>
                <a:gdLst/>
                <a:ahLst/>
                <a:cxnLst>
                  <a:cxn ang="0">
                    <a:pos x="92" y="84"/>
                  </a:cxn>
                  <a:cxn ang="0">
                    <a:pos x="85" y="67"/>
                  </a:cxn>
                  <a:cxn ang="0">
                    <a:pos x="89" y="60"/>
                  </a:cxn>
                  <a:cxn ang="0">
                    <a:pos x="92" y="51"/>
                  </a:cxn>
                  <a:cxn ang="0">
                    <a:pos x="92" y="48"/>
                  </a:cxn>
                  <a:cxn ang="0">
                    <a:pos x="97" y="43"/>
                  </a:cxn>
                  <a:cxn ang="0">
                    <a:pos x="98" y="40"/>
                  </a:cxn>
                  <a:cxn ang="0">
                    <a:pos x="95" y="23"/>
                  </a:cxn>
                  <a:cxn ang="0">
                    <a:pos x="92" y="15"/>
                  </a:cxn>
                  <a:cxn ang="0">
                    <a:pos x="89" y="14"/>
                  </a:cxn>
                  <a:cxn ang="0">
                    <a:pos x="81" y="11"/>
                  </a:cxn>
                  <a:cxn ang="0">
                    <a:pos x="71" y="15"/>
                  </a:cxn>
                  <a:cxn ang="0">
                    <a:pos x="68" y="17"/>
                  </a:cxn>
                  <a:cxn ang="0">
                    <a:pos x="62" y="15"/>
                  </a:cxn>
                  <a:cxn ang="0">
                    <a:pos x="57" y="10"/>
                  </a:cxn>
                  <a:cxn ang="0">
                    <a:pos x="54" y="7"/>
                  </a:cxn>
                  <a:cxn ang="0">
                    <a:pos x="47" y="4"/>
                  </a:cxn>
                  <a:cxn ang="0">
                    <a:pos x="44" y="6"/>
                  </a:cxn>
                  <a:cxn ang="0">
                    <a:pos x="38" y="7"/>
                  </a:cxn>
                  <a:cxn ang="0">
                    <a:pos x="38" y="3"/>
                  </a:cxn>
                  <a:cxn ang="0">
                    <a:pos x="37" y="1"/>
                  </a:cxn>
                  <a:cxn ang="0">
                    <a:pos x="31" y="1"/>
                  </a:cxn>
                  <a:cxn ang="0">
                    <a:pos x="30" y="4"/>
                  </a:cxn>
                  <a:cxn ang="0">
                    <a:pos x="25" y="8"/>
                  </a:cxn>
                  <a:cxn ang="0">
                    <a:pos x="21" y="8"/>
                  </a:cxn>
                  <a:cxn ang="0">
                    <a:pos x="17" y="4"/>
                  </a:cxn>
                  <a:cxn ang="0">
                    <a:pos x="13" y="6"/>
                  </a:cxn>
                  <a:cxn ang="0">
                    <a:pos x="11" y="7"/>
                  </a:cxn>
                  <a:cxn ang="0">
                    <a:pos x="7" y="7"/>
                  </a:cxn>
                  <a:cxn ang="0">
                    <a:pos x="6" y="15"/>
                  </a:cxn>
                  <a:cxn ang="0">
                    <a:pos x="7" y="20"/>
                  </a:cxn>
                  <a:cxn ang="0">
                    <a:pos x="10" y="21"/>
                  </a:cxn>
                  <a:cxn ang="0">
                    <a:pos x="10" y="27"/>
                  </a:cxn>
                  <a:cxn ang="0">
                    <a:pos x="11" y="30"/>
                  </a:cxn>
                  <a:cxn ang="0">
                    <a:pos x="14" y="35"/>
                  </a:cxn>
                  <a:cxn ang="0">
                    <a:pos x="13" y="37"/>
                  </a:cxn>
                  <a:cxn ang="0">
                    <a:pos x="10" y="38"/>
                  </a:cxn>
                  <a:cxn ang="0">
                    <a:pos x="6" y="38"/>
                  </a:cxn>
                  <a:cxn ang="0">
                    <a:pos x="6" y="41"/>
                  </a:cxn>
                  <a:cxn ang="0">
                    <a:pos x="7" y="45"/>
                  </a:cxn>
                  <a:cxn ang="0">
                    <a:pos x="7" y="48"/>
                  </a:cxn>
                  <a:cxn ang="0">
                    <a:pos x="3" y="54"/>
                  </a:cxn>
                  <a:cxn ang="0">
                    <a:pos x="3" y="57"/>
                  </a:cxn>
                  <a:cxn ang="0">
                    <a:pos x="1" y="67"/>
                  </a:cxn>
                  <a:cxn ang="0">
                    <a:pos x="1" y="68"/>
                  </a:cxn>
                  <a:cxn ang="0">
                    <a:pos x="1" y="71"/>
                  </a:cxn>
                  <a:cxn ang="0">
                    <a:pos x="6" y="74"/>
                  </a:cxn>
                  <a:cxn ang="0">
                    <a:pos x="17" y="82"/>
                  </a:cxn>
                  <a:cxn ang="0">
                    <a:pos x="18" y="85"/>
                  </a:cxn>
                  <a:cxn ang="0">
                    <a:pos x="14" y="101"/>
                  </a:cxn>
                  <a:cxn ang="0">
                    <a:pos x="23" y="99"/>
                  </a:cxn>
                  <a:cxn ang="0">
                    <a:pos x="47" y="94"/>
                  </a:cxn>
                  <a:cxn ang="0">
                    <a:pos x="61" y="89"/>
                  </a:cxn>
                  <a:cxn ang="0">
                    <a:pos x="78" y="89"/>
                  </a:cxn>
                  <a:cxn ang="0">
                    <a:pos x="92" y="92"/>
                  </a:cxn>
                  <a:cxn ang="0">
                    <a:pos x="92" y="84"/>
                  </a:cxn>
                </a:cxnLst>
                <a:rect l="0" t="0" r="r" b="b"/>
                <a:pathLst>
                  <a:path w="98" h="101">
                    <a:moveTo>
                      <a:pt x="92" y="84"/>
                    </a:moveTo>
                    <a:lnTo>
                      <a:pt x="92" y="84"/>
                    </a:lnTo>
                    <a:lnTo>
                      <a:pt x="88" y="75"/>
                    </a:lnTo>
                    <a:lnTo>
                      <a:pt x="85" y="67"/>
                    </a:lnTo>
                    <a:lnTo>
                      <a:pt x="85" y="67"/>
                    </a:lnTo>
                    <a:lnTo>
                      <a:pt x="89" y="60"/>
                    </a:lnTo>
                    <a:lnTo>
                      <a:pt x="91" y="54"/>
                    </a:lnTo>
                    <a:lnTo>
                      <a:pt x="92" y="51"/>
                    </a:lnTo>
                    <a:lnTo>
                      <a:pt x="92" y="51"/>
                    </a:lnTo>
                    <a:lnTo>
                      <a:pt x="92" y="48"/>
                    </a:lnTo>
                    <a:lnTo>
                      <a:pt x="95" y="45"/>
                    </a:lnTo>
                    <a:lnTo>
                      <a:pt x="97" y="43"/>
                    </a:lnTo>
                    <a:lnTo>
                      <a:pt x="98" y="40"/>
                    </a:lnTo>
                    <a:lnTo>
                      <a:pt x="98" y="40"/>
                    </a:lnTo>
                    <a:lnTo>
                      <a:pt x="97" y="30"/>
                    </a:lnTo>
                    <a:lnTo>
                      <a:pt x="95" y="23"/>
                    </a:lnTo>
                    <a:lnTo>
                      <a:pt x="92" y="15"/>
                    </a:lnTo>
                    <a:lnTo>
                      <a:pt x="92" y="15"/>
                    </a:lnTo>
                    <a:lnTo>
                      <a:pt x="89" y="14"/>
                    </a:lnTo>
                    <a:lnTo>
                      <a:pt x="89" y="14"/>
                    </a:lnTo>
                    <a:lnTo>
                      <a:pt x="85" y="13"/>
                    </a:lnTo>
                    <a:lnTo>
                      <a:pt x="81" y="11"/>
                    </a:lnTo>
                    <a:lnTo>
                      <a:pt x="75" y="13"/>
                    </a:lnTo>
                    <a:lnTo>
                      <a:pt x="71" y="15"/>
                    </a:lnTo>
                    <a:lnTo>
                      <a:pt x="71" y="15"/>
                    </a:lnTo>
                    <a:lnTo>
                      <a:pt x="68" y="17"/>
                    </a:lnTo>
                    <a:lnTo>
                      <a:pt x="67" y="17"/>
                    </a:lnTo>
                    <a:lnTo>
                      <a:pt x="62" y="15"/>
                    </a:lnTo>
                    <a:lnTo>
                      <a:pt x="58" y="11"/>
                    </a:lnTo>
                    <a:lnTo>
                      <a:pt x="57" y="10"/>
                    </a:lnTo>
                    <a:lnTo>
                      <a:pt x="57" y="10"/>
                    </a:lnTo>
                    <a:lnTo>
                      <a:pt x="54" y="7"/>
                    </a:lnTo>
                    <a:lnTo>
                      <a:pt x="51" y="6"/>
                    </a:lnTo>
                    <a:lnTo>
                      <a:pt x="47" y="4"/>
                    </a:lnTo>
                    <a:lnTo>
                      <a:pt x="44" y="6"/>
                    </a:lnTo>
                    <a:lnTo>
                      <a:pt x="44" y="6"/>
                    </a:lnTo>
                    <a:lnTo>
                      <a:pt x="41" y="7"/>
                    </a:lnTo>
                    <a:lnTo>
                      <a:pt x="38" y="7"/>
                    </a:lnTo>
                    <a:lnTo>
                      <a:pt x="38" y="6"/>
                    </a:lnTo>
                    <a:lnTo>
                      <a:pt x="38" y="3"/>
                    </a:lnTo>
                    <a:lnTo>
                      <a:pt x="38" y="3"/>
                    </a:lnTo>
                    <a:lnTo>
                      <a:pt x="37" y="1"/>
                    </a:lnTo>
                    <a:lnTo>
                      <a:pt x="34" y="0"/>
                    </a:lnTo>
                    <a:lnTo>
                      <a:pt x="31" y="1"/>
                    </a:lnTo>
                    <a:lnTo>
                      <a:pt x="30" y="4"/>
                    </a:lnTo>
                    <a:lnTo>
                      <a:pt x="30" y="4"/>
                    </a:lnTo>
                    <a:lnTo>
                      <a:pt x="28" y="7"/>
                    </a:lnTo>
                    <a:lnTo>
                      <a:pt x="25" y="8"/>
                    </a:lnTo>
                    <a:lnTo>
                      <a:pt x="23" y="10"/>
                    </a:lnTo>
                    <a:lnTo>
                      <a:pt x="21" y="8"/>
                    </a:lnTo>
                    <a:lnTo>
                      <a:pt x="21" y="8"/>
                    </a:lnTo>
                    <a:lnTo>
                      <a:pt x="17" y="4"/>
                    </a:lnTo>
                    <a:lnTo>
                      <a:pt x="14" y="4"/>
                    </a:lnTo>
                    <a:lnTo>
                      <a:pt x="13" y="6"/>
                    </a:lnTo>
                    <a:lnTo>
                      <a:pt x="13" y="6"/>
                    </a:lnTo>
                    <a:lnTo>
                      <a:pt x="11" y="7"/>
                    </a:lnTo>
                    <a:lnTo>
                      <a:pt x="10" y="8"/>
                    </a:lnTo>
                    <a:lnTo>
                      <a:pt x="7" y="7"/>
                    </a:lnTo>
                    <a:lnTo>
                      <a:pt x="7" y="7"/>
                    </a:lnTo>
                    <a:lnTo>
                      <a:pt x="6" y="15"/>
                    </a:lnTo>
                    <a:lnTo>
                      <a:pt x="6" y="18"/>
                    </a:lnTo>
                    <a:lnTo>
                      <a:pt x="7" y="20"/>
                    </a:lnTo>
                    <a:lnTo>
                      <a:pt x="7" y="20"/>
                    </a:lnTo>
                    <a:lnTo>
                      <a:pt x="10" y="21"/>
                    </a:lnTo>
                    <a:lnTo>
                      <a:pt x="10" y="24"/>
                    </a:lnTo>
                    <a:lnTo>
                      <a:pt x="10" y="27"/>
                    </a:lnTo>
                    <a:lnTo>
                      <a:pt x="10" y="27"/>
                    </a:lnTo>
                    <a:lnTo>
                      <a:pt x="11" y="30"/>
                    </a:lnTo>
                    <a:lnTo>
                      <a:pt x="13" y="33"/>
                    </a:lnTo>
                    <a:lnTo>
                      <a:pt x="14" y="35"/>
                    </a:lnTo>
                    <a:lnTo>
                      <a:pt x="13" y="37"/>
                    </a:lnTo>
                    <a:lnTo>
                      <a:pt x="13" y="37"/>
                    </a:lnTo>
                    <a:lnTo>
                      <a:pt x="11" y="38"/>
                    </a:lnTo>
                    <a:lnTo>
                      <a:pt x="10" y="38"/>
                    </a:lnTo>
                    <a:lnTo>
                      <a:pt x="7" y="37"/>
                    </a:lnTo>
                    <a:lnTo>
                      <a:pt x="6" y="38"/>
                    </a:lnTo>
                    <a:lnTo>
                      <a:pt x="6" y="38"/>
                    </a:lnTo>
                    <a:lnTo>
                      <a:pt x="6" y="41"/>
                    </a:lnTo>
                    <a:lnTo>
                      <a:pt x="7" y="44"/>
                    </a:lnTo>
                    <a:lnTo>
                      <a:pt x="7" y="45"/>
                    </a:lnTo>
                    <a:lnTo>
                      <a:pt x="7" y="48"/>
                    </a:lnTo>
                    <a:lnTo>
                      <a:pt x="7" y="48"/>
                    </a:lnTo>
                    <a:lnTo>
                      <a:pt x="4" y="51"/>
                    </a:lnTo>
                    <a:lnTo>
                      <a:pt x="3" y="54"/>
                    </a:lnTo>
                    <a:lnTo>
                      <a:pt x="3" y="57"/>
                    </a:lnTo>
                    <a:lnTo>
                      <a:pt x="3" y="57"/>
                    </a:lnTo>
                    <a:lnTo>
                      <a:pt x="3" y="64"/>
                    </a:lnTo>
                    <a:lnTo>
                      <a:pt x="1" y="67"/>
                    </a:lnTo>
                    <a:lnTo>
                      <a:pt x="1" y="68"/>
                    </a:lnTo>
                    <a:lnTo>
                      <a:pt x="1" y="68"/>
                    </a:lnTo>
                    <a:lnTo>
                      <a:pt x="0" y="70"/>
                    </a:lnTo>
                    <a:lnTo>
                      <a:pt x="1" y="71"/>
                    </a:lnTo>
                    <a:lnTo>
                      <a:pt x="6" y="74"/>
                    </a:lnTo>
                    <a:lnTo>
                      <a:pt x="6" y="74"/>
                    </a:lnTo>
                    <a:lnTo>
                      <a:pt x="14" y="78"/>
                    </a:lnTo>
                    <a:lnTo>
                      <a:pt x="17" y="82"/>
                    </a:lnTo>
                    <a:lnTo>
                      <a:pt x="18" y="85"/>
                    </a:lnTo>
                    <a:lnTo>
                      <a:pt x="18" y="85"/>
                    </a:lnTo>
                    <a:lnTo>
                      <a:pt x="17" y="91"/>
                    </a:lnTo>
                    <a:lnTo>
                      <a:pt x="14" y="101"/>
                    </a:lnTo>
                    <a:lnTo>
                      <a:pt x="14" y="101"/>
                    </a:lnTo>
                    <a:lnTo>
                      <a:pt x="23" y="99"/>
                    </a:lnTo>
                    <a:lnTo>
                      <a:pt x="34" y="97"/>
                    </a:lnTo>
                    <a:lnTo>
                      <a:pt x="47" y="94"/>
                    </a:lnTo>
                    <a:lnTo>
                      <a:pt x="61" y="89"/>
                    </a:lnTo>
                    <a:lnTo>
                      <a:pt x="61" y="89"/>
                    </a:lnTo>
                    <a:lnTo>
                      <a:pt x="70" y="89"/>
                    </a:lnTo>
                    <a:lnTo>
                      <a:pt x="78" y="89"/>
                    </a:lnTo>
                    <a:lnTo>
                      <a:pt x="92" y="92"/>
                    </a:lnTo>
                    <a:lnTo>
                      <a:pt x="92" y="92"/>
                    </a:lnTo>
                    <a:lnTo>
                      <a:pt x="92" y="88"/>
                    </a:lnTo>
                    <a:lnTo>
                      <a:pt x="92" y="84"/>
                    </a:lnTo>
                    <a:lnTo>
                      <a:pt x="92" y="8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79" name="Benin">
                <a:extLst>
                  <a:ext uri="{FF2B5EF4-FFF2-40B4-BE49-F238E27FC236}">
                    <a16:creationId xmlns:a16="http://schemas.microsoft.com/office/drawing/2014/main" id="{068F7AF6-8D89-3E23-50A9-BC266520AFDE}"/>
                  </a:ext>
                </a:extLst>
              </p:cNvPr>
              <p:cNvSpPr>
                <a:spLocks/>
              </p:cNvSpPr>
              <p:nvPr/>
            </p:nvSpPr>
            <p:spPr bwMode="auto">
              <a:xfrm>
                <a:off x="4344113" y="4012303"/>
                <a:ext cx="69550" cy="146499"/>
              </a:xfrm>
              <a:custGeom>
                <a:avLst/>
                <a:gdLst/>
                <a:ahLst/>
                <a:cxnLst>
                  <a:cxn ang="0">
                    <a:pos x="31" y="63"/>
                  </a:cxn>
                  <a:cxn ang="0">
                    <a:pos x="35" y="54"/>
                  </a:cxn>
                  <a:cxn ang="0">
                    <a:pos x="38" y="52"/>
                  </a:cxn>
                  <a:cxn ang="0">
                    <a:pos x="44" y="42"/>
                  </a:cxn>
                  <a:cxn ang="0">
                    <a:pos x="47" y="37"/>
                  </a:cxn>
                  <a:cxn ang="0">
                    <a:pos x="47" y="19"/>
                  </a:cxn>
                  <a:cxn ang="0">
                    <a:pos x="44" y="9"/>
                  </a:cxn>
                  <a:cxn ang="0">
                    <a:pos x="42" y="9"/>
                  </a:cxn>
                  <a:cxn ang="0">
                    <a:pos x="39" y="9"/>
                  </a:cxn>
                  <a:cxn ang="0">
                    <a:pos x="37" y="5"/>
                  </a:cxn>
                  <a:cxn ang="0">
                    <a:pos x="34" y="0"/>
                  </a:cxn>
                  <a:cxn ang="0">
                    <a:pos x="31" y="0"/>
                  </a:cxn>
                  <a:cxn ang="0">
                    <a:pos x="28" y="5"/>
                  </a:cxn>
                  <a:cxn ang="0">
                    <a:pos x="28" y="9"/>
                  </a:cxn>
                  <a:cxn ang="0">
                    <a:pos x="27" y="12"/>
                  </a:cxn>
                  <a:cxn ang="0">
                    <a:pos x="24" y="15"/>
                  </a:cxn>
                  <a:cxn ang="0">
                    <a:pos x="18" y="17"/>
                  </a:cxn>
                  <a:cxn ang="0">
                    <a:pos x="11" y="17"/>
                  </a:cxn>
                  <a:cxn ang="0">
                    <a:pos x="7" y="20"/>
                  </a:cxn>
                  <a:cxn ang="0">
                    <a:pos x="2" y="23"/>
                  </a:cxn>
                  <a:cxn ang="0">
                    <a:pos x="0" y="23"/>
                  </a:cxn>
                  <a:cxn ang="0">
                    <a:pos x="1" y="35"/>
                  </a:cxn>
                  <a:cxn ang="0">
                    <a:pos x="8" y="39"/>
                  </a:cxn>
                  <a:cxn ang="0">
                    <a:pos x="11" y="42"/>
                  </a:cxn>
                  <a:cxn ang="0">
                    <a:pos x="11" y="49"/>
                  </a:cxn>
                  <a:cxn ang="0">
                    <a:pos x="11" y="50"/>
                  </a:cxn>
                  <a:cxn ang="0">
                    <a:pos x="14" y="57"/>
                  </a:cxn>
                  <a:cxn ang="0">
                    <a:pos x="14" y="70"/>
                  </a:cxn>
                  <a:cxn ang="0">
                    <a:pos x="15" y="99"/>
                  </a:cxn>
                  <a:cxn ang="0">
                    <a:pos x="25" y="99"/>
                  </a:cxn>
                  <a:cxn ang="0">
                    <a:pos x="32" y="96"/>
                  </a:cxn>
                  <a:cxn ang="0">
                    <a:pos x="37" y="94"/>
                  </a:cxn>
                  <a:cxn ang="0">
                    <a:pos x="34" y="89"/>
                  </a:cxn>
                  <a:cxn ang="0">
                    <a:pos x="32" y="81"/>
                  </a:cxn>
                  <a:cxn ang="0">
                    <a:pos x="31" y="73"/>
                  </a:cxn>
                  <a:cxn ang="0">
                    <a:pos x="31" y="63"/>
                  </a:cxn>
                </a:cxnLst>
                <a:rect l="0" t="0" r="r" b="b"/>
                <a:pathLst>
                  <a:path w="47" h="99">
                    <a:moveTo>
                      <a:pt x="31" y="63"/>
                    </a:moveTo>
                    <a:lnTo>
                      <a:pt x="31" y="63"/>
                    </a:lnTo>
                    <a:lnTo>
                      <a:pt x="32" y="59"/>
                    </a:lnTo>
                    <a:lnTo>
                      <a:pt x="35" y="54"/>
                    </a:lnTo>
                    <a:lnTo>
                      <a:pt x="38" y="52"/>
                    </a:lnTo>
                    <a:lnTo>
                      <a:pt x="38" y="52"/>
                    </a:lnTo>
                    <a:lnTo>
                      <a:pt x="39" y="49"/>
                    </a:lnTo>
                    <a:lnTo>
                      <a:pt x="44" y="42"/>
                    </a:lnTo>
                    <a:lnTo>
                      <a:pt x="44" y="42"/>
                    </a:lnTo>
                    <a:lnTo>
                      <a:pt x="47" y="37"/>
                    </a:lnTo>
                    <a:lnTo>
                      <a:pt x="47" y="30"/>
                    </a:lnTo>
                    <a:lnTo>
                      <a:pt x="47" y="19"/>
                    </a:lnTo>
                    <a:lnTo>
                      <a:pt x="47" y="19"/>
                    </a:lnTo>
                    <a:lnTo>
                      <a:pt x="44" y="9"/>
                    </a:lnTo>
                    <a:lnTo>
                      <a:pt x="44" y="9"/>
                    </a:lnTo>
                    <a:lnTo>
                      <a:pt x="42" y="9"/>
                    </a:lnTo>
                    <a:lnTo>
                      <a:pt x="39" y="9"/>
                    </a:lnTo>
                    <a:lnTo>
                      <a:pt x="39" y="9"/>
                    </a:lnTo>
                    <a:lnTo>
                      <a:pt x="37" y="6"/>
                    </a:lnTo>
                    <a:lnTo>
                      <a:pt x="37" y="5"/>
                    </a:lnTo>
                    <a:lnTo>
                      <a:pt x="37" y="2"/>
                    </a:lnTo>
                    <a:lnTo>
                      <a:pt x="34" y="0"/>
                    </a:lnTo>
                    <a:lnTo>
                      <a:pt x="34" y="0"/>
                    </a:lnTo>
                    <a:lnTo>
                      <a:pt x="31" y="0"/>
                    </a:lnTo>
                    <a:lnTo>
                      <a:pt x="30" y="3"/>
                    </a:lnTo>
                    <a:lnTo>
                      <a:pt x="28" y="5"/>
                    </a:lnTo>
                    <a:lnTo>
                      <a:pt x="28" y="9"/>
                    </a:lnTo>
                    <a:lnTo>
                      <a:pt x="28" y="9"/>
                    </a:lnTo>
                    <a:lnTo>
                      <a:pt x="28" y="10"/>
                    </a:lnTo>
                    <a:lnTo>
                      <a:pt x="27" y="12"/>
                    </a:lnTo>
                    <a:lnTo>
                      <a:pt x="24" y="15"/>
                    </a:lnTo>
                    <a:lnTo>
                      <a:pt x="24" y="15"/>
                    </a:lnTo>
                    <a:lnTo>
                      <a:pt x="21" y="16"/>
                    </a:lnTo>
                    <a:lnTo>
                      <a:pt x="18" y="17"/>
                    </a:lnTo>
                    <a:lnTo>
                      <a:pt x="11" y="17"/>
                    </a:lnTo>
                    <a:lnTo>
                      <a:pt x="11" y="17"/>
                    </a:lnTo>
                    <a:lnTo>
                      <a:pt x="8" y="17"/>
                    </a:lnTo>
                    <a:lnTo>
                      <a:pt x="7" y="20"/>
                    </a:lnTo>
                    <a:lnTo>
                      <a:pt x="2" y="23"/>
                    </a:lnTo>
                    <a:lnTo>
                      <a:pt x="2" y="23"/>
                    </a:lnTo>
                    <a:lnTo>
                      <a:pt x="0" y="23"/>
                    </a:lnTo>
                    <a:lnTo>
                      <a:pt x="0" y="23"/>
                    </a:lnTo>
                    <a:lnTo>
                      <a:pt x="0" y="30"/>
                    </a:lnTo>
                    <a:lnTo>
                      <a:pt x="1" y="35"/>
                    </a:lnTo>
                    <a:lnTo>
                      <a:pt x="4" y="36"/>
                    </a:lnTo>
                    <a:lnTo>
                      <a:pt x="8" y="39"/>
                    </a:lnTo>
                    <a:lnTo>
                      <a:pt x="8" y="39"/>
                    </a:lnTo>
                    <a:lnTo>
                      <a:pt x="11" y="42"/>
                    </a:lnTo>
                    <a:lnTo>
                      <a:pt x="11" y="44"/>
                    </a:lnTo>
                    <a:lnTo>
                      <a:pt x="11" y="49"/>
                    </a:lnTo>
                    <a:lnTo>
                      <a:pt x="11" y="50"/>
                    </a:lnTo>
                    <a:lnTo>
                      <a:pt x="11" y="50"/>
                    </a:lnTo>
                    <a:lnTo>
                      <a:pt x="12" y="53"/>
                    </a:lnTo>
                    <a:lnTo>
                      <a:pt x="14" y="57"/>
                    </a:lnTo>
                    <a:lnTo>
                      <a:pt x="14" y="70"/>
                    </a:lnTo>
                    <a:lnTo>
                      <a:pt x="14" y="70"/>
                    </a:lnTo>
                    <a:lnTo>
                      <a:pt x="15" y="99"/>
                    </a:lnTo>
                    <a:lnTo>
                      <a:pt x="15" y="99"/>
                    </a:lnTo>
                    <a:lnTo>
                      <a:pt x="25" y="99"/>
                    </a:lnTo>
                    <a:lnTo>
                      <a:pt x="25" y="99"/>
                    </a:lnTo>
                    <a:lnTo>
                      <a:pt x="30" y="97"/>
                    </a:lnTo>
                    <a:lnTo>
                      <a:pt x="32" y="96"/>
                    </a:lnTo>
                    <a:lnTo>
                      <a:pt x="35" y="94"/>
                    </a:lnTo>
                    <a:lnTo>
                      <a:pt x="37" y="94"/>
                    </a:lnTo>
                    <a:lnTo>
                      <a:pt x="37" y="94"/>
                    </a:lnTo>
                    <a:lnTo>
                      <a:pt x="34" y="89"/>
                    </a:lnTo>
                    <a:lnTo>
                      <a:pt x="32" y="86"/>
                    </a:lnTo>
                    <a:lnTo>
                      <a:pt x="32" y="81"/>
                    </a:lnTo>
                    <a:lnTo>
                      <a:pt x="32" y="81"/>
                    </a:lnTo>
                    <a:lnTo>
                      <a:pt x="31" y="73"/>
                    </a:lnTo>
                    <a:lnTo>
                      <a:pt x="31" y="63"/>
                    </a:lnTo>
                    <a:lnTo>
                      <a:pt x="31" y="6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0" name="Togo">
                <a:extLst>
                  <a:ext uri="{FF2B5EF4-FFF2-40B4-BE49-F238E27FC236}">
                    <a16:creationId xmlns:a16="http://schemas.microsoft.com/office/drawing/2014/main" id="{645C53CA-4FEC-014E-5229-3377E649DEF5}"/>
                  </a:ext>
                </a:extLst>
              </p:cNvPr>
              <p:cNvSpPr>
                <a:spLocks/>
              </p:cNvSpPr>
              <p:nvPr/>
            </p:nvSpPr>
            <p:spPr bwMode="auto">
              <a:xfrm>
                <a:off x="4321917" y="4044859"/>
                <a:ext cx="44394" cy="121343"/>
              </a:xfrm>
              <a:custGeom>
                <a:avLst/>
                <a:gdLst/>
                <a:ahLst/>
                <a:cxnLst>
                  <a:cxn ang="0">
                    <a:pos x="26" y="28"/>
                  </a:cxn>
                  <a:cxn ang="0">
                    <a:pos x="26" y="28"/>
                  </a:cxn>
                  <a:cxn ang="0">
                    <a:pos x="26" y="27"/>
                  </a:cxn>
                  <a:cxn ang="0">
                    <a:pos x="26" y="22"/>
                  </a:cxn>
                  <a:cxn ang="0">
                    <a:pos x="26" y="20"/>
                  </a:cxn>
                  <a:cxn ang="0">
                    <a:pos x="23" y="17"/>
                  </a:cxn>
                  <a:cxn ang="0">
                    <a:pos x="23" y="17"/>
                  </a:cxn>
                  <a:cxn ang="0">
                    <a:pos x="19" y="14"/>
                  </a:cxn>
                  <a:cxn ang="0">
                    <a:pos x="16" y="13"/>
                  </a:cxn>
                  <a:cxn ang="0">
                    <a:pos x="15" y="8"/>
                  </a:cxn>
                  <a:cxn ang="0">
                    <a:pos x="15" y="1"/>
                  </a:cxn>
                  <a:cxn ang="0">
                    <a:pos x="15" y="1"/>
                  </a:cxn>
                  <a:cxn ang="0">
                    <a:pos x="2" y="0"/>
                  </a:cxn>
                  <a:cxn ang="0">
                    <a:pos x="2" y="0"/>
                  </a:cxn>
                  <a:cxn ang="0">
                    <a:pos x="0" y="0"/>
                  </a:cxn>
                  <a:cxn ang="0">
                    <a:pos x="0" y="0"/>
                  </a:cxn>
                  <a:cxn ang="0">
                    <a:pos x="2" y="7"/>
                  </a:cxn>
                  <a:cxn ang="0">
                    <a:pos x="3" y="10"/>
                  </a:cxn>
                  <a:cxn ang="0">
                    <a:pos x="3" y="10"/>
                  </a:cxn>
                  <a:cxn ang="0">
                    <a:pos x="6" y="14"/>
                  </a:cxn>
                  <a:cxn ang="0">
                    <a:pos x="8" y="20"/>
                  </a:cxn>
                  <a:cxn ang="0">
                    <a:pos x="8" y="20"/>
                  </a:cxn>
                  <a:cxn ang="0">
                    <a:pos x="6" y="31"/>
                  </a:cxn>
                  <a:cxn ang="0">
                    <a:pos x="6" y="37"/>
                  </a:cxn>
                  <a:cxn ang="0">
                    <a:pos x="8" y="42"/>
                  </a:cxn>
                  <a:cxn ang="0">
                    <a:pos x="8" y="42"/>
                  </a:cxn>
                  <a:cxn ang="0">
                    <a:pos x="10" y="52"/>
                  </a:cxn>
                  <a:cxn ang="0">
                    <a:pos x="12" y="64"/>
                  </a:cxn>
                  <a:cxn ang="0">
                    <a:pos x="12" y="64"/>
                  </a:cxn>
                  <a:cxn ang="0">
                    <a:pos x="13" y="74"/>
                  </a:cxn>
                  <a:cxn ang="0">
                    <a:pos x="17" y="82"/>
                  </a:cxn>
                  <a:cxn ang="0">
                    <a:pos x="17" y="82"/>
                  </a:cxn>
                  <a:cxn ang="0">
                    <a:pos x="22" y="81"/>
                  </a:cxn>
                  <a:cxn ang="0">
                    <a:pos x="22" y="81"/>
                  </a:cxn>
                  <a:cxn ang="0">
                    <a:pos x="25" y="78"/>
                  </a:cxn>
                  <a:cxn ang="0">
                    <a:pos x="30" y="77"/>
                  </a:cxn>
                  <a:cxn ang="0">
                    <a:pos x="30" y="77"/>
                  </a:cxn>
                  <a:cxn ang="0">
                    <a:pos x="29" y="48"/>
                  </a:cxn>
                  <a:cxn ang="0">
                    <a:pos x="29" y="48"/>
                  </a:cxn>
                  <a:cxn ang="0">
                    <a:pos x="29" y="35"/>
                  </a:cxn>
                  <a:cxn ang="0">
                    <a:pos x="27" y="31"/>
                  </a:cxn>
                  <a:cxn ang="0">
                    <a:pos x="26" y="28"/>
                  </a:cxn>
                  <a:cxn ang="0">
                    <a:pos x="26" y="28"/>
                  </a:cxn>
                </a:cxnLst>
                <a:rect l="0" t="0" r="r" b="b"/>
                <a:pathLst>
                  <a:path w="30" h="82">
                    <a:moveTo>
                      <a:pt x="26" y="28"/>
                    </a:moveTo>
                    <a:lnTo>
                      <a:pt x="26" y="28"/>
                    </a:lnTo>
                    <a:lnTo>
                      <a:pt x="26" y="27"/>
                    </a:lnTo>
                    <a:lnTo>
                      <a:pt x="26" y="22"/>
                    </a:lnTo>
                    <a:lnTo>
                      <a:pt x="26" y="20"/>
                    </a:lnTo>
                    <a:lnTo>
                      <a:pt x="23" y="17"/>
                    </a:lnTo>
                    <a:lnTo>
                      <a:pt x="23" y="17"/>
                    </a:lnTo>
                    <a:lnTo>
                      <a:pt x="19" y="14"/>
                    </a:lnTo>
                    <a:lnTo>
                      <a:pt x="16" y="13"/>
                    </a:lnTo>
                    <a:lnTo>
                      <a:pt x="15" y="8"/>
                    </a:lnTo>
                    <a:lnTo>
                      <a:pt x="15" y="1"/>
                    </a:lnTo>
                    <a:lnTo>
                      <a:pt x="15" y="1"/>
                    </a:lnTo>
                    <a:lnTo>
                      <a:pt x="2" y="0"/>
                    </a:lnTo>
                    <a:lnTo>
                      <a:pt x="2" y="0"/>
                    </a:lnTo>
                    <a:lnTo>
                      <a:pt x="0" y="0"/>
                    </a:lnTo>
                    <a:lnTo>
                      <a:pt x="0" y="0"/>
                    </a:lnTo>
                    <a:lnTo>
                      <a:pt x="2" y="7"/>
                    </a:lnTo>
                    <a:lnTo>
                      <a:pt x="3" y="10"/>
                    </a:lnTo>
                    <a:lnTo>
                      <a:pt x="3" y="10"/>
                    </a:lnTo>
                    <a:lnTo>
                      <a:pt x="6" y="14"/>
                    </a:lnTo>
                    <a:lnTo>
                      <a:pt x="8" y="20"/>
                    </a:lnTo>
                    <a:lnTo>
                      <a:pt x="8" y="20"/>
                    </a:lnTo>
                    <a:lnTo>
                      <a:pt x="6" y="31"/>
                    </a:lnTo>
                    <a:lnTo>
                      <a:pt x="6" y="37"/>
                    </a:lnTo>
                    <a:lnTo>
                      <a:pt x="8" y="42"/>
                    </a:lnTo>
                    <a:lnTo>
                      <a:pt x="8" y="42"/>
                    </a:lnTo>
                    <a:lnTo>
                      <a:pt x="10" y="52"/>
                    </a:lnTo>
                    <a:lnTo>
                      <a:pt x="12" y="64"/>
                    </a:lnTo>
                    <a:lnTo>
                      <a:pt x="12" y="64"/>
                    </a:lnTo>
                    <a:lnTo>
                      <a:pt x="13" y="74"/>
                    </a:lnTo>
                    <a:lnTo>
                      <a:pt x="17" y="82"/>
                    </a:lnTo>
                    <a:lnTo>
                      <a:pt x="17" y="82"/>
                    </a:lnTo>
                    <a:lnTo>
                      <a:pt x="22" y="81"/>
                    </a:lnTo>
                    <a:lnTo>
                      <a:pt x="22" y="81"/>
                    </a:lnTo>
                    <a:lnTo>
                      <a:pt x="25" y="78"/>
                    </a:lnTo>
                    <a:lnTo>
                      <a:pt x="30" y="77"/>
                    </a:lnTo>
                    <a:lnTo>
                      <a:pt x="30" y="77"/>
                    </a:lnTo>
                    <a:lnTo>
                      <a:pt x="29" y="48"/>
                    </a:lnTo>
                    <a:lnTo>
                      <a:pt x="29" y="48"/>
                    </a:lnTo>
                    <a:lnTo>
                      <a:pt x="29" y="35"/>
                    </a:lnTo>
                    <a:lnTo>
                      <a:pt x="27" y="31"/>
                    </a:lnTo>
                    <a:lnTo>
                      <a:pt x="26" y="28"/>
                    </a:lnTo>
                    <a:lnTo>
                      <a:pt x="26" y="2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1" name="Cameroon">
                <a:extLst>
                  <a:ext uri="{FF2B5EF4-FFF2-40B4-BE49-F238E27FC236}">
                    <a16:creationId xmlns:a16="http://schemas.microsoft.com/office/drawing/2014/main" id="{89FE6DF7-424F-34FA-82E9-83B3A855DF1D}"/>
                  </a:ext>
                </a:extLst>
              </p:cNvPr>
              <p:cNvSpPr>
                <a:spLocks/>
              </p:cNvSpPr>
              <p:nvPr/>
            </p:nvSpPr>
            <p:spPr bwMode="auto">
              <a:xfrm>
                <a:off x="4529086" y="3996026"/>
                <a:ext cx="176094" cy="273761"/>
              </a:xfrm>
              <a:custGeom>
                <a:avLst/>
                <a:gdLst/>
                <a:ahLst/>
                <a:cxnLst>
                  <a:cxn ang="0">
                    <a:pos x="70" y="176"/>
                  </a:cxn>
                  <a:cxn ang="0">
                    <a:pos x="98" y="178"/>
                  </a:cxn>
                  <a:cxn ang="0">
                    <a:pos x="115" y="185"/>
                  </a:cxn>
                  <a:cxn ang="0">
                    <a:pos x="119" y="171"/>
                  </a:cxn>
                  <a:cxn ang="0">
                    <a:pos x="116" y="168"/>
                  </a:cxn>
                  <a:cxn ang="0">
                    <a:pos x="111" y="162"/>
                  </a:cxn>
                  <a:cxn ang="0">
                    <a:pos x="102" y="152"/>
                  </a:cxn>
                  <a:cxn ang="0">
                    <a:pos x="101" y="145"/>
                  </a:cxn>
                  <a:cxn ang="0">
                    <a:pos x="97" y="137"/>
                  </a:cxn>
                  <a:cxn ang="0">
                    <a:pos x="94" y="122"/>
                  </a:cxn>
                  <a:cxn ang="0">
                    <a:pos x="94" y="114"/>
                  </a:cxn>
                  <a:cxn ang="0">
                    <a:pos x="101" y="100"/>
                  </a:cxn>
                  <a:cxn ang="0">
                    <a:pos x="109" y="90"/>
                  </a:cxn>
                  <a:cxn ang="0">
                    <a:pos x="104" y="78"/>
                  </a:cxn>
                  <a:cxn ang="0">
                    <a:pos x="91" y="65"/>
                  </a:cxn>
                  <a:cxn ang="0">
                    <a:pos x="87" y="58"/>
                  </a:cxn>
                  <a:cxn ang="0">
                    <a:pos x="88" y="53"/>
                  </a:cxn>
                  <a:cxn ang="0">
                    <a:pos x="101" y="51"/>
                  </a:cxn>
                  <a:cxn ang="0">
                    <a:pos x="108" y="50"/>
                  </a:cxn>
                  <a:cxn ang="0">
                    <a:pos x="102" y="41"/>
                  </a:cxn>
                  <a:cxn ang="0">
                    <a:pos x="101" y="30"/>
                  </a:cxn>
                  <a:cxn ang="0">
                    <a:pos x="99" y="18"/>
                  </a:cxn>
                  <a:cxn ang="0">
                    <a:pos x="98" y="11"/>
                  </a:cxn>
                  <a:cxn ang="0">
                    <a:pos x="89" y="0"/>
                  </a:cxn>
                  <a:cxn ang="0">
                    <a:pos x="88" y="0"/>
                  </a:cxn>
                  <a:cxn ang="0">
                    <a:pos x="88" y="10"/>
                  </a:cxn>
                  <a:cxn ang="0">
                    <a:pos x="94" y="16"/>
                  </a:cxn>
                  <a:cxn ang="0">
                    <a:pos x="95" y="26"/>
                  </a:cxn>
                  <a:cxn ang="0">
                    <a:pos x="89" y="28"/>
                  </a:cxn>
                  <a:cxn ang="0">
                    <a:pos x="85" y="30"/>
                  </a:cxn>
                  <a:cxn ang="0">
                    <a:pos x="75" y="48"/>
                  </a:cxn>
                  <a:cxn ang="0">
                    <a:pos x="74" y="57"/>
                  </a:cxn>
                  <a:cxn ang="0">
                    <a:pos x="71" y="60"/>
                  </a:cxn>
                  <a:cxn ang="0">
                    <a:pos x="70" y="67"/>
                  </a:cxn>
                  <a:cxn ang="0">
                    <a:pos x="64" y="74"/>
                  </a:cxn>
                  <a:cxn ang="0">
                    <a:pos x="61" y="81"/>
                  </a:cxn>
                  <a:cxn ang="0">
                    <a:pos x="51" y="101"/>
                  </a:cxn>
                  <a:cxn ang="0">
                    <a:pos x="44" y="108"/>
                  </a:cxn>
                  <a:cxn ang="0">
                    <a:pos x="38" y="101"/>
                  </a:cxn>
                  <a:cxn ang="0">
                    <a:pos x="33" y="100"/>
                  </a:cxn>
                  <a:cxn ang="0">
                    <a:pos x="23" y="101"/>
                  </a:cxn>
                  <a:cxn ang="0">
                    <a:pos x="4" y="120"/>
                  </a:cxn>
                  <a:cxn ang="0">
                    <a:pos x="0" y="137"/>
                  </a:cxn>
                  <a:cxn ang="0">
                    <a:pos x="7" y="145"/>
                  </a:cxn>
                  <a:cxn ang="0">
                    <a:pos x="13" y="148"/>
                  </a:cxn>
                  <a:cxn ang="0">
                    <a:pos x="18" y="148"/>
                  </a:cxn>
                  <a:cxn ang="0">
                    <a:pos x="24" y="159"/>
                  </a:cxn>
                  <a:cxn ang="0">
                    <a:pos x="21" y="171"/>
                  </a:cxn>
                  <a:cxn ang="0">
                    <a:pos x="43" y="178"/>
                  </a:cxn>
                </a:cxnLst>
                <a:rect l="0" t="0" r="r" b="b"/>
                <a:pathLst>
                  <a:path w="119" h="185">
                    <a:moveTo>
                      <a:pt x="50" y="175"/>
                    </a:moveTo>
                    <a:lnTo>
                      <a:pt x="50" y="175"/>
                    </a:lnTo>
                    <a:lnTo>
                      <a:pt x="70" y="176"/>
                    </a:lnTo>
                    <a:lnTo>
                      <a:pt x="92" y="176"/>
                    </a:lnTo>
                    <a:lnTo>
                      <a:pt x="92" y="176"/>
                    </a:lnTo>
                    <a:lnTo>
                      <a:pt x="98" y="178"/>
                    </a:lnTo>
                    <a:lnTo>
                      <a:pt x="105" y="181"/>
                    </a:lnTo>
                    <a:lnTo>
                      <a:pt x="115" y="185"/>
                    </a:lnTo>
                    <a:lnTo>
                      <a:pt x="115" y="185"/>
                    </a:lnTo>
                    <a:lnTo>
                      <a:pt x="115" y="179"/>
                    </a:lnTo>
                    <a:lnTo>
                      <a:pt x="116" y="175"/>
                    </a:lnTo>
                    <a:lnTo>
                      <a:pt x="119" y="171"/>
                    </a:lnTo>
                    <a:lnTo>
                      <a:pt x="119" y="171"/>
                    </a:lnTo>
                    <a:lnTo>
                      <a:pt x="116" y="169"/>
                    </a:lnTo>
                    <a:lnTo>
                      <a:pt x="116" y="168"/>
                    </a:lnTo>
                    <a:lnTo>
                      <a:pt x="116" y="168"/>
                    </a:lnTo>
                    <a:lnTo>
                      <a:pt x="114" y="165"/>
                    </a:lnTo>
                    <a:lnTo>
                      <a:pt x="111" y="162"/>
                    </a:lnTo>
                    <a:lnTo>
                      <a:pt x="105" y="156"/>
                    </a:lnTo>
                    <a:lnTo>
                      <a:pt x="105" y="156"/>
                    </a:lnTo>
                    <a:lnTo>
                      <a:pt x="102" y="152"/>
                    </a:lnTo>
                    <a:lnTo>
                      <a:pt x="102" y="152"/>
                    </a:lnTo>
                    <a:lnTo>
                      <a:pt x="102" y="148"/>
                    </a:lnTo>
                    <a:lnTo>
                      <a:pt x="101" y="145"/>
                    </a:lnTo>
                    <a:lnTo>
                      <a:pt x="99" y="142"/>
                    </a:lnTo>
                    <a:lnTo>
                      <a:pt x="99" y="142"/>
                    </a:lnTo>
                    <a:lnTo>
                      <a:pt x="97" y="137"/>
                    </a:lnTo>
                    <a:lnTo>
                      <a:pt x="95" y="129"/>
                    </a:lnTo>
                    <a:lnTo>
                      <a:pt x="95" y="129"/>
                    </a:lnTo>
                    <a:lnTo>
                      <a:pt x="94" y="122"/>
                    </a:lnTo>
                    <a:lnTo>
                      <a:pt x="92" y="117"/>
                    </a:lnTo>
                    <a:lnTo>
                      <a:pt x="92" y="117"/>
                    </a:lnTo>
                    <a:lnTo>
                      <a:pt x="94" y="114"/>
                    </a:lnTo>
                    <a:lnTo>
                      <a:pt x="97" y="110"/>
                    </a:lnTo>
                    <a:lnTo>
                      <a:pt x="98" y="105"/>
                    </a:lnTo>
                    <a:lnTo>
                      <a:pt x="101" y="100"/>
                    </a:lnTo>
                    <a:lnTo>
                      <a:pt x="101" y="100"/>
                    </a:lnTo>
                    <a:lnTo>
                      <a:pt x="104" y="95"/>
                    </a:lnTo>
                    <a:lnTo>
                      <a:pt x="109" y="90"/>
                    </a:lnTo>
                    <a:lnTo>
                      <a:pt x="109" y="90"/>
                    </a:lnTo>
                    <a:lnTo>
                      <a:pt x="104" y="78"/>
                    </a:lnTo>
                    <a:lnTo>
                      <a:pt x="104" y="78"/>
                    </a:lnTo>
                    <a:lnTo>
                      <a:pt x="102" y="74"/>
                    </a:lnTo>
                    <a:lnTo>
                      <a:pt x="99" y="71"/>
                    </a:lnTo>
                    <a:lnTo>
                      <a:pt x="91" y="65"/>
                    </a:lnTo>
                    <a:lnTo>
                      <a:pt x="91" y="65"/>
                    </a:lnTo>
                    <a:lnTo>
                      <a:pt x="88" y="61"/>
                    </a:lnTo>
                    <a:lnTo>
                      <a:pt x="87" y="58"/>
                    </a:lnTo>
                    <a:lnTo>
                      <a:pt x="87" y="54"/>
                    </a:lnTo>
                    <a:lnTo>
                      <a:pt x="87" y="54"/>
                    </a:lnTo>
                    <a:lnTo>
                      <a:pt x="88" y="53"/>
                    </a:lnTo>
                    <a:lnTo>
                      <a:pt x="92" y="51"/>
                    </a:lnTo>
                    <a:lnTo>
                      <a:pt x="101" y="51"/>
                    </a:lnTo>
                    <a:lnTo>
                      <a:pt x="101" y="51"/>
                    </a:lnTo>
                    <a:lnTo>
                      <a:pt x="107" y="51"/>
                    </a:lnTo>
                    <a:lnTo>
                      <a:pt x="108" y="50"/>
                    </a:lnTo>
                    <a:lnTo>
                      <a:pt x="108" y="50"/>
                    </a:lnTo>
                    <a:lnTo>
                      <a:pt x="108" y="50"/>
                    </a:lnTo>
                    <a:lnTo>
                      <a:pt x="105" y="47"/>
                    </a:lnTo>
                    <a:lnTo>
                      <a:pt x="102" y="41"/>
                    </a:lnTo>
                    <a:lnTo>
                      <a:pt x="101" y="36"/>
                    </a:lnTo>
                    <a:lnTo>
                      <a:pt x="101" y="30"/>
                    </a:lnTo>
                    <a:lnTo>
                      <a:pt x="101" y="30"/>
                    </a:lnTo>
                    <a:lnTo>
                      <a:pt x="101" y="24"/>
                    </a:lnTo>
                    <a:lnTo>
                      <a:pt x="99" y="21"/>
                    </a:lnTo>
                    <a:lnTo>
                      <a:pt x="99" y="18"/>
                    </a:lnTo>
                    <a:lnTo>
                      <a:pt x="99" y="16"/>
                    </a:lnTo>
                    <a:lnTo>
                      <a:pt x="99" y="16"/>
                    </a:lnTo>
                    <a:lnTo>
                      <a:pt x="98" y="11"/>
                    </a:lnTo>
                    <a:lnTo>
                      <a:pt x="95" y="6"/>
                    </a:lnTo>
                    <a:lnTo>
                      <a:pt x="92" y="1"/>
                    </a:lnTo>
                    <a:lnTo>
                      <a:pt x="89" y="0"/>
                    </a:lnTo>
                    <a:lnTo>
                      <a:pt x="89" y="0"/>
                    </a:lnTo>
                    <a:lnTo>
                      <a:pt x="88" y="0"/>
                    </a:lnTo>
                    <a:lnTo>
                      <a:pt x="88" y="0"/>
                    </a:lnTo>
                    <a:lnTo>
                      <a:pt x="87" y="9"/>
                    </a:lnTo>
                    <a:lnTo>
                      <a:pt x="87" y="9"/>
                    </a:lnTo>
                    <a:lnTo>
                      <a:pt x="88" y="10"/>
                    </a:lnTo>
                    <a:lnTo>
                      <a:pt x="89" y="13"/>
                    </a:lnTo>
                    <a:lnTo>
                      <a:pt x="94" y="16"/>
                    </a:lnTo>
                    <a:lnTo>
                      <a:pt x="94" y="16"/>
                    </a:lnTo>
                    <a:lnTo>
                      <a:pt x="95" y="17"/>
                    </a:lnTo>
                    <a:lnTo>
                      <a:pt x="95" y="18"/>
                    </a:lnTo>
                    <a:lnTo>
                      <a:pt x="95" y="26"/>
                    </a:lnTo>
                    <a:lnTo>
                      <a:pt x="95" y="26"/>
                    </a:lnTo>
                    <a:lnTo>
                      <a:pt x="92" y="27"/>
                    </a:lnTo>
                    <a:lnTo>
                      <a:pt x="89" y="28"/>
                    </a:lnTo>
                    <a:lnTo>
                      <a:pt x="87" y="30"/>
                    </a:lnTo>
                    <a:lnTo>
                      <a:pt x="85" y="30"/>
                    </a:lnTo>
                    <a:lnTo>
                      <a:pt x="85" y="30"/>
                    </a:lnTo>
                    <a:lnTo>
                      <a:pt x="80" y="38"/>
                    </a:lnTo>
                    <a:lnTo>
                      <a:pt x="77" y="44"/>
                    </a:lnTo>
                    <a:lnTo>
                      <a:pt x="75" y="48"/>
                    </a:lnTo>
                    <a:lnTo>
                      <a:pt x="75" y="48"/>
                    </a:lnTo>
                    <a:lnTo>
                      <a:pt x="75" y="54"/>
                    </a:lnTo>
                    <a:lnTo>
                      <a:pt x="74" y="57"/>
                    </a:lnTo>
                    <a:lnTo>
                      <a:pt x="72" y="58"/>
                    </a:lnTo>
                    <a:lnTo>
                      <a:pt x="72" y="58"/>
                    </a:lnTo>
                    <a:lnTo>
                      <a:pt x="71" y="60"/>
                    </a:lnTo>
                    <a:lnTo>
                      <a:pt x="70" y="63"/>
                    </a:lnTo>
                    <a:lnTo>
                      <a:pt x="70" y="67"/>
                    </a:lnTo>
                    <a:lnTo>
                      <a:pt x="70" y="67"/>
                    </a:lnTo>
                    <a:lnTo>
                      <a:pt x="68" y="68"/>
                    </a:lnTo>
                    <a:lnTo>
                      <a:pt x="67" y="71"/>
                    </a:lnTo>
                    <a:lnTo>
                      <a:pt x="64" y="74"/>
                    </a:lnTo>
                    <a:lnTo>
                      <a:pt x="62" y="77"/>
                    </a:lnTo>
                    <a:lnTo>
                      <a:pt x="62" y="77"/>
                    </a:lnTo>
                    <a:lnTo>
                      <a:pt x="61" y="81"/>
                    </a:lnTo>
                    <a:lnTo>
                      <a:pt x="57" y="88"/>
                    </a:lnTo>
                    <a:lnTo>
                      <a:pt x="51" y="101"/>
                    </a:lnTo>
                    <a:lnTo>
                      <a:pt x="51" y="101"/>
                    </a:lnTo>
                    <a:lnTo>
                      <a:pt x="47" y="108"/>
                    </a:lnTo>
                    <a:lnTo>
                      <a:pt x="45" y="110"/>
                    </a:lnTo>
                    <a:lnTo>
                      <a:pt x="44" y="108"/>
                    </a:lnTo>
                    <a:lnTo>
                      <a:pt x="44" y="108"/>
                    </a:lnTo>
                    <a:lnTo>
                      <a:pt x="43" y="104"/>
                    </a:lnTo>
                    <a:lnTo>
                      <a:pt x="38" y="101"/>
                    </a:lnTo>
                    <a:lnTo>
                      <a:pt x="35" y="100"/>
                    </a:lnTo>
                    <a:lnTo>
                      <a:pt x="33" y="100"/>
                    </a:lnTo>
                    <a:lnTo>
                      <a:pt x="33" y="100"/>
                    </a:lnTo>
                    <a:lnTo>
                      <a:pt x="30" y="101"/>
                    </a:lnTo>
                    <a:lnTo>
                      <a:pt x="27" y="101"/>
                    </a:lnTo>
                    <a:lnTo>
                      <a:pt x="23" y="101"/>
                    </a:lnTo>
                    <a:lnTo>
                      <a:pt x="23" y="101"/>
                    </a:lnTo>
                    <a:lnTo>
                      <a:pt x="13" y="111"/>
                    </a:lnTo>
                    <a:lnTo>
                      <a:pt x="4" y="120"/>
                    </a:lnTo>
                    <a:lnTo>
                      <a:pt x="4" y="120"/>
                    </a:lnTo>
                    <a:lnTo>
                      <a:pt x="4" y="124"/>
                    </a:lnTo>
                    <a:lnTo>
                      <a:pt x="0" y="137"/>
                    </a:lnTo>
                    <a:lnTo>
                      <a:pt x="0" y="137"/>
                    </a:lnTo>
                    <a:lnTo>
                      <a:pt x="3" y="139"/>
                    </a:lnTo>
                    <a:lnTo>
                      <a:pt x="7" y="145"/>
                    </a:lnTo>
                    <a:lnTo>
                      <a:pt x="7" y="145"/>
                    </a:lnTo>
                    <a:lnTo>
                      <a:pt x="10" y="147"/>
                    </a:lnTo>
                    <a:lnTo>
                      <a:pt x="13" y="148"/>
                    </a:lnTo>
                    <a:lnTo>
                      <a:pt x="17" y="148"/>
                    </a:lnTo>
                    <a:lnTo>
                      <a:pt x="18" y="148"/>
                    </a:lnTo>
                    <a:lnTo>
                      <a:pt x="18" y="148"/>
                    </a:lnTo>
                    <a:lnTo>
                      <a:pt x="21" y="151"/>
                    </a:lnTo>
                    <a:lnTo>
                      <a:pt x="23" y="155"/>
                    </a:lnTo>
                    <a:lnTo>
                      <a:pt x="24" y="159"/>
                    </a:lnTo>
                    <a:lnTo>
                      <a:pt x="24" y="164"/>
                    </a:lnTo>
                    <a:lnTo>
                      <a:pt x="24" y="164"/>
                    </a:lnTo>
                    <a:lnTo>
                      <a:pt x="21" y="171"/>
                    </a:lnTo>
                    <a:lnTo>
                      <a:pt x="20" y="174"/>
                    </a:lnTo>
                    <a:lnTo>
                      <a:pt x="20" y="178"/>
                    </a:lnTo>
                    <a:lnTo>
                      <a:pt x="43" y="178"/>
                    </a:lnTo>
                    <a:lnTo>
                      <a:pt x="50" y="17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2" name="Nigeria">
                <a:extLst>
                  <a:ext uri="{FF2B5EF4-FFF2-40B4-BE49-F238E27FC236}">
                    <a16:creationId xmlns:a16="http://schemas.microsoft.com/office/drawing/2014/main" id="{BA25C072-207B-03F6-BD20-E58086AFCB78}"/>
                  </a:ext>
                </a:extLst>
              </p:cNvPr>
              <p:cNvSpPr>
                <a:spLocks/>
              </p:cNvSpPr>
              <p:nvPr/>
            </p:nvSpPr>
            <p:spPr bwMode="auto">
              <a:xfrm>
                <a:off x="4389987" y="3979748"/>
                <a:ext cx="279679" cy="226408"/>
              </a:xfrm>
              <a:custGeom>
                <a:avLst/>
                <a:gdLst/>
                <a:ahLst/>
                <a:cxnLst>
                  <a:cxn ang="0">
                    <a:pos x="121" y="112"/>
                  </a:cxn>
                  <a:cxn ang="0">
                    <a:pos x="127" y="111"/>
                  </a:cxn>
                  <a:cxn ang="0">
                    <a:pos x="137" y="115"/>
                  </a:cxn>
                  <a:cxn ang="0">
                    <a:pos x="139" y="121"/>
                  </a:cxn>
                  <a:cxn ang="0">
                    <a:pos x="145" y="112"/>
                  </a:cxn>
                  <a:cxn ang="0">
                    <a:pos x="156" y="88"/>
                  </a:cxn>
                  <a:cxn ang="0">
                    <a:pos x="161" y="82"/>
                  </a:cxn>
                  <a:cxn ang="0">
                    <a:pos x="164" y="78"/>
                  </a:cxn>
                  <a:cxn ang="0">
                    <a:pos x="166" y="69"/>
                  </a:cxn>
                  <a:cxn ang="0">
                    <a:pos x="169" y="65"/>
                  </a:cxn>
                  <a:cxn ang="0">
                    <a:pos x="171" y="55"/>
                  </a:cxn>
                  <a:cxn ang="0">
                    <a:pos x="179" y="41"/>
                  </a:cxn>
                  <a:cxn ang="0">
                    <a:pos x="186" y="38"/>
                  </a:cxn>
                  <a:cxn ang="0">
                    <a:pos x="189" y="29"/>
                  </a:cxn>
                  <a:cxn ang="0">
                    <a:pos x="188" y="27"/>
                  </a:cxn>
                  <a:cxn ang="0">
                    <a:pos x="181" y="20"/>
                  </a:cxn>
                  <a:cxn ang="0">
                    <a:pos x="182" y="11"/>
                  </a:cxn>
                  <a:cxn ang="0">
                    <a:pos x="176" y="4"/>
                  </a:cxn>
                  <a:cxn ang="0">
                    <a:pos x="172" y="1"/>
                  </a:cxn>
                  <a:cxn ang="0">
                    <a:pos x="168" y="2"/>
                  </a:cxn>
                  <a:cxn ang="0">
                    <a:pos x="159" y="11"/>
                  </a:cxn>
                  <a:cxn ang="0">
                    <a:pos x="151" y="11"/>
                  </a:cxn>
                  <a:cxn ang="0">
                    <a:pos x="142" y="7"/>
                  </a:cxn>
                  <a:cxn ang="0">
                    <a:pos x="125" y="8"/>
                  </a:cxn>
                  <a:cxn ang="0">
                    <a:pos x="114" y="15"/>
                  </a:cxn>
                  <a:cxn ang="0">
                    <a:pos x="105" y="17"/>
                  </a:cxn>
                  <a:cxn ang="0">
                    <a:pos x="91" y="11"/>
                  </a:cxn>
                  <a:cxn ang="0">
                    <a:pos x="85" y="8"/>
                  </a:cxn>
                  <a:cxn ang="0">
                    <a:pos x="72" y="12"/>
                  </a:cxn>
                  <a:cxn ang="0">
                    <a:pos x="67" y="11"/>
                  </a:cxn>
                  <a:cxn ang="0">
                    <a:pos x="60" y="2"/>
                  </a:cxn>
                  <a:cxn ang="0">
                    <a:pos x="50" y="0"/>
                  </a:cxn>
                  <a:cxn ang="0">
                    <a:pos x="45" y="1"/>
                  </a:cxn>
                  <a:cxn ang="0">
                    <a:pos x="41" y="4"/>
                  </a:cxn>
                  <a:cxn ang="0">
                    <a:pos x="26" y="4"/>
                  </a:cxn>
                  <a:cxn ang="0">
                    <a:pos x="23" y="10"/>
                  </a:cxn>
                  <a:cxn ang="0">
                    <a:pos x="18" y="21"/>
                  </a:cxn>
                  <a:cxn ang="0">
                    <a:pos x="16" y="28"/>
                  </a:cxn>
                  <a:cxn ang="0">
                    <a:pos x="13" y="31"/>
                  </a:cxn>
                  <a:cxn ang="0">
                    <a:pos x="16" y="52"/>
                  </a:cxn>
                  <a:cxn ang="0">
                    <a:pos x="13" y="64"/>
                  </a:cxn>
                  <a:cxn ang="0">
                    <a:pos x="7" y="74"/>
                  </a:cxn>
                  <a:cxn ang="0">
                    <a:pos x="0" y="85"/>
                  </a:cxn>
                  <a:cxn ang="0">
                    <a:pos x="1" y="103"/>
                  </a:cxn>
                  <a:cxn ang="0">
                    <a:pos x="3" y="111"/>
                  </a:cxn>
                  <a:cxn ang="0">
                    <a:pos x="6" y="116"/>
                  </a:cxn>
                  <a:cxn ang="0">
                    <a:pos x="16" y="121"/>
                  </a:cxn>
                  <a:cxn ang="0">
                    <a:pos x="36" y="126"/>
                  </a:cxn>
                  <a:cxn ang="0">
                    <a:pos x="45" y="139"/>
                  </a:cxn>
                  <a:cxn ang="0">
                    <a:pos x="48" y="148"/>
                  </a:cxn>
                  <a:cxn ang="0">
                    <a:pos x="54" y="153"/>
                  </a:cxn>
                  <a:cxn ang="0">
                    <a:pos x="67" y="150"/>
                  </a:cxn>
                  <a:cxn ang="0">
                    <a:pos x="81" y="149"/>
                  </a:cxn>
                  <a:cxn ang="0">
                    <a:pos x="91" y="148"/>
                  </a:cxn>
                  <a:cxn ang="0">
                    <a:pos x="94" y="148"/>
                  </a:cxn>
                  <a:cxn ang="0">
                    <a:pos x="98" y="131"/>
                  </a:cxn>
                  <a:cxn ang="0">
                    <a:pos x="117" y="112"/>
                  </a:cxn>
                </a:cxnLst>
                <a:rect l="0" t="0" r="r" b="b"/>
                <a:pathLst>
                  <a:path w="189" h="153">
                    <a:moveTo>
                      <a:pt x="117" y="112"/>
                    </a:moveTo>
                    <a:lnTo>
                      <a:pt x="117" y="112"/>
                    </a:lnTo>
                    <a:lnTo>
                      <a:pt x="121" y="112"/>
                    </a:lnTo>
                    <a:lnTo>
                      <a:pt x="124" y="112"/>
                    </a:lnTo>
                    <a:lnTo>
                      <a:pt x="127" y="111"/>
                    </a:lnTo>
                    <a:lnTo>
                      <a:pt x="127" y="111"/>
                    </a:lnTo>
                    <a:lnTo>
                      <a:pt x="129" y="111"/>
                    </a:lnTo>
                    <a:lnTo>
                      <a:pt x="132" y="112"/>
                    </a:lnTo>
                    <a:lnTo>
                      <a:pt x="137" y="115"/>
                    </a:lnTo>
                    <a:lnTo>
                      <a:pt x="138" y="119"/>
                    </a:lnTo>
                    <a:lnTo>
                      <a:pt x="138" y="119"/>
                    </a:lnTo>
                    <a:lnTo>
                      <a:pt x="139" y="121"/>
                    </a:lnTo>
                    <a:lnTo>
                      <a:pt x="141" y="119"/>
                    </a:lnTo>
                    <a:lnTo>
                      <a:pt x="145" y="112"/>
                    </a:lnTo>
                    <a:lnTo>
                      <a:pt x="145" y="112"/>
                    </a:lnTo>
                    <a:lnTo>
                      <a:pt x="151" y="99"/>
                    </a:lnTo>
                    <a:lnTo>
                      <a:pt x="155" y="92"/>
                    </a:lnTo>
                    <a:lnTo>
                      <a:pt x="156" y="88"/>
                    </a:lnTo>
                    <a:lnTo>
                      <a:pt x="156" y="88"/>
                    </a:lnTo>
                    <a:lnTo>
                      <a:pt x="158" y="85"/>
                    </a:lnTo>
                    <a:lnTo>
                      <a:pt x="161" y="82"/>
                    </a:lnTo>
                    <a:lnTo>
                      <a:pt x="162" y="79"/>
                    </a:lnTo>
                    <a:lnTo>
                      <a:pt x="164" y="78"/>
                    </a:lnTo>
                    <a:lnTo>
                      <a:pt x="164" y="78"/>
                    </a:lnTo>
                    <a:lnTo>
                      <a:pt x="164" y="74"/>
                    </a:lnTo>
                    <a:lnTo>
                      <a:pt x="165" y="71"/>
                    </a:lnTo>
                    <a:lnTo>
                      <a:pt x="166" y="69"/>
                    </a:lnTo>
                    <a:lnTo>
                      <a:pt x="166" y="69"/>
                    </a:lnTo>
                    <a:lnTo>
                      <a:pt x="168" y="68"/>
                    </a:lnTo>
                    <a:lnTo>
                      <a:pt x="169" y="65"/>
                    </a:lnTo>
                    <a:lnTo>
                      <a:pt x="169" y="59"/>
                    </a:lnTo>
                    <a:lnTo>
                      <a:pt x="169" y="59"/>
                    </a:lnTo>
                    <a:lnTo>
                      <a:pt x="171" y="55"/>
                    </a:lnTo>
                    <a:lnTo>
                      <a:pt x="174" y="49"/>
                    </a:lnTo>
                    <a:lnTo>
                      <a:pt x="179" y="41"/>
                    </a:lnTo>
                    <a:lnTo>
                      <a:pt x="179" y="41"/>
                    </a:lnTo>
                    <a:lnTo>
                      <a:pt x="181" y="41"/>
                    </a:lnTo>
                    <a:lnTo>
                      <a:pt x="183" y="39"/>
                    </a:lnTo>
                    <a:lnTo>
                      <a:pt x="186" y="38"/>
                    </a:lnTo>
                    <a:lnTo>
                      <a:pt x="189" y="37"/>
                    </a:lnTo>
                    <a:lnTo>
                      <a:pt x="189" y="37"/>
                    </a:lnTo>
                    <a:lnTo>
                      <a:pt x="189" y="29"/>
                    </a:lnTo>
                    <a:lnTo>
                      <a:pt x="189" y="28"/>
                    </a:lnTo>
                    <a:lnTo>
                      <a:pt x="188" y="27"/>
                    </a:lnTo>
                    <a:lnTo>
                      <a:pt x="188" y="27"/>
                    </a:lnTo>
                    <a:lnTo>
                      <a:pt x="183" y="24"/>
                    </a:lnTo>
                    <a:lnTo>
                      <a:pt x="182" y="21"/>
                    </a:lnTo>
                    <a:lnTo>
                      <a:pt x="181" y="20"/>
                    </a:lnTo>
                    <a:lnTo>
                      <a:pt x="181" y="20"/>
                    </a:lnTo>
                    <a:lnTo>
                      <a:pt x="182" y="11"/>
                    </a:lnTo>
                    <a:lnTo>
                      <a:pt x="182" y="11"/>
                    </a:lnTo>
                    <a:lnTo>
                      <a:pt x="179" y="10"/>
                    </a:lnTo>
                    <a:lnTo>
                      <a:pt x="178" y="8"/>
                    </a:lnTo>
                    <a:lnTo>
                      <a:pt x="176" y="4"/>
                    </a:lnTo>
                    <a:lnTo>
                      <a:pt x="176" y="4"/>
                    </a:lnTo>
                    <a:lnTo>
                      <a:pt x="174" y="1"/>
                    </a:lnTo>
                    <a:lnTo>
                      <a:pt x="172" y="1"/>
                    </a:lnTo>
                    <a:lnTo>
                      <a:pt x="171" y="1"/>
                    </a:lnTo>
                    <a:lnTo>
                      <a:pt x="171" y="1"/>
                    </a:lnTo>
                    <a:lnTo>
                      <a:pt x="168" y="2"/>
                    </a:lnTo>
                    <a:lnTo>
                      <a:pt x="165" y="5"/>
                    </a:lnTo>
                    <a:lnTo>
                      <a:pt x="162" y="10"/>
                    </a:lnTo>
                    <a:lnTo>
                      <a:pt x="159" y="11"/>
                    </a:lnTo>
                    <a:lnTo>
                      <a:pt x="159" y="11"/>
                    </a:lnTo>
                    <a:lnTo>
                      <a:pt x="155" y="11"/>
                    </a:lnTo>
                    <a:lnTo>
                      <a:pt x="151" y="11"/>
                    </a:lnTo>
                    <a:lnTo>
                      <a:pt x="145" y="8"/>
                    </a:lnTo>
                    <a:lnTo>
                      <a:pt x="145" y="8"/>
                    </a:lnTo>
                    <a:lnTo>
                      <a:pt x="142" y="7"/>
                    </a:lnTo>
                    <a:lnTo>
                      <a:pt x="135" y="7"/>
                    </a:lnTo>
                    <a:lnTo>
                      <a:pt x="125" y="8"/>
                    </a:lnTo>
                    <a:lnTo>
                      <a:pt x="125" y="8"/>
                    </a:lnTo>
                    <a:lnTo>
                      <a:pt x="122" y="8"/>
                    </a:lnTo>
                    <a:lnTo>
                      <a:pt x="118" y="11"/>
                    </a:lnTo>
                    <a:lnTo>
                      <a:pt x="114" y="15"/>
                    </a:lnTo>
                    <a:lnTo>
                      <a:pt x="114" y="15"/>
                    </a:lnTo>
                    <a:lnTo>
                      <a:pt x="109" y="17"/>
                    </a:lnTo>
                    <a:lnTo>
                      <a:pt x="105" y="17"/>
                    </a:lnTo>
                    <a:lnTo>
                      <a:pt x="98" y="15"/>
                    </a:lnTo>
                    <a:lnTo>
                      <a:pt x="98" y="15"/>
                    </a:lnTo>
                    <a:lnTo>
                      <a:pt x="91" y="11"/>
                    </a:lnTo>
                    <a:lnTo>
                      <a:pt x="88" y="10"/>
                    </a:lnTo>
                    <a:lnTo>
                      <a:pt x="85" y="8"/>
                    </a:lnTo>
                    <a:lnTo>
                      <a:pt x="85" y="8"/>
                    </a:lnTo>
                    <a:lnTo>
                      <a:pt x="80" y="10"/>
                    </a:lnTo>
                    <a:lnTo>
                      <a:pt x="72" y="12"/>
                    </a:lnTo>
                    <a:lnTo>
                      <a:pt x="72" y="12"/>
                    </a:lnTo>
                    <a:lnTo>
                      <a:pt x="70" y="12"/>
                    </a:lnTo>
                    <a:lnTo>
                      <a:pt x="68" y="12"/>
                    </a:lnTo>
                    <a:lnTo>
                      <a:pt x="67" y="11"/>
                    </a:lnTo>
                    <a:lnTo>
                      <a:pt x="63" y="4"/>
                    </a:lnTo>
                    <a:lnTo>
                      <a:pt x="63" y="4"/>
                    </a:lnTo>
                    <a:lnTo>
                      <a:pt x="60" y="2"/>
                    </a:lnTo>
                    <a:lnTo>
                      <a:pt x="57" y="2"/>
                    </a:lnTo>
                    <a:lnTo>
                      <a:pt x="53" y="1"/>
                    </a:lnTo>
                    <a:lnTo>
                      <a:pt x="50" y="0"/>
                    </a:lnTo>
                    <a:lnTo>
                      <a:pt x="50" y="0"/>
                    </a:lnTo>
                    <a:lnTo>
                      <a:pt x="47" y="0"/>
                    </a:lnTo>
                    <a:lnTo>
                      <a:pt x="45" y="1"/>
                    </a:lnTo>
                    <a:lnTo>
                      <a:pt x="43" y="2"/>
                    </a:lnTo>
                    <a:lnTo>
                      <a:pt x="41" y="4"/>
                    </a:lnTo>
                    <a:lnTo>
                      <a:pt x="41" y="4"/>
                    </a:lnTo>
                    <a:lnTo>
                      <a:pt x="33" y="2"/>
                    </a:lnTo>
                    <a:lnTo>
                      <a:pt x="28" y="2"/>
                    </a:lnTo>
                    <a:lnTo>
                      <a:pt x="26" y="4"/>
                    </a:lnTo>
                    <a:lnTo>
                      <a:pt x="26" y="4"/>
                    </a:lnTo>
                    <a:lnTo>
                      <a:pt x="24" y="7"/>
                    </a:lnTo>
                    <a:lnTo>
                      <a:pt x="23" y="10"/>
                    </a:lnTo>
                    <a:lnTo>
                      <a:pt x="23" y="17"/>
                    </a:lnTo>
                    <a:lnTo>
                      <a:pt x="23" y="17"/>
                    </a:lnTo>
                    <a:lnTo>
                      <a:pt x="18" y="21"/>
                    </a:lnTo>
                    <a:lnTo>
                      <a:pt x="16" y="24"/>
                    </a:lnTo>
                    <a:lnTo>
                      <a:pt x="16" y="28"/>
                    </a:lnTo>
                    <a:lnTo>
                      <a:pt x="16" y="28"/>
                    </a:lnTo>
                    <a:lnTo>
                      <a:pt x="14" y="29"/>
                    </a:lnTo>
                    <a:lnTo>
                      <a:pt x="13" y="31"/>
                    </a:lnTo>
                    <a:lnTo>
                      <a:pt x="13" y="31"/>
                    </a:lnTo>
                    <a:lnTo>
                      <a:pt x="16" y="41"/>
                    </a:lnTo>
                    <a:lnTo>
                      <a:pt x="16" y="41"/>
                    </a:lnTo>
                    <a:lnTo>
                      <a:pt x="16" y="52"/>
                    </a:lnTo>
                    <a:lnTo>
                      <a:pt x="16" y="59"/>
                    </a:lnTo>
                    <a:lnTo>
                      <a:pt x="13" y="64"/>
                    </a:lnTo>
                    <a:lnTo>
                      <a:pt x="13" y="64"/>
                    </a:lnTo>
                    <a:lnTo>
                      <a:pt x="8" y="71"/>
                    </a:lnTo>
                    <a:lnTo>
                      <a:pt x="7" y="74"/>
                    </a:lnTo>
                    <a:lnTo>
                      <a:pt x="7" y="74"/>
                    </a:lnTo>
                    <a:lnTo>
                      <a:pt x="4" y="76"/>
                    </a:lnTo>
                    <a:lnTo>
                      <a:pt x="1" y="81"/>
                    </a:lnTo>
                    <a:lnTo>
                      <a:pt x="0" y="85"/>
                    </a:lnTo>
                    <a:lnTo>
                      <a:pt x="0" y="85"/>
                    </a:lnTo>
                    <a:lnTo>
                      <a:pt x="0" y="95"/>
                    </a:lnTo>
                    <a:lnTo>
                      <a:pt x="1" y="103"/>
                    </a:lnTo>
                    <a:lnTo>
                      <a:pt x="1" y="103"/>
                    </a:lnTo>
                    <a:lnTo>
                      <a:pt x="1" y="108"/>
                    </a:lnTo>
                    <a:lnTo>
                      <a:pt x="3" y="111"/>
                    </a:lnTo>
                    <a:lnTo>
                      <a:pt x="6" y="116"/>
                    </a:lnTo>
                    <a:lnTo>
                      <a:pt x="6" y="116"/>
                    </a:lnTo>
                    <a:lnTo>
                      <a:pt x="6" y="116"/>
                    </a:lnTo>
                    <a:lnTo>
                      <a:pt x="6" y="116"/>
                    </a:lnTo>
                    <a:lnTo>
                      <a:pt x="10" y="119"/>
                    </a:lnTo>
                    <a:lnTo>
                      <a:pt x="16" y="121"/>
                    </a:lnTo>
                    <a:lnTo>
                      <a:pt x="30" y="123"/>
                    </a:lnTo>
                    <a:lnTo>
                      <a:pt x="30" y="123"/>
                    </a:lnTo>
                    <a:lnTo>
                      <a:pt x="36" y="126"/>
                    </a:lnTo>
                    <a:lnTo>
                      <a:pt x="40" y="131"/>
                    </a:lnTo>
                    <a:lnTo>
                      <a:pt x="44" y="135"/>
                    </a:lnTo>
                    <a:lnTo>
                      <a:pt x="45" y="139"/>
                    </a:lnTo>
                    <a:lnTo>
                      <a:pt x="45" y="139"/>
                    </a:lnTo>
                    <a:lnTo>
                      <a:pt x="45" y="143"/>
                    </a:lnTo>
                    <a:lnTo>
                      <a:pt x="48" y="148"/>
                    </a:lnTo>
                    <a:lnTo>
                      <a:pt x="51" y="150"/>
                    </a:lnTo>
                    <a:lnTo>
                      <a:pt x="54" y="153"/>
                    </a:lnTo>
                    <a:lnTo>
                      <a:pt x="54" y="153"/>
                    </a:lnTo>
                    <a:lnTo>
                      <a:pt x="57" y="153"/>
                    </a:lnTo>
                    <a:lnTo>
                      <a:pt x="61" y="152"/>
                    </a:lnTo>
                    <a:lnTo>
                      <a:pt x="67" y="150"/>
                    </a:lnTo>
                    <a:lnTo>
                      <a:pt x="70" y="149"/>
                    </a:lnTo>
                    <a:lnTo>
                      <a:pt x="70" y="149"/>
                    </a:lnTo>
                    <a:lnTo>
                      <a:pt x="81" y="149"/>
                    </a:lnTo>
                    <a:lnTo>
                      <a:pt x="87" y="149"/>
                    </a:lnTo>
                    <a:lnTo>
                      <a:pt x="91" y="148"/>
                    </a:lnTo>
                    <a:lnTo>
                      <a:pt x="91" y="148"/>
                    </a:lnTo>
                    <a:lnTo>
                      <a:pt x="92" y="146"/>
                    </a:lnTo>
                    <a:lnTo>
                      <a:pt x="94" y="148"/>
                    </a:lnTo>
                    <a:lnTo>
                      <a:pt x="94" y="148"/>
                    </a:lnTo>
                    <a:lnTo>
                      <a:pt x="98" y="135"/>
                    </a:lnTo>
                    <a:lnTo>
                      <a:pt x="98" y="131"/>
                    </a:lnTo>
                    <a:lnTo>
                      <a:pt x="98" y="131"/>
                    </a:lnTo>
                    <a:lnTo>
                      <a:pt x="107" y="122"/>
                    </a:lnTo>
                    <a:lnTo>
                      <a:pt x="117" y="112"/>
                    </a:lnTo>
                    <a:lnTo>
                      <a:pt x="117" y="11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3" name="Equatorial Guinea">
                <a:extLst>
                  <a:ext uri="{FF2B5EF4-FFF2-40B4-BE49-F238E27FC236}">
                    <a16:creationId xmlns:a16="http://schemas.microsoft.com/office/drawing/2014/main" id="{49A2CBBB-AA13-5D4A-423A-A0C57C22D09F}"/>
                  </a:ext>
                </a:extLst>
              </p:cNvPr>
              <p:cNvSpPr>
                <a:spLocks/>
              </p:cNvSpPr>
              <p:nvPr/>
            </p:nvSpPr>
            <p:spPr bwMode="auto">
              <a:xfrm>
                <a:off x="4548324" y="4256467"/>
                <a:ext cx="50312" cy="34036"/>
              </a:xfrm>
              <a:custGeom>
                <a:avLst/>
                <a:gdLst/>
                <a:ahLst/>
                <a:cxnLst>
                  <a:cxn ang="0">
                    <a:pos x="32" y="20"/>
                  </a:cxn>
                  <a:cxn ang="0">
                    <a:pos x="32" y="20"/>
                  </a:cxn>
                  <a:cxn ang="0">
                    <a:pos x="34" y="15"/>
                  </a:cxn>
                  <a:cxn ang="0">
                    <a:pos x="34" y="0"/>
                  </a:cxn>
                  <a:cxn ang="0">
                    <a:pos x="30" y="2"/>
                  </a:cxn>
                  <a:cxn ang="0">
                    <a:pos x="7" y="2"/>
                  </a:cxn>
                  <a:cxn ang="0">
                    <a:pos x="7" y="2"/>
                  </a:cxn>
                  <a:cxn ang="0">
                    <a:pos x="8" y="2"/>
                  </a:cxn>
                  <a:cxn ang="0">
                    <a:pos x="8" y="2"/>
                  </a:cxn>
                  <a:cxn ang="0">
                    <a:pos x="8" y="5"/>
                  </a:cxn>
                  <a:cxn ang="0">
                    <a:pos x="8" y="8"/>
                  </a:cxn>
                  <a:cxn ang="0">
                    <a:pos x="7" y="10"/>
                  </a:cxn>
                  <a:cxn ang="0">
                    <a:pos x="4" y="12"/>
                  </a:cxn>
                  <a:cxn ang="0">
                    <a:pos x="4" y="12"/>
                  </a:cxn>
                  <a:cxn ang="0">
                    <a:pos x="1" y="15"/>
                  </a:cxn>
                  <a:cxn ang="0">
                    <a:pos x="0" y="16"/>
                  </a:cxn>
                  <a:cxn ang="0">
                    <a:pos x="1" y="17"/>
                  </a:cxn>
                  <a:cxn ang="0">
                    <a:pos x="2" y="19"/>
                  </a:cxn>
                  <a:cxn ang="0">
                    <a:pos x="2" y="19"/>
                  </a:cxn>
                  <a:cxn ang="0">
                    <a:pos x="4" y="19"/>
                  </a:cxn>
                  <a:cxn ang="0">
                    <a:pos x="5" y="20"/>
                  </a:cxn>
                  <a:cxn ang="0">
                    <a:pos x="4" y="23"/>
                  </a:cxn>
                  <a:cxn ang="0">
                    <a:pos x="4" y="23"/>
                  </a:cxn>
                  <a:cxn ang="0">
                    <a:pos x="11" y="22"/>
                  </a:cxn>
                  <a:cxn ang="0">
                    <a:pos x="11" y="22"/>
                  </a:cxn>
                  <a:cxn ang="0">
                    <a:pos x="32" y="20"/>
                  </a:cxn>
                  <a:cxn ang="0">
                    <a:pos x="32" y="20"/>
                  </a:cxn>
                </a:cxnLst>
                <a:rect l="0" t="0" r="r" b="b"/>
                <a:pathLst>
                  <a:path w="34" h="23">
                    <a:moveTo>
                      <a:pt x="32" y="20"/>
                    </a:moveTo>
                    <a:lnTo>
                      <a:pt x="32" y="20"/>
                    </a:lnTo>
                    <a:lnTo>
                      <a:pt x="34" y="15"/>
                    </a:lnTo>
                    <a:lnTo>
                      <a:pt x="34" y="0"/>
                    </a:lnTo>
                    <a:lnTo>
                      <a:pt x="30" y="2"/>
                    </a:lnTo>
                    <a:lnTo>
                      <a:pt x="7" y="2"/>
                    </a:lnTo>
                    <a:lnTo>
                      <a:pt x="7" y="2"/>
                    </a:lnTo>
                    <a:lnTo>
                      <a:pt x="8" y="2"/>
                    </a:lnTo>
                    <a:lnTo>
                      <a:pt x="8" y="2"/>
                    </a:lnTo>
                    <a:lnTo>
                      <a:pt x="8" y="5"/>
                    </a:lnTo>
                    <a:lnTo>
                      <a:pt x="8" y="8"/>
                    </a:lnTo>
                    <a:lnTo>
                      <a:pt x="7" y="10"/>
                    </a:lnTo>
                    <a:lnTo>
                      <a:pt x="4" y="12"/>
                    </a:lnTo>
                    <a:lnTo>
                      <a:pt x="4" y="12"/>
                    </a:lnTo>
                    <a:lnTo>
                      <a:pt x="1" y="15"/>
                    </a:lnTo>
                    <a:lnTo>
                      <a:pt x="0" y="16"/>
                    </a:lnTo>
                    <a:lnTo>
                      <a:pt x="1" y="17"/>
                    </a:lnTo>
                    <a:lnTo>
                      <a:pt x="2" y="19"/>
                    </a:lnTo>
                    <a:lnTo>
                      <a:pt x="2" y="19"/>
                    </a:lnTo>
                    <a:lnTo>
                      <a:pt x="4" y="19"/>
                    </a:lnTo>
                    <a:lnTo>
                      <a:pt x="5" y="20"/>
                    </a:lnTo>
                    <a:lnTo>
                      <a:pt x="4" y="23"/>
                    </a:lnTo>
                    <a:lnTo>
                      <a:pt x="4" y="23"/>
                    </a:lnTo>
                    <a:lnTo>
                      <a:pt x="11" y="22"/>
                    </a:lnTo>
                    <a:lnTo>
                      <a:pt x="11" y="22"/>
                    </a:lnTo>
                    <a:lnTo>
                      <a:pt x="32" y="20"/>
                    </a:lnTo>
                    <a:lnTo>
                      <a:pt x="32" y="2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4" name="Gabon">
                <a:extLst>
                  <a:ext uri="{FF2B5EF4-FFF2-40B4-BE49-F238E27FC236}">
                    <a16:creationId xmlns:a16="http://schemas.microsoft.com/office/drawing/2014/main" id="{5E2E14A8-8E28-C7AC-ADCA-D0AA84156EFF}"/>
                  </a:ext>
                </a:extLst>
              </p:cNvPr>
              <p:cNvSpPr>
                <a:spLocks/>
              </p:cNvSpPr>
              <p:nvPr/>
            </p:nvSpPr>
            <p:spPr bwMode="auto">
              <a:xfrm>
                <a:off x="4535006" y="4254988"/>
                <a:ext cx="130221" cy="149459"/>
              </a:xfrm>
              <a:custGeom>
                <a:avLst/>
                <a:gdLst/>
                <a:ahLst/>
                <a:cxnLst>
                  <a:cxn ang="0">
                    <a:pos x="44" y="97"/>
                  </a:cxn>
                  <a:cxn ang="0">
                    <a:pos x="48" y="92"/>
                  </a:cxn>
                  <a:cxn ang="0">
                    <a:pos x="46" y="84"/>
                  </a:cxn>
                  <a:cxn ang="0">
                    <a:pos x="46" y="80"/>
                  </a:cxn>
                  <a:cxn ang="0">
                    <a:pos x="51" y="77"/>
                  </a:cxn>
                  <a:cxn ang="0">
                    <a:pos x="56" y="77"/>
                  </a:cxn>
                  <a:cxn ang="0">
                    <a:pos x="58" y="75"/>
                  </a:cxn>
                  <a:cxn ang="0">
                    <a:pos x="60" y="70"/>
                  </a:cxn>
                  <a:cxn ang="0">
                    <a:pos x="63" y="68"/>
                  </a:cxn>
                  <a:cxn ang="0">
                    <a:pos x="67" y="73"/>
                  </a:cxn>
                  <a:cxn ang="0">
                    <a:pos x="70" y="77"/>
                  </a:cxn>
                  <a:cxn ang="0">
                    <a:pos x="71" y="78"/>
                  </a:cxn>
                  <a:cxn ang="0">
                    <a:pos x="77" y="78"/>
                  </a:cxn>
                  <a:cxn ang="0">
                    <a:pos x="84" y="80"/>
                  </a:cxn>
                  <a:cxn ang="0">
                    <a:pos x="85" y="78"/>
                  </a:cxn>
                  <a:cxn ang="0">
                    <a:pos x="88" y="73"/>
                  </a:cxn>
                  <a:cxn ang="0">
                    <a:pos x="88" y="61"/>
                  </a:cxn>
                  <a:cxn ang="0">
                    <a:pos x="87" y="47"/>
                  </a:cxn>
                  <a:cxn ang="0">
                    <a:pos x="84" y="44"/>
                  </a:cxn>
                  <a:cxn ang="0">
                    <a:pos x="78" y="37"/>
                  </a:cxn>
                  <a:cxn ang="0">
                    <a:pos x="81" y="31"/>
                  </a:cxn>
                  <a:cxn ang="0">
                    <a:pos x="85" y="28"/>
                  </a:cxn>
                  <a:cxn ang="0">
                    <a:pos x="85" y="21"/>
                  </a:cxn>
                  <a:cxn ang="0">
                    <a:pos x="84" y="18"/>
                  </a:cxn>
                  <a:cxn ang="0">
                    <a:pos x="78" y="17"/>
                  </a:cxn>
                  <a:cxn ang="0">
                    <a:pos x="70" y="18"/>
                  </a:cxn>
                  <a:cxn ang="0">
                    <a:pos x="67" y="18"/>
                  </a:cxn>
                  <a:cxn ang="0">
                    <a:pos x="70" y="1"/>
                  </a:cxn>
                  <a:cxn ang="0">
                    <a:pos x="46" y="0"/>
                  </a:cxn>
                  <a:cxn ang="0">
                    <a:pos x="43" y="1"/>
                  </a:cxn>
                  <a:cxn ang="0">
                    <a:pos x="41" y="21"/>
                  </a:cxn>
                  <a:cxn ang="0">
                    <a:pos x="20" y="23"/>
                  </a:cxn>
                  <a:cxn ang="0">
                    <a:pos x="13" y="24"/>
                  </a:cxn>
                  <a:cxn ang="0">
                    <a:pos x="10" y="27"/>
                  </a:cxn>
                  <a:cxn ang="0">
                    <a:pos x="10" y="28"/>
                  </a:cxn>
                  <a:cxn ang="0">
                    <a:pos x="14" y="33"/>
                  </a:cxn>
                  <a:cxn ang="0">
                    <a:pos x="16" y="36"/>
                  </a:cxn>
                  <a:cxn ang="0">
                    <a:pos x="16" y="37"/>
                  </a:cxn>
                  <a:cxn ang="0">
                    <a:pos x="9" y="40"/>
                  </a:cxn>
                  <a:cxn ang="0">
                    <a:pos x="7" y="43"/>
                  </a:cxn>
                  <a:cxn ang="0">
                    <a:pos x="7" y="46"/>
                  </a:cxn>
                  <a:cxn ang="0">
                    <a:pos x="2" y="53"/>
                  </a:cxn>
                  <a:cxn ang="0">
                    <a:pos x="0" y="54"/>
                  </a:cxn>
                  <a:cxn ang="0">
                    <a:pos x="3" y="60"/>
                  </a:cxn>
                  <a:cxn ang="0">
                    <a:pos x="9" y="67"/>
                  </a:cxn>
                  <a:cxn ang="0">
                    <a:pos x="9" y="68"/>
                  </a:cxn>
                  <a:cxn ang="0">
                    <a:pos x="20" y="81"/>
                  </a:cxn>
                  <a:cxn ang="0">
                    <a:pos x="24" y="87"/>
                  </a:cxn>
                  <a:cxn ang="0">
                    <a:pos x="30" y="95"/>
                  </a:cxn>
                  <a:cxn ang="0">
                    <a:pos x="36" y="101"/>
                  </a:cxn>
                  <a:cxn ang="0">
                    <a:pos x="44" y="97"/>
                  </a:cxn>
                </a:cxnLst>
                <a:rect l="0" t="0" r="r" b="b"/>
                <a:pathLst>
                  <a:path w="88" h="101">
                    <a:moveTo>
                      <a:pt x="44" y="97"/>
                    </a:moveTo>
                    <a:lnTo>
                      <a:pt x="44" y="97"/>
                    </a:lnTo>
                    <a:lnTo>
                      <a:pt x="48" y="95"/>
                    </a:lnTo>
                    <a:lnTo>
                      <a:pt x="48" y="92"/>
                    </a:lnTo>
                    <a:lnTo>
                      <a:pt x="48" y="88"/>
                    </a:lnTo>
                    <a:lnTo>
                      <a:pt x="46" y="84"/>
                    </a:lnTo>
                    <a:lnTo>
                      <a:pt x="46" y="84"/>
                    </a:lnTo>
                    <a:lnTo>
                      <a:pt x="46" y="80"/>
                    </a:lnTo>
                    <a:lnTo>
                      <a:pt x="47" y="77"/>
                    </a:lnTo>
                    <a:lnTo>
                      <a:pt x="51" y="77"/>
                    </a:lnTo>
                    <a:lnTo>
                      <a:pt x="56" y="77"/>
                    </a:lnTo>
                    <a:lnTo>
                      <a:pt x="56" y="77"/>
                    </a:lnTo>
                    <a:lnTo>
                      <a:pt x="57" y="77"/>
                    </a:lnTo>
                    <a:lnTo>
                      <a:pt x="58" y="75"/>
                    </a:lnTo>
                    <a:lnTo>
                      <a:pt x="60" y="73"/>
                    </a:lnTo>
                    <a:lnTo>
                      <a:pt x="60" y="70"/>
                    </a:lnTo>
                    <a:lnTo>
                      <a:pt x="63" y="68"/>
                    </a:lnTo>
                    <a:lnTo>
                      <a:pt x="63" y="68"/>
                    </a:lnTo>
                    <a:lnTo>
                      <a:pt x="66" y="70"/>
                    </a:lnTo>
                    <a:lnTo>
                      <a:pt x="67" y="73"/>
                    </a:lnTo>
                    <a:lnTo>
                      <a:pt x="68" y="77"/>
                    </a:lnTo>
                    <a:lnTo>
                      <a:pt x="70" y="77"/>
                    </a:lnTo>
                    <a:lnTo>
                      <a:pt x="71" y="78"/>
                    </a:lnTo>
                    <a:lnTo>
                      <a:pt x="71" y="78"/>
                    </a:lnTo>
                    <a:lnTo>
                      <a:pt x="74" y="78"/>
                    </a:lnTo>
                    <a:lnTo>
                      <a:pt x="77" y="78"/>
                    </a:lnTo>
                    <a:lnTo>
                      <a:pt x="80" y="80"/>
                    </a:lnTo>
                    <a:lnTo>
                      <a:pt x="84" y="80"/>
                    </a:lnTo>
                    <a:lnTo>
                      <a:pt x="84" y="80"/>
                    </a:lnTo>
                    <a:lnTo>
                      <a:pt x="85" y="78"/>
                    </a:lnTo>
                    <a:lnTo>
                      <a:pt x="87" y="77"/>
                    </a:lnTo>
                    <a:lnTo>
                      <a:pt x="88" y="73"/>
                    </a:lnTo>
                    <a:lnTo>
                      <a:pt x="88" y="61"/>
                    </a:lnTo>
                    <a:lnTo>
                      <a:pt x="88" y="61"/>
                    </a:lnTo>
                    <a:lnTo>
                      <a:pt x="88" y="50"/>
                    </a:lnTo>
                    <a:lnTo>
                      <a:pt x="87" y="47"/>
                    </a:lnTo>
                    <a:lnTo>
                      <a:pt x="84" y="44"/>
                    </a:lnTo>
                    <a:lnTo>
                      <a:pt x="84" y="44"/>
                    </a:lnTo>
                    <a:lnTo>
                      <a:pt x="81" y="41"/>
                    </a:lnTo>
                    <a:lnTo>
                      <a:pt x="78" y="37"/>
                    </a:lnTo>
                    <a:lnTo>
                      <a:pt x="78" y="34"/>
                    </a:lnTo>
                    <a:lnTo>
                      <a:pt x="81" y="31"/>
                    </a:lnTo>
                    <a:lnTo>
                      <a:pt x="81" y="31"/>
                    </a:lnTo>
                    <a:lnTo>
                      <a:pt x="85" y="28"/>
                    </a:lnTo>
                    <a:lnTo>
                      <a:pt x="87" y="24"/>
                    </a:lnTo>
                    <a:lnTo>
                      <a:pt x="85" y="21"/>
                    </a:lnTo>
                    <a:lnTo>
                      <a:pt x="84" y="18"/>
                    </a:lnTo>
                    <a:lnTo>
                      <a:pt x="84" y="18"/>
                    </a:lnTo>
                    <a:lnTo>
                      <a:pt x="81" y="17"/>
                    </a:lnTo>
                    <a:lnTo>
                      <a:pt x="78" y="17"/>
                    </a:lnTo>
                    <a:lnTo>
                      <a:pt x="74" y="18"/>
                    </a:lnTo>
                    <a:lnTo>
                      <a:pt x="70" y="18"/>
                    </a:lnTo>
                    <a:lnTo>
                      <a:pt x="68" y="18"/>
                    </a:lnTo>
                    <a:lnTo>
                      <a:pt x="67" y="18"/>
                    </a:lnTo>
                    <a:lnTo>
                      <a:pt x="67" y="18"/>
                    </a:lnTo>
                    <a:lnTo>
                      <a:pt x="70" y="1"/>
                    </a:lnTo>
                    <a:lnTo>
                      <a:pt x="70" y="1"/>
                    </a:lnTo>
                    <a:lnTo>
                      <a:pt x="46" y="0"/>
                    </a:lnTo>
                    <a:lnTo>
                      <a:pt x="43" y="1"/>
                    </a:lnTo>
                    <a:lnTo>
                      <a:pt x="43" y="1"/>
                    </a:lnTo>
                    <a:lnTo>
                      <a:pt x="43" y="16"/>
                    </a:lnTo>
                    <a:lnTo>
                      <a:pt x="41" y="21"/>
                    </a:lnTo>
                    <a:lnTo>
                      <a:pt x="41" y="21"/>
                    </a:lnTo>
                    <a:lnTo>
                      <a:pt x="20" y="23"/>
                    </a:lnTo>
                    <a:lnTo>
                      <a:pt x="20" y="23"/>
                    </a:lnTo>
                    <a:lnTo>
                      <a:pt x="13" y="24"/>
                    </a:lnTo>
                    <a:lnTo>
                      <a:pt x="13" y="24"/>
                    </a:lnTo>
                    <a:lnTo>
                      <a:pt x="10" y="27"/>
                    </a:lnTo>
                    <a:lnTo>
                      <a:pt x="10" y="27"/>
                    </a:lnTo>
                    <a:lnTo>
                      <a:pt x="10" y="28"/>
                    </a:lnTo>
                    <a:lnTo>
                      <a:pt x="11" y="31"/>
                    </a:lnTo>
                    <a:lnTo>
                      <a:pt x="14" y="33"/>
                    </a:lnTo>
                    <a:lnTo>
                      <a:pt x="16" y="36"/>
                    </a:lnTo>
                    <a:lnTo>
                      <a:pt x="16" y="36"/>
                    </a:lnTo>
                    <a:lnTo>
                      <a:pt x="16" y="37"/>
                    </a:lnTo>
                    <a:lnTo>
                      <a:pt x="16" y="37"/>
                    </a:lnTo>
                    <a:lnTo>
                      <a:pt x="11" y="38"/>
                    </a:lnTo>
                    <a:lnTo>
                      <a:pt x="9" y="40"/>
                    </a:lnTo>
                    <a:lnTo>
                      <a:pt x="7" y="41"/>
                    </a:lnTo>
                    <a:lnTo>
                      <a:pt x="7" y="43"/>
                    </a:lnTo>
                    <a:lnTo>
                      <a:pt x="7" y="43"/>
                    </a:lnTo>
                    <a:lnTo>
                      <a:pt x="7" y="46"/>
                    </a:lnTo>
                    <a:lnTo>
                      <a:pt x="6" y="48"/>
                    </a:lnTo>
                    <a:lnTo>
                      <a:pt x="2" y="53"/>
                    </a:lnTo>
                    <a:lnTo>
                      <a:pt x="2" y="53"/>
                    </a:lnTo>
                    <a:lnTo>
                      <a:pt x="0" y="54"/>
                    </a:lnTo>
                    <a:lnTo>
                      <a:pt x="2" y="55"/>
                    </a:lnTo>
                    <a:lnTo>
                      <a:pt x="3" y="60"/>
                    </a:lnTo>
                    <a:lnTo>
                      <a:pt x="7" y="63"/>
                    </a:lnTo>
                    <a:lnTo>
                      <a:pt x="9" y="67"/>
                    </a:lnTo>
                    <a:lnTo>
                      <a:pt x="9" y="67"/>
                    </a:lnTo>
                    <a:lnTo>
                      <a:pt x="9" y="68"/>
                    </a:lnTo>
                    <a:lnTo>
                      <a:pt x="11" y="71"/>
                    </a:lnTo>
                    <a:lnTo>
                      <a:pt x="20" y="81"/>
                    </a:lnTo>
                    <a:lnTo>
                      <a:pt x="20" y="81"/>
                    </a:lnTo>
                    <a:lnTo>
                      <a:pt x="24" y="87"/>
                    </a:lnTo>
                    <a:lnTo>
                      <a:pt x="27" y="91"/>
                    </a:lnTo>
                    <a:lnTo>
                      <a:pt x="30" y="95"/>
                    </a:lnTo>
                    <a:lnTo>
                      <a:pt x="36" y="101"/>
                    </a:lnTo>
                    <a:lnTo>
                      <a:pt x="36" y="101"/>
                    </a:lnTo>
                    <a:lnTo>
                      <a:pt x="39" y="98"/>
                    </a:lnTo>
                    <a:lnTo>
                      <a:pt x="44" y="97"/>
                    </a:lnTo>
                    <a:lnTo>
                      <a:pt x="44" y="9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5" name="Mauritania">
                <a:extLst>
                  <a:ext uri="{FF2B5EF4-FFF2-40B4-BE49-F238E27FC236}">
                    <a16:creationId xmlns:a16="http://schemas.microsoft.com/office/drawing/2014/main" id="{ACD210FA-FF1D-BEEC-D5B3-BFA20749615A}"/>
                  </a:ext>
                </a:extLst>
              </p:cNvPr>
              <p:cNvSpPr>
                <a:spLocks/>
              </p:cNvSpPr>
              <p:nvPr/>
            </p:nvSpPr>
            <p:spPr bwMode="auto">
              <a:xfrm>
                <a:off x="3917936" y="3642358"/>
                <a:ext cx="287078" cy="315194"/>
              </a:xfrm>
              <a:custGeom>
                <a:avLst/>
                <a:gdLst/>
                <a:ahLst/>
                <a:cxnLst>
                  <a:cxn ang="0">
                    <a:pos x="15" y="184"/>
                  </a:cxn>
                  <a:cxn ang="0">
                    <a:pos x="29" y="184"/>
                  </a:cxn>
                  <a:cxn ang="0">
                    <a:pos x="34" y="182"/>
                  </a:cxn>
                  <a:cxn ang="0">
                    <a:pos x="42" y="182"/>
                  </a:cxn>
                  <a:cxn ang="0">
                    <a:pos x="49" y="188"/>
                  </a:cxn>
                  <a:cxn ang="0">
                    <a:pos x="57" y="191"/>
                  </a:cxn>
                  <a:cxn ang="0">
                    <a:pos x="60" y="198"/>
                  </a:cxn>
                  <a:cxn ang="0">
                    <a:pos x="67" y="205"/>
                  </a:cxn>
                  <a:cxn ang="0">
                    <a:pos x="73" y="209"/>
                  </a:cxn>
                  <a:cxn ang="0">
                    <a:pos x="76" y="213"/>
                  </a:cxn>
                  <a:cxn ang="0">
                    <a:pos x="83" y="211"/>
                  </a:cxn>
                  <a:cxn ang="0">
                    <a:pos x="84" y="208"/>
                  </a:cxn>
                  <a:cxn ang="0">
                    <a:pos x="86" y="202"/>
                  </a:cxn>
                  <a:cxn ang="0">
                    <a:pos x="93" y="203"/>
                  </a:cxn>
                  <a:cxn ang="0">
                    <a:pos x="97" y="206"/>
                  </a:cxn>
                  <a:cxn ang="0">
                    <a:pos x="101" y="202"/>
                  </a:cxn>
                  <a:cxn ang="0">
                    <a:pos x="104" y="202"/>
                  </a:cxn>
                  <a:cxn ang="0">
                    <a:pos x="113" y="203"/>
                  </a:cxn>
                  <a:cxn ang="0">
                    <a:pos x="120" y="202"/>
                  </a:cxn>
                  <a:cxn ang="0">
                    <a:pos x="123" y="201"/>
                  </a:cxn>
                  <a:cxn ang="0">
                    <a:pos x="174" y="201"/>
                  </a:cxn>
                  <a:cxn ang="0">
                    <a:pos x="185" y="199"/>
                  </a:cxn>
                  <a:cxn ang="0">
                    <a:pos x="188" y="192"/>
                  </a:cxn>
                  <a:cxn ang="0">
                    <a:pos x="182" y="181"/>
                  </a:cxn>
                  <a:cxn ang="0">
                    <a:pos x="194" y="40"/>
                  </a:cxn>
                  <a:cxn ang="0">
                    <a:pos x="138" y="3"/>
                  </a:cxn>
                  <a:cxn ang="0">
                    <a:pos x="134" y="0"/>
                  </a:cxn>
                  <a:cxn ang="0">
                    <a:pos x="135" y="14"/>
                  </a:cxn>
                  <a:cxn ang="0">
                    <a:pos x="134" y="23"/>
                  </a:cxn>
                  <a:cxn ang="0">
                    <a:pos x="80" y="23"/>
                  </a:cxn>
                  <a:cxn ang="0">
                    <a:pos x="80" y="65"/>
                  </a:cxn>
                  <a:cxn ang="0">
                    <a:pos x="80" y="67"/>
                  </a:cxn>
                  <a:cxn ang="0">
                    <a:pos x="71" y="71"/>
                  </a:cxn>
                  <a:cxn ang="0">
                    <a:pos x="64" y="75"/>
                  </a:cxn>
                  <a:cxn ang="0">
                    <a:pos x="63" y="77"/>
                  </a:cxn>
                  <a:cxn ang="0">
                    <a:pos x="0" y="102"/>
                  </a:cxn>
                  <a:cxn ang="0">
                    <a:pos x="0" y="110"/>
                  </a:cxn>
                  <a:cxn ang="0">
                    <a:pos x="9" y="121"/>
                  </a:cxn>
                  <a:cxn ang="0">
                    <a:pos x="10" y="122"/>
                  </a:cxn>
                  <a:cxn ang="0">
                    <a:pos x="10" y="132"/>
                  </a:cxn>
                  <a:cxn ang="0">
                    <a:pos x="10" y="142"/>
                  </a:cxn>
                  <a:cxn ang="0">
                    <a:pos x="13" y="147"/>
                  </a:cxn>
                  <a:cxn ang="0">
                    <a:pos x="16" y="155"/>
                  </a:cxn>
                  <a:cxn ang="0">
                    <a:pos x="12" y="172"/>
                  </a:cxn>
                  <a:cxn ang="0">
                    <a:pos x="7" y="178"/>
                  </a:cxn>
                  <a:cxn ang="0">
                    <a:pos x="5" y="192"/>
                  </a:cxn>
                  <a:cxn ang="0">
                    <a:pos x="6" y="192"/>
                  </a:cxn>
                  <a:cxn ang="0">
                    <a:pos x="9" y="189"/>
                  </a:cxn>
                  <a:cxn ang="0">
                    <a:pos x="12" y="185"/>
                  </a:cxn>
                  <a:cxn ang="0">
                    <a:pos x="15" y="184"/>
                  </a:cxn>
                </a:cxnLst>
                <a:rect l="0" t="0" r="r" b="b"/>
                <a:pathLst>
                  <a:path w="194" h="213">
                    <a:moveTo>
                      <a:pt x="15" y="184"/>
                    </a:moveTo>
                    <a:lnTo>
                      <a:pt x="15" y="184"/>
                    </a:lnTo>
                    <a:lnTo>
                      <a:pt x="24" y="184"/>
                    </a:lnTo>
                    <a:lnTo>
                      <a:pt x="29" y="184"/>
                    </a:lnTo>
                    <a:lnTo>
                      <a:pt x="29" y="184"/>
                    </a:lnTo>
                    <a:lnTo>
                      <a:pt x="34" y="182"/>
                    </a:lnTo>
                    <a:lnTo>
                      <a:pt x="39" y="182"/>
                    </a:lnTo>
                    <a:lnTo>
                      <a:pt x="42" y="182"/>
                    </a:lnTo>
                    <a:lnTo>
                      <a:pt x="42" y="182"/>
                    </a:lnTo>
                    <a:lnTo>
                      <a:pt x="49" y="188"/>
                    </a:lnTo>
                    <a:lnTo>
                      <a:pt x="52" y="191"/>
                    </a:lnTo>
                    <a:lnTo>
                      <a:pt x="57" y="191"/>
                    </a:lnTo>
                    <a:lnTo>
                      <a:pt x="57" y="191"/>
                    </a:lnTo>
                    <a:lnTo>
                      <a:pt x="60" y="198"/>
                    </a:lnTo>
                    <a:lnTo>
                      <a:pt x="63" y="202"/>
                    </a:lnTo>
                    <a:lnTo>
                      <a:pt x="67" y="205"/>
                    </a:lnTo>
                    <a:lnTo>
                      <a:pt x="67" y="205"/>
                    </a:lnTo>
                    <a:lnTo>
                      <a:pt x="73" y="209"/>
                    </a:lnTo>
                    <a:lnTo>
                      <a:pt x="76" y="213"/>
                    </a:lnTo>
                    <a:lnTo>
                      <a:pt x="76" y="213"/>
                    </a:lnTo>
                    <a:lnTo>
                      <a:pt x="81" y="212"/>
                    </a:lnTo>
                    <a:lnTo>
                      <a:pt x="83" y="211"/>
                    </a:lnTo>
                    <a:lnTo>
                      <a:pt x="84" y="208"/>
                    </a:lnTo>
                    <a:lnTo>
                      <a:pt x="84" y="208"/>
                    </a:lnTo>
                    <a:lnTo>
                      <a:pt x="84" y="205"/>
                    </a:lnTo>
                    <a:lnTo>
                      <a:pt x="86" y="202"/>
                    </a:lnTo>
                    <a:lnTo>
                      <a:pt x="88" y="201"/>
                    </a:lnTo>
                    <a:lnTo>
                      <a:pt x="93" y="203"/>
                    </a:lnTo>
                    <a:lnTo>
                      <a:pt x="93" y="203"/>
                    </a:lnTo>
                    <a:lnTo>
                      <a:pt x="97" y="206"/>
                    </a:lnTo>
                    <a:lnTo>
                      <a:pt x="100" y="206"/>
                    </a:lnTo>
                    <a:lnTo>
                      <a:pt x="101" y="202"/>
                    </a:lnTo>
                    <a:lnTo>
                      <a:pt x="101" y="202"/>
                    </a:lnTo>
                    <a:lnTo>
                      <a:pt x="104" y="202"/>
                    </a:lnTo>
                    <a:lnTo>
                      <a:pt x="106" y="202"/>
                    </a:lnTo>
                    <a:lnTo>
                      <a:pt x="113" y="203"/>
                    </a:lnTo>
                    <a:lnTo>
                      <a:pt x="113" y="203"/>
                    </a:lnTo>
                    <a:lnTo>
                      <a:pt x="120" y="202"/>
                    </a:lnTo>
                    <a:lnTo>
                      <a:pt x="123" y="201"/>
                    </a:lnTo>
                    <a:lnTo>
                      <a:pt x="123" y="201"/>
                    </a:lnTo>
                    <a:lnTo>
                      <a:pt x="153" y="201"/>
                    </a:lnTo>
                    <a:lnTo>
                      <a:pt x="174" y="201"/>
                    </a:lnTo>
                    <a:lnTo>
                      <a:pt x="185" y="199"/>
                    </a:lnTo>
                    <a:lnTo>
                      <a:pt x="185" y="199"/>
                    </a:lnTo>
                    <a:lnTo>
                      <a:pt x="187" y="196"/>
                    </a:lnTo>
                    <a:lnTo>
                      <a:pt x="188" y="192"/>
                    </a:lnTo>
                    <a:lnTo>
                      <a:pt x="188" y="186"/>
                    </a:lnTo>
                    <a:lnTo>
                      <a:pt x="182" y="181"/>
                    </a:lnTo>
                    <a:lnTo>
                      <a:pt x="167" y="40"/>
                    </a:lnTo>
                    <a:lnTo>
                      <a:pt x="194" y="40"/>
                    </a:lnTo>
                    <a:lnTo>
                      <a:pt x="194" y="40"/>
                    </a:lnTo>
                    <a:lnTo>
                      <a:pt x="138" y="3"/>
                    </a:lnTo>
                    <a:lnTo>
                      <a:pt x="138" y="3"/>
                    </a:lnTo>
                    <a:lnTo>
                      <a:pt x="134" y="0"/>
                    </a:lnTo>
                    <a:lnTo>
                      <a:pt x="134" y="0"/>
                    </a:lnTo>
                    <a:lnTo>
                      <a:pt x="135" y="14"/>
                    </a:lnTo>
                    <a:lnTo>
                      <a:pt x="134" y="23"/>
                    </a:lnTo>
                    <a:lnTo>
                      <a:pt x="134" y="23"/>
                    </a:lnTo>
                    <a:lnTo>
                      <a:pt x="107" y="23"/>
                    </a:lnTo>
                    <a:lnTo>
                      <a:pt x="80" y="23"/>
                    </a:lnTo>
                    <a:lnTo>
                      <a:pt x="80" y="23"/>
                    </a:lnTo>
                    <a:lnTo>
                      <a:pt x="80" y="65"/>
                    </a:lnTo>
                    <a:lnTo>
                      <a:pt x="80" y="65"/>
                    </a:lnTo>
                    <a:lnTo>
                      <a:pt x="80" y="67"/>
                    </a:lnTo>
                    <a:lnTo>
                      <a:pt x="77" y="68"/>
                    </a:lnTo>
                    <a:lnTo>
                      <a:pt x="71" y="71"/>
                    </a:lnTo>
                    <a:lnTo>
                      <a:pt x="66" y="74"/>
                    </a:lnTo>
                    <a:lnTo>
                      <a:pt x="64" y="75"/>
                    </a:lnTo>
                    <a:lnTo>
                      <a:pt x="63" y="77"/>
                    </a:lnTo>
                    <a:lnTo>
                      <a:pt x="63" y="77"/>
                    </a:lnTo>
                    <a:lnTo>
                      <a:pt x="63" y="102"/>
                    </a:lnTo>
                    <a:lnTo>
                      <a:pt x="0" y="102"/>
                    </a:lnTo>
                    <a:lnTo>
                      <a:pt x="0" y="102"/>
                    </a:lnTo>
                    <a:lnTo>
                      <a:pt x="0" y="110"/>
                    </a:lnTo>
                    <a:lnTo>
                      <a:pt x="3" y="114"/>
                    </a:lnTo>
                    <a:lnTo>
                      <a:pt x="9" y="121"/>
                    </a:lnTo>
                    <a:lnTo>
                      <a:pt x="9" y="121"/>
                    </a:lnTo>
                    <a:lnTo>
                      <a:pt x="10" y="122"/>
                    </a:lnTo>
                    <a:lnTo>
                      <a:pt x="10" y="125"/>
                    </a:lnTo>
                    <a:lnTo>
                      <a:pt x="10" y="132"/>
                    </a:lnTo>
                    <a:lnTo>
                      <a:pt x="10" y="139"/>
                    </a:lnTo>
                    <a:lnTo>
                      <a:pt x="10" y="142"/>
                    </a:lnTo>
                    <a:lnTo>
                      <a:pt x="13" y="147"/>
                    </a:lnTo>
                    <a:lnTo>
                      <a:pt x="13" y="147"/>
                    </a:lnTo>
                    <a:lnTo>
                      <a:pt x="15" y="151"/>
                    </a:lnTo>
                    <a:lnTo>
                      <a:pt x="16" y="155"/>
                    </a:lnTo>
                    <a:lnTo>
                      <a:pt x="15" y="164"/>
                    </a:lnTo>
                    <a:lnTo>
                      <a:pt x="12" y="172"/>
                    </a:lnTo>
                    <a:lnTo>
                      <a:pt x="7" y="178"/>
                    </a:lnTo>
                    <a:lnTo>
                      <a:pt x="7" y="178"/>
                    </a:lnTo>
                    <a:lnTo>
                      <a:pt x="6" y="184"/>
                    </a:lnTo>
                    <a:lnTo>
                      <a:pt x="5" y="192"/>
                    </a:lnTo>
                    <a:lnTo>
                      <a:pt x="5" y="192"/>
                    </a:lnTo>
                    <a:lnTo>
                      <a:pt x="6" y="192"/>
                    </a:lnTo>
                    <a:lnTo>
                      <a:pt x="6" y="192"/>
                    </a:lnTo>
                    <a:lnTo>
                      <a:pt x="9" y="189"/>
                    </a:lnTo>
                    <a:lnTo>
                      <a:pt x="10" y="186"/>
                    </a:lnTo>
                    <a:lnTo>
                      <a:pt x="12" y="185"/>
                    </a:lnTo>
                    <a:lnTo>
                      <a:pt x="15" y="184"/>
                    </a:lnTo>
                    <a:lnTo>
                      <a:pt x="15" y="18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6" name="Algeria">
                <a:extLst>
                  <a:ext uri="{FF2B5EF4-FFF2-40B4-BE49-F238E27FC236}">
                    <a16:creationId xmlns:a16="http://schemas.microsoft.com/office/drawing/2014/main" id="{C9CEC998-9DBD-D982-0367-17A39EA2B217}"/>
                  </a:ext>
                </a:extLst>
              </p:cNvPr>
              <p:cNvSpPr>
                <a:spLocks/>
              </p:cNvSpPr>
              <p:nvPr/>
            </p:nvSpPr>
            <p:spPr bwMode="auto">
              <a:xfrm>
                <a:off x="4116226" y="3381916"/>
                <a:ext cx="494248" cy="473531"/>
              </a:xfrm>
              <a:custGeom>
                <a:avLst/>
                <a:gdLst/>
                <a:ahLst/>
                <a:cxnLst>
                  <a:cxn ang="0">
                    <a:pos x="114" y="72"/>
                  </a:cxn>
                  <a:cxn ang="0">
                    <a:pos x="120" y="79"/>
                  </a:cxn>
                  <a:cxn ang="0">
                    <a:pos x="121" y="91"/>
                  </a:cxn>
                  <a:cxn ang="0">
                    <a:pos x="98" y="91"/>
                  </a:cxn>
                  <a:cxn ang="0">
                    <a:pos x="94" y="95"/>
                  </a:cxn>
                  <a:cxn ang="0">
                    <a:pos x="85" y="98"/>
                  </a:cxn>
                  <a:cxn ang="0">
                    <a:pos x="80" y="109"/>
                  </a:cxn>
                  <a:cxn ang="0">
                    <a:pos x="77" y="113"/>
                  </a:cxn>
                  <a:cxn ang="0">
                    <a:pos x="71" y="116"/>
                  </a:cxn>
                  <a:cxn ang="0">
                    <a:pos x="58" y="121"/>
                  </a:cxn>
                  <a:cxn ang="0">
                    <a:pos x="50" y="130"/>
                  </a:cxn>
                  <a:cxn ang="0">
                    <a:pos x="37" y="132"/>
                  </a:cxn>
                  <a:cxn ang="0">
                    <a:pos x="33" y="136"/>
                  </a:cxn>
                  <a:cxn ang="0">
                    <a:pos x="11" y="145"/>
                  </a:cxn>
                  <a:cxn ang="0">
                    <a:pos x="0" y="176"/>
                  </a:cxn>
                  <a:cxn ang="0">
                    <a:pos x="83" y="230"/>
                  </a:cxn>
                  <a:cxn ang="0">
                    <a:pos x="166" y="291"/>
                  </a:cxn>
                  <a:cxn ang="0">
                    <a:pos x="181" y="300"/>
                  </a:cxn>
                  <a:cxn ang="0">
                    <a:pos x="192" y="307"/>
                  </a:cxn>
                  <a:cxn ang="0">
                    <a:pos x="211" y="315"/>
                  </a:cxn>
                  <a:cxn ang="0">
                    <a:pos x="265" y="284"/>
                  </a:cxn>
                  <a:cxn ang="0">
                    <a:pos x="334" y="241"/>
                  </a:cxn>
                  <a:cxn ang="0">
                    <a:pos x="326" y="227"/>
                  </a:cxn>
                  <a:cxn ang="0">
                    <a:pos x="314" y="224"/>
                  </a:cxn>
                  <a:cxn ang="0">
                    <a:pos x="304" y="220"/>
                  </a:cxn>
                  <a:cxn ang="0">
                    <a:pos x="303" y="209"/>
                  </a:cxn>
                  <a:cxn ang="0">
                    <a:pos x="294" y="197"/>
                  </a:cxn>
                  <a:cxn ang="0">
                    <a:pos x="297" y="190"/>
                  </a:cxn>
                  <a:cxn ang="0">
                    <a:pos x="300" y="185"/>
                  </a:cxn>
                  <a:cxn ang="0">
                    <a:pos x="297" y="172"/>
                  </a:cxn>
                  <a:cxn ang="0">
                    <a:pos x="302" y="163"/>
                  </a:cxn>
                  <a:cxn ang="0">
                    <a:pos x="300" y="152"/>
                  </a:cxn>
                  <a:cxn ang="0">
                    <a:pos x="296" y="133"/>
                  </a:cxn>
                  <a:cxn ang="0">
                    <a:pos x="294" y="126"/>
                  </a:cxn>
                  <a:cxn ang="0">
                    <a:pos x="296" y="121"/>
                  </a:cxn>
                  <a:cxn ang="0">
                    <a:pos x="287" y="92"/>
                  </a:cxn>
                  <a:cxn ang="0">
                    <a:pos x="277" y="84"/>
                  </a:cxn>
                  <a:cxn ang="0">
                    <a:pos x="273" y="74"/>
                  </a:cxn>
                  <a:cxn ang="0">
                    <a:pos x="262" y="62"/>
                  </a:cxn>
                  <a:cxn ang="0">
                    <a:pos x="262" y="55"/>
                  </a:cxn>
                  <a:cxn ang="0">
                    <a:pos x="273" y="44"/>
                  </a:cxn>
                  <a:cxn ang="0">
                    <a:pos x="279" y="32"/>
                  </a:cxn>
                  <a:cxn ang="0">
                    <a:pos x="276" y="17"/>
                  </a:cxn>
                  <a:cxn ang="0">
                    <a:pos x="262" y="0"/>
                  </a:cxn>
                  <a:cxn ang="0">
                    <a:pos x="246" y="1"/>
                  </a:cxn>
                  <a:cxn ang="0">
                    <a:pos x="226" y="7"/>
                  </a:cxn>
                  <a:cxn ang="0">
                    <a:pos x="215" y="4"/>
                  </a:cxn>
                  <a:cxn ang="0">
                    <a:pos x="159" y="10"/>
                  </a:cxn>
                  <a:cxn ang="0">
                    <a:pos x="141" y="21"/>
                  </a:cxn>
                  <a:cxn ang="0">
                    <a:pos x="125" y="27"/>
                  </a:cxn>
                  <a:cxn ang="0">
                    <a:pos x="111" y="37"/>
                  </a:cxn>
                  <a:cxn ang="0">
                    <a:pos x="110" y="42"/>
                  </a:cxn>
                  <a:cxn ang="0">
                    <a:pos x="115" y="59"/>
                  </a:cxn>
                </a:cxnLst>
                <a:rect l="0" t="0" r="r" b="b"/>
                <a:pathLst>
                  <a:path w="334" h="320">
                    <a:moveTo>
                      <a:pt x="115" y="59"/>
                    </a:moveTo>
                    <a:lnTo>
                      <a:pt x="115" y="59"/>
                    </a:lnTo>
                    <a:lnTo>
                      <a:pt x="114" y="69"/>
                    </a:lnTo>
                    <a:lnTo>
                      <a:pt x="114" y="72"/>
                    </a:lnTo>
                    <a:lnTo>
                      <a:pt x="115" y="74"/>
                    </a:lnTo>
                    <a:lnTo>
                      <a:pt x="115" y="74"/>
                    </a:lnTo>
                    <a:lnTo>
                      <a:pt x="118" y="75"/>
                    </a:lnTo>
                    <a:lnTo>
                      <a:pt x="120" y="79"/>
                    </a:lnTo>
                    <a:lnTo>
                      <a:pt x="122" y="85"/>
                    </a:lnTo>
                    <a:lnTo>
                      <a:pt x="122" y="85"/>
                    </a:lnTo>
                    <a:lnTo>
                      <a:pt x="121" y="89"/>
                    </a:lnTo>
                    <a:lnTo>
                      <a:pt x="121" y="91"/>
                    </a:lnTo>
                    <a:lnTo>
                      <a:pt x="118" y="91"/>
                    </a:lnTo>
                    <a:lnTo>
                      <a:pt x="118" y="91"/>
                    </a:lnTo>
                    <a:lnTo>
                      <a:pt x="105" y="91"/>
                    </a:lnTo>
                    <a:lnTo>
                      <a:pt x="98" y="91"/>
                    </a:lnTo>
                    <a:lnTo>
                      <a:pt x="95" y="92"/>
                    </a:lnTo>
                    <a:lnTo>
                      <a:pt x="95" y="92"/>
                    </a:lnTo>
                    <a:lnTo>
                      <a:pt x="95" y="92"/>
                    </a:lnTo>
                    <a:lnTo>
                      <a:pt x="94" y="95"/>
                    </a:lnTo>
                    <a:lnTo>
                      <a:pt x="92" y="96"/>
                    </a:lnTo>
                    <a:lnTo>
                      <a:pt x="88" y="98"/>
                    </a:lnTo>
                    <a:lnTo>
                      <a:pt x="85" y="98"/>
                    </a:lnTo>
                    <a:lnTo>
                      <a:pt x="85" y="98"/>
                    </a:lnTo>
                    <a:lnTo>
                      <a:pt x="81" y="98"/>
                    </a:lnTo>
                    <a:lnTo>
                      <a:pt x="80" y="102"/>
                    </a:lnTo>
                    <a:lnTo>
                      <a:pt x="80" y="102"/>
                    </a:lnTo>
                    <a:lnTo>
                      <a:pt x="80" y="109"/>
                    </a:lnTo>
                    <a:lnTo>
                      <a:pt x="80" y="112"/>
                    </a:lnTo>
                    <a:lnTo>
                      <a:pt x="78" y="112"/>
                    </a:lnTo>
                    <a:lnTo>
                      <a:pt x="78" y="112"/>
                    </a:lnTo>
                    <a:lnTo>
                      <a:pt x="77" y="113"/>
                    </a:lnTo>
                    <a:lnTo>
                      <a:pt x="75" y="115"/>
                    </a:lnTo>
                    <a:lnTo>
                      <a:pt x="74" y="116"/>
                    </a:lnTo>
                    <a:lnTo>
                      <a:pt x="71" y="116"/>
                    </a:lnTo>
                    <a:lnTo>
                      <a:pt x="71" y="116"/>
                    </a:lnTo>
                    <a:lnTo>
                      <a:pt x="63" y="118"/>
                    </a:lnTo>
                    <a:lnTo>
                      <a:pt x="60" y="119"/>
                    </a:lnTo>
                    <a:lnTo>
                      <a:pt x="58" y="121"/>
                    </a:lnTo>
                    <a:lnTo>
                      <a:pt x="58" y="121"/>
                    </a:lnTo>
                    <a:lnTo>
                      <a:pt x="58" y="125"/>
                    </a:lnTo>
                    <a:lnTo>
                      <a:pt x="57" y="128"/>
                    </a:lnTo>
                    <a:lnTo>
                      <a:pt x="54" y="129"/>
                    </a:lnTo>
                    <a:lnTo>
                      <a:pt x="50" y="130"/>
                    </a:lnTo>
                    <a:lnTo>
                      <a:pt x="50" y="130"/>
                    </a:lnTo>
                    <a:lnTo>
                      <a:pt x="41" y="130"/>
                    </a:lnTo>
                    <a:lnTo>
                      <a:pt x="37" y="132"/>
                    </a:lnTo>
                    <a:lnTo>
                      <a:pt x="37" y="132"/>
                    </a:lnTo>
                    <a:lnTo>
                      <a:pt x="36" y="133"/>
                    </a:lnTo>
                    <a:lnTo>
                      <a:pt x="36" y="133"/>
                    </a:lnTo>
                    <a:lnTo>
                      <a:pt x="36" y="136"/>
                    </a:lnTo>
                    <a:lnTo>
                      <a:pt x="33" y="136"/>
                    </a:lnTo>
                    <a:lnTo>
                      <a:pt x="28" y="136"/>
                    </a:lnTo>
                    <a:lnTo>
                      <a:pt x="26" y="136"/>
                    </a:lnTo>
                    <a:lnTo>
                      <a:pt x="26" y="136"/>
                    </a:lnTo>
                    <a:lnTo>
                      <a:pt x="11" y="145"/>
                    </a:lnTo>
                    <a:lnTo>
                      <a:pt x="4" y="150"/>
                    </a:lnTo>
                    <a:lnTo>
                      <a:pt x="0" y="153"/>
                    </a:lnTo>
                    <a:lnTo>
                      <a:pt x="0" y="153"/>
                    </a:lnTo>
                    <a:lnTo>
                      <a:pt x="0" y="176"/>
                    </a:lnTo>
                    <a:lnTo>
                      <a:pt x="0" y="176"/>
                    </a:lnTo>
                    <a:lnTo>
                      <a:pt x="4" y="179"/>
                    </a:lnTo>
                    <a:lnTo>
                      <a:pt x="4" y="179"/>
                    </a:lnTo>
                    <a:lnTo>
                      <a:pt x="83" y="230"/>
                    </a:lnTo>
                    <a:lnTo>
                      <a:pt x="134" y="264"/>
                    </a:lnTo>
                    <a:lnTo>
                      <a:pt x="159" y="283"/>
                    </a:lnTo>
                    <a:lnTo>
                      <a:pt x="159" y="283"/>
                    </a:lnTo>
                    <a:lnTo>
                      <a:pt x="166" y="291"/>
                    </a:lnTo>
                    <a:lnTo>
                      <a:pt x="169" y="297"/>
                    </a:lnTo>
                    <a:lnTo>
                      <a:pt x="169" y="297"/>
                    </a:lnTo>
                    <a:lnTo>
                      <a:pt x="175" y="298"/>
                    </a:lnTo>
                    <a:lnTo>
                      <a:pt x="181" y="300"/>
                    </a:lnTo>
                    <a:lnTo>
                      <a:pt x="188" y="303"/>
                    </a:lnTo>
                    <a:lnTo>
                      <a:pt x="188" y="303"/>
                    </a:lnTo>
                    <a:lnTo>
                      <a:pt x="191" y="304"/>
                    </a:lnTo>
                    <a:lnTo>
                      <a:pt x="192" y="307"/>
                    </a:lnTo>
                    <a:lnTo>
                      <a:pt x="195" y="313"/>
                    </a:lnTo>
                    <a:lnTo>
                      <a:pt x="195" y="320"/>
                    </a:lnTo>
                    <a:lnTo>
                      <a:pt x="195" y="320"/>
                    </a:lnTo>
                    <a:lnTo>
                      <a:pt x="211" y="315"/>
                    </a:lnTo>
                    <a:lnTo>
                      <a:pt x="211" y="315"/>
                    </a:lnTo>
                    <a:lnTo>
                      <a:pt x="226" y="311"/>
                    </a:lnTo>
                    <a:lnTo>
                      <a:pt x="236" y="308"/>
                    </a:lnTo>
                    <a:lnTo>
                      <a:pt x="265" y="284"/>
                    </a:lnTo>
                    <a:lnTo>
                      <a:pt x="334" y="241"/>
                    </a:lnTo>
                    <a:lnTo>
                      <a:pt x="334" y="241"/>
                    </a:lnTo>
                    <a:lnTo>
                      <a:pt x="334" y="241"/>
                    </a:lnTo>
                    <a:lnTo>
                      <a:pt x="334" y="241"/>
                    </a:lnTo>
                    <a:lnTo>
                      <a:pt x="330" y="231"/>
                    </a:lnTo>
                    <a:lnTo>
                      <a:pt x="329" y="229"/>
                    </a:lnTo>
                    <a:lnTo>
                      <a:pt x="326" y="227"/>
                    </a:lnTo>
                    <a:lnTo>
                      <a:pt x="326" y="227"/>
                    </a:lnTo>
                    <a:lnTo>
                      <a:pt x="323" y="227"/>
                    </a:lnTo>
                    <a:lnTo>
                      <a:pt x="320" y="226"/>
                    </a:lnTo>
                    <a:lnTo>
                      <a:pt x="317" y="224"/>
                    </a:lnTo>
                    <a:lnTo>
                      <a:pt x="314" y="224"/>
                    </a:lnTo>
                    <a:lnTo>
                      <a:pt x="314" y="224"/>
                    </a:lnTo>
                    <a:lnTo>
                      <a:pt x="310" y="224"/>
                    </a:lnTo>
                    <a:lnTo>
                      <a:pt x="307" y="223"/>
                    </a:lnTo>
                    <a:lnTo>
                      <a:pt x="304" y="220"/>
                    </a:lnTo>
                    <a:lnTo>
                      <a:pt x="303" y="217"/>
                    </a:lnTo>
                    <a:lnTo>
                      <a:pt x="303" y="217"/>
                    </a:lnTo>
                    <a:lnTo>
                      <a:pt x="303" y="212"/>
                    </a:lnTo>
                    <a:lnTo>
                      <a:pt x="303" y="209"/>
                    </a:lnTo>
                    <a:lnTo>
                      <a:pt x="302" y="206"/>
                    </a:lnTo>
                    <a:lnTo>
                      <a:pt x="302" y="206"/>
                    </a:lnTo>
                    <a:lnTo>
                      <a:pt x="296" y="199"/>
                    </a:lnTo>
                    <a:lnTo>
                      <a:pt x="294" y="197"/>
                    </a:lnTo>
                    <a:lnTo>
                      <a:pt x="294" y="195"/>
                    </a:lnTo>
                    <a:lnTo>
                      <a:pt x="294" y="195"/>
                    </a:lnTo>
                    <a:lnTo>
                      <a:pt x="294" y="193"/>
                    </a:lnTo>
                    <a:lnTo>
                      <a:pt x="297" y="190"/>
                    </a:lnTo>
                    <a:lnTo>
                      <a:pt x="302" y="187"/>
                    </a:lnTo>
                    <a:lnTo>
                      <a:pt x="302" y="187"/>
                    </a:lnTo>
                    <a:lnTo>
                      <a:pt x="302" y="186"/>
                    </a:lnTo>
                    <a:lnTo>
                      <a:pt x="300" y="185"/>
                    </a:lnTo>
                    <a:lnTo>
                      <a:pt x="299" y="180"/>
                    </a:lnTo>
                    <a:lnTo>
                      <a:pt x="299" y="180"/>
                    </a:lnTo>
                    <a:lnTo>
                      <a:pt x="297" y="175"/>
                    </a:lnTo>
                    <a:lnTo>
                      <a:pt x="297" y="172"/>
                    </a:lnTo>
                    <a:lnTo>
                      <a:pt x="299" y="170"/>
                    </a:lnTo>
                    <a:lnTo>
                      <a:pt x="299" y="170"/>
                    </a:lnTo>
                    <a:lnTo>
                      <a:pt x="302" y="166"/>
                    </a:lnTo>
                    <a:lnTo>
                      <a:pt x="302" y="163"/>
                    </a:lnTo>
                    <a:lnTo>
                      <a:pt x="300" y="159"/>
                    </a:lnTo>
                    <a:lnTo>
                      <a:pt x="300" y="159"/>
                    </a:lnTo>
                    <a:lnTo>
                      <a:pt x="299" y="155"/>
                    </a:lnTo>
                    <a:lnTo>
                      <a:pt x="300" y="152"/>
                    </a:lnTo>
                    <a:lnTo>
                      <a:pt x="302" y="148"/>
                    </a:lnTo>
                    <a:lnTo>
                      <a:pt x="300" y="142"/>
                    </a:lnTo>
                    <a:lnTo>
                      <a:pt x="300" y="142"/>
                    </a:lnTo>
                    <a:lnTo>
                      <a:pt x="296" y="133"/>
                    </a:lnTo>
                    <a:lnTo>
                      <a:pt x="293" y="130"/>
                    </a:lnTo>
                    <a:lnTo>
                      <a:pt x="293" y="128"/>
                    </a:lnTo>
                    <a:lnTo>
                      <a:pt x="293" y="128"/>
                    </a:lnTo>
                    <a:lnTo>
                      <a:pt x="294" y="126"/>
                    </a:lnTo>
                    <a:lnTo>
                      <a:pt x="297" y="125"/>
                    </a:lnTo>
                    <a:lnTo>
                      <a:pt x="297" y="125"/>
                    </a:lnTo>
                    <a:lnTo>
                      <a:pt x="296" y="121"/>
                    </a:lnTo>
                    <a:lnTo>
                      <a:pt x="296" y="121"/>
                    </a:lnTo>
                    <a:lnTo>
                      <a:pt x="294" y="113"/>
                    </a:lnTo>
                    <a:lnTo>
                      <a:pt x="293" y="105"/>
                    </a:lnTo>
                    <a:lnTo>
                      <a:pt x="290" y="96"/>
                    </a:lnTo>
                    <a:lnTo>
                      <a:pt x="287" y="92"/>
                    </a:lnTo>
                    <a:lnTo>
                      <a:pt x="287" y="92"/>
                    </a:lnTo>
                    <a:lnTo>
                      <a:pt x="285" y="89"/>
                    </a:lnTo>
                    <a:lnTo>
                      <a:pt x="280" y="86"/>
                    </a:lnTo>
                    <a:lnTo>
                      <a:pt x="277" y="84"/>
                    </a:lnTo>
                    <a:lnTo>
                      <a:pt x="276" y="82"/>
                    </a:lnTo>
                    <a:lnTo>
                      <a:pt x="276" y="82"/>
                    </a:lnTo>
                    <a:lnTo>
                      <a:pt x="275" y="76"/>
                    </a:lnTo>
                    <a:lnTo>
                      <a:pt x="273" y="74"/>
                    </a:lnTo>
                    <a:lnTo>
                      <a:pt x="269" y="72"/>
                    </a:lnTo>
                    <a:lnTo>
                      <a:pt x="269" y="72"/>
                    </a:lnTo>
                    <a:lnTo>
                      <a:pt x="265" y="68"/>
                    </a:lnTo>
                    <a:lnTo>
                      <a:pt x="262" y="62"/>
                    </a:lnTo>
                    <a:lnTo>
                      <a:pt x="260" y="57"/>
                    </a:lnTo>
                    <a:lnTo>
                      <a:pt x="260" y="55"/>
                    </a:lnTo>
                    <a:lnTo>
                      <a:pt x="262" y="55"/>
                    </a:lnTo>
                    <a:lnTo>
                      <a:pt x="262" y="55"/>
                    </a:lnTo>
                    <a:lnTo>
                      <a:pt x="265" y="54"/>
                    </a:lnTo>
                    <a:lnTo>
                      <a:pt x="267" y="49"/>
                    </a:lnTo>
                    <a:lnTo>
                      <a:pt x="270" y="47"/>
                    </a:lnTo>
                    <a:lnTo>
                      <a:pt x="273" y="44"/>
                    </a:lnTo>
                    <a:lnTo>
                      <a:pt x="273" y="44"/>
                    </a:lnTo>
                    <a:lnTo>
                      <a:pt x="276" y="41"/>
                    </a:lnTo>
                    <a:lnTo>
                      <a:pt x="277" y="37"/>
                    </a:lnTo>
                    <a:lnTo>
                      <a:pt x="279" y="32"/>
                    </a:lnTo>
                    <a:lnTo>
                      <a:pt x="277" y="27"/>
                    </a:lnTo>
                    <a:lnTo>
                      <a:pt x="277" y="27"/>
                    </a:lnTo>
                    <a:lnTo>
                      <a:pt x="276" y="22"/>
                    </a:lnTo>
                    <a:lnTo>
                      <a:pt x="276" y="17"/>
                    </a:lnTo>
                    <a:lnTo>
                      <a:pt x="277" y="2"/>
                    </a:lnTo>
                    <a:lnTo>
                      <a:pt x="277" y="2"/>
                    </a:lnTo>
                    <a:lnTo>
                      <a:pt x="267" y="1"/>
                    </a:lnTo>
                    <a:lnTo>
                      <a:pt x="262" y="0"/>
                    </a:lnTo>
                    <a:lnTo>
                      <a:pt x="262" y="0"/>
                    </a:lnTo>
                    <a:lnTo>
                      <a:pt x="255" y="0"/>
                    </a:lnTo>
                    <a:lnTo>
                      <a:pt x="246" y="1"/>
                    </a:lnTo>
                    <a:lnTo>
                      <a:pt x="246" y="1"/>
                    </a:lnTo>
                    <a:lnTo>
                      <a:pt x="240" y="2"/>
                    </a:lnTo>
                    <a:lnTo>
                      <a:pt x="235" y="4"/>
                    </a:lnTo>
                    <a:lnTo>
                      <a:pt x="228" y="7"/>
                    </a:lnTo>
                    <a:lnTo>
                      <a:pt x="226" y="7"/>
                    </a:lnTo>
                    <a:lnTo>
                      <a:pt x="223" y="5"/>
                    </a:lnTo>
                    <a:lnTo>
                      <a:pt x="223" y="5"/>
                    </a:lnTo>
                    <a:lnTo>
                      <a:pt x="221" y="4"/>
                    </a:lnTo>
                    <a:lnTo>
                      <a:pt x="215" y="4"/>
                    </a:lnTo>
                    <a:lnTo>
                      <a:pt x="196" y="5"/>
                    </a:lnTo>
                    <a:lnTo>
                      <a:pt x="164" y="8"/>
                    </a:lnTo>
                    <a:lnTo>
                      <a:pt x="164" y="8"/>
                    </a:lnTo>
                    <a:lnTo>
                      <a:pt x="159" y="10"/>
                    </a:lnTo>
                    <a:lnTo>
                      <a:pt x="155" y="11"/>
                    </a:lnTo>
                    <a:lnTo>
                      <a:pt x="149" y="15"/>
                    </a:lnTo>
                    <a:lnTo>
                      <a:pt x="144" y="20"/>
                    </a:lnTo>
                    <a:lnTo>
                      <a:pt x="141" y="21"/>
                    </a:lnTo>
                    <a:lnTo>
                      <a:pt x="138" y="22"/>
                    </a:lnTo>
                    <a:lnTo>
                      <a:pt x="138" y="22"/>
                    </a:lnTo>
                    <a:lnTo>
                      <a:pt x="132" y="24"/>
                    </a:lnTo>
                    <a:lnTo>
                      <a:pt x="125" y="27"/>
                    </a:lnTo>
                    <a:lnTo>
                      <a:pt x="120" y="29"/>
                    </a:lnTo>
                    <a:lnTo>
                      <a:pt x="114" y="35"/>
                    </a:lnTo>
                    <a:lnTo>
                      <a:pt x="114" y="35"/>
                    </a:lnTo>
                    <a:lnTo>
                      <a:pt x="111" y="37"/>
                    </a:lnTo>
                    <a:lnTo>
                      <a:pt x="107" y="38"/>
                    </a:lnTo>
                    <a:lnTo>
                      <a:pt x="107" y="38"/>
                    </a:lnTo>
                    <a:lnTo>
                      <a:pt x="110" y="42"/>
                    </a:lnTo>
                    <a:lnTo>
                      <a:pt x="110" y="42"/>
                    </a:lnTo>
                    <a:lnTo>
                      <a:pt x="112" y="47"/>
                    </a:lnTo>
                    <a:lnTo>
                      <a:pt x="114" y="51"/>
                    </a:lnTo>
                    <a:lnTo>
                      <a:pt x="115" y="59"/>
                    </a:lnTo>
                    <a:lnTo>
                      <a:pt x="115" y="5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7" name="Niger">
                <a:extLst>
                  <a:ext uri="{FF2B5EF4-FFF2-40B4-BE49-F238E27FC236}">
                    <a16:creationId xmlns:a16="http://schemas.microsoft.com/office/drawing/2014/main" id="{F54B346E-4A3C-CE6B-8020-0CA0A090C737}"/>
                  </a:ext>
                </a:extLst>
              </p:cNvPr>
              <p:cNvSpPr>
                <a:spLocks/>
              </p:cNvSpPr>
              <p:nvPr/>
            </p:nvSpPr>
            <p:spPr bwMode="auto">
              <a:xfrm>
                <a:off x="4329316" y="3738543"/>
                <a:ext cx="365507" cy="287078"/>
              </a:xfrm>
              <a:custGeom>
                <a:avLst/>
                <a:gdLst/>
                <a:ahLst/>
                <a:cxnLst>
                  <a:cxn ang="0">
                    <a:pos x="237" y="8"/>
                  </a:cxn>
                  <a:cxn ang="0">
                    <a:pos x="222" y="12"/>
                  </a:cxn>
                  <a:cxn ang="0">
                    <a:pos x="207" y="2"/>
                  </a:cxn>
                  <a:cxn ang="0">
                    <a:pos x="121" y="43"/>
                  </a:cxn>
                  <a:cxn ang="0">
                    <a:pos x="82" y="70"/>
                  </a:cxn>
                  <a:cxn ang="0">
                    <a:pos x="65" y="76"/>
                  </a:cxn>
                  <a:cxn ang="0">
                    <a:pos x="65" y="113"/>
                  </a:cxn>
                  <a:cxn ang="0">
                    <a:pos x="61" y="124"/>
                  </a:cxn>
                  <a:cxn ang="0">
                    <a:pos x="55" y="134"/>
                  </a:cxn>
                  <a:cxn ang="0">
                    <a:pos x="49" y="137"/>
                  </a:cxn>
                  <a:cxn ang="0">
                    <a:pos x="24" y="140"/>
                  </a:cxn>
                  <a:cxn ang="0">
                    <a:pos x="15" y="141"/>
                  </a:cxn>
                  <a:cxn ang="0">
                    <a:pos x="1" y="144"/>
                  </a:cxn>
                  <a:cxn ang="0">
                    <a:pos x="1" y="153"/>
                  </a:cxn>
                  <a:cxn ang="0">
                    <a:pos x="4" y="160"/>
                  </a:cxn>
                  <a:cxn ang="0">
                    <a:pos x="11" y="165"/>
                  </a:cxn>
                  <a:cxn ang="0">
                    <a:pos x="14" y="171"/>
                  </a:cxn>
                  <a:cxn ang="0">
                    <a:pos x="17" y="177"/>
                  </a:cxn>
                  <a:cxn ang="0">
                    <a:pos x="20" y="180"/>
                  </a:cxn>
                  <a:cxn ang="0">
                    <a:pos x="22" y="183"/>
                  </a:cxn>
                  <a:cxn ang="0">
                    <a:pos x="30" y="181"/>
                  </a:cxn>
                  <a:cxn ang="0">
                    <a:pos x="31" y="187"/>
                  </a:cxn>
                  <a:cxn ang="0">
                    <a:pos x="32" y="190"/>
                  </a:cxn>
                  <a:cxn ang="0">
                    <a:pos x="38" y="192"/>
                  </a:cxn>
                  <a:cxn ang="0">
                    <a:pos x="41" y="185"/>
                  </a:cxn>
                  <a:cxn ang="0">
                    <a:pos x="47" y="187"/>
                  </a:cxn>
                  <a:cxn ang="0">
                    <a:pos x="49" y="194"/>
                  </a:cxn>
                  <a:cxn ang="0">
                    <a:pos x="54" y="194"/>
                  </a:cxn>
                  <a:cxn ang="0">
                    <a:pos x="57" y="191"/>
                  </a:cxn>
                  <a:cxn ang="0">
                    <a:pos x="64" y="180"/>
                  </a:cxn>
                  <a:cxn ang="0">
                    <a:pos x="65" y="170"/>
                  </a:cxn>
                  <a:cxn ang="0">
                    <a:pos x="69" y="165"/>
                  </a:cxn>
                  <a:cxn ang="0">
                    <a:pos x="82" y="167"/>
                  </a:cxn>
                  <a:cxn ang="0">
                    <a:pos x="88" y="163"/>
                  </a:cxn>
                  <a:cxn ang="0">
                    <a:pos x="94" y="164"/>
                  </a:cxn>
                  <a:cxn ang="0">
                    <a:pos x="104" y="167"/>
                  </a:cxn>
                  <a:cxn ang="0">
                    <a:pos x="109" y="175"/>
                  </a:cxn>
                  <a:cxn ang="0">
                    <a:pos x="113" y="175"/>
                  </a:cxn>
                  <a:cxn ang="0">
                    <a:pos x="126" y="171"/>
                  </a:cxn>
                  <a:cxn ang="0">
                    <a:pos x="139" y="178"/>
                  </a:cxn>
                  <a:cxn ang="0">
                    <a:pos x="150" y="180"/>
                  </a:cxn>
                  <a:cxn ang="0">
                    <a:pos x="159" y="174"/>
                  </a:cxn>
                  <a:cxn ang="0">
                    <a:pos x="166" y="171"/>
                  </a:cxn>
                  <a:cxn ang="0">
                    <a:pos x="186" y="171"/>
                  </a:cxn>
                  <a:cxn ang="0">
                    <a:pos x="196" y="174"/>
                  </a:cxn>
                  <a:cxn ang="0">
                    <a:pos x="203" y="173"/>
                  </a:cxn>
                  <a:cxn ang="0">
                    <a:pos x="212" y="164"/>
                  </a:cxn>
                  <a:cxn ang="0">
                    <a:pos x="213" y="164"/>
                  </a:cxn>
                  <a:cxn ang="0">
                    <a:pos x="213" y="154"/>
                  </a:cxn>
                  <a:cxn ang="0">
                    <a:pos x="217" y="146"/>
                  </a:cxn>
                  <a:cxn ang="0">
                    <a:pos x="222" y="137"/>
                  </a:cxn>
                  <a:cxn ang="0">
                    <a:pos x="243" y="113"/>
                  </a:cxn>
                  <a:cxn ang="0">
                    <a:pos x="244" y="73"/>
                  </a:cxn>
                  <a:cxn ang="0">
                    <a:pos x="247" y="56"/>
                  </a:cxn>
                  <a:cxn ang="0">
                    <a:pos x="246" y="49"/>
                  </a:cxn>
                  <a:cxn ang="0">
                    <a:pos x="244" y="43"/>
                  </a:cxn>
                  <a:cxn ang="0">
                    <a:pos x="239" y="32"/>
                  </a:cxn>
                </a:cxnLst>
                <a:rect l="0" t="0" r="r" b="b"/>
                <a:pathLst>
                  <a:path w="247" h="194">
                    <a:moveTo>
                      <a:pt x="237" y="29"/>
                    </a:moveTo>
                    <a:lnTo>
                      <a:pt x="237" y="29"/>
                    </a:lnTo>
                    <a:lnTo>
                      <a:pt x="237" y="8"/>
                    </a:lnTo>
                    <a:lnTo>
                      <a:pt x="224" y="15"/>
                    </a:lnTo>
                    <a:lnTo>
                      <a:pt x="224" y="15"/>
                    </a:lnTo>
                    <a:lnTo>
                      <a:pt x="222" y="12"/>
                    </a:lnTo>
                    <a:lnTo>
                      <a:pt x="213" y="5"/>
                    </a:lnTo>
                    <a:lnTo>
                      <a:pt x="213" y="5"/>
                    </a:lnTo>
                    <a:lnTo>
                      <a:pt x="207" y="2"/>
                    </a:lnTo>
                    <a:lnTo>
                      <a:pt x="199" y="0"/>
                    </a:lnTo>
                    <a:lnTo>
                      <a:pt x="190" y="0"/>
                    </a:lnTo>
                    <a:lnTo>
                      <a:pt x="121" y="43"/>
                    </a:lnTo>
                    <a:lnTo>
                      <a:pt x="92" y="67"/>
                    </a:lnTo>
                    <a:lnTo>
                      <a:pt x="92" y="67"/>
                    </a:lnTo>
                    <a:lnTo>
                      <a:pt x="82" y="70"/>
                    </a:lnTo>
                    <a:lnTo>
                      <a:pt x="67" y="74"/>
                    </a:lnTo>
                    <a:lnTo>
                      <a:pt x="67" y="74"/>
                    </a:lnTo>
                    <a:lnTo>
                      <a:pt x="65" y="76"/>
                    </a:lnTo>
                    <a:lnTo>
                      <a:pt x="65" y="76"/>
                    </a:lnTo>
                    <a:lnTo>
                      <a:pt x="65" y="100"/>
                    </a:lnTo>
                    <a:lnTo>
                      <a:pt x="65" y="113"/>
                    </a:lnTo>
                    <a:lnTo>
                      <a:pt x="64" y="119"/>
                    </a:lnTo>
                    <a:lnTo>
                      <a:pt x="64" y="119"/>
                    </a:lnTo>
                    <a:lnTo>
                      <a:pt x="61" y="124"/>
                    </a:lnTo>
                    <a:lnTo>
                      <a:pt x="59" y="130"/>
                    </a:lnTo>
                    <a:lnTo>
                      <a:pt x="59" y="130"/>
                    </a:lnTo>
                    <a:lnTo>
                      <a:pt x="55" y="134"/>
                    </a:lnTo>
                    <a:lnTo>
                      <a:pt x="52" y="136"/>
                    </a:lnTo>
                    <a:lnTo>
                      <a:pt x="49" y="137"/>
                    </a:lnTo>
                    <a:lnTo>
                      <a:pt x="49" y="137"/>
                    </a:lnTo>
                    <a:lnTo>
                      <a:pt x="37" y="138"/>
                    </a:lnTo>
                    <a:lnTo>
                      <a:pt x="30" y="140"/>
                    </a:lnTo>
                    <a:lnTo>
                      <a:pt x="24" y="140"/>
                    </a:lnTo>
                    <a:lnTo>
                      <a:pt x="24" y="140"/>
                    </a:lnTo>
                    <a:lnTo>
                      <a:pt x="20" y="140"/>
                    </a:lnTo>
                    <a:lnTo>
                      <a:pt x="15" y="141"/>
                    </a:lnTo>
                    <a:lnTo>
                      <a:pt x="11" y="144"/>
                    </a:lnTo>
                    <a:lnTo>
                      <a:pt x="11" y="144"/>
                    </a:lnTo>
                    <a:lnTo>
                      <a:pt x="1" y="144"/>
                    </a:lnTo>
                    <a:lnTo>
                      <a:pt x="1" y="144"/>
                    </a:lnTo>
                    <a:lnTo>
                      <a:pt x="0" y="150"/>
                    </a:lnTo>
                    <a:lnTo>
                      <a:pt x="1" y="153"/>
                    </a:lnTo>
                    <a:lnTo>
                      <a:pt x="1" y="153"/>
                    </a:lnTo>
                    <a:lnTo>
                      <a:pt x="3" y="157"/>
                    </a:lnTo>
                    <a:lnTo>
                      <a:pt x="4" y="160"/>
                    </a:lnTo>
                    <a:lnTo>
                      <a:pt x="5" y="163"/>
                    </a:lnTo>
                    <a:lnTo>
                      <a:pt x="5" y="163"/>
                    </a:lnTo>
                    <a:lnTo>
                      <a:pt x="11" y="165"/>
                    </a:lnTo>
                    <a:lnTo>
                      <a:pt x="12" y="168"/>
                    </a:lnTo>
                    <a:lnTo>
                      <a:pt x="14" y="171"/>
                    </a:lnTo>
                    <a:lnTo>
                      <a:pt x="14" y="171"/>
                    </a:lnTo>
                    <a:lnTo>
                      <a:pt x="14" y="175"/>
                    </a:lnTo>
                    <a:lnTo>
                      <a:pt x="15" y="177"/>
                    </a:lnTo>
                    <a:lnTo>
                      <a:pt x="17" y="177"/>
                    </a:lnTo>
                    <a:lnTo>
                      <a:pt x="17" y="177"/>
                    </a:lnTo>
                    <a:lnTo>
                      <a:pt x="18" y="177"/>
                    </a:lnTo>
                    <a:lnTo>
                      <a:pt x="20" y="180"/>
                    </a:lnTo>
                    <a:lnTo>
                      <a:pt x="21" y="181"/>
                    </a:lnTo>
                    <a:lnTo>
                      <a:pt x="22" y="183"/>
                    </a:lnTo>
                    <a:lnTo>
                      <a:pt x="22" y="183"/>
                    </a:lnTo>
                    <a:lnTo>
                      <a:pt x="25" y="183"/>
                    </a:lnTo>
                    <a:lnTo>
                      <a:pt x="28" y="183"/>
                    </a:lnTo>
                    <a:lnTo>
                      <a:pt x="30" y="181"/>
                    </a:lnTo>
                    <a:lnTo>
                      <a:pt x="31" y="181"/>
                    </a:lnTo>
                    <a:lnTo>
                      <a:pt x="31" y="181"/>
                    </a:lnTo>
                    <a:lnTo>
                      <a:pt x="31" y="187"/>
                    </a:lnTo>
                    <a:lnTo>
                      <a:pt x="31" y="190"/>
                    </a:lnTo>
                    <a:lnTo>
                      <a:pt x="32" y="190"/>
                    </a:lnTo>
                    <a:lnTo>
                      <a:pt x="32" y="190"/>
                    </a:lnTo>
                    <a:lnTo>
                      <a:pt x="34" y="191"/>
                    </a:lnTo>
                    <a:lnTo>
                      <a:pt x="38" y="192"/>
                    </a:lnTo>
                    <a:lnTo>
                      <a:pt x="38" y="192"/>
                    </a:lnTo>
                    <a:lnTo>
                      <a:pt x="38" y="190"/>
                    </a:lnTo>
                    <a:lnTo>
                      <a:pt x="40" y="187"/>
                    </a:lnTo>
                    <a:lnTo>
                      <a:pt x="41" y="185"/>
                    </a:lnTo>
                    <a:lnTo>
                      <a:pt x="44" y="185"/>
                    </a:lnTo>
                    <a:lnTo>
                      <a:pt x="44" y="185"/>
                    </a:lnTo>
                    <a:lnTo>
                      <a:pt x="47" y="187"/>
                    </a:lnTo>
                    <a:lnTo>
                      <a:pt x="47" y="190"/>
                    </a:lnTo>
                    <a:lnTo>
                      <a:pt x="47" y="191"/>
                    </a:lnTo>
                    <a:lnTo>
                      <a:pt x="49" y="194"/>
                    </a:lnTo>
                    <a:lnTo>
                      <a:pt x="49" y="194"/>
                    </a:lnTo>
                    <a:lnTo>
                      <a:pt x="52" y="194"/>
                    </a:lnTo>
                    <a:lnTo>
                      <a:pt x="54" y="194"/>
                    </a:lnTo>
                    <a:lnTo>
                      <a:pt x="55" y="192"/>
                    </a:lnTo>
                    <a:lnTo>
                      <a:pt x="57" y="191"/>
                    </a:lnTo>
                    <a:lnTo>
                      <a:pt x="57" y="191"/>
                    </a:lnTo>
                    <a:lnTo>
                      <a:pt x="57" y="187"/>
                    </a:lnTo>
                    <a:lnTo>
                      <a:pt x="59" y="184"/>
                    </a:lnTo>
                    <a:lnTo>
                      <a:pt x="64" y="180"/>
                    </a:lnTo>
                    <a:lnTo>
                      <a:pt x="64" y="180"/>
                    </a:lnTo>
                    <a:lnTo>
                      <a:pt x="64" y="173"/>
                    </a:lnTo>
                    <a:lnTo>
                      <a:pt x="65" y="170"/>
                    </a:lnTo>
                    <a:lnTo>
                      <a:pt x="67" y="167"/>
                    </a:lnTo>
                    <a:lnTo>
                      <a:pt x="67" y="167"/>
                    </a:lnTo>
                    <a:lnTo>
                      <a:pt x="69" y="165"/>
                    </a:lnTo>
                    <a:lnTo>
                      <a:pt x="74" y="165"/>
                    </a:lnTo>
                    <a:lnTo>
                      <a:pt x="82" y="167"/>
                    </a:lnTo>
                    <a:lnTo>
                      <a:pt x="82" y="167"/>
                    </a:lnTo>
                    <a:lnTo>
                      <a:pt x="84" y="165"/>
                    </a:lnTo>
                    <a:lnTo>
                      <a:pt x="86" y="164"/>
                    </a:lnTo>
                    <a:lnTo>
                      <a:pt x="88" y="163"/>
                    </a:lnTo>
                    <a:lnTo>
                      <a:pt x="91" y="163"/>
                    </a:lnTo>
                    <a:lnTo>
                      <a:pt x="91" y="163"/>
                    </a:lnTo>
                    <a:lnTo>
                      <a:pt x="94" y="164"/>
                    </a:lnTo>
                    <a:lnTo>
                      <a:pt x="98" y="165"/>
                    </a:lnTo>
                    <a:lnTo>
                      <a:pt x="101" y="165"/>
                    </a:lnTo>
                    <a:lnTo>
                      <a:pt x="104" y="167"/>
                    </a:lnTo>
                    <a:lnTo>
                      <a:pt x="104" y="167"/>
                    </a:lnTo>
                    <a:lnTo>
                      <a:pt x="108" y="174"/>
                    </a:lnTo>
                    <a:lnTo>
                      <a:pt x="109" y="175"/>
                    </a:lnTo>
                    <a:lnTo>
                      <a:pt x="111" y="175"/>
                    </a:lnTo>
                    <a:lnTo>
                      <a:pt x="113" y="175"/>
                    </a:lnTo>
                    <a:lnTo>
                      <a:pt x="113" y="175"/>
                    </a:lnTo>
                    <a:lnTo>
                      <a:pt x="121" y="173"/>
                    </a:lnTo>
                    <a:lnTo>
                      <a:pt x="126" y="171"/>
                    </a:lnTo>
                    <a:lnTo>
                      <a:pt x="126" y="171"/>
                    </a:lnTo>
                    <a:lnTo>
                      <a:pt x="129" y="173"/>
                    </a:lnTo>
                    <a:lnTo>
                      <a:pt x="132" y="174"/>
                    </a:lnTo>
                    <a:lnTo>
                      <a:pt x="139" y="178"/>
                    </a:lnTo>
                    <a:lnTo>
                      <a:pt x="139" y="178"/>
                    </a:lnTo>
                    <a:lnTo>
                      <a:pt x="146" y="180"/>
                    </a:lnTo>
                    <a:lnTo>
                      <a:pt x="150" y="180"/>
                    </a:lnTo>
                    <a:lnTo>
                      <a:pt x="155" y="178"/>
                    </a:lnTo>
                    <a:lnTo>
                      <a:pt x="155" y="178"/>
                    </a:lnTo>
                    <a:lnTo>
                      <a:pt x="159" y="174"/>
                    </a:lnTo>
                    <a:lnTo>
                      <a:pt x="163" y="171"/>
                    </a:lnTo>
                    <a:lnTo>
                      <a:pt x="166" y="171"/>
                    </a:lnTo>
                    <a:lnTo>
                      <a:pt x="166" y="171"/>
                    </a:lnTo>
                    <a:lnTo>
                      <a:pt x="176" y="170"/>
                    </a:lnTo>
                    <a:lnTo>
                      <a:pt x="183" y="170"/>
                    </a:lnTo>
                    <a:lnTo>
                      <a:pt x="186" y="171"/>
                    </a:lnTo>
                    <a:lnTo>
                      <a:pt x="186" y="171"/>
                    </a:lnTo>
                    <a:lnTo>
                      <a:pt x="192" y="174"/>
                    </a:lnTo>
                    <a:lnTo>
                      <a:pt x="196" y="174"/>
                    </a:lnTo>
                    <a:lnTo>
                      <a:pt x="200" y="174"/>
                    </a:lnTo>
                    <a:lnTo>
                      <a:pt x="200" y="174"/>
                    </a:lnTo>
                    <a:lnTo>
                      <a:pt x="203" y="173"/>
                    </a:lnTo>
                    <a:lnTo>
                      <a:pt x="206" y="168"/>
                    </a:lnTo>
                    <a:lnTo>
                      <a:pt x="209" y="165"/>
                    </a:lnTo>
                    <a:lnTo>
                      <a:pt x="212" y="164"/>
                    </a:lnTo>
                    <a:lnTo>
                      <a:pt x="212" y="164"/>
                    </a:lnTo>
                    <a:lnTo>
                      <a:pt x="213" y="164"/>
                    </a:lnTo>
                    <a:lnTo>
                      <a:pt x="213" y="164"/>
                    </a:lnTo>
                    <a:lnTo>
                      <a:pt x="213" y="158"/>
                    </a:lnTo>
                    <a:lnTo>
                      <a:pt x="213" y="158"/>
                    </a:lnTo>
                    <a:lnTo>
                      <a:pt x="213" y="154"/>
                    </a:lnTo>
                    <a:lnTo>
                      <a:pt x="215" y="151"/>
                    </a:lnTo>
                    <a:lnTo>
                      <a:pt x="216" y="150"/>
                    </a:lnTo>
                    <a:lnTo>
                      <a:pt x="217" y="146"/>
                    </a:lnTo>
                    <a:lnTo>
                      <a:pt x="217" y="146"/>
                    </a:lnTo>
                    <a:lnTo>
                      <a:pt x="219" y="141"/>
                    </a:lnTo>
                    <a:lnTo>
                      <a:pt x="222" y="137"/>
                    </a:lnTo>
                    <a:lnTo>
                      <a:pt x="229" y="126"/>
                    </a:lnTo>
                    <a:lnTo>
                      <a:pt x="243" y="113"/>
                    </a:lnTo>
                    <a:lnTo>
                      <a:pt x="243" y="113"/>
                    </a:lnTo>
                    <a:lnTo>
                      <a:pt x="243" y="107"/>
                    </a:lnTo>
                    <a:lnTo>
                      <a:pt x="244" y="94"/>
                    </a:lnTo>
                    <a:lnTo>
                      <a:pt x="244" y="73"/>
                    </a:lnTo>
                    <a:lnTo>
                      <a:pt x="244" y="73"/>
                    </a:lnTo>
                    <a:lnTo>
                      <a:pt x="244" y="64"/>
                    </a:lnTo>
                    <a:lnTo>
                      <a:pt x="247" y="56"/>
                    </a:lnTo>
                    <a:lnTo>
                      <a:pt x="247" y="56"/>
                    </a:lnTo>
                    <a:lnTo>
                      <a:pt x="247" y="52"/>
                    </a:lnTo>
                    <a:lnTo>
                      <a:pt x="246" y="49"/>
                    </a:lnTo>
                    <a:lnTo>
                      <a:pt x="244" y="47"/>
                    </a:lnTo>
                    <a:lnTo>
                      <a:pt x="244" y="43"/>
                    </a:lnTo>
                    <a:lnTo>
                      <a:pt x="244" y="43"/>
                    </a:lnTo>
                    <a:lnTo>
                      <a:pt x="243" y="39"/>
                    </a:lnTo>
                    <a:lnTo>
                      <a:pt x="242" y="35"/>
                    </a:lnTo>
                    <a:lnTo>
                      <a:pt x="239" y="32"/>
                    </a:lnTo>
                    <a:lnTo>
                      <a:pt x="237" y="29"/>
                    </a:lnTo>
                    <a:lnTo>
                      <a:pt x="237" y="2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8" name="Mali">
                <a:extLst>
                  <a:ext uri="{FF2B5EF4-FFF2-40B4-BE49-F238E27FC236}">
                    <a16:creationId xmlns:a16="http://schemas.microsoft.com/office/drawing/2014/main" id="{A2724B79-F08E-0118-B523-4912EC788C95}"/>
                  </a:ext>
                </a:extLst>
              </p:cNvPr>
              <p:cNvSpPr>
                <a:spLocks/>
              </p:cNvSpPr>
              <p:nvPr/>
            </p:nvSpPr>
            <p:spPr bwMode="auto">
              <a:xfrm>
                <a:off x="4030399" y="3701549"/>
                <a:ext cx="395102" cy="368467"/>
              </a:xfrm>
              <a:custGeom>
                <a:avLst/>
                <a:gdLst/>
                <a:ahLst/>
                <a:cxnLst>
                  <a:cxn ang="0">
                    <a:pos x="250" y="91"/>
                  </a:cxn>
                  <a:cxn ang="0">
                    <a:pos x="239" y="84"/>
                  </a:cxn>
                  <a:cxn ang="0">
                    <a:pos x="224" y="75"/>
                  </a:cxn>
                  <a:cxn ang="0">
                    <a:pos x="118" y="0"/>
                  </a:cxn>
                  <a:cxn ang="0">
                    <a:pos x="112" y="146"/>
                  </a:cxn>
                  <a:cxn ang="0">
                    <a:pos x="109" y="159"/>
                  </a:cxn>
                  <a:cxn ang="0">
                    <a:pos x="47" y="161"/>
                  </a:cxn>
                  <a:cxn ang="0">
                    <a:pos x="30" y="162"/>
                  </a:cxn>
                  <a:cxn ang="0">
                    <a:pos x="24" y="166"/>
                  </a:cxn>
                  <a:cxn ang="0">
                    <a:pos x="12" y="161"/>
                  </a:cxn>
                  <a:cxn ang="0">
                    <a:pos x="8" y="168"/>
                  </a:cxn>
                  <a:cxn ang="0">
                    <a:pos x="0" y="173"/>
                  </a:cxn>
                  <a:cxn ang="0">
                    <a:pos x="4" y="185"/>
                  </a:cxn>
                  <a:cxn ang="0">
                    <a:pos x="11" y="196"/>
                  </a:cxn>
                  <a:cxn ang="0">
                    <a:pos x="15" y="215"/>
                  </a:cxn>
                  <a:cxn ang="0">
                    <a:pos x="20" y="219"/>
                  </a:cxn>
                  <a:cxn ang="0">
                    <a:pos x="28" y="217"/>
                  </a:cxn>
                  <a:cxn ang="0">
                    <a:pos x="34" y="216"/>
                  </a:cxn>
                  <a:cxn ang="0">
                    <a:pos x="45" y="213"/>
                  </a:cxn>
                  <a:cxn ang="0">
                    <a:pos x="52" y="212"/>
                  </a:cxn>
                  <a:cxn ang="0">
                    <a:pos x="58" y="225"/>
                  </a:cxn>
                  <a:cxn ang="0">
                    <a:pos x="62" y="229"/>
                  </a:cxn>
                  <a:cxn ang="0">
                    <a:pos x="61" y="235"/>
                  </a:cxn>
                  <a:cxn ang="0">
                    <a:pos x="65" y="239"/>
                  </a:cxn>
                  <a:cxn ang="0">
                    <a:pos x="68" y="246"/>
                  </a:cxn>
                  <a:cxn ang="0">
                    <a:pos x="74" y="245"/>
                  </a:cxn>
                  <a:cxn ang="0">
                    <a:pos x="82" y="247"/>
                  </a:cxn>
                  <a:cxn ang="0">
                    <a:pos x="91" y="243"/>
                  </a:cxn>
                  <a:cxn ang="0">
                    <a:pos x="98" y="240"/>
                  </a:cxn>
                  <a:cxn ang="0">
                    <a:pos x="99" y="246"/>
                  </a:cxn>
                  <a:cxn ang="0">
                    <a:pos x="106" y="243"/>
                  </a:cxn>
                  <a:cxn ang="0">
                    <a:pos x="113" y="230"/>
                  </a:cxn>
                  <a:cxn ang="0">
                    <a:pos x="113" y="220"/>
                  </a:cxn>
                  <a:cxn ang="0">
                    <a:pos x="126" y="215"/>
                  </a:cxn>
                  <a:cxn ang="0">
                    <a:pos x="131" y="205"/>
                  </a:cxn>
                  <a:cxn ang="0">
                    <a:pos x="136" y="193"/>
                  </a:cxn>
                  <a:cxn ang="0">
                    <a:pos x="146" y="193"/>
                  </a:cxn>
                  <a:cxn ang="0">
                    <a:pos x="152" y="188"/>
                  </a:cxn>
                  <a:cxn ang="0">
                    <a:pos x="156" y="182"/>
                  </a:cxn>
                  <a:cxn ang="0">
                    <a:pos x="166" y="181"/>
                  </a:cxn>
                  <a:cxn ang="0">
                    <a:pos x="172" y="176"/>
                  </a:cxn>
                  <a:cxn ang="0">
                    <a:pos x="187" y="168"/>
                  </a:cxn>
                  <a:cxn ang="0">
                    <a:pos x="196" y="169"/>
                  </a:cxn>
                  <a:cxn ang="0">
                    <a:pos x="217" y="166"/>
                  </a:cxn>
                  <a:cxn ang="0">
                    <a:pos x="232" y="165"/>
                  </a:cxn>
                  <a:cxn ang="0">
                    <a:pos x="254" y="161"/>
                  </a:cxn>
                  <a:cxn ang="0">
                    <a:pos x="263" y="149"/>
                  </a:cxn>
                  <a:cxn ang="0">
                    <a:pos x="267" y="125"/>
                  </a:cxn>
                  <a:cxn ang="0">
                    <a:pos x="253" y="104"/>
                  </a:cxn>
                </a:cxnLst>
                <a:rect l="0" t="0" r="r" b="b"/>
                <a:pathLst>
                  <a:path w="267" h="249">
                    <a:moveTo>
                      <a:pt x="253" y="104"/>
                    </a:moveTo>
                    <a:lnTo>
                      <a:pt x="253" y="104"/>
                    </a:lnTo>
                    <a:lnTo>
                      <a:pt x="253" y="97"/>
                    </a:lnTo>
                    <a:lnTo>
                      <a:pt x="250" y="91"/>
                    </a:lnTo>
                    <a:lnTo>
                      <a:pt x="249" y="88"/>
                    </a:lnTo>
                    <a:lnTo>
                      <a:pt x="246" y="87"/>
                    </a:lnTo>
                    <a:lnTo>
                      <a:pt x="246" y="87"/>
                    </a:lnTo>
                    <a:lnTo>
                      <a:pt x="239" y="84"/>
                    </a:lnTo>
                    <a:lnTo>
                      <a:pt x="233" y="82"/>
                    </a:lnTo>
                    <a:lnTo>
                      <a:pt x="227" y="81"/>
                    </a:lnTo>
                    <a:lnTo>
                      <a:pt x="227" y="81"/>
                    </a:lnTo>
                    <a:lnTo>
                      <a:pt x="224" y="75"/>
                    </a:lnTo>
                    <a:lnTo>
                      <a:pt x="217" y="67"/>
                    </a:lnTo>
                    <a:lnTo>
                      <a:pt x="217" y="67"/>
                    </a:lnTo>
                    <a:lnTo>
                      <a:pt x="183" y="43"/>
                    </a:lnTo>
                    <a:lnTo>
                      <a:pt x="118" y="0"/>
                    </a:lnTo>
                    <a:lnTo>
                      <a:pt x="91" y="0"/>
                    </a:lnTo>
                    <a:lnTo>
                      <a:pt x="106" y="141"/>
                    </a:lnTo>
                    <a:lnTo>
                      <a:pt x="112" y="146"/>
                    </a:lnTo>
                    <a:lnTo>
                      <a:pt x="112" y="146"/>
                    </a:lnTo>
                    <a:lnTo>
                      <a:pt x="112" y="152"/>
                    </a:lnTo>
                    <a:lnTo>
                      <a:pt x="111" y="156"/>
                    </a:lnTo>
                    <a:lnTo>
                      <a:pt x="109" y="159"/>
                    </a:lnTo>
                    <a:lnTo>
                      <a:pt x="109" y="159"/>
                    </a:lnTo>
                    <a:lnTo>
                      <a:pt x="98" y="161"/>
                    </a:lnTo>
                    <a:lnTo>
                      <a:pt x="77" y="161"/>
                    </a:lnTo>
                    <a:lnTo>
                      <a:pt x="47" y="161"/>
                    </a:lnTo>
                    <a:lnTo>
                      <a:pt x="47" y="161"/>
                    </a:lnTo>
                    <a:lnTo>
                      <a:pt x="44" y="162"/>
                    </a:lnTo>
                    <a:lnTo>
                      <a:pt x="37" y="163"/>
                    </a:lnTo>
                    <a:lnTo>
                      <a:pt x="37" y="163"/>
                    </a:lnTo>
                    <a:lnTo>
                      <a:pt x="30" y="162"/>
                    </a:lnTo>
                    <a:lnTo>
                      <a:pt x="28" y="162"/>
                    </a:lnTo>
                    <a:lnTo>
                      <a:pt x="25" y="162"/>
                    </a:lnTo>
                    <a:lnTo>
                      <a:pt x="25" y="162"/>
                    </a:lnTo>
                    <a:lnTo>
                      <a:pt x="24" y="166"/>
                    </a:lnTo>
                    <a:lnTo>
                      <a:pt x="21" y="166"/>
                    </a:lnTo>
                    <a:lnTo>
                      <a:pt x="17" y="163"/>
                    </a:lnTo>
                    <a:lnTo>
                      <a:pt x="17" y="163"/>
                    </a:lnTo>
                    <a:lnTo>
                      <a:pt x="12" y="161"/>
                    </a:lnTo>
                    <a:lnTo>
                      <a:pt x="10" y="162"/>
                    </a:lnTo>
                    <a:lnTo>
                      <a:pt x="8" y="165"/>
                    </a:lnTo>
                    <a:lnTo>
                      <a:pt x="8" y="168"/>
                    </a:lnTo>
                    <a:lnTo>
                      <a:pt x="8" y="168"/>
                    </a:lnTo>
                    <a:lnTo>
                      <a:pt x="7" y="171"/>
                    </a:lnTo>
                    <a:lnTo>
                      <a:pt x="5" y="172"/>
                    </a:lnTo>
                    <a:lnTo>
                      <a:pt x="0" y="173"/>
                    </a:lnTo>
                    <a:lnTo>
                      <a:pt x="0" y="173"/>
                    </a:lnTo>
                    <a:lnTo>
                      <a:pt x="1" y="176"/>
                    </a:lnTo>
                    <a:lnTo>
                      <a:pt x="4" y="181"/>
                    </a:lnTo>
                    <a:lnTo>
                      <a:pt x="4" y="181"/>
                    </a:lnTo>
                    <a:lnTo>
                      <a:pt x="4" y="185"/>
                    </a:lnTo>
                    <a:lnTo>
                      <a:pt x="4" y="188"/>
                    </a:lnTo>
                    <a:lnTo>
                      <a:pt x="7" y="190"/>
                    </a:lnTo>
                    <a:lnTo>
                      <a:pt x="7" y="190"/>
                    </a:lnTo>
                    <a:lnTo>
                      <a:pt x="11" y="196"/>
                    </a:lnTo>
                    <a:lnTo>
                      <a:pt x="15" y="202"/>
                    </a:lnTo>
                    <a:lnTo>
                      <a:pt x="15" y="202"/>
                    </a:lnTo>
                    <a:lnTo>
                      <a:pt x="15" y="215"/>
                    </a:lnTo>
                    <a:lnTo>
                      <a:pt x="15" y="215"/>
                    </a:lnTo>
                    <a:lnTo>
                      <a:pt x="15" y="217"/>
                    </a:lnTo>
                    <a:lnTo>
                      <a:pt x="17" y="219"/>
                    </a:lnTo>
                    <a:lnTo>
                      <a:pt x="20" y="219"/>
                    </a:lnTo>
                    <a:lnTo>
                      <a:pt x="20" y="219"/>
                    </a:lnTo>
                    <a:lnTo>
                      <a:pt x="21" y="217"/>
                    </a:lnTo>
                    <a:lnTo>
                      <a:pt x="24" y="217"/>
                    </a:lnTo>
                    <a:lnTo>
                      <a:pt x="27" y="219"/>
                    </a:lnTo>
                    <a:lnTo>
                      <a:pt x="28" y="217"/>
                    </a:lnTo>
                    <a:lnTo>
                      <a:pt x="28" y="217"/>
                    </a:lnTo>
                    <a:lnTo>
                      <a:pt x="30" y="216"/>
                    </a:lnTo>
                    <a:lnTo>
                      <a:pt x="31" y="215"/>
                    </a:lnTo>
                    <a:lnTo>
                      <a:pt x="34" y="216"/>
                    </a:lnTo>
                    <a:lnTo>
                      <a:pt x="40" y="217"/>
                    </a:lnTo>
                    <a:lnTo>
                      <a:pt x="40" y="217"/>
                    </a:lnTo>
                    <a:lnTo>
                      <a:pt x="42" y="216"/>
                    </a:lnTo>
                    <a:lnTo>
                      <a:pt x="45" y="213"/>
                    </a:lnTo>
                    <a:lnTo>
                      <a:pt x="48" y="210"/>
                    </a:lnTo>
                    <a:lnTo>
                      <a:pt x="51" y="210"/>
                    </a:lnTo>
                    <a:lnTo>
                      <a:pt x="51" y="210"/>
                    </a:lnTo>
                    <a:lnTo>
                      <a:pt x="52" y="212"/>
                    </a:lnTo>
                    <a:lnTo>
                      <a:pt x="55" y="215"/>
                    </a:lnTo>
                    <a:lnTo>
                      <a:pt x="57" y="222"/>
                    </a:lnTo>
                    <a:lnTo>
                      <a:pt x="57" y="222"/>
                    </a:lnTo>
                    <a:lnTo>
                      <a:pt x="58" y="225"/>
                    </a:lnTo>
                    <a:lnTo>
                      <a:pt x="61" y="226"/>
                    </a:lnTo>
                    <a:lnTo>
                      <a:pt x="62" y="227"/>
                    </a:lnTo>
                    <a:lnTo>
                      <a:pt x="64" y="229"/>
                    </a:lnTo>
                    <a:lnTo>
                      <a:pt x="62" y="229"/>
                    </a:lnTo>
                    <a:lnTo>
                      <a:pt x="62" y="229"/>
                    </a:lnTo>
                    <a:lnTo>
                      <a:pt x="61" y="230"/>
                    </a:lnTo>
                    <a:lnTo>
                      <a:pt x="61" y="232"/>
                    </a:lnTo>
                    <a:lnTo>
                      <a:pt x="61" y="235"/>
                    </a:lnTo>
                    <a:lnTo>
                      <a:pt x="62" y="235"/>
                    </a:lnTo>
                    <a:lnTo>
                      <a:pt x="62" y="235"/>
                    </a:lnTo>
                    <a:lnTo>
                      <a:pt x="64" y="236"/>
                    </a:lnTo>
                    <a:lnTo>
                      <a:pt x="65" y="239"/>
                    </a:lnTo>
                    <a:lnTo>
                      <a:pt x="65" y="242"/>
                    </a:lnTo>
                    <a:lnTo>
                      <a:pt x="67" y="245"/>
                    </a:lnTo>
                    <a:lnTo>
                      <a:pt x="67" y="245"/>
                    </a:lnTo>
                    <a:lnTo>
                      <a:pt x="68" y="246"/>
                    </a:lnTo>
                    <a:lnTo>
                      <a:pt x="71" y="247"/>
                    </a:lnTo>
                    <a:lnTo>
                      <a:pt x="72" y="247"/>
                    </a:lnTo>
                    <a:lnTo>
                      <a:pt x="74" y="245"/>
                    </a:lnTo>
                    <a:lnTo>
                      <a:pt x="74" y="245"/>
                    </a:lnTo>
                    <a:lnTo>
                      <a:pt x="75" y="243"/>
                    </a:lnTo>
                    <a:lnTo>
                      <a:pt x="78" y="243"/>
                    </a:lnTo>
                    <a:lnTo>
                      <a:pt x="82" y="247"/>
                    </a:lnTo>
                    <a:lnTo>
                      <a:pt x="82" y="247"/>
                    </a:lnTo>
                    <a:lnTo>
                      <a:pt x="84" y="249"/>
                    </a:lnTo>
                    <a:lnTo>
                      <a:pt x="86" y="247"/>
                    </a:lnTo>
                    <a:lnTo>
                      <a:pt x="89" y="246"/>
                    </a:lnTo>
                    <a:lnTo>
                      <a:pt x="91" y="243"/>
                    </a:lnTo>
                    <a:lnTo>
                      <a:pt x="91" y="243"/>
                    </a:lnTo>
                    <a:lnTo>
                      <a:pt x="92" y="240"/>
                    </a:lnTo>
                    <a:lnTo>
                      <a:pt x="95" y="239"/>
                    </a:lnTo>
                    <a:lnTo>
                      <a:pt x="98" y="240"/>
                    </a:lnTo>
                    <a:lnTo>
                      <a:pt x="99" y="242"/>
                    </a:lnTo>
                    <a:lnTo>
                      <a:pt x="99" y="242"/>
                    </a:lnTo>
                    <a:lnTo>
                      <a:pt x="99" y="245"/>
                    </a:lnTo>
                    <a:lnTo>
                      <a:pt x="99" y="246"/>
                    </a:lnTo>
                    <a:lnTo>
                      <a:pt x="102" y="246"/>
                    </a:lnTo>
                    <a:lnTo>
                      <a:pt x="105" y="245"/>
                    </a:lnTo>
                    <a:lnTo>
                      <a:pt x="105" y="245"/>
                    </a:lnTo>
                    <a:lnTo>
                      <a:pt x="106" y="243"/>
                    </a:lnTo>
                    <a:lnTo>
                      <a:pt x="109" y="243"/>
                    </a:lnTo>
                    <a:lnTo>
                      <a:pt x="109" y="243"/>
                    </a:lnTo>
                    <a:lnTo>
                      <a:pt x="113" y="230"/>
                    </a:lnTo>
                    <a:lnTo>
                      <a:pt x="113" y="230"/>
                    </a:lnTo>
                    <a:lnTo>
                      <a:pt x="113" y="227"/>
                    </a:lnTo>
                    <a:lnTo>
                      <a:pt x="113" y="225"/>
                    </a:lnTo>
                    <a:lnTo>
                      <a:pt x="112" y="222"/>
                    </a:lnTo>
                    <a:lnTo>
                      <a:pt x="113" y="220"/>
                    </a:lnTo>
                    <a:lnTo>
                      <a:pt x="113" y="220"/>
                    </a:lnTo>
                    <a:lnTo>
                      <a:pt x="119" y="219"/>
                    </a:lnTo>
                    <a:lnTo>
                      <a:pt x="123" y="217"/>
                    </a:lnTo>
                    <a:lnTo>
                      <a:pt x="126" y="215"/>
                    </a:lnTo>
                    <a:lnTo>
                      <a:pt x="126" y="215"/>
                    </a:lnTo>
                    <a:lnTo>
                      <a:pt x="129" y="208"/>
                    </a:lnTo>
                    <a:lnTo>
                      <a:pt x="131" y="205"/>
                    </a:lnTo>
                    <a:lnTo>
                      <a:pt x="131" y="205"/>
                    </a:lnTo>
                    <a:lnTo>
                      <a:pt x="132" y="198"/>
                    </a:lnTo>
                    <a:lnTo>
                      <a:pt x="133" y="193"/>
                    </a:lnTo>
                    <a:lnTo>
                      <a:pt x="135" y="192"/>
                    </a:lnTo>
                    <a:lnTo>
                      <a:pt x="136" y="193"/>
                    </a:lnTo>
                    <a:lnTo>
                      <a:pt x="136" y="193"/>
                    </a:lnTo>
                    <a:lnTo>
                      <a:pt x="142" y="196"/>
                    </a:lnTo>
                    <a:lnTo>
                      <a:pt x="145" y="196"/>
                    </a:lnTo>
                    <a:lnTo>
                      <a:pt x="146" y="193"/>
                    </a:lnTo>
                    <a:lnTo>
                      <a:pt x="146" y="193"/>
                    </a:lnTo>
                    <a:lnTo>
                      <a:pt x="148" y="190"/>
                    </a:lnTo>
                    <a:lnTo>
                      <a:pt x="149" y="189"/>
                    </a:lnTo>
                    <a:lnTo>
                      <a:pt x="152" y="188"/>
                    </a:lnTo>
                    <a:lnTo>
                      <a:pt x="153" y="186"/>
                    </a:lnTo>
                    <a:lnTo>
                      <a:pt x="153" y="186"/>
                    </a:lnTo>
                    <a:lnTo>
                      <a:pt x="155" y="183"/>
                    </a:lnTo>
                    <a:lnTo>
                      <a:pt x="156" y="182"/>
                    </a:lnTo>
                    <a:lnTo>
                      <a:pt x="160" y="182"/>
                    </a:lnTo>
                    <a:lnTo>
                      <a:pt x="160" y="182"/>
                    </a:lnTo>
                    <a:lnTo>
                      <a:pt x="165" y="182"/>
                    </a:lnTo>
                    <a:lnTo>
                      <a:pt x="166" y="181"/>
                    </a:lnTo>
                    <a:lnTo>
                      <a:pt x="168" y="179"/>
                    </a:lnTo>
                    <a:lnTo>
                      <a:pt x="168" y="179"/>
                    </a:lnTo>
                    <a:lnTo>
                      <a:pt x="168" y="178"/>
                    </a:lnTo>
                    <a:lnTo>
                      <a:pt x="172" y="176"/>
                    </a:lnTo>
                    <a:lnTo>
                      <a:pt x="176" y="175"/>
                    </a:lnTo>
                    <a:lnTo>
                      <a:pt x="180" y="173"/>
                    </a:lnTo>
                    <a:lnTo>
                      <a:pt x="180" y="173"/>
                    </a:lnTo>
                    <a:lnTo>
                      <a:pt x="187" y="168"/>
                    </a:lnTo>
                    <a:lnTo>
                      <a:pt x="190" y="166"/>
                    </a:lnTo>
                    <a:lnTo>
                      <a:pt x="193" y="168"/>
                    </a:lnTo>
                    <a:lnTo>
                      <a:pt x="193" y="168"/>
                    </a:lnTo>
                    <a:lnTo>
                      <a:pt x="196" y="169"/>
                    </a:lnTo>
                    <a:lnTo>
                      <a:pt x="203" y="169"/>
                    </a:lnTo>
                    <a:lnTo>
                      <a:pt x="213" y="169"/>
                    </a:lnTo>
                    <a:lnTo>
                      <a:pt x="213" y="169"/>
                    </a:lnTo>
                    <a:lnTo>
                      <a:pt x="217" y="166"/>
                    </a:lnTo>
                    <a:lnTo>
                      <a:pt x="222" y="165"/>
                    </a:lnTo>
                    <a:lnTo>
                      <a:pt x="226" y="165"/>
                    </a:lnTo>
                    <a:lnTo>
                      <a:pt x="226" y="165"/>
                    </a:lnTo>
                    <a:lnTo>
                      <a:pt x="232" y="165"/>
                    </a:lnTo>
                    <a:lnTo>
                      <a:pt x="239" y="163"/>
                    </a:lnTo>
                    <a:lnTo>
                      <a:pt x="251" y="162"/>
                    </a:lnTo>
                    <a:lnTo>
                      <a:pt x="251" y="162"/>
                    </a:lnTo>
                    <a:lnTo>
                      <a:pt x="254" y="161"/>
                    </a:lnTo>
                    <a:lnTo>
                      <a:pt x="257" y="159"/>
                    </a:lnTo>
                    <a:lnTo>
                      <a:pt x="261" y="155"/>
                    </a:lnTo>
                    <a:lnTo>
                      <a:pt x="261" y="155"/>
                    </a:lnTo>
                    <a:lnTo>
                      <a:pt x="263" y="149"/>
                    </a:lnTo>
                    <a:lnTo>
                      <a:pt x="266" y="144"/>
                    </a:lnTo>
                    <a:lnTo>
                      <a:pt x="266" y="144"/>
                    </a:lnTo>
                    <a:lnTo>
                      <a:pt x="267" y="138"/>
                    </a:lnTo>
                    <a:lnTo>
                      <a:pt x="267" y="125"/>
                    </a:lnTo>
                    <a:lnTo>
                      <a:pt x="267" y="101"/>
                    </a:lnTo>
                    <a:lnTo>
                      <a:pt x="267" y="101"/>
                    </a:lnTo>
                    <a:lnTo>
                      <a:pt x="253" y="104"/>
                    </a:lnTo>
                    <a:lnTo>
                      <a:pt x="253" y="10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89" name="Burkina Faso">
                <a:extLst>
                  <a:ext uri="{FF2B5EF4-FFF2-40B4-BE49-F238E27FC236}">
                    <a16:creationId xmlns:a16="http://schemas.microsoft.com/office/drawing/2014/main" id="{F5361F8C-0296-1D30-F680-DE709D1AC82D}"/>
                  </a:ext>
                </a:extLst>
              </p:cNvPr>
              <p:cNvSpPr>
                <a:spLocks/>
              </p:cNvSpPr>
              <p:nvPr/>
            </p:nvSpPr>
            <p:spPr bwMode="auto">
              <a:xfrm>
                <a:off x="4191696" y="3947193"/>
                <a:ext cx="193852" cy="133181"/>
              </a:xfrm>
              <a:custGeom>
                <a:avLst/>
                <a:gdLst/>
                <a:ahLst/>
                <a:cxnLst>
                  <a:cxn ang="0">
                    <a:pos x="127" y="50"/>
                  </a:cxn>
                  <a:cxn ang="0">
                    <a:pos x="124" y="49"/>
                  </a:cxn>
                  <a:cxn ang="0">
                    <a:pos x="124" y="40"/>
                  </a:cxn>
                  <a:cxn ang="0">
                    <a:pos x="118" y="42"/>
                  </a:cxn>
                  <a:cxn ang="0">
                    <a:pos x="114" y="40"/>
                  </a:cxn>
                  <a:cxn ang="0">
                    <a:pos x="110" y="36"/>
                  </a:cxn>
                  <a:cxn ang="0">
                    <a:pos x="107" y="34"/>
                  </a:cxn>
                  <a:cxn ang="0">
                    <a:pos x="105" y="27"/>
                  </a:cxn>
                  <a:cxn ang="0">
                    <a:pos x="98" y="22"/>
                  </a:cxn>
                  <a:cxn ang="0">
                    <a:pos x="94" y="12"/>
                  </a:cxn>
                  <a:cxn ang="0">
                    <a:pos x="94" y="3"/>
                  </a:cxn>
                  <a:cxn ang="0">
                    <a:pos x="84" y="2"/>
                  </a:cxn>
                  <a:cxn ang="0">
                    <a:pos x="78" y="2"/>
                  </a:cxn>
                  <a:cxn ang="0">
                    <a:pos x="67" y="9"/>
                  </a:cxn>
                  <a:cxn ang="0">
                    <a:pos x="59" y="13"/>
                  </a:cxn>
                  <a:cxn ang="0">
                    <a:pos x="56" y="16"/>
                  </a:cxn>
                  <a:cxn ang="0">
                    <a:pos x="47" y="16"/>
                  </a:cxn>
                  <a:cxn ang="0">
                    <a:pos x="44" y="20"/>
                  </a:cxn>
                  <a:cxn ang="0">
                    <a:pos x="39" y="24"/>
                  </a:cxn>
                  <a:cxn ang="0">
                    <a:pos x="36" y="30"/>
                  </a:cxn>
                  <a:cxn ang="0">
                    <a:pos x="27" y="27"/>
                  </a:cxn>
                  <a:cxn ang="0">
                    <a:pos x="23" y="32"/>
                  </a:cxn>
                  <a:cxn ang="0">
                    <a:pos x="20" y="42"/>
                  </a:cxn>
                  <a:cxn ang="0">
                    <a:pos x="14" y="51"/>
                  </a:cxn>
                  <a:cxn ang="0">
                    <a:pos x="4" y="54"/>
                  </a:cxn>
                  <a:cxn ang="0">
                    <a:pos x="4" y="61"/>
                  </a:cxn>
                  <a:cxn ang="0">
                    <a:pos x="0" y="77"/>
                  </a:cxn>
                  <a:cxn ang="0">
                    <a:pos x="9" y="83"/>
                  </a:cxn>
                  <a:cxn ang="0">
                    <a:pos x="14" y="88"/>
                  </a:cxn>
                  <a:cxn ang="0">
                    <a:pos x="23" y="88"/>
                  </a:cxn>
                  <a:cxn ang="0">
                    <a:pos x="33" y="84"/>
                  </a:cxn>
                  <a:cxn ang="0">
                    <a:pos x="41" y="87"/>
                  </a:cxn>
                  <a:cxn ang="0">
                    <a:pos x="46" y="87"/>
                  </a:cxn>
                  <a:cxn ang="0">
                    <a:pos x="44" y="77"/>
                  </a:cxn>
                  <a:cxn ang="0">
                    <a:pos x="44" y="69"/>
                  </a:cxn>
                  <a:cxn ang="0">
                    <a:pos x="64" y="67"/>
                  </a:cxn>
                  <a:cxn ang="0">
                    <a:pos x="84" y="70"/>
                  </a:cxn>
                  <a:cxn ang="0">
                    <a:pos x="87" y="66"/>
                  </a:cxn>
                  <a:cxn ang="0">
                    <a:pos x="98" y="67"/>
                  </a:cxn>
                  <a:cxn ang="0">
                    <a:pos x="110" y="64"/>
                  </a:cxn>
                  <a:cxn ang="0">
                    <a:pos x="114" y="61"/>
                  </a:cxn>
                  <a:cxn ang="0">
                    <a:pos x="127" y="59"/>
                  </a:cxn>
                  <a:cxn ang="0">
                    <a:pos x="131" y="54"/>
                  </a:cxn>
                  <a:cxn ang="0">
                    <a:pos x="131" y="51"/>
                  </a:cxn>
                </a:cxnLst>
                <a:rect l="0" t="0" r="r" b="b"/>
                <a:pathLst>
                  <a:path w="131" h="90">
                    <a:moveTo>
                      <a:pt x="131" y="51"/>
                    </a:moveTo>
                    <a:lnTo>
                      <a:pt x="131" y="51"/>
                    </a:lnTo>
                    <a:lnTo>
                      <a:pt x="127" y="50"/>
                    </a:lnTo>
                    <a:lnTo>
                      <a:pt x="125" y="49"/>
                    </a:lnTo>
                    <a:lnTo>
                      <a:pt x="125" y="49"/>
                    </a:lnTo>
                    <a:lnTo>
                      <a:pt x="124" y="49"/>
                    </a:lnTo>
                    <a:lnTo>
                      <a:pt x="124" y="46"/>
                    </a:lnTo>
                    <a:lnTo>
                      <a:pt x="124" y="40"/>
                    </a:lnTo>
                    <a:lnTo>
                      <a:pt x="124" y="40"/>
                    </a:lnTo>
                    <a:lnTo>
                      <a:pt x="123" y="40"/>
                    </a:lnTo>
                    <a:lnTo>
                      <a:pt x="121" y="42"/>
                    </a:lnTo>
                    <a:lnTo>
                      <a:pt x="118" y="42"/>
                    </a:lnTo>
                    <a:lnTo>
                      <a:pt x="115" y="42"/>
                    </a:lnTo>
                    <a:lnTo>
                      <a:pt x="115" y="42"/>
                    </a:lnTo>
                    <a:lnTo>
                      <a:pt x="114" y="40"/>
                    </a:lnTo>
                    <a:lnTo>
                      <a:pt x="113" y="39"/>
                    </a:lnTo>
                    <a:lnTo>
                      <a:pt x="111" y="36"/>
                    </a:lnTo>
                    <a:lnTo>
                      <a:pt x="110" y="36"/>
                    </a:lnTo>
                    <a:lnTo>
                      <a:pt x="110" y="36"/>
                    </a:lnTo>
                    <a:lnTo>
                      <a:pt x="108" y="36"/>
                    </a:lnTo>
                    <a:lnTo>
                      <a:pt x="107" y="34"/>
                    </a:lnTo>
                    <a:lnTo>
                      <a:pt x="107" y="30"/>
                    </a:lnTo>
                    <a:lnTo>
                      <a:pt x="107" y="30"/>
                    </a:lnTo>
                    <a:lnTo>
                      <a:pt x="105" y="27"/>
                    </a:lnTo>
                    <a:lnTo>
                      <a:pt x="104" y="24"/>
                    </a:lnTo>
                    <a:lnTo>
                      <a:pt x="98" y="22"/>
                    </a:lnTo>
                    <a:lnTo>
                      <a:pt x="98" y="22"/>
                    </a:lnTo>
                    <a:lnTo>
                      <a:pt x="97" y="19"/>
                    </a:lnTo>
                    <a:lnTo>
                      <a:pt x="96" y="16"/>
                    </a:lnTo>
                    <a:lnTo>
                      <a:pt x="94" y="12"/>
                    </a:lnTo>
                    <a:lnTo>
                      <a:pt x="94" y="12"/>
                    </a:lnTo>
                    <a:lnTo>
                      <a:pt x="93" y="9"/>
                    </a:lnTo>
                    <a:lnTo>
                      <a:pt x="94" y="3"/>
                    </a:lnTo>
                    <a:lnTo>
                      <a:pt x="94" y="3"/>
                    </a:lnTo>
                    <a:lnTo>
                      <a:pt x="87" y="3"/>
                    </a:lnTo>
                    <a:lnTo>
                      <a:pt x="84" y="2"/>
                    </a:lnTo>
                    <a:lnTo>
                      <a:pt x="84" y="2"/>
                    </a:lnTo>
                    <a:lnTo>
                      <a:pt x="81" y="0"/>
                    </a:lnTo>
                    <a:lnTo>
                      <a:pt x="78" y="2"/>
                    </a:lnTo>
                    <a:lnTo>
                      <a:pt x="71" y="7"/>
                    </a:lnTo>
                    <a:lnTo>
                      <a:pt x="71" y="7"/>
                    </a:lnTo>
                    <a:lnTo>
                      <a:pt x="67" y="9"/>
                    </a:lnTo>
                    <a:lnTo>
                      <a:pt x="63" y="10"/>
                    </a:lnTo>
                    <a:lnTo>
                      <a:pt x="59" y="12"/>
                    </a:lnTo>
                    <a:lnTo>
                      <a:pt x="59" y="13"/>
                    </a:lnTo>
                    <a:lnTo>
                      <a:pt x="59" y="13"/>
                    </a:lnTo>
                    <a:lnTo>
                      <a:pt x="57" y="15"/>
                    </a:lnTo>
                    <a:lnTo>
                      <a:pt x="56" y="16"/>
                    </a:lnTo>
                    <a:lnTo>
                      <a:pt x="51" y="16"/>
                    </a:lnTo>
                    <a:lnTo>
                      <a:pt x="51" y="16"/>
                    </a:lnTo>
                    <a:lnTo>
                      <a:pt x="47" y="16"/>
                    </a:lnTo>
                    <a:lnTo>
                      <a:pt x="46" y="17"/>
                    </a:lnTo>
                    <a:lnTo>
                      <a:pt x="44" y="20"/>
                    </a:lnTo>
                    <a:lnTo>
                      <a:pt x="44" y="20"/>
                    </a:lnTo>
                    <a:lnTo>
                      <a:pt x="43" y="22"/>
                    </a:lnTo>
                    <a:lnTo>
                      <a:pt x="40" y="23"/>
                    </a:lnTo>
                    <a:lnTo>
                      <a:pt x="39" y="24"/>
                    </a:lnTo>
                    <a:lnTo>
                      <a:pt x="37" y="27"/>
                    </a:lnTo>
                    <a:lnTo>
                      <a:pt x="37" y="27"/>
                    </a:lnTo>
                    <a:lnTo>
                      <a:pt x="36" y="30"/>
                    </a:lnTo>
                    <a:lnTo>
                      <a:pt x="33" y="30"/>
                    </a:lnTo>
                    <a:lnTo>
                      <a:pt x="27" y="27"/>
                    </a:lnTo>
                    <a:lnTo>
                      <a:pt x="27" y="27"/>
                    </a:lnTo>
                    <a:lnTo>
                      <a:pt x="26" y="26"/>
                    </a:lnTo>
                    <a:lnTo>
                      <a:pt x="24" y="27"/>
                    </a:lnTo>
                    <a:lnTo>
                      <a:pt x="23" y="32"/>
                    </a:lnTo>
                    <a:lnTo>
                      <a:pt x="22" y="39"/>
                    </a:lnTo>
                    <a:lnTo>
                      <a:pt x="22" y="39"/>
                    </a:lnTo>
                    <a:lnTo>
                      <a:pt x="20" y="42"/>
                    </a:lnTo>
                    <a:lnTo>
                      <a:pt x="17" y="49"/>
                    </a:lnTo>
                    <a:lnTo>
                      <a:pt x="17" y="49"/>
                    </a:lnTo>
                    <a:lnTo>
                      <a:pt x="14" y="51"/>
                    </a:lnTo>
                    <a:lnTo>
                      <a:pt x="10" y="53"/>
                    </a:lnTo>
                    <a:lnTo>
                      <a:pt x="4" y="54"/>
                    </a:lnTo>
                    <a:lnTo>
                      <a:pt x="4" y="54"/>
                    </a:lnTo>
                    <a:lnTo>
                      <a:pt x="3" y="56"/>
                    </a:lnTo>
                    <a:lnTo>
                      <a:pt x="4" y="59"/>
                    </a:lnTo>
                    <a:lnTo>
                      <a:pt x="4" y="61"/>
                    </a:lnTo>
                    <a:lnTo>
                      <a:pt x="4" y="64"/>
                    </a:lnTo>
                    <a:lnTo>
                      <a:pt x="4" y="64"/>
                    </a:lnTo>
                    <a:lnTo>
                      <a:pt x="0" y="77"/>
                    </a:lnTo>
                    <a:lnTo>
                      <a:pt x="0" y="77"/>
                    </a:lnTo>
                    <a:lnTo>
                      <a:pt x="4" y="79"/>
                    </a:lnTo>
                    <a:lnTo>
                      <a:pt x="9" y="83"/>
                    </a:lnTo>
                    <a:lnTo>
                      <a:pt x="9" y="83"/>
                    </a:lnTo>
                    <a:lnTo>
                      <a:pt x="10" y="84"/>
                    </a:lnTo>
                    <a:lnTo>
                      <a:pt x="14" y="88"/>
                    </a:lnTo>
                    <a:lnTo>
                      <a:pt x="19" y="90"/>
                    </a:lnTo>
                    <a:lnTo>
                      <a:pt x="20" y="90"/>
                    </a:lnTo>
                    <a:lnTo>
                      <a:pt x="23" y="88"/>
                    </a:lnTo>
                    <a:lnTo>
                      <a:pt x="23" y="88"/>
                    </a:lnTo>
                    <a:lnTo>
                      <a:pt x="27" y="86"/>
                    </a:lnTo>
                    <a:lnTo>
                      <a:pt x="33" y="84"/>
                    </a:lnTo>
                    <a:lnTo>
                      <a:pt x="37" y="86"/>
                    </a:lnTo>
                    <a:lnTo>
                      <a:pt x="41" y="87"/>
                    </a:lnTo>
                    <a:lnTo>
                      <a:pt x="41" y="87"/>
                    </a:lnTo>
                    <a:lnTo>
                      <a:pt x="43" y="88"/>
                    </a:lnTo>
                    <a:lnTo>
                      <a:pt x="44" y="88"/>
                    </a:lnTo>
                    <a:lnTo>
                      <a:pt x="46" y="87"/>
                    </a:lnTo>
                    <a:lnTo>
                      <a:pt x="47" y="86"/>
                    </a:lnTo>
                    <a:lnTo>
                      <a:pt x="47" y="86"/>
                    </a:lnTo>
                    <a:lnTo>
                      <a:pt x="44" y="77"/>
                    </a:lnTo>
                    <a:lnTo>
                      <a:pt x="43" y="73"/>
                    </a:lnTo>
                    <a:lnTo>
                      <a:pt x="44" y="69"/>
                    </a:lnTo>
                    <a:lnTo>
                      <a:pt x="44" y="69"/>
                    </a:lnTo>
                    <a:lnTo>
                      <a:pt x="46" y="69"/>
                    </a:lnTo>
                    <a:lnTo>
                      <a:pt x="50" y="67"/>
                    </a:lnTo>
                    <a:lnTo>
                      <a:pt x="64" y="67"/>
                    </a:lnTo>
                    <a:lnTo>
                      <a:pt x="77" y="69"/>
                    </a:lnTo>
                    <a:lnTo>
                      <a:pt x="84" y="70"/>
                    </a:lnTo>
                    <a:lnTo>
                      <a:pt x="84" y="70"/>
                    </a:lnTo>
                    <a:lnTo>
                      <a:pt x="84" y="70"/>
                    </a:lnTo>
                    <a:lnTo>
                      <a:pt x="86" y="69"/>
                    </a:lnTo>
                    <a:lnTo>
                      <a:pt x="87" y="66"/>
                    </a:lnTo>
                    <a:lnTo>
                      <a:pt x="90" y="66"/>
                    </a:lnTo>
                    <a:lnTo>
                      <a:pt x="90" y="66"/>
                    </a:lnTo>
                    <a:lnTo>
                      <a:pt x="98" y="67"/>
                    </a:lnTo>
                    <a:lnTo>
                      <a:pt x="105" y="67"/>
                    </a:lnTo>
                    <a:lnTo>
                      <a:pt x="105" y="67"/>
                    </a:lnTo>
                    <a:lnTo>
                      <a:pt x="110" y="64"/>
                    </a:lnTo>
                    <a:lnTo>
                      <a:pt x="111" y="61"/>
                    </a:lnTo>
                    <a:lnTo>
                      <a:pt x="114" y="61"/>
                    </a:lnTo>
                    <a:lnTo>
                      <a:pt x="114" y="61"/>
                    </a:lnTo>
                    <a:lnTo>
                      <a:pt x="121" y="61"/>
                    </a:lnTo>
                    <a:lnTo>
                      <a:pt x="124" y="60"/>
                    </a:lnTo>
                    <a:lnTo>
                      <a:pt x="127" y="59"/>
                    </a:lnTo>
                    <a:lnTo>
                      <a:pt x="127" y="59"/>
                    </a:lnTo>
                    <a:lnTo>
                      <a:pt x="130" y="56"/>
                    </a:lnTo>
                    <a:lnTo>
                      <a:pt x="131" y="54"/>
                    </a:lnTo>
                    <a:lnTo>
                      <a:pt x="131" y="53"/>
                    </a:lnTo>
                    <a:lnTo>
                      <a:pt x="131" y="53"/>
                    </a:lnTo>
                    <a:lnTo>
                      <a:pt x="131" y="51"/>
                    </a:lnTo>
                    <a:lnTo>
                      <a:pt x="131" y="5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0" name="Chad">
                <a:extLst>
                  <a:ext uri="{FF2B5EF4-FFF2-40B4-BE49-F238E27FC236}">
                    <a16:creationId xmlns:a16="http://schemas.microsoft.com/office/drawing/2014/main" id="{03D67D6F-D718-3D83-50C1-1A90D213038E}"/>
                  </a:ext>
                </a:extLst>
              </p:cNvPr>
              <p:cNvSpPr>
                <a:spLocks/>
              </p:cNvSpPr>
              <p:nvPr/>
            </p:nvSpPr>
            <p:spPr bwMode="auto">
              <a:xfrm>
                <a:off x="4644510" y="3738543"/>
                <a:ext cx="238246" cy="393622"/>
              </a:xfrm>
              <a:custGeom>
                <a:avLst/>
                <a:gdLst/>
                <a:ahLst/>
                <a:cxnLst>
                  <a:cxn ang="0">
                    <a:pos x="24" y="8"/>
                  </a:cxn>
                  <a:cxn ang="0">
                    <a:pos x="24" y="29"/>
                  </a:cxn>
                  <a:cxn ang="0">
                    <a:pos x="30" y="39"/>
                  </a:cxn>
                  <a:cxn ang="0">
                    <a:pos x="31" y="47"/>
                  </a:cxn>
                  <a:cxn ang="0">
                    <a:pos x="34" y="56"/>
                  </a:cxn>
                  <a:cxn ang="0">
                    <a:pos x="31" y="73"/>
                  </a:cxn>
                  <a:cxn ang="0">
                    <a:pos x="30" y="107"/>
                  </a:cxn>
                  <a:cxn ang="0">
                    <a:pos x="16" y="126"/>
                  </a:cxn>
                  <a:cxn ang="0">
                    <a:pos x="4" y="146"/>
                  </a:cxn>
                  <a:cxn ang="0">
                    <a:pos x="2" y="151"/>
                  </a:cxn>
                  <a:cxn ang="0">
                    <a:pos x="0" y="158"/>
                  </a:cxn>
                  <a:cxn ang="0">
                    <a:pos x="4" y="167"/>
                  </a:cxn>
                  <a:cxn ang="0">
                    <a:pos x="9" y="173"/>
                  </a:cxn>
                  <a:cxn ang="0">
                    <a:pos x="14" y="175"/>
                  </a:cxn>
                  <a:cxn ang="0">
                    <a:pos x="21" y="190"/>
                  </a:cxn>
                  <a:cxn ang="0">
                    <a:pos x="21" y="195"/>
                  </a:cxn>
                  <a:cxn ang="0">
                    <a:pos x="23" y="204"/>
                  </a:cxn>
                  <a:cxn ang="0">
                    <a:pos x="27" y="221"/>
                  </a:cxn>
                  <a:cxn ang="0">
                    <a:pos x="30" y="224"/>
                  </a:cxn>
                  <a:cxn ang="0">
                    <a:pos x="23" y="225"/>
                  </a:cxn>
                  <a:cxn ang="0">
                    <a:pos x="9" y="228"/>
                  </a:cxn>
                  <a:cxn ang="0">
                    <a:pos x="10" y="235"/>
                  </a:cxn>
                  <a:cxn ang="0">
                    <a:pos x="21" y="245"/>
                  </a:cxn>
                  <a:cxn ang="0">
                    <a:pos x="26" y="252"/>
                  </a:cxn>
                  <a:cxn ang="0">
                    <a:pos x="33" y="266"/>
                  </a:cxn>
                  <a:cxn ang="0">
                    <a:pos x="38" y="265"/>
                  </a:cxn>
                  <a:cxn ang="0">
                    <a:pos x="43" y="261"/>
                  </a:cxn>
                  <a:cxn ang="0">
                    <a:pos x="48" y="264"/>
                  </a:cxn>
                  <a:cxn ang="0">
                    <a:pos x="51" y="262"/>
                  </a:cxn>
                  <a:cxn ang="0">
                    <a:pos x="70" y="257"/>
                  </a:cxn>
                  <a:cxn ang="0">
                    <a:pos x="84" y="249"/>
                  </a:cxn>
                  <a:cxn ang="0">
                    <a:pos x="83" y="245"/>
                  </a:cxn>
                  <a:cxn ang="0">
                    <a:pos x="84" y="241"/>
                  </a:cxn>
                  <a:cxn ang="0">
                    <a:pos x="103" y="239"/>
                  </a:cxn>
                  <a:cxn ang="0">
                    <a:pos x="107" y="237"/>
                  </a:cxn>
                  <a:cxn ang="0">
                    <a:pos x="122" y="220"/>
                  </a:cxn>
                  <a:cxn ang="0">
                    <a:pos x="124" y="214"/>
                  </a:cxn>
                  <a:cxn ang="0">
                    <a:pos x="132" y="208"/>
                  </a:cxn>
                  <a:cxn ang="0">
                    <a:pos x="139" y="207"/>
                  </a:cxn>
                  <a:cxn ang="0">
                    <a:pos x="141" y="207"/>
                  </a:cxn>
                  <a:cxn ang="0">
                    <a:pos x="139" y="197"/>
                  </a:cxn>
                  <a:cxn ang="0">
                    <a:pos x="135" y="190"/>
                  </a:cxn>
                  <a:cxn ang="0">
                    <a:pos x="132" y="178"/>
                  </a:cxn>
                  <a:cxn ang="0">
                    <a:pos x="128" y="175"/>
                  </a:cxn>
                  <a:cxn ang="0">
                    <a:pos x="131" y="170"/>
                  </a:cxn>
                  <a:cxn ang="0">
                    <a:pos x="130" y="163"/>
                  </a:cxn>
                  <a:cxn ang="0">
                    <a:pos x="131" y="157"/>
                  </a:cxn>
                  <a:cxn ang="0">
                    <a:pos x="135" y="156"/>
                  </a:cxn>
                  <a:cxn ang="0">
                    <a:pos x="137" y="147"/>
                  </a:cxn>
                  <a:cxn ang="0">
                    <a:pos x="141" y="144"/>
                  </a:cxn>
                  <a:cxn ang="0">
                    <a:pos x="145" y="136"/>
                  </a:cxn>
                  <a:cxn ang="0">
                    <a:pos x="151" y="130"/>
                  </a:cxn>
                  <a:cxn ang="0">
                    <a:pos x="159" y="124"/>
                  </a:cxn>
                  <a:cxn ang="0">
                    <a:pos x="161" y="66"/>
                  </a:cxn>
                </a:cxnLst>
                <a:rect l="0" t="0" r="r" b="b"/>
                <a:pathLst>
                  <a:path w="161" h="266">
                    <a:moveTo>
                      <a:pt x="161" y="66"/>
                    </a:moveTo>
                    <a:lnTo>
                      <a:pt x="38" y="0"/>
                    </a:lnTo>
                    <a:lnTo>
                      <a:pt x="24" y="8"/>
                    </a:lnTo>
                    <a:lnTo>
                      <a:pt x="24" y="8"/>
                    </a:lnTo>
                    <a:lnTo>
                      <a:pt x="24" y="29"/>
                    </a:lnTo>
                    <a:lnTo>
                      <a:pt x="24" y="29"/>
                    </a:lnTo>
                    <a:lnTo>
                      <a:pt x="26" y="32"/>
                    </a:lnTo>
                    <a:lnTo>
                      <a:pt x="29" y="35"/>
                    </a:lnTo>
                    <a:lnTo>
                      <a:pt x="30" y="39"/>
                    </a:lnTo>
                    <a:lnTo>
                      <a:pt x="31" y="43"/>
                    </a:lnTo>
                    <a:lnTo>
                      <a:pt x="31" y="43"/>
                    </a:lnTo>
                    <a:lnTo>
                      <a:pt x="31" y="47"/>
                    </a:lnTo>
                    <a:lnTo>
                      <a:pt x="33" y="49"/>
                    </a:lnTo>
                    <a:lnTo>
                      <a:pt x="34" y="52"/>
                    </a:lnTo>
                    <a:lnTo>
                      <a:pt x="34" y="56"/>
                    </a:lnTo>
                    <a:lnTo>
                      <a:pt x="34" y="56"/>
                    </a:lnTo>
                    <a:lnTo>
                      <a:pt x="31" y="64"/>
                    </a:lnTo>
                    <a:lnTo>
                      <a:pt x="31" y="73"/>
                    </a:lnTo>
                    <a:lnTo>
                      <a:pt x="31" y="73"/>
                    </a:lnTo>
                    <a:lnTo>
                      <a:pt x="31" y="94"/>
                    </a:lnTo>
                    <a:lnTo>
                      <a:pt x="30" y="107"/>
                    </a:lnTo>
                    <a:lnTo>
                      <a:pt x="30" y="113"/>
                    </a:lnTo>
                    <a:lnTo>
                      <a:pt x="30" y="113"/>
                    </a:lnTo>
                    <a:lnTo>
                      <a:pt x="16" y="126"/>
                    </a:lnTo>
                    <a:lnTo>
                      <a:pt x="9" y="137"/>
                    </a:lnTo>
                    <a:lnTo>
                      <a:pt x="6" y="141"/>
                    </a:lnTo>
                    <a:lnTo>
                      <a:pt x="4" y="146"/>
                    </a:lnTo>
                    <a:lnTo>
                      <a:pt x="4" y="146"/>
                    </a:lnTo>
                    <a:lnTo>
                      <a:pt x="3" y="150"/>
                    </a:lnTo>
                    <a:lnTo>
                      <a:pt x="2" y="151"/>
                    </a:lnTo>
                    <a:lnTo>
                      <a:pt x="0" y="154"/>
                    </a:lnTo>
                    <a:lnTo>
                      <a:pt x="0" y="158"/>
                    </a:lnTo>
                    <a:lnTo>
                      <a:pt x="0" y="158"/>
                    </a:lnTo>
                    <a:lnTo>
                      <a:pt x="0" y="164"/>
                    </a:lnTo>
                    <a:lnTo>
                      <a:pt x="0" y="164"/>
                    </a:lnTo>
                    <a:lnTo>
                      <a:pt x="4" y="167"/>
                    </a:lnTo>
                    <a:lnTo>
                      <a:pt x="4" y="167"/>
                    </a:lnTo>
                    <a:lnTo>
                      <a:pt x="6" y="171"/>
                    </a:lnTo>
                    <a:lnTo>
                      <a:pt x="9" y="173"/>
                    </a:lnTo>
                    <a:lnTo>
                      <a:pt x="11" y="174"/>
                    </a:lnTo>
                    <a:lnTo>
                      <a:pt x="11" y="174"/>
                    </a:lnTo>
                    <a:lnTo>
                      <a:pt x="14" y="175"/>
                    </a:lnTo>
                    <a:lnTo>
                      <a:pt x="17" y="180"/>
                    </a:lnTo>
                    <a:lnTo>
                      <a:pt x="20" y="185"/>
                    </a:lnTo>
                    <a:lnTo>
                      <a:pt x="21" y="190"/>
                    </a:lnTo>
                    <a:lnTo>
                      <a:pt x="21" y="190"/>
                    </a:lnTo>
                    <a:lnTo>
                      <a:pt x="21" y="192"/>
                    </a:lnTo>
                    <a:lnTo>
                      <a:pt x="21" y="195"/>
                    </a:lnTo>
                    <a:lnTo>
                      <a:pt x="23" y="198"/>
                    </a:lnTo>
                    <a:lnTo>
                      <a:pt x="23" y="204"/>
                    </a:lnTo>
                    <a:lnTo>
                      <a:pt x="23" y="204"/>
                    </a:lnTo>
                    <a:lnTo>
                      <a:pt x="23" y="210"/>
                    </a:lnTo>
                    <a:lnTo>
                      <a:pt x="24" y="215"/>
                    </a:lnTo>
                    <a:lnTo>
                      <a:pt x="27" y="221"/>
                    </a:lnTo>
                    <a:lnTo>
                      <a:pt x="30" y="224"/>
                    </a:lnTo>
                    <a:lnTo>
                      <a:pt x="30" y="224"/>
                    </a:lnTo>
                    <a:lnTo>
                      <a:pt x="30" y="224"/>
                    </a:lnTo>
                    <a:lnTo>
                      <a:pt x="29" y="225"/>
                    </a:lnTo>
                    <a:lnTo>
                      <a:pt x="23" y="225"/>
                    </a:lnTo>
                    <a:lnTo>
                      <a:pt x="23" y="225"/>
                    </a:lnTo>
                    <a:lnTo>
                      <a:pt x="14" y="225"/>
                    </a:lnTo>
                    <a:lnTo>
                      <a:pt x="10" y="227"/>
                    </a:lnTo>
                    <a:lnTo>
                      <a:pt x="9" y="228"/>
                    </a:lnTo>
                    <a:lnTo>
                      <a:pt x="9" y="228"/>
                    </a:lnTo>
                    <a:lnTo>
                      <a:pt x="9" y="232"/>
                    </a:lnTo>
                    <a:lnTo>
                      <a:pt x="10" y="235"/>
                    </a:lnTo>
                    <a:lnTo>
                      <a:pt x="13" y="239"/>
                    </a:lnTo>
                    <a:lnTo>
                      <a:pt x="13" y="239"/>
                    </a:lnTo>
                    <a:lnTo>
                      <a:pt x="21" y="245"/>
                    </a:lnTo>
                    <a:lnTo>
                      <a:pt x="24" y="248"/>
                    </a:lnTo>
                    <a:lnTo>
                      <a:pt x="26" y="252"/>
                    </a:lnTo>
                    <a:lnTo>
                      <a:pt x="26" y="252"/>
                    </a:lnTo>
                    <a:lnTo>
                      <a:pt x="29" y="261"/>
                    </a:lnTo>
                    <a:lnTo>
                      <a:pt x="33" y="266"/>
                    </a:lnTo>
                    <a:lnTo>
                      <a:pt x="33" y="266"/>
                    </a:lnTo>
                    <a:lnTo>
                      <a:pt x="34" y="266"/>
                    </a:lnTo>
                    <a:lnTo>
                      <a:pt x="36" y="266"/>
                    </a:lnTo>
                    <a:lnTo>
                      <a:pt x="38" y="265"/>
                    </a:lnTo>
                    <a:lnTo>
                      <a:pt x="41" y="262"/>
                    </a:lnTo>
                    <a:lnTo>
                      <a:pt x="41" y="262"/>
                    </a:lnTo>
                    <a:lnTo>
                      <a:pt x="43" y="261"/>
                    </a:lnTo>
                    <a:lnTo>
                      <a:pt x="44" y="261"/>
                    </a:lnTo>
                    <a:lnTo>
                      <a:pt x="47" y="262"/>
                    </a:lnTo>
                    <a:lnTo>
                      <a:pt x="48" y="264"/>
                    </a:lnTo>
                    <a:lnTo>
                      <a:pt x="50" y="264"/>
                    </a:lnTo>
                    <a:lnTo>
                      <a:pt x="51" y="262"/>
                    </a:lnTo>
                    <a:lnTo>
                      <a:pt x="51" y="262"/>
                    </a:lnTo>
                    <a:lnTo>
                      <a:pt x="56" y="259"/>
                    </a:lnTo>
                    <a:lnTo>
                      <a:pt x="60" y="258"/>
                    </a:lnTo>
                    <a:lnTo>
                      <a:pt x="70" y="257"/>
                    </a:lnTo>
                    <a:lnTo>
                      <a:pt x="70" y="257"/>
                    </a:lnTo>
                    <a:lnTo>
                      <a:pt x="77" y="254"/>
                    </a:lnTo>
                    <a:lnTo>
                      <a:pt x="84" y="249"/>
                    </a:lnTo>
                    <a:lnTo>
                      <a:pt x="84" y="249"/>
                    </a:lnTo>
                    <a:lnTo>
                      <a:pt x="84" y="248"/>
                    </a:lnTo>
                    <a:lnTo>
                      <a:pt x="83" y="245"/>
                    </a:lnTo>
                    <a:lnTo>
                      <a:pt x="83" y="242"/>
                    </a:lnTo>
                    <a:lnTo>
                      <a:pt x="84" y="241"/>
                    </a:lnTo>
                    <a:lnTo>
                      <a:pt x="84" y="241"/>
                    </a:lnTo>
                    <a:lnTo>
                      <a:pt x="88" y="239"/>
                    </a:lnTo>
                    <a:lnTo>
                      <a:pt x="95" y="239"/>
                    </a:lnTo>
                    <a:lnTo>
                      <a:pt x="103" y="239"/>
                    </a:lnTo>
                    <a:lnTo>
                      <a:pt x="105" y="238"/>
                    </a:lnTo>
                    <a:lnTo>
                      <a:pt x="107" y="237"/>
                    </a:lnTo>
                    <a:lnTo>
                      <a:pt x="107" y="237"/>
                    </a:lnTo>
                    <a:lnTo>
                      <a:pt x="115" y="227"/>
                    </a:lnTo>
                    <a:lnTo>
                      <a:pt x="122" y="220"/>
                    </a:lnTo>
                    <a:lnTo>
                      <a:pt x="122" y="220"/>
                    </a:lnTo>
                    <a:lnTo>
                      <a:pt x="124" y="218"/>
                    </a:lnTo>
                    <a:lnTo>
                      <a:pt x="124" y="217"/>
                    </a:lnTo>
                    <a:lnTo>
                      <a:pt x="124" y="214"/>
                    </a:lnTo>
                    <a:lnTo>
                      <a:pt x="127" y="212"/>
                    </a:lnTo>
                    <a:lnTo>
                      <a:pt x="127" y="212"/>
                    </a:lnTo>
                    <a:lnTo>
                      <a:pt x="132" y="208"/>
                    </a:lnTo>
                    <a:lnTo>
                      <a:pt x="137" y="207"/>
                    </a:lnTo>
                    <a:lnTo>
                      <a:pt x="139" y="207"/>
                    </a:lnTo>
                    <a:lnTo>
                      <a:pt x="139" y="207"/>
                    </a:lnTo>
                    <a:lnTo>
                      <a:pt x="142" y="208"/>
                    </a:lnTo>
                    <a:lnTo>
                      <a:pt x="142" y="208"/>
                    </a:lnTo>
                    <a:lnTo>
                      <a:pt x="141" y="207"/>
                    </a:lnTo>
                    <a:lnTo>
                      <a:pt x="144" y="200"/>
                    </a:lnTo>
                    <a:lnTo>
                      <a:pt x="144" y="200"/>
                    </a:lnTo>
                    <a:lnTo>
                      <a:pt x="139" y="197"/>
                    </a:lnTo>
                    <a:lnTo>
                      <a:pt x="137" y="194"/>
                    </a:lnTo>
                    <a:lnTo>
                      <a:pt x="135" y="190"/>
                    </a:lnTo>
                    <a:lnTo>
                      <a:pt x="135" y="190"/>
                    </a:lnTo>
                    <a:lnTo>
                      <a:pt x="137" y="183"/>
                    </a:lnTo>
                    <a:lnTo>
                      <a:pt x="135" y="180"/>
                    </a:lnTo>
                    <a:lnTo>
                      <a:pt x="132" y="178"/>
                    </a:lnTo>
                    <a:lnTo>
                      <a:pt x="132" y="178"/>
                    </a:lnTo>
                    <a:lnTo>
                      <a:pt x="130" y="178"/>
                    </a:lnTo>
                    <a:lnTo>
                      <a:pt x="128" y="175"/>
                    </a:lnTo>
                    <a:lnTo>
                      <a:pt x="128" y="173"/>
                    </a:lnTo>
                    <a:lnTo>
                      <a:pt x="131" y="170"/>
                    </a:lnTo>
                    <a:lnTo>
                      <a:pt x="131" y="170"/>
                    </a:lnTo>
                    <a:lnTo>
                      <a:pt x="131" y="168"/>
                    </a:lnTo>
                    <a:lnTo>
                      <a:pt x="131" y="165"/>
                    </a:lnTo>
                    <a:lnTo>
                      <a:pt x="130" y="163"/>
                    </a:lnTo>
                    <a:lnTo>
                      <a:pt x="130" y="158"/>
                    </a:lnTo>
                    <a:lnTo>
                      <a:pt x="130" y="158"/>
                    </a:lnTo>
                    <a:lnTo>
                      <a:pt x="131" y="157"/>
                    </a:lnTo>
                    <a:lnTo>
                      <a:pt x="131" y="157"/>
                    </a:lnTo>
                    <a:lnTo>
                      <a:pt x="134" y="157"/>
                    </a:lnTo>
                    <a:lnTo>
                      <a:pt x="135" y="156"/>
                    </a:lnTo>
                    <a:lnTo>
                      <a:pt x="135" y="153"/>
                    </a:lnTo>
                    <a:lnTo>
                      <a:pt x="137" y="148"/>
                    </a:lnTo>
                    <a:lnTo>
                      <a:pt x="137" y="147"/>
                    </a:lnTo>
                    <a:lnTo>
                      <a:pt x="138" y="146"/>
                    </a:lnTo>
                    <a:lnTo>
                      <a:pt x="138" y="146"/>
                    </a:lnTo>
                    <a:lnTo>
                      <a:pt x="141" y="144"/>
                    </a:lnTo>
                    <a:lnTo>
                      <a:pt x="144" y="143"/>
                    </a:lnTo>
                    <a:lnTo>
                      <a:pt x="145" y="136"/>
                    </a:lnTo>
                    <a:lnTo>
                      <a:pt x="145" y="136"/>
                    </a:lnTo>
                    <a:lnTo>
                      <a:pt x="145" y="134"/>
                    </a:lnTo>
                    <a:lnTo>
                      <a:pt x="147" y="133"/>
                    </a:lnTo>
                    <a:lnTo>
                      <a:pt x="151" y="130"/>
                    </a:lnTo>
                    <a:lnTo>
                      <a:pt x="158" y="127"/>
                    </a:lnTo>
                    <a:lnTo>
                      <a:pt x="158" y="127"/>
                    </a:lnTo>
                    <a:lnTo>
                      <a:pt x="159" y="124"/>
                    </a:lnTo>
                    <a:lnTo>
                      <a:pt x="161" y="119"/>
                    </a:lnTo>
                    <a:lnTo>
                      <a:pt x="161" y="110"/>
                    </a:lnTo>
                    <a:lnTo>
                      <a:pt x="161" y="6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1" name="Western Sahara">
                <a:extLst>
                  <a:ext uri="{FF2B5EF4-FFF2-40B4-BE49-F238E27FC236}">
                    <a16:creationId xmlns:a16="http://schemas.microsoft.com/office/drawing/2014/main" id="{9483EDA4-93BB-D852-AB5D-7B8A09D0E3B8}"/>
                  </a:ext>
                </a:extLst>
              </p:cNvPr>
              <p:cNvSpPr>
                <a:spLocks/>
              </p:cNvSpPr>
              <p:nvPr/>
            </p:nvSpPr>
            <p:spPr bwMode="auto">
              <a:xfrm>
                <a:off x="3917936" y="3631999"/>
                <a:ext cx="199771" cy="161297"/>
              </a:xfrm>
              <a:custGeom>
                <a:avLst/>
                <a:gdLst/>
                <a:ahLst/>
                <a:cxnLst>
                  <a:cxn ang="0">
                    <a:pos x="63" y="84"/>
                  </a:cxn>
                  <a:cxn ang="0">
                    <a:pos x="63" y="84"/>
                  </a:cxn>
                  <a:cxn ang="0">
                    <a:pos x="64" y="82"/>
                  </a:cxn>
                  <a:cxn ang="0">
                    <a:pos x="66" y="81"/>
                  </a:cxn>
                  <a:cxn ang="0">
                    <a:pos x="71" y="78"/>
                  </a:cxn>
                  <a:cxn ang="0">
                    <a:pos x="77" y="75"/>
                  </a:cxn>
                  <a:cxn ang="0">
                    <a:pos x="80" y="74"/>
                  </a:cxn>
                  <a:cxn ang="0">
                    <a:pos x="80" y="72"/>
                  </a:cxn>
                  <a:cxn ang="0">
                    <a:pos x="80" y="72"/>
                  </a:cxn>
                  <a:cxn ang="0">
                    <a:pos x="80" y="30"/>
                  </a:cxn>
                  <a:cxn ang="0">
                    <a:pos x="80" y="30"/>
                  </a:cxn>
                  <a:cxn ang="0">
                    <a:pos x="107" y="30"/>
                  </a:cxn>
                  <a:cxn ang="0">
                    <a:pos x="134" y="30"/>
                  </a:cxn>
                  <a:cxn ang="0">
                    <a:pos x="134" y="30"/>
                  </a:cxn>
                  <a:cxn ang="0">
                    <a:pos x="135" y="21"/>
                  </a:cxn>
                  <a:cxn ang="0">
                    <a:pos x="134" y="7"/>
                  </a:cxn>
                  <a:cxn ang="0">
                    <a:pos x="134" y="7"/>
                  </a:cxn>
                  <a:cxn ang="0">
                    <a:pos x="133" y="3"/>
                  </a:cxn>
                  <a:cxn ang="0">
                    <a:pos x="130" y="1"/>
                  </a:cxn>
                  <a:cxn ang="0">
                    <a:pos x="123" y="0"/>
                  </a:cxn>
                  <a:cxn ang="0">
                    <a:pos x="123" y="0"/>
                  </a:cxn>
                  <a:cxn ang="0">
                    <a:pos x="63" y="0"/>
                  </a:cxn>
                  <a:cxn ang="0">
                    <a:pos x="63" y="0"/>
                  </a:cxn>
                  <a:cxn ang="0">
                    <a:pos x="59" y="7"/>
                  </a:cxn>
                  <a:cxn ang="0">
                    <a:pos x="54" y="16"/>
                  </a:cxn>
                  <a:cxn ang="0">
                    <a:pos x="54" y="16"/>
                  </a:cxn>
                  <a:cxn ang="0">
                    <a:pos x="50" y="21"/>
                  </a:cxn>
                  <a:cxn ang="0">
                    <a:pos x="43" y="28"/>
                  </a:cxn>
                  <a:cxn ang="0">
                    <a:pos x="36" y="37"/>
                  </a:cxn>
                  <a:cxn ang="0">
                    <a:pos x="34" y="40"/>
                  </a:cxn>
                  <a:cxn ang="0">
                    <a:pos x="33" y="44"/>
                  </a:cxn>
                  <a:cxn ang="0">
                    <a:pos x="33" y="44"/>
                  </a:cxn>
                  <a:cxn ang="0">
                    <a:pos x="33" y="48"/>
                  </a:cxn>
                  <a:cxn ang="0">
                    <a:pos x="30" y="54"/>
                  </a:cxn>
                  <a:cxn ang="0">
                    <a:pos x="23" y="65"/>
                  </a:cxn>
                  <a:cxn ang="0">
                    <a:pos x="15" y="78"/>
                  </a:cxn>
                  <a:cxn ang="0">
                    <a:pos x="5" y="94"/>
                  </a:cxn>
                  <a:cxn ang="0">
                    <a:pos x="5" y="94"/>
                  </a:cxn>
                  <a:cxn ang="0">
                    <a:pos x="2" y="102"/>
                  </a:cxn>
                  <a:cxn ang="0">
                    <a:pos x="0" y="109"/>
                  </a:cxn>
                  <a:cxn ang="0">
                    <a:pos x="63" y="109"/>
                  </a:cxn>
                  <a:cxn ang="0">
                    <a:pos x="63" y="109"/>
                  </a:cxn>
                  <a:cxn ang="0">
                    <a:pos x="63" y="84"/>
                  </a:cxn>
                  <a:cxn ang="0">
                    <a:pos x="63" y="84"/>
                  </a:cxn>
                </a:cxnLst>
                <a:rect l="0" t="0" r="r" b="b"/>
                <a:pathLst>
                  <a:path w="135" h="109">
                    <a:moveTo>
                      <a:pt x="63" y="84"/>
                    </a:moveTo>
                    <a:lnTo>
                      <a:pt x="63" y="84"/>
                    </a:lnTo>
                    <a:lnTo>
                      <a:pt x="64" y="82"/>
                    </a:lnTo>
                    <a:lnTo>
                      <a:pt x="66" y="81"/>
                    </a:lnTo>
                    <a:lnTo>
                      <a:pt x="71" y="78"/>
                    </a:lnTo>
                    <a:lnTo>
                      <a:pt x="77" y="75"/>
                    </a:lnTo>
                    <a:lnTo>
                      <a:pt x="80" y="74"/>
                    </a:lnTo>
                    <a:lnTo>
                      <a:pt x="80" y="72"/>
                    </a:lnTo>
                    <a:lnTo>
                      <a:pt x="80" y="72"/>
                    </a:lnTo>
                    <a:lnTo>
                      <a:pt x="80" y="30"/>
                    </a:lnTo>
                    <a:lnTo>
                      <a:pt x="80" y="30"/>
                    </a:lnTo>
                    <a:lnTo>
                      <a:pt x="107" y="30"/>
                    </a:lnTo>
                    <a:lnTo>
                      <a:pt x="134" y="30"/>
                    </a:lnTo>
                    <a:lnTo>
                      <a:pt x="134" y="30"/>
                    </a:lnTo>
                    <a:lnTo>
                      <a:pt x="135" y="21"/>
                    </a:lnTo>
                    <a:lnTo>
                      <a:pt x="134" y="7"/>
                    </a:lnTo>
                    <a:lnTo>
                      <a:pt x="134" y="7"/>
                    </a:lnTo>
                    <a:lnTo>
                      <a:pt x="133" y="3"/>
                    </a:lnTo>
                    <a:lnTo>
                      <a:pt x="130" y="1"/>
                    </a:lnTo>
                    <a:lnTo>
                      <a:pt x="123" y="0"/>
                    </a:lnTo>
                    <a:lnTo>
                      <a:pt x="123" y="0"/>
                    </a:lnTo>
                    <a:lnTo>
                      <a:pt x="63" y="0"/>
                    </a:lnTo>
                    <a:lnTo>
                      <a:pt x="63" y="0"/>
                    </a:lnTo>
                    <a:lnTo>
                      <a:pt x="59" y="7"/>
                    </a:lnTo>
                    <a:lnTo>
                      <a:pt x="54" y="16"/>
                    </a:lnTo>
                    <a:lnTo>
                      <a:pt x="54" y="16"/>
                    </a:lnTo>
                    <a:lnTo>
                      <a:pt x="50" y="21"/>
                    </a:lnTo>
                    <a:lnTo>
                      <a:pt x="43" y="28"/>
                    </a:lnTo>
                    <a:lnTo>
                      <a:pt x="36" y="37"/>
                    </a:lnTo>
                    <a:lnTo>
                      <a:pt x="34" y="40"/>
                    </a:lnTo>
                    <a:lnTo>
                      <a:pt x="33" y="44"/>
                    </a:lnTo>
                    <a:lnTo>
                      <a:pt x="33" y="44"/>
                    </a:lnTo>
                    <a:lnTo>
                      <a:pt x="33" y="48"/>
                    </a:lnTo>
                    <a:lnTo>
                      <a:pt x="30" y="54"/>
                    </a:lnTo>
                    <a:lnTo>
                      <a:pt x="23" y="65"/>
                    </a:lnTo>
                    <a:lnTo>
                      <a:pt x="15" y="78"/>
                    </a:lnTo>
                    <a:lnTo>
                      <a:pt x="5" y="94"/>
                    </a:lnTo>
                    <a:lnTo>
                      <a:pt x="5" y="94"/>
                    </a:lnTo>
                    <a:lnTo>
                      <a:pt x="2" y="102"/>
                    </a:lnTo>
                    <a:lnTo>
                      <a:pt x="0" y="109"/>
                    </a:lnTo>
                    <a:lnTo>
                      <a:pt x="63" y="109"/>
                    </a:lnTo>
                    <a:lnTo>
                      <a:pt x="63" y="109"/>
                    </a:lnTo>
                    <a:lnTo>
                      <a:pt x="63" y="84"/>
                    </a:lnTo>
                    <a:lnTo>
                      <a:pt x="63" y="8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2" name="Senegal">
                <a:extLst>
                  <a:ext uri="{FF2B5EF4-FFF2-40B4-BE49-F238E27FC236}">
                    <a16:creationId xmlns:a16="http://schemas.microsoft.com/office/drawing/2014/main" id="{ED0FE1D1-A7BB-8AD7-DAE7-D2FC9C5070A0}"/>
                  </a:ext>
                </a:extLst>
              </p:cNvPr>
              <p:cNvSpPr>
                <a:spLocks/>
              </p:cNvSpPr>
              <p:nvPr/>
            </p:nvSpPr>
            <p:spPr bwMode="auto">
              <a:xfrm>
                <a:off x="3916456" y="3911678"/>
                <a:ext cx="136140" cy="105065"/>
              </a:xfrm>
              <a:custGeom>
                <a:avLst/>
                <a:gdLst/>
                <a:ahLst/>
                <a:cxnLst>
                  <a:cxn ang="0">
                    <a:pos x="18" y="70"/>
                  </a:cxn>
                  <a:cxn ang="0">
                    <a:pos x="24" y="68"/>
                  </a:cxn>
                  <a:cxn ang="0">
                    <a:pos x="28" y="66"/>
                  </a:cxn>
                  <a:cxn ang="0">
                    <a:pos x="51" y="64"/>
                  </a:cxn>
                  <a:cxn ang="0">
                    <a:pos x="55" y="66"/>
                  </a:cxn>
                  <a:cxn ang="0">
                    <a:pos x="55" y="64"/>
                  </a:cxn>
                  <a:cxn ang="0">
                    <a:pos x="64" y="67"/>
                  </a:cxn>
                  <a:cxn ang="0">
                    <a:pos x="67" y="68"/>
                  </a:cxn>
                  <a:cxn ang="0">
                    <a:pos x="75" y="71"/>
                  </a:cxn>
                  <a:cxn ang="0">
                    <a:pos x="89" y="70"/>
                  </a:cxn>
                  <a:cxn ang="0">
                    <a:pos x="92" y="70"/>
                  </a:cxn>
                  <a:cxn ang="0">
                    <a:pos x="92" y="60"/>
                  </a:cxn>
                  <a:cxn ang="0">
                    <a:pos x="88" y="54"/>
                  </a:cxn>
                  <a:cxn ang="0">
                    <a:pos x="84" y="48"/>
                  </a:cxn>
                  <a:cxn ang="0">
                    <a:pos x="81" y="43"/>
                  </a:cxn>
                  <a:cxn ang="0">
                    <a:pos x="78" y="34"/>
                  </a:cxn>
                  <a:cxn ang="0">
                    <a:pos x="75" y="30"/>
                  </a:cxn>
                  <a:cxn ang="0">
                    <a:pos x="68" y="23"/>
                  </a:cxn>
                  <a:cxn ang="0">
                    <a:pos x="64" y="20"/>
                  </a:cxn>
                  <a:cxn ang="0">
                    <a:pos x="58" y="9"/>
                  </a:cxn>
                  <a:cxn ang="0">
                    <a:pos x="53" y="9"/>
                  </a:cxn>
                  <a:cxn ang="0">
                    <a:pos x="43" y="0"/>
                  </a:cxn>
                  <a:cxn ang="0">
                    <a:pos x="40" y="0"/>
                  </a:cxn>
                  <a:cxn ang="0">
                    <a:pos x="30" y="2"/>
                  </a:cxn>
                  <a:cxn ang="0">
                    <a:pos x="25" y="2"/>
                  </a:cxn>
                  <a:cxn ang="0">
                    <a:pos x="16" y="2"/>
                  </a:cxn>
                  <a:cxn ang="0">
                    <a:pos x="11" y="4"/>
                  </a:cxn>
                  <a:cxn ang="0">
                    <a:pos x="7" y="10"/>
                  </a:cxn>
                  <a:cxn ang="0">
                    <a:pos x="6" y="10"/>
                  </a:cxn>
                  <a:cxn ang="0">
                    <a:pos x="4" y="17"/>
                  </a:cxn>
                  <a:cxn ang="0">
                    <a:pos x="3" y="23"/>
                  </a:cxn>
                  <a:cxn ang="0">
                    <a:pos x="0" y="29"/>
                  </a:cxn>
                  <a:cxn ang="0">
                    <a:pos x="6" y="41"/>
                  </a:cxn>
                  <a:cxn ang="0">
                    <a:pos x="8" y="46"/>
                  </a:cxn>
                  <a:cxn ang="0">
                    <a:pos x="10" y="48"/>
                  </a:cxn>
                  <a:cxn ang="0">
                    <a:pos x="30" y="46"/>
                  </a:cxn>
                  <a:cxn ang="0">
                    <a:pos x="31" y="44"/>
                  </a:cxn>
                  <a:cxn ang="0">
                    <a:pos x="37" y="47"/>
                  </a:cxn>
                  <a:cxn ang="0">
                    <a:pos x="45" y="51"/>
                  </a:cxn>
                  <a:cxn ang="0">
                    <a:pos x="54" y="53"/>
                  </a:cxn>
                  <a:cxn ang="0">
                    <a:pos x="50" y="54"/>
                  </a:cxn>
                  <a:cxn ang="0">
                    <a:pos x="44" y="56"/>
                  </a:cxn>
                  <a:cxn ang="0">
                    <a:pos x="40" y="54"/>
                  </a:cxn>
                  <a:cxn ang="0">
                    <a:pos x="33" y="51"/>
                  </a:cxn>
                  <a:cxn ang="0">
                    <a:pos x="30" y="53"/>
                  </a:cxn>
                  <a:cxn ang="0">
                    <a:pos x="21" y="56"/>
                  </a:cxn>
                  <a:cxn ang="0">
                    <a:pos x="11" y="57"/>
                  </a:cxn>
                  <a:cxn ang="0">
                    <a:pos x="7" y="58"/>
                  </a:cxn>
                  <a:cxn ang="0">
                    <a:pos x="8" y="66"/>
                  </a:cxn>
                  <a:cxn ang="0">
                    <a:pos x="10" y="67"/>
                  </a:cxn>
                  <a:cxn ang="0">
                    <a:pos x="16" y="67"/>
                  </a:cxn>
                  <a:cxn ang="0">
                    <a:pos x="17" y="68"/>
                  </a:cxn>
                  <a:cxn ang="0">
                    <a:pos x="18" y="70"/>
                  </a:cxn>
                </a:cxnLst>
                <a:rect l="0" t="0" r="r" b="b"/>
                <a:pathLst>
                  <a:path w="92" h="71">
                    <a:moveTo>
                      <a:pt x="18" y="70"/>
                    </a:moveTo>
                    <a:lnTo>
                      <a:pt x="18" y="70"/>
                    </a:lnTo>
                    <a:lnTo>
                      <a:pt x="21" y="70"/>
                    </a:lnTo>
                    <a:lnTo>
                      <a:pt x="24" y="68"/>
                    </a:lnTo>
                    <a:lnTo>
                      <a:pt x="28" y="66"/>
                    </a:lnTo>
                    <a:lnTo>
                      <a:pt x="28" y="66"/>
                    </a:lnTo>
                    <a:lnTo>
                      <a:pt x="51" y="64"/>
                    </a:lnTo>
                    <a:lnTo>
                      <a:pt x="51" y="64"/>
                    </a:lnTo>
                    <a:lnTo>
                      <a:pt x="55" y="66"/>
                    </a:lnTo>
                    <a:lnTo>
                      <a:pt x="55" y="66"/>
                    </a:lnTo>
                    <a:lnTo>
                      <a:pt x="55" y="64"/>
                    </a:lnTo>
                    <a:lnTo>
                      <a:pt x="55" y="64"/>
                    </a:lnTo>
                    <a:lnTo>
                      <a:pt x="61" y="66"/>
                    </a:lnTo>
                    <a:lnTo>
                      <a:pt x="64" y="67"/>
                    </a:lnTo>
                    <a:lnTo>
                      <a:pt x="67" y="68"/>
                    </a:lnTo>
                    <a:lnTo>
                      <a:pt x="67" y="68"/>
                    </a:lnTo>
                    <a:lnTo>
                      <a:pt x="70" y="70"/>
                    </a:lnTo>
                    <a:lnTo>
                      <a:pt x="75" y="71"/>
                    </a:lnTo>
                    <a:lnTo>
                      <a:pt x="82" y="71"/>
                    </a:lnTo>
                    <a:lnTo>
                      <a:pt x="89" y="70"/>
                    </a:lnTo>
                    <a:lnTo>
                      <a:pt x="89" y="70"/>
                    </a:lnTo>
                    <a:lnTo>
                      <a:pt x="92" y="70"/>
                    </a:lnTo>
                    <a:lnTo>
                      <a:pt x="92" y="70"/>
                    </a:lnTo>
                    <a:lnTo>
                      <a:pt x="92" y="60"/>
                    </a:lnTo>
                    <a:lnTo>
                      <a:pt x="92" y="60"/>
                    </a:lnTo>
                    <a:lnTo>
                      <a:pt x="88" y="54"/>
                    </a:lnTo>
                    <a:lnTo>
                      <a:pt x="84" y="48"/>
                    </a:lnTo>
                    <a:lnTo>
                      <a:pt x="84" y="48"/>
                    </a:lnTo>
                    <a:lnTo>
                      <a:pt x="81" y="46"/>
                    </a:lnTo>
                    <a:lnTo>
                      <a:pt x="81" y="43"/>
                    </a:lnTo>
                    <a:lnTo>
                      <a:pt x="81" y="39"/>
                    </a:lnTo>
                    <a:lnTo>
                      <a:pt x="78" y="34"/>
                    </a:lnTo>
                    <a:lnTo>
                      <a:pt x="78" y="34"/>
                    </a:lnTo>
                    <a:lnTo>
                      <a:pt x="75" y="30"/>
                    </a:lnTo>
                    <a:lnTo>
                      <a:pt x="72" y="26"/>
                    </a:lnTo>
                    <a:lnTo>
                      <a:pt x="68" y="23"/>
                    </a:lnTo>
                    <a:lnTo>
                      <a:pt x="68" y="23"/>
                    </a:lnTo>
                    <a:lnTo>
                      <a:pt x="64" y="20"/>
                    </a:lnTo>
                    <a:lnTo>
                      <a:pt x="61" y="16"/>
                    </a:lnTo>
                    <a:lnTo>
                      <a:pt x="58" y="9"/>
                    </a:lnTo>
                    <a:lnTo>
                      <a:pt x="53" y="9"/>
                    </a:lnTo>
                    <a:lnTo>
                      <a:pt x="53" y="9"/>
                    </a:lnTo>
                    <a:lnTo>
                      <a:pt x="50" y="6"/>
                    </a:lnTo>
                    <a:lnTo>
                      <a:pt x="43" y="0"/>
                    </a:lnTo>
                    <a:lnTo>
                      <a:pt x="43" y="0"/>
                    </a:lnTo>
                    <a:lnTo>
                      <a:pt x="40" y="0"/>
                    </a:lnTo>
                    <a:lnTo>
                      <a:pt x="35" y="0"/>
                    </a:lnTo>
                    <a:lnTo>
                      <a:pt x="30" y="2"/>
                    </a:lnTo>
                    <a:lnTo>
                      <a:pt x="30" y="2"/>
                    </a:lnTo>
                    <a:lnTo>
                      <a:pt x="25" y="2"/>
                    </a:lnTo>
                    <a:lnTo>
                      <a:pt x="16" y="2"/>
                    </a:lnTo>
                    <a:lnTo>
                      <a:pt x="16" y="2"/>
                    </a:lnTo>
                    <a:lnTo>
                      <a:pt x="13" y="3"/>
                    </a:lnTo>
                    <a:lnTo>
                      <a:pt x="11" y="4"/>
                    </a:lnTo>
                    <a:lnTo>
                      <a:pt x="10" y="7"/>
                    </a:lnTo>
                    <a:lnTo>
                      <a:pt x="7" y="10"/>
                    </a:lnTo>
                    <a:lnTo>
                      <a:pt x="7" y="10"/>
                    </a:lnTo>
                    <a:lnTo>
                      <a:pt x="6" y="10"/>
                    </a:lnTo>
                    <a:lnTo>
                      <a:pt x="6" y="10"/>
                    </a:lnTo>
                    <a:lnTo>
                      <a:pt x="4" y="17"/>
                    </a:lnTo>
                    <a:lnTo>
                      <a:pt x="3" y="23"/>
                    </a:lnTo>
                    <a:lnTo>
                      <a:pt x="3" y="23"/>
                    </a:lnTo>
                    <a:lnTo>
                      <a:pt x="1" y="26"/>
                    </a:lnTo>
                    <a:lnTo>
                      <a:pt x="0" y="29"/>
                    </a:lnTo>
                    <a:lnTo>
                      <a:pt x="1" y="36"/>
                    </a:lnTo>
                    <a:lnTo>
                      <a:pt x="6" y="41"/>
                    </a:lnTo>
                    <a:lnTo>
                      <a:pt x="8" y="46"/>
                    </a:lnTo>
                    <a:lnTo>
                      <a:pt x="8" y="46"/>
                    </a:lnTo>
                    <a:lnTo>
                      <a:pt x="10" y="48"/>
                    </a:lnTo>
                    <a:lnTo>
                      <a:pt x="10" y="48"/>
                    </a:lnTo>
                    <a:lnTo>
                      <a:pt x="20" y="48"/>
                    </a:lnTo>
                    <a:lnTo>
                      <a:pt x="30" y="46"/>
                    </a:lnTo>
                    <a:lnTo>
                      <a:pt x="30" y="46"/>
                    </a:lnTo>
                    <a:lnTo>
                      <a:pt x="31" y="44"/>
                    </a:lnTo>
                    <a:lnTo>
                      <a:pt x="34" y="44"/>
                    </a:lnTo>
                    <a:lnTo>
                      <a:pt x="37" y="47"/>
                    </a:lnTo>
                    <a:lnTo>
                      <a:pt x="40" y="50"/>
                    </a:lnTo>
                    <a:lnTo>
                      <a:pt x="45" y="51"/>
                    </a:lnTo>
                    <a:lnTo>
                      <a:pt x="45" y="51"/>
                    </a:lnTo>
                    <a:lnTo>
                      <a:pt x="54" y="53"/>
                    </a:lnTo>
                    <a:lnTo>
                      <a:pt x="54" y="53"/>
                    </a:lnTo>
                    <a:lnTo>
                      <a:pt x="50" y="54"/>
                    </a:lnTo>
                    <a:lnTo>
                      <a:pt x="47" y="56"/>
                    </a:lnTo>
                    <a:lnTo>
                      <a:pt x="44" y="56"/>
                    </a:lnTo>
                    <a:lnTo>
                      <a:pt x="44" y="56"/>
                    </a:lnTo>
                    <a:lnTo>
                      <a:pt x="40" y="54"/>
                    </a:lnTo>
                    <a:lnTo>
                      <a:pt x="37" y="53"/>
                    </a:lnTo>
                    <a:lnTo>
                      <a:pt x="33" y="51"/>
                    </a:lnTo>
                    <a:lnTo>
                      <a:pt x="30" y="53"/>
                    </a:lnTo>
                    <a:lnTo>
                      <a:pt x="30" y="53"/>
                    </a:lnTo>
                    <a:lnTo>
                      <a:pt x="27" y="54"/>
                    </a:lnTo>
                    <a:lnTo>
                      <a:pt x="21" y="56"/>
                    </a:lnTo>
                    <a:lnTo>
                      <a:pt x="11" y="57"/>
                    </a:lnTo>
                    <a:lnTo>
                      <a:pt x="11" y="57"/>
                    </a:lnTo>
                    <a:lnTo>
                      <a:pt x="7" y="58"/>
                    </a:lnTo>
                    <a:lnTo>
                      <a:pt x="7" y="58"/>
                    </a:lnTo>
                    <a:lnTo>
                      <a:pt x="7" y="63"/>
                    </a:lnTo>
                    <a:lnTo>
                      <a:pt x="8" y="66"/>
                    </a:lnTo>
                    <a:lnTo>
                      <a:pt x="8" y="66"/>
                    </a:lnTo>
                    <a:lnTo>
                      <a:pt x="10" y="67"/>
                    </a:lnTo>
                    <a:lnTo>
                      <a:pt x="10" y="67"/>
                    </a:lnTo>
                    <a:lnTo>
                      <a:pt x="16" y="67"/>
                    </a:lnTo>
                    <a:lnTo>
                      <a:pt x="17" y="68"/>
                    </a:lnTo>
                    <a:lnTo>
                      <a:pt x="17" y="68"/>
                    </a:lnTo>
                    <a:lnTo>
                      <a:pt x="18" y="70"/>
                    </a:lnTo>
                    <a:lnTo>
                      <a:pt x="18" y="7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3" name="Gambia">
                <a:extLst>
                  <a:ext uri="{FF2B5EF4-FFF2-40B4-BE49-F238E27FC236}">
                    <a16:creationId xmlns:a16="http://schemas.microsoft.com/office/drawing/2014/main" id="{57F3CC8B-6276-2EA6-4AA0-19473C3486B8}"/>
                  </a:ext>
                </a:extLst>
              </p:cNvPr>
              <p:cNvSpPr>
                <a:spLocks/>
              </p:cNvSpPr>
              <p:nvPr/>
            </p:nvSpPr>
            <p:spPr bwMode="auto">
              <a:xfrm>
                <a:off x="3926814" y="3976789"/>
                <a:ext cx="69550" cy="20717"/>
              </a:xfrm>
              <a:custGeom>
                <a:avLst/>
                <a:gdLst/>
                <a:ahLst/>
                <a:cxnLst>
                  <a:cxn ang="0">
                    <a:pos x="23" y="9"/>
                  </a:cxn>
                  <a:cxn ang="0">
                    <a:pos x="23" y="9"/>
                  </a:cxn>
                  <a:cxn ang="0">
                    <a:pos x="26" y="7"/>
                  </a:cxn>
                  <a:cxn ang="0">
                    <a:pos x="30" y="9"/>
                  </a:cxn>
                  <a:cxn ang="0">
                    <a:pos x="33" y="10"/>
                  </a:cxn>
                  <a:cxn ang="0">
                    <a:pos x="37" y="12"/>
                  </a:cxn>
                  <a:cxn ang="0">
                    <a:pos x="37" y="12"/>
                  </a:cxn>
                  <a:cxn ang="0">
                    <a:pos x="40" y="12"/>
                  </a:cxn>
                  <a:cxn ang="0">
                    <a:pos x="43" y="10"/>
                  </a:cxn>
                  <a:cxn ang="0">
                    <a:pos x="47" y="9"/>
                  </a:cxn>
                  <a:cxn ang="0">
                    <a:pos x="47" y="9"/>
                  </a:cxn>
                  <a:cxn ang="0">
                    <a:pos x="38" y="7"/>
                  </a:cxn>
                  <a:cxn ang="0">
                    <a:pos x="38" y="7"/>
                  </a:cxn>
                  <a:cxn ang="0">
                    <a:pos x="33" y="6"/>
                  </a:cxn>
                  <a:cxn ang="0">
                    <a:pos x="30" y="3"/>
                  </a:cxn>
                  <a:cxn ang="0">
                    <a:pos x="27" y="0"/>
                  </a:cxn>
                  <a:cxn ang="0">
                    <a:pos x="24" y="0"/>
                  </a:cxn>
                  <a:cxn ang="0">
                    <a:pos x="23" y="2"/>
                  </a:cxn>
                  <a:cxn ang="0">
                    <a:pos x="23" y="2"/>
                  </a:cxn>
                  <a:cxn ang="0">
                    <a:pos x="13" y="4"/>
                  </a:cxn>
                  <a:cxn ang="0">
                    <a:pos x="3" y="4"/>
                  </a:cxn>
                  <a:cxn ang="0">
                    <a:pos x="3" y="4"/>
                  </a:cxn>
                  <a:cxn ang="0">
                    <a:pos x="0" y="14"/>
                  </a:cxn>
                  <a:cxn ang="0">
                    <a:pos x="0" y="14"/>
                  </a:cxn>
                  <a:cxn ang="0">
                    <a:pos x="4" y="13"/>
                  </a:cxn>
                  <a:cxn ang="0">
                    <a:pos x="4" y="13"/>
                  </a:cxn>
                  <a:cxn ang="0">
                    <a:pos x="14" y="12"/>
                  </a:cxn>
                  <a:cxn ang="0">
                    <a:pos x="20" y="10"/>
                  </a:cxn>
                  <a:cxn ang="0">
                    <a:pos x="23" y="9"/>
                  </a:cxn>
                  <a:cxn ang="0">
                    <a:pos x="23" y="9"/>
                  </a:cxn>
                </a:cxnLst>
                <a:rect l="0" t="0" r="r" b="b"/>
                <a:pathLst>
                  <a:path w="47" h="14">
                    <a:moveTo>
                      <a:pt x="23" y="9"/>
                    </a:moveTo>
                    <a:lnTo>
                      <a:pt x="23" y="9"/>
                    </a:lnTo>
                    <a:lnTo>
                      <a:pt x="26" y="7"/>
                    </a:lnTo>
                    <a:lnTo>
                      <a:pt x="30" y="9"/>
                    </a:lnTo>
                    <a:lnTo>
                      <a:pt x="33" y="10"/>
                    </a:lnTo>
                    <a:lnTo>
                      <a:pt x="37" y="12"/>
                    </a:lnTo>
                    <a:lnTo>
                      <a:pt x="37" y="12"/>
                    </a:lnTo>
                    <a:lnTo>
                      <a:pt x="40" y="12"/>
                    </a:lnTo>
                    <a:lnTo>
                      <a:pt x="43" y="10"/>
                    </a:lnTo>
                    <a:lnTo>
                      <a:pt x="47" y="9"/>
                    </a:lnTo>
                    <a:lnTo>
                      <a:pt x="47" y="9"/>
                    </a:lnTo>
                    <a:lnTo>
                      <a:pt x="38" y="7"/>
                    </a:lnTo>
                    <a:lnTo>
                      <a:pt x="38" y="7"/>
                    </a:lnTo>
                    <a:lnTo>
                      <a:pt x="33" y="6"/>
                    </a:lnTo>
                    <a:lnTo>
                      <a:pt x="30" y="3"/>
                    </a:lnTo>
                    <a:lnTo>
                      <a:pt x="27" y="0"/>
                    </a:lnTo>
                    <a:lnTo>
                      <a:pt x="24" y="0"/>
                    </a:lnTo>
                    <a:lnTo>
                      <a:pt x="23" y="2"/>
                    </a:lnTo>
                    <a:lnTo>
                      <a:pt x="23" y="2"/>
                    </a:lnTo>
                    <a:lnTo>
                      <a:pt x="13" y="4"/>
                    </a:lnTo>
                    <a:lnTo>
                      <a:pt x="3" y="4"/>
                    </a:lnTo>
                    <a:lnTo>
                      <a:pt x="3" y="4"/>
                    </a:lnTo>
                    <a:lnTo>
                      <a:pt x="0" y="14"/>
                    </a:lnTo>
                    <a:lnTo>
                      <a:pt x="0" y="14"/>
                    </a:lnTo>
                    <a:lnTo>
                      <a:pt x="4" y="13"/>
                    </a:lnTo>
                    <a:lnTo>
                      <a:pt x="4" y="13"/>
                    </a:lnTo>
                    <a:lnTo>
                      <a:pt x="14" y="12"/>
                    </a:lnTo>
                    <a:lnTo>
                      <a:pt x="20" y="10"/>
                    </a:lnTo>
                    <a:lnTo>
                      <a:pt x="23" y="9"/>
                    </a:lnTo>
                    <a:lnTo>
                      <a:pt x="23" y="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4" name="Guinea-Bissau">
                <a:extLst>
                  <a:ext uri="{FF2B5EF4-FFF2-40B4-BE49-F238E27FC236}">
                    <a16:creationId xmlns:a16="http://schemas.microsoft.com/office/drawing/2014/main" id="{8E8D6B4E-D01D-CA56-EC25-0DDB624C2648}"/>
                  </a:ext>
                </a:extLst>
              </p:cNvPr>
              <p:cNvSpPr>
                <a:spLocks/>
              </p:cNvSpPr>
              <p:nvPr/>
            </p:nvSpPr>
            <p:spPr bwMode="auto">
              <a:xfrm>
                <a:off x="3931254" y="4006384"/>
                <a:ext cx="66591" cy="39954"/>
              </a:xfrm>
              <a:custGeom>
                <a:avLst/>
                <a:gdLst/>
                <a:ahLst/>
                <a:cxnLst>
                  <a:cxn ang="0">
                    <a:pos x="24" y="26"/>
                  </a:cxn>
                  <a:cxn ang="0">
                    <a:pos x="24" y="26"/>
                  </a:cxn>
                  <a:cxn ang="0">
                    <a:pos x="31" y="20"/>
                  </a:cxn>
                  <a:cxn ang="0">
                    <a:pos x="34" y="17"/>
                  </a:cxn>
                  <a:cxn ang="0">
                    <a:pos x="37" y="17"/>
                  </a:cxn>
                  <a:cxn ang="0">
                    <a:pos x="37" y="17"/>
                  </a:cxn>
                  <a:cxn ang="0">
                    <a:pos x="38" y="17"/>
                  </a:cxn>
                  <a:cxn ang="0">
                    <a:pos x="41" y="17"/>
                  </a:cxn>
                  <a:cxn ang="0">
                    <a:pos x="43" y="14"/>
                  </a:cxn>
                  <a:cxn ang="0">
                    <a:pos x="43" y="14"/>
                  </a:cxn>
                  <a:cxn ang="0">
                    <a:pos x="41" y="11"/>
                  </a:cxn>
                  <a:cxn ang="0">
                    <a:pos x="40" y="9"/>
                  </a:cxn>
                  <a:cxn ang="0">
                    <a:pos x="41" y="7"/>
                  </a:cxn>
                  <a:cxn ang="0">
                    <a:pos x="41" y="7"/>
                  </a:cxn>
                  <a:cxn ang="0">
                    <a:pos x="44" y="6"/>
                  </a:cxn>
                  <a:cxn ang="0">
                    <a:pos x="44" y="4"/>
                  </a:cxn>
                  <a:cxn ang="0">
                    <a:pos x="45" y="2"/>
                  </a:cxn>
                  <a:cxn ang="0">
                    <a:pos x="45" y="2"/>
                  </a:cxn>
                  <a:cxn ang="0">
                    <a:pos x="41" y="0"/>
                  </a:cxn>
                  <a:cxn ang="0">
                    <a:pos x="41" y="0"/>
                  </a:cxn>
                  <a:cxn ang="0">
                    <a:pos x="18" y="2"/>
                  </a:cxn>
                  <a:cxn ang="0">
                    <a:pos x="18" y="2"/>
                  </a:cxn>
                  <a:cxn ang="0">
                    <a:pos x="14" y="4"/>
                  </a:cxn>
                  <a:cxn ang="0">
                    <a:pos x="11" y="6"/>
                  </a:cxn>
                  <a:cxn ang="0">
                    <a:pos x="8" y="6"/>
                  </a:cxn>
                  <a:cxn ang="0">
                    <a:pos x="8" y="6"/>
                  </a:cxn>
                  <a:cxn ang="0">
                    <a:pos x="7" y="4"/>
                  </a:cxn>
                  <a:cxn ang="0">
                    <a:pos x="7" y="4"/>
                  </a:cxn>
                  <a:cxn ang="0">
                    <a:pos x="6" y="3"/>
                  </a:cxn>
                  <a:cxn ang="0">
                    <a:pos x="0" y="3"/>
                  </a:cxn>
                  <a:cxn ang="0">
                    <a:pos x="0" y="3"/>
                  </a:cxn>
                  <a:cxn ang="0">
                    <a:pos x="6" y="10"/>
                  </a:cxn>
                  <a:cxn ang="0">
                    <a:pos x="8" y="11"/>
                  </a:cxn>
                  <a:cxn ang="0">
                    <a:pos x="14" y="13"/>
                  </a:cxn>
                  <a:cxn ang="0">
                    <a:pos x="14" y="13"/>
                  </a:cxn>
                  <a:cxn ang="0">
                    <a:pos x="15" y="14"/>
                  </a:cxn>
                  <a:cxn ang="0">
                    <a:pos x="17" y="16"/>
                  </a:cxn>
                  <a:cxn ang="0">
                    <a:pos x="17" y="19"/>
                  </a:cxn>
                  <a:cxn ang="0">
                    <a:pos x="17" y="21"/>
                  </a:cxn>
                  <a:cxn ang="0">
                    <a:pos x="18" y="24"/>
                  </a:cxn>
                  <a:cxn ang="0">
                    <a:pos x="20" y="26"/>
                  </a:cxn>
                  <a:cxn ang="0">
                    <a:pos x="20" y="26"/>
                  </a:cxn>
                  <a:cxn ang="0">
                    <a:pos x="23" y="27"/>
                  </a:cxn>
                  <a:cxn ang="0">
                    <a:pos x="23" y="27"/>
                  </a:cxn>
                  <a:cxn ang="0">
                    <a:pos x="24" y="26"/>
                  </a:cxn>
                  <a:cxn ang="0">
                    <a:pos x="24" y="26"/>
                  </a:cxn>
                </a:cxnLst>
                <a:rect l="0" t="0" r="r" b="b"/>
                <a:pathLst>
                  <a:path w="45" h="27">
                    <a:moveTo>
                      <a:pt x="24" y="26"/>
                    </a:moveTo>
                    <a:lnTo>
                      <a:pt x="24" y="26"/>
                    </a:lnTo>
                    <a:lnTo>
                      <a:pt x="31" y="20"/>
                    </a:lnTo>
                    <a:lnTo>
                      <a:pt x="34" y="17"/>
                    </a:lnTo>
                    <a:lnTo>
                      <a:pt x="37" y="17"/>
                    </a:lnTo>
                    <a:lnTo>
                      <a:pt x="37" y="17"/>
                    </a:lnTo>
                    <a:lnTo>
                      <a:pt x="38" y="17"/>
                    </a:lnTo>
                    <a:lnTo>
                      <a:pt x="41" y="17"/>
                    </a:lnTo>
                    <a:lnTo>
                      <a:pt x="43" y="14"/>
                    </a:lnTo>
                    <a:lnTo>
                      <a:pt x="43" y="14"/>
                    </a:lnTo>
                    <a:lnTo>
                      <a:pt x="41" y="11"/>
                    </a:lnTo>
                    <a:lnTo>
                      <a:pt x="40" y="9"/>
                    </a:lnTo>
                    <a:lnTo>
                      <a:pt x="41" y="7"/>
                    </a:lnTo>
                    <a:lnTo>
                      <a:pt x="41" y="7"/>
                    </a:lnTo>
                    <a:lnTo>
                      <a:pt x="44" y="6"/>
                    </a:lnTo>
                    <a:lnTo>
                      <a:pt x="44" y="4"/>
                    </a:lnTo>
                    <a:lnTo>
                      <a:pt x="45" y="2"/>
                    </a:lnTo>
                    <a:lnTo>
                      <a:pt x="45" y="2"/>
                    </a:lnTo>
                    <a:lnTo>
                      <a:pt x="41" y="0"/>
                    </a:lnTo>
                    <a:lnTo>
                      <a:pt x="41" y="0"/>
                    </a:lnTo>
                    <a:lnTo>
                      <a:pt x="18" y="2"/>
                    </a:lnTo>
                    <a:lnTo>
                      <a:pt x="18" y="2"/>
                    </a:lnTo>
                    <a:lnTo>
                      <a:pt x="14" y="4"/>
                    </a:lnTo>
                    <a:lnTo>
                      <a:pt x="11" y="6"/>
                    </a:lnTo>
                    <a:lnTo>
                      <a:pt x="8" y="6"/>
                    </a:lnTo>
                    <a:lnTo>
                      <a:pt x="8" y="6"/>
                    </a:lnTo>
                    <a:lnTo>
                      <a:pt x="7" y="4"/>
                    </a:lnTo>
                    <a:lnTo>
                      <a:pt x="7" y="4"/>
                    </a:lnTo>
                    <a:lnTo>
                      <a:pt x="6" y="3"/>
                    </a:lnTo>
                    <a:lnTo>
                      <a:pt x="0" y="3"/>
                    </a:lnTo>
                    <a:lnTo>
                      <a:pt x="0" y="3"/>
                    </a:lnTo>
                    <a:lnTo>
                      <a:pt x="6" y="10"/>
                    </a:lnTo>
                    <a:lnTo>
                      <a:pt x="8" y="11"/>
                    </a:lnTo>
                    <a:lnTo>
                      <a:pt x="14" y="13"/>
                    </a:lnTo>
                    <a:lnTo>
                      <a:pt x="14" y="13"/>
                    </a:lnTo>
                    <a:lnTo>
                      <a:pt x="15" y="14"/>
                    </a:lnTo>
                    <a:lnTo>
                      <a:pt x="17" y="16"/>
                    </a:lnTo>
                    <a:lnTo>
                      <a:pt x="17" y="19"/>
                    </a:lnTo>
                    <a:lnTo>
                      <a:pt x="17" y="21"/>
                    </a:lnTo>
                    <a:lnTo>
                      <a:pt x="18" y="24"/>
                    </a:lnTo>
                    <a:lnTo>
                      <a:pt x="20" y="26"/>
                    </a:lnTo>
                    <a:lnTo>
                      <a:pt x="20" y="26"/>
                    </a:lnTo>
                    <a:lnTo>
                      <a:pt x="23" y="27"/>
                    </a:lnTo>
                    <a:lnTo>
                      <a:pt x="23" y="27"/>
                    </a:lnTo>
                    <a:lnTo>
                      <a:pt x="24" y="26"/>
                    </a:lnTo>
                    <a:lnTo>
                      <a:pt x="24" y="2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5" name="Guinea">
                <a:extLst>
                  <a:ext uri="{FF2B5EF4-FFF2-40B4-BE49-F238E27FC236}">
                    <a16:creationId xmlns:a16="http://schemas.microsoft.com/office/drawing/2014/main" id="{EE2B09BC-BDC2-D59F-83E3-4A6F7485E259}"/>
                  </a:ext>
                </a:extLst>
              </p:cNvPr>
              <p:cNvSpPr>
                <a:spLocks/>
              </p:cNvSpPr>
              <p:nvPr/>
            </p:nvSpPr>
            <p:spPr bwMode="auto">
              <a:xfrm>
                <a:off x="3965288" y="4006384"/>
                <a:ext cx="176094" cy="133181"/>
              </a:xfrm>
              <a:custGeom>
                <a:avLst/>
                <a:gdLst/>
                <a:ahLst/>
                <a:cxnLst>
                  <a:cxn ang="0">
                    <a:pos x="41" y="47"/>
                  </a:cxn>
                  <a:cxn ang="0">
                    <a:pos x="47" y="47"/>
                  </a:cxn>
                  <a:cxn ang="0">
                    <a:pos x="59" y="44"/>
                  </a:cxn>
                  <a:cxn ang="0">
                    <a:pos x="66" y="51"/>
                  </a:cxn>
                  <a:cxn ang="0">
                    <a:pos x="72" y="60"/>
                  </a:cxn>
                  <a:cxn ang="0">
                    <a:pos x="74" y="70"/>
                  </a:cxn>
                  <a:cxn ang="0">
                    <a:pos x="86" y="70"/>
                  </a:cxn>
                  <a:cxn ang="0">
                    <a:pos x="89" y="74"/>
                  </a:cxn>
                  <a:cxn ang="0">
                    <a:pos x="91" y="83"/>
                  </a:cxn>
                  <a:cxn ang="0">
                    <a:pos x="96" y="90"/>
                  </a:cxn>
                  <a:cxn ang="0">
                    <a:pos x="102" y="84"/>
                  </a:cxn>
                  <a:cxn ang="0">
                    <a:pos x="105" y="84"/>
                  </a:cxn>
                  <a:cxn ang="0">
                    <a:pos x="108" y="85"/>
                  </a:cxn>
                  <a:cxn ang="0">
                    <a:pos x="112" y="81"/>
                  </a:cxn>
                  <a:cxn ang="0">
                    <a:pos x="111" y="74"/>
                  </a:cxn>
                  <a:cxn ang="0">
                    <a:pos x="112" y="70"/>
                  </a:cxn>
                  <a:cxn ang="0">
                    <a:pos x="118" y="70"/>
                  </a:cxn>
                  <a:cxn ang="0">
                    <a:pos x="118" y="66"/>
                  </a:cxn>
                  <a:cxn ang="0">
                    <a:pos x="115" y="60"/>
                  </a:cxn>
                  <a:cxn ang="0">
                    <a:pos x="112" y="53"/>
                  </a:cxn>
                  <a:cxn ang="0">
                    <a:pos x="111" y="48"/>
                  </a:cxn>
                  <a:cxn ang="0">
                    <a:pos x="111" y="39"/>
                  </a:cxn>
                  <a:cxn ang="0">
                    <a:pos x="109" y="33"/>
                  </a:cxn>
                  <a:cxn ang="0">
                    <a:pos x="106" y="29"/>
                  </a:cxn>
                  <a:cxn ang="0">
                    <a:pos x="105" y="24"/>
                  </a:cxn>
                  <a:cxn ang="0">
                    <a:pos x="108" y="23"/>
                  </a:cxn>
                  <a:cxn ang="0">
                    <a:pos x="102" y="19"/>
                  </a:cxn>
                  <a:cxn ang="0">
                    <a:pos x="99" y="9"/>
                  </a:cxn>
                  <a:cxn ang="0">
                    <a:pos x="95" y="4"/>
                  </a:cxn>
                  <a:cxn ang="0">
                    <a:pos x="86" y="10"/>
                  </a:cxn>
                  <a:cxn ang="0">
                    <a:pos x="78" y="10"/>
                  </a:cxn>
                  <a:cxn ang="0">
                    <a:pos x="72" y="11"/>
                  </a:cxn>
                  <a:cxn ang="0">
                    <a:pos x="68" y="11"/>
                  </a:cxn>
                  <a:cxn ang="0">
                    <a:pos x="64" y="13"/>
                  </a:cxn>
                  <a:cxn ang="0">
                    <a:pos x="59" y="9"/>
                  </a:cxn>
                  <a:cxn ang="0">
                    <a:pos x="59" y="6"/>
                  </a:cxn>
                  <a:cxn ang="0">
                    <a:pos x="49" y="7"/>
                  </a:cxn>
                  <a:cxn ang="0">
                    <a:pos x="34" y="4"/>
                  </a:cxn>
                  <a:cxn ang="0">
                    <a:pos x="28" y="2"/>
                  </a:cxn>
                  <a:cxn ang="0">
                    <a:pos x="22" y="3"/>
                  </a:cxn>
                  <a:cxn ang="0">
                    <a:pos x="18" y="7"/>
                  </a:cxn>
                  <a:cxn ang="0">
                    <a:pos x="20" y="14"/>
                  </a:cxn>
                  <a:cxn ang="0">
                    <a:pos x="15" y="17"/>
                  </a:cxn>
                  <a:cxn ang="0">
                    <a:pos x="11" y="17"/>
                  </a:cxn>
                  <a:cxn ang="0">
                    <a:pos x="1" y="26"/>
                  </a:cxn>
                  <a:cxn ang="0">
                    <a:pos x="2" y="30"/>
                  </a:cxn>
                  <a:cxn ang="0">
                    <a:pos x="11" y="41"/>
                  </a:cxn>
                  <a:cxn ang="0">
                    <a:pos x="25" y="54"/>
                  </a:cxn>
                  <a:cxn ang="0">
                    <a:pos x="35" y="54"/>
                  </a:cxn>
                  <a:cxn ang="0">
                    <a:pos x="39" y="48"/>
                  </a:cxn>
                </a:cxnLst>
                <a:rect l="0" t="0" r="r" b="b"/>
                <a:pathLst>
                  <a:path w="119" h="90">
                    <a:moveTo>
                      <a:pt x="39" y="48"/>
                    </a:moveTo>
                    <a:lnTo>
                      <a:pt x="39" y="48"/>
                    </a:lnTo>
                    <a:lnTo>
                      <a:pt x="41" y="47"/>
                    </a:lnTo>
                    <a:lnTo>
                      <a:pt x="42" y="46"/>
                    </a:lnTo>
                    <a:lnTo>
                      <a:pt x="47" y="47"/>
                    </a:lnTo>
                    <a:lnTo>
                      <a:pt x="47" y="47"/>
                    </a:lnTo>
                    <a:lnTo>
                      <a:pt x="49" y="47"/>
                    </a:lnTo>
                    <a:lnTo>
                      <a:pt x="54" y="46"/>
                    </a:lnTo>
                    <a:lnTo>
                      <a:pt x="59" y="44"/>
                    </a:lnTo>
                    <a:lnTo>
                      <a:pt x="59" y="44"/>
                    </a:lnTo>
                    <a:lnTo>
                      <a:pt x="62" y="47"/>
                    </a:lnTo>
                    <a:lnTo>
                      <a:pt x="66" y="51"/>
                    </a:lnTo>
                    <a:lnTo>
                      <a:pt x="71" y="57"/>
                    </a:lnTo>
                    <a:lnTo>
                      <a:pt x="72" y="60"/>
                    </a:lnTo>
                    <a:lnTo>
                      <a:pt x="72" y="60"/>
                    </a:lnTo>
                    <a:lnTo>
                      <a:pt x="72" y="66"/>
                    </a:lnTo>
                    <a:lnTo>
                      <a:pt x="74" y="70"/>
                    </a:lnTo>
                    <a:lnTo>
                      <a:pt x="74" y="70"/>
                    </a:lnTo>
                    <a:lnTo>
                      <a:pt x="75" y="71"/>
                    </a:lnTo>
                    <a:lnTo>
                      <a:pt x="75" y="71"/>
                    </a:lnTo>
                    <a:lnTo>
                      <a:pt x="86" y="70"/>
                    </a:lnTo>
                    <a:lnTo>
                      <a:pt x="86" y="70"/>
                    </a:lnTo>
                    <a:lnTo>
                      <a:pt x="88" y="71"/>
                    </a:lnTo>
                    <a:lnTo>
                      <a:pt x="89" y="74"/>
                    </a:lnTo>
                    <a:lnTo>
                      <a:pt x="91" y="78"/>
                    </a:lnTo>
                    <a:lnTo>
                      <a:pt x="91" y="83"/>
                    </a:lnTo>
                    <a:lnTo>
                      <a:pt x="91" y="83"/>
                    </a:lnTo>
                    <a:lnTo>
                      <a:pt x="91" y="87"/>
                    </a:lnTo>
                    <a:lnTo>
                      <a:pt x="93" y="88"/>
                    </a:lnTo>
                    <a:lnTo>
                      <a:pt x="96" y="90"/>
                    </a:lnTo>
                    <a:lnTo>
                      <a:pt x="98" y="88"/>
                    </a:lnTo>
                    <a:lnTo>
                      <a:pt x="98" y="88"/>
                    </a:lnTo>
                    <a:lnTo>
                      <a:pt x="102" y="84"/>
                    </a:lnTo>
                    <a:lnTo>
                      <a:pt x="103" y="83"/>
                    </a:lnTo>
                    <a:lnTo>
                      <a:pt x="105" y="84"/>
                    </a:lnTo>
                    <a:lnTo>
                      <a:pt x="105" y="84"/>
                    </a:lnTo>
                    <a:lnTo>
                      <a:pt x="106" y="85"/>
                    </a:lnTo>
                    <a:lnTo>
                      <a:pt x="108" y="85"/>
                    </a:lnTo>
                    <a:lnTo>
                      <a:pt x="108" y="85"/>
                    </a:lnTo>
                    <a:lnTo>
                      <a:pt x="109" y="84"/>
                    </a:lnTo>
                    <a:lnTo>
                      <a:pt x="112" y="81"/>
                    </a:lnTo>
                    <a:lnTo>
                      <a:pt x="112" y="81"/>
                    </a:lnTo>
                    <a:lnTo>
                      <a:pt x="112" y="78"/>
                    </a:lnTo>
                    <a:lnTo>
                      <a:pt x="112" y="77"/>
                    </a:lnTo>
                    <a:lnTo>
                      <a:pt x="111" y="74"/>
                    </a:lnTo>
                    <a:lnTo>
                      <a:pt x="111" y="71"/>
                    </a:lnTo>
                    <a:lnTo>
                      <a:pt x="111" y="71"/>
                    </a:lnTo>
                    <a:lnTo>
                      <a:pt x="112" y="70"/>
                    </a:lnTo>
                    <a:lnTo>
                      <a:pt x="115" y="71"/>
                    </a:lnTo>
                    <a:lnTo>
                      <a:pt x="116" y="71"/>
                    </a:lnTo>
                    <a:lnTo>
                      <a:pt x="118" y="70"/>
                    </a:lnTo>
                    <a:lnTo>
                      <a:pt x="118" y="70"/>
                    </a:lnTo>
                    <a:lnTo>
                      <a:pt x="119" y="68"/>
                    </a:lnTo>
                    <a:lnTo>
                      <a:pt x="118" y="66"/>
                    </a:lnTo>
                    <a:lnTo>
                      <a:pt x="116" y="63"/>
                    </a:lnTo>
                    <a:lnTo>
                      <a:pt x="115" y="60"/>
                    </a:lnTo>
                    <a:lnTo>
                      <a:pt x="115" y="60"/>
                    </a:lnTo>
                    <a:lnTo>
                      <a:pt x="115" y="57"/>
                    </a:lnTo>
                    <a:lnTo>
                      <a:pt x="115" y="54"/>
                    </a:lnTo>
                    <a:lnTo>
                      <a:pt x="112" y="53"/>
                    </a:lnTo>
                    <a:lnTo>
                      <a:pt x="112" y="53"/>
                    </a:lnTo>
                    <a:lnTo>
                      <a:pt x="111" y="51"/>
                    </a:lnTo>
                    <a:lnTo>
                      <a:pt x="111" y="48"/>
                    </a:lnTo>
                    <a:lnTo>
                      <a:pt x="112" y="40"/>
                    </a:lnTo>
                    <a:lnTo>
                      <a:pt x="112" y="40"/>
                    </a:lnTo>
                    <a:lnTo>
                      <a:pt x="111" y="39"/>
                    </a:lnTo>
                    <a:lnTo>
                      <a:pt x="111" y="39"/>
                    </a:lnTo>
                    <a:lnTo>
                      <a:pt x="109" y="36"/>
                    </a:lnTo>
                    <a:lnTo>
                      <a:pt x="109" y="33"/>
                    </a:lnTo>
                    <a:lnTo>
                      <a:pt x="108" y="30"/>
                    </a:lnTo>
                    <a:lnTo>
                      <a:pt x="106" y="29"/>
                    </a:lnTo>
                    <a:lnTo>
                      <a:pt x="106" y="29"/>
                    </a:lnTo>
                    <a:lnTo>
                      <a:pt x="105" y="29"/>
                    </a:lnTo>
                    <a:lnTo>
                      <a:pt x="105" y="26"/>
                    </a:lnTo>
                    <a:lnTo>
                      <a:pt x="105" y="24"/>
                    </a:lnTo>
                    <a:lnTo>
                      <a:pt x="106" y="23"/>
                    </a:lnTo>
                    <a:lnTo>
                      <a:pt x="106" y="23"/>
                    </a:lnTo>
                    <a:lnTo>
                      <a:pt x="108" y="23"/>
                    </a:lnTo>
                    <a:lnTo>
                      <a:pt x="106" y="21"/>
                    </a:lnTo>
                    <a:lnTo>
                      <a:pt x="105" y="20"/>
                    </a:lnTo>
                    <a:lnTo>
                      <a:pt x="102" y="19"/>
                    </a:lnTo>
                    <a:lnTo>
                      <a:pt x="101" y="16"/>
                    </a:lnTo>
                    <a:lnTo>
                      <a:pt x="101" y="16"/>
                    </a:lnTo>
                    <a:lnTo>
                      <a:pt x="99" y="9"/>
                    </a:lnTo>
                    <a:lnTo>
                      <a:pt x="96" y="6"/>
                    </a:lnTo>
                    <a:lnTo>
                      <a:pt x="95" y="4"/>
                    </a:lnTo>
                    <a:lnTo>
                      <a:pt x="95" y="4"/>
                    </a:lnTo>
                    <a:lnTo>
                      <a:pt x="92" y="4"/>
                    </a:lnTo>
                    <a:lnTo>
                      <a:pt x="89" y="7"/>
                    </a:lnTo>
                    <a:lnTo>
                      <a:pt x="86" y="10"/>
                    </a:lnTo>
                    <a:lnTo>
                      <a:pt x="84" y="11"/>
                    </a:lnTo>
                    <a:lnTo>
                      <a:pt x="84" y="11"/>
                    </a:lnTo>
                    <a:lnTo>
                      <a:pt x="78" y="10"/>
                    </a:lnTo>
                    <a:lnTo>
                      <a:pt x="75" y="9"/>
                    </a:lnTo>
                    <a:lnTo>
                      <a:pt x="74" y="10"/>
                    </a:lnTo>
                    <a:lnTo>
                      <a:pt x="72" y="11"/>
                    </a:lnTo>
                    <a:lnTo>
                      <a:pt x="72" y="11"/>
                    </a:lnTo>
                    <a:lnTo>
                      <a:pt x="71" y="13"/>
                    </a:lnTo>
                    <a:lnTo>
                      <a:pt x="68" y="11"/>
                    </a:lnTo>
                    <a:lnTo>
                      <a:pt x="65" y="11"/>
                    </a:lnTo>
                    <a:lnTo>
                      <a:pt x="64" y="13"/>
                    </a:lnTo>
                    <a:lnTo>
                      <a:pt x="64" y="13"/>
                    </a:lnTo>
                    <a:lnTo>
                      <a:pt x="61" y="13"/>
                    </a:lnTo>
                    <a:lnTo>
                      <a:pt x="59" y="11"/>
                    </a:lnTo>
                    <a:lnTo>
                      <a:pt x="59" y="9"/>
                    </a:lnTo>
                    <a:lnTo>
                      <a:pt x="59" y="9"/>
                    </a:lnTo>
                    <a:lnTo>
                      <a:pt x="59" y="6"/>
                    </a:lnTo>
                    <a:lnTo>
                      <a:pt x="59" y="6"/>
                    </a:lnTo>
                    <a:lnTo>
                      <a:pt x="56" y="6"/>
                    </a:lnTo>
                    <a:lnTo>
                      <a:pt x="56" y="6"/>
                    </a:lnTo>
                    <a:lnTo>
                      <a:pt x="49" y="7"/>
                    </a:lnTo>
                    <a:lnTo>
                      <a:pt x="42" y="7"/>
                    </a:lnTo>
                    <a:lnTo>
                      <a:pt x="37" y="6"/>
                    </a:lnTo>
                    <a:lnTo>
                      <a:pt x="34" y="4"/>
                    </a:lnTo>
                    <a:lnTo>
                      <a:pt x="34" y="4"/>
                    </a:lnTo>
                    <a:lnTo>
                      <a:pt x="31" y="3"/>
                    </a:lnTo>
                    <a:lnTo>
                      <a:pt x="28" y="2"/>
                    </a:lnTo>
                    <a:lnTo>
                      <a:pt x="22" y="0"/>
                    </a:lnTo>
                    <a:lnTo>
                      <a:pt x="22" y="0"/>
                    </a:lnTo>
                    <a:lnTo>
                      <a:pt x="22" y="3"/>
                    </a:lnTo>
                    <a:lnTo>
                      <a:pt x="21" y="6"/>
                    </a:lnTo>
                    <a:lnTo>
                      <a:pt x="18" y="7"/>
                    </a:lnTo>
                    <a:lnTo>
                      <a:pt x="18" y="7"/>
                    </a:lnTo>
                    <a:lnTo>
                      <a:pt x="17" y="9"/>
                    </a:lnTo>
                    <a:lnTo>
                      <a:pt x="18" y="11"/>
                    </a:lnTo>
                    <a:lnTo>
                      <a:pt x="20" y="14"/>
                    </a:lnTo>
                    <a:lnTo>
                      <a:pt x="20" y="14"/>
                    </a:lnTo>
                    <a:lnTo>
                      <a:pt x="18" y="17"/>
                    </a:lnTo>
                    <a:lnTo>
                      <a:pt x="15" y="17"/>
                    </a:lnTo>
                    <a:lnTo>
                      <a:pt x="14" y="17"/>
                    </a:lnTo>
                    <a:lnTo>
                      <a:pt x="14" y="17"/>
                    </a:lnTo>
                    <a:lnTo>
                      <a:pt x="11" y="17"/>
                    </a:lnTo>
                    <a:lnTo>
                      <a:pt x="8" y="20"/>
                    </a:lnTo>
                    <a:lnTo>
                      <a:pt x="1" y="26"/>
                    </a:lnTo>
                    <a:lnTo>
                      <a:pt x="1" y="26"/>
                    </a:lnTo>
                    <a:lnTo>
                      <a:pt x="0" y="27"/>
                    </a:lnTo>
                    <a:lnTo>
                      <a:pt x="0" y="27"/>
                    </a:lnTo>
                    <a:lnTo>
                      <a:pt x="2" y="30"/>
                    </a:lnTo>
                    <a:lnTo>
                      <a:pt x="4" y="34"/>
                    </a:lnTo>
                    <a:lnTo>
                      <a:pt x="7" y="37"/>
                    </a:lnTo>
                    <a:lnTo>
                      <a:pt x="11" y="41"/>
                    </a:lnTo>
                    <a:lnTo>
                      <a:pt x="11" y="41"/>
                    </a:lnTo>
                    <a:lnTo>
                      <a:pt x="20" y="48"/>
                    </a:lnTo>
                    <a:lnTo>
                      <a:pt x="25" y="54"/>
                    </a:lnTo>
                    <a:lnTo>
                      <a:pt x="28" y="61"/>
                    </a:lnTo>
                    <a:lnTo>
                      <a:pt x="28" y="61"/>
                    </a:lnTo>
                    <a:lnTo>
                      <a:pt x="35" y="54"/>
                    </a:lnTo>
                    <a:lnTo>
                      <a:pt x="38" y="51"/>
                    </a:lnTo>
                    <a:lnTo>
                      <a:pt x="39" y="48"/>
                    </a:lnTo>
                    <a:lnTo>
                      <a:pt x="39" y="4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6" name="Sierra Leone">
                <a:extLst>
                  <a:ext uri="{FF2B5EF4-FFF2-40B4-BE49-F238E27FC236}">
                    <a16:creationId xmlns:a16="http://schemas.microsoft.com/office/drawing/2014/main" id="{CD9DBE7F-A63A-0265-B215-EC145BAC6FCC}"/>
                  </a:ext>
                </a:extLst>
              </p:cNvPr>
              <p:cNvSpPr>
                <a:spLocks/>
              </p:cNvSpPr>
              <p:nvPr/>
            </p:nvSpPr>
            <p:spPr bwMode="auto">
              <a:xfrm>
                <a:off x="4006723" y="4071495"/>
                <a:ext cx="69550" cy="75470"/>
              </a:xfrm>
              <a:custGeom>
                <a:avLst/>
                <a:gdLst/>
                <a:ahLst/>
                <a:cxnLst>
                  <a:cxn ang="0">
                    <a:pos x="46" y="36"/>
                  </a:cxn>
                  <a:cxn ang="0">
                    <a:pos x="46" y="36"/>
                  </a:cxn>
                  <a:cxn ang="0">
                    <a:pos x="47" y="30"/>
                  </a:cxn>
                  <a:cxn ang="0">
                    <a:pos x="47" y="29"/>
                  </a:cxn>
                  <a:cxn ang="0">
                    <a:pos x="46" y="26"/>
                  </a:cxn>
                  <a:cxn ang="0">
                    <a:pos x="46" y="26"/>
                  </a:cxn>
                  <a:cxn ang="0">
                    <a:pos x="44" y="22"/>
                  </a:cxn>
                  <a:cxn ang="0">
                    <a:pos x="44" y="16"/>
                  </a:cxn>
                  <a:cxn ang="0">
                    <a:pos x="44" y="16"/>
                  </a:cxn>
                  <a:cxn ang="0">
                    <a:pos x="43" y="13"/>
                  </a:cxn>
                  <a:cxn ang="0">
                    <a:pos x="38" y="7"/>
                  </a:cxn>
                  <a:cxn ang="0">
                    <a:pos x="34" y="3"/>
                  </a:cxn>
                  <a:cxn ang="0">
                    <a:pos x="31" y="0"/>
                  </a:cxn>
                  <a:cxn ang="0">
                    <a:pos x="31" y="0"/>
                  </a:cxn>
                  <a:cxn ang="0">
                    <a:pos x="26" y="2"/>
                  </a:cxn>
                  <a:cxn ang="0">
                    <a:pos x="21" y="3"/>
                  </a:cxn>
                  <a:cxn ang="0">
                    <a:pos x="19" y="3"/>
                  </a:cxn>
                  <a:cxn ang="0">
                    <a:pos x="19" y="3"/>
                  </a:cxn>
                  <a:cxn ang="0">
                    <a:pos x="14" y="2"/>
                  </a:cxn>
                  <a:cxn ang="0">
                    <a:pos x="13" y="3"/>
                  </a:cxn>
                  <a:cxn ang="0">
                    <a:pos x="11" y="4"/>
                  </a:cxn>
                  <a:cxn ang="0">
                    <a:pos x="11" y="4"/>
                  </a:cxn>
                  <a:cxn ang="0">
                    <a:pos x="10" y="7"/>
                  </a:cxn>
                  <a:cxn ang="0">
                    <a:pos x="7" y="10"/>
                  </a:cxn>
                  <a:cxn ang="0">
                    <a:pos x="0" y="17"/>
                  </a:cxn>
                  <a:cxn ang="0">
                    <a:pos x="0" y="17"/>
                  </a:cxn>
                  <a:cxn ang="0">
                    <a:pos x="3" y="23"/>
                  </a:cxn>
                  <a:cxn ang="0">
                    <a:pos x="3" y="23"/>
                  </a:cxn>
                  <a:cxn ang="0">
                    <a:pos x="6" y="30"/>
                  </a:cxn>
                  <a:cxn ang="0">
                    <a:pos x="9" y="36"/>
                  </a:cxn>
                  <a:cxn ang="0">
                    <a:pos x="11" y="40"/>
                  </a:cxn>
                  <a:cxn ang="0">
                    <a:pos x="16" y="43"/>
                  </a:cxn>
                  <a:cxn ang="0">
                    <a:pos x="16" y="43"/>
                  </a:cxn>
                  <a:cxn ang="0">
                    <a:pos x="28" y="51"/>
                  </a:cxn>
                  <a:cxn ang="0">
                    <a:pos x="28" y="51"/>
                  </a:cxn>
                  <a:cxn ang="0">
                    <a:pos x="33" y="46"/>
                  </a:cxn>
                  <a:cxn ang="0">
                    <a:pos x="33" y="46"/>
                  </a:cxn>
                  <a:cxn ang="0">
                    <a:pos x="40" y="41"/>
                  </a:cxn>
                  <a:cxn ang="0">
                    <a:pos x="43" y="39"/>
                  </a:cxn>
                  <a:cxn ang="0">
                    <a:pos x="46" y="36"/>
                  </a:cxn>
                  <a:cxn ang="0">
                    <a:pos x="46" y="36"/>
                  </a:cxn>
                </a:cxnLst>
                <a:rect l="0" t="0" r="r" b="b"/>
                <a:pathLst>
                  <a:path w="47" h="51">
                    <a:moveTo>
                      <a:pt x="46" y="36"/>
                    </a:moveTo>
                    <a:lnTo>
                      <a:pt x="46" y="36"/>
                    </a:lnTo>
                    <a:lnTo>
                      <a:pt x="47" y="30"/>
                    </a:lnTo>
                    <a:lnTo>
                      <a:pt x="47" y="29"/>
                    </a:lnTo>
                    <a:lnTo>
                      <a:pt x="46" y="26"/>
                    </a:lnTo>
                    <a:lnTo>
                      <a:pt x="46" y="26"/>
                    </a:lnTo>
                    <a:lnTo>
                      <a:pt x="44" y="22"/>
                    </a:lnTo>
                    <a:lnTo>
                      <a:pt x="44" y="16"/>
                    </a:lnTo>
                    <a:lnTo>
                      <a:pt x="44" y="16"/>
                    </a:lnTo>
                    <a:lnTo>
                      <a:pt x="43" y="13"/>
                    </a:lnTo>
                    <a:lnTo>
                      <a:pt x="38" y="7"/>
                    </a:lnTo>
                    <a:lnTo>
                      <a:pt x="34" y="3"/>
                    </a:lnTo>
                    <a:lnTo>
                      <a:pt x="31" y="0"/>
                    </a:lnTo>
                    <a:lnTo>
                      <a:pt x="31" y="0"/>
                    </a:lnTo>
                    <a:lnTo>
                      <a:pt x="26" y="2"/>
                    </a:lnTo>
                    <a:lnTo>
                      <a:pt x="21" y="3"/>
                    </a:lnTo>
                    <a:lnTo>
                      <a:pt x="19" y="3"/>
                    </a:lnTo>
                    <a:lnTo>
                      <a:pt x="19" y="3"/>
                    </a:lnTo>
                    <a:lnTo>
                      <a:pt x="14" y="2"/>
                    </a:lnTo>
                    <a:lnTo>
                      <a:pt x="13" y="3"/>
                    </a:lnTo>
                    <a:lnTo>
                      <a:pt x="11" y="4"/>
                    </a:lnTo>
                    <a:lnTo>
                      <a:pt x="11" y="4"/>
                    </a:lnTo>
                    <a:lnTo>
                      <a:pt x="10" y="7"/>
                    </a:lnTo>
                    <a:lnTo>
                      <a:pt x="7" y="10"/>
                    </a:lnTo>
                    <a:lnTo>
                      <a:pt x="0" y="17"/>
                    </a:lnTo>
                    <a:lnTo>
                      <a:pt x="0" y="17"/>
                    </a:lnTo>
                    <a:lnTo>
                      <a:pt x="3" y="23"/>
                    </a:lnTo>
                    <a:lnTo>
                      <a:pt x="3" y="23"/>
                    </a:lnTo>
                    <a:lnTo>
                      <a:pt x="6" y="30"/>
                    </a:lnTo>
                    <a:lnTo>
                      <a:pt x="9" y="36"/>
                    </a:lnTo>
                    <a:lnTo>
                      <a:pt x="11" y="40"/>
                    </a:lnTo>
                    <a:lnTo>
                      <a:pt x="16" y="43"/>
                    </a:lnTo>
                    <a:lnTo>
                      <a:pt x="16" y="43"/>
                    </a:lnTo>
                    <a:lnTo>
                      <a:pt x="28" y="51"/>
                    </a:lnTo>
                    <a:lnTo>
                      <a:pt x="28" y="51"/>
                    </a:lnTo>
                    <a:lnTo>
                      <a:pt x="33" y="46"/>
                    </a:lnTo>
                    <a:lnTo>
                      <a:pt x="33" y="46"/>
                    </a:lnTo>
                    <a:lnTo>
                      <a:pt x="40" y="41"/>
                    </a:lnTo>
                    <a:lnTo>
                      <a:pt x="43" y="39"/>
                    </a:lnTo>
                    <a:lnTo>
                      <a:pt x="46" y="36"/>
                    </a:lnTo>
                    <a:lnTo>
                      <a:pt x="46" y="3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7" name="Sudan">
                <a:extLst>
                  <a:ext uri="{FF2B5EF4-FFF2-40B4-BE49-F238E27FC236}">
                    <a16:creationId xmlns:a16="http://schemas.microsoft.com/office/drawing/2014/main" id="{DA866E8E-4D94-4413-63F0-C2288BAE74B8}"/>
                  </a:ext>
                </a:extLst>
              </p:cNvPr>
              <p:cNvSpPr>
                <a:spLocks/>
              </p:cNvSpPr>
              <p:nvPr/>
            </p:nvSpPr>
            <p:spPr bwMode="auto">
              <a:xfrm>
                <a:off x="4833922" y="3741502"/>
                <a:ext cx="389184" cy="483890"/>
              </a:xfrm>
              <a:custGeom>
                <a:avLst/>
                <a:gdLst/>
                <a:ahLst/>
                <a:cxnLst>
                  <a:cxn ang="0">
                    <a:pos x="204" y="13"/>
                  </a:cxn>
                  <a:cxn ang="0">
                    <a:pos x="194" y="20"/>
                  </a:cxn>
                  <a:cxn ang="0">
                    <a:pos x="185" y="25"/>
                  </a:cxn>
                  <a:cxn ang="0">
                    <a:pos x="155" y="18"/>
                  </a:cxn>
                  <a:cxn ang="0">
                    <a:pos x="47" y="23"/>
                  </a:cxn>
                  <a:cxn ang="0">
                    <a:pos x="33" y="108"/>
                  </a:cxn>
                  <a:cxn ang="0">
                    <a:pos x="23" y="128"/>
                  </a:cxn>
                  <a:cxn ang="0">
                    <a:pos x="16" y="141"/>
                  </a:cxn>
                  <a:cxn ang="0">
                    <a:pos x="9" y="146"/>
                  </a:cxn>
                  <a:cxn ang="0">
                    <a:pos x="3" y="155"/>
                  </a:cxn>
                  <a:cxn ang="0">
                    <a:pos x="3" y="166"/>
                  </a:cxn>
                  <a:cxn ang="0">
                    <a:pos x="2" y="176"/>
                  </a:cxn>
                  <a:cxn ang="0">
                    <a:pos x="7" y="188"/>
                  </a:cxn>
                  <a:cxn ang="0">
                    <a:pos x="13" y="205"/>
                  </a:cxn>
                  <a:cxn ang="0">
                    <a:pos x="29" y="227"/>
                  </a:cxn>
                  <a:cxn ang="0">
                    <a:pos x="24" y="237"/>
                  </a:cxn>
                  <a:cxn ang="0">
                    <a:pos x="33" y="246"/>
                  </a:cxn>
                  <a:cxn ang="0">
                    <a:pos x="51" y="259"/>
                  </a:cxn>
                  <a:cxn ang="0">
                    <a:pos x="56" y="266"/>
                  </a:cxn>
                  <a:cxn ang="0">
                    <a:pos x="68" y="282"/>
                  </a:cxn>
                  <a:cxn ang="0">
                    <a:pos x="84" y="300"/>
                  </a:cxn>
                  <a:cxn ang="0">
                    <a:pos x="90" y="307"/>
                  </a:cxn>
                  <a:cxn ang="0">
                    <a:pos x="101" y="313"/>
                  </a:cxn>
                  <a:cxn ang="0">
                    <a:pos x="114" y="313"/>
                  </a:cxn>
                  <a:cxn ang="0">
                    <a:pos x="121" y="310"/>
                  </a:cxn>
                  <a:cxn ang="0">
                    <a:pos x="152" y="323"/>
                  </a:cxn>
                  <a:cxn ang="0">
                    <a:pos x="162" y="326"/>
                  </a:cxn>
                  <a:cxn ang="0">
                    <a:pos x="179" y="323"/>
                  </a:cxn>
                  <a:cxn ang="0">
                    <a:pos x="189" y="317"/>
                  </a:cxn>
                  <a:cxn ang="0">
                    <a:pos x="196" y="309"/>
                  </a:cxn>
                  <a:cxn ang="0">
                    <a:pos x="213" y="306"/>
                  </a:cxn>
                  <a:cxn ang="0">
                    <a:pos x="219" y="296"/>
                  </a:cxn>
                  <a:cxn ang="0">
                    <a:pos x="206" y="289"/>
                  </a:cxn>
                  <a:cxn ang="0">
                    <a:pos x="191" y="269"/>
                  </a:cxn>
                  <a:cxn ang="0">
                    <a:pos x="177" y="259"/>
                  </a:cxn>
                  <a:cxn ang="0">
                    <a:pos x="177" y="252"/>
                  </a:cxn>
                  <a:cxn ang="0">
                    <a:pos x="184" y="245"/>
                  </a:cxn>
                  <a:cxn ang="0">
                    <a:pos x="192" y="227"/>
                  </a:cxn>
                  <a:cxn ang="0">
                    <a:pos x="196" y="212"/>
                  </a:cxn>
                  <a:cxn ang="0">
                    <a:pos x="204" y="205"/>
                  </a:cxn>
                  <a:cxn ang="0">
                    <a:pos x="209" y="189"/>
                  </a:cxn>
                  <a:cxn ang="0">
                    <a:pos x="221" y="178"/>
                  </a:cxn>
                  <a:cxn ang="0">
                    <a:pos x="226" y="166"/>
                  </a:cxn>
                  <a:cxn ang="0">
                    <a:pos x="229" y="139"/>
                  </a:cxn>
                  <a:cxn ang="0">
                    <a:pos x="239" y="117"/>
                  </a:cxn>
                  <a:cxn ang="0">
                    <a:pos x="248" y="104"/>
                  </a:cxn>
                  <a:cxn ang="0">
                    <a:pos x="263" y="89"/>
                  </a:cxn>
                  <a:cxn ang="0">
                    <a:pos x="246" y="72"/>
                  </a:cxn>
                  <a:cxn ang="0">
                    <a:pos x="242" y="40"/>
                  </a:cxn>
                  <a:cxn ang="0">
                    <a:pos x="231" y="17"/>
                  </a:cxn>
                  <a:cxn ang="0">
                    <a:pos x="218" y="4"/>
                  </a:cxn>
                  <a:cxn ang="0">
                    <a:pos x="212" y="7"/>
                  </a:cxn>
                </a:cxnLst>
                <a:rect l="0" t="0" r="r" b="b"/>
                <a:pathLst>
                  <a:path w="263" h="327">
                    <a:moveTo>
                      <a:pt x="208" y="7"/>
                    </a:moveTo>
                    <a:lnTo>
                      <a:pt x="208" y="7"/>
                    </a:lnTo>
                    <a:lnTo>
                      <a:pt x="206" y="7"/>
                    </a:lnTo>
                    <a:lnTo>
                      <a:pt x="205" y="8"/>
                    </a:lnTo>
                    <a:lnTo>
                      <a:pt x="204" y="13"/>
                    </a:lnTo>
                    <a:lnTo>
                      <a:pt x="201" y="17"/>
                    </a:lnTo>
                    <a:lnTo>
                      <a:pt x="199" y="18"/>
                    </a:lnTo>
                    <a:lnTo>
                      <a:pt x="198" y="18"/>
                    </a:lnTo>
                    <a:lnTo>
                      <a:pt x="198" y="18"/>
                    </a:lnTo>
                    <a:lnTo>
                      <a:pt x="194" y="20"/>
                    </a:lnTo>
                    <a:lnTo>
                      <a:pt x="191" y="23"/>
                    </a:lnTo>
                    <a:lnTo>
                      <a:pt x="191" y="24"/>
                    </a:lnTo>
                    <a:lnTo>
                      <a:pt x="188" y="25"/>
                    </a:lnTo>
                    <a:lnTo>
                      <a:pt x="188" y="25"/>
                    </a:lnTo>
                    <a:lnTo>
                      <a:pt x="185" y="25"/>
                    </a:lnTo>
                    <a:lnTo>
                      <a:pt x="182" y="24"/>
                    </a:lnTo>
                    <a:lnTo>
                      <a:pt x="179" y="21"/>
                    </a:lnTo>
                    <a:lnTo>
                      <a:pt x="158" y="21"/>
                    </a:lnTo>
                    <a:lnTo>
                      <a:pt x="158" y="21"/>
                    </a:lnTo>
                    <a:lnTo>
                      <a:pt x="155" y="18"/>
                    </a:lnTo>
                    <a:lnTo>
                      <a:pt x="154" y="18"/>
                    </a:lnTo>
                    <a:lnTo>
                      <a:pt x="151" y="18"/>
                    </a:lnTo>
                    <a:lnTo>
                      <a:pt x="151" y="18"/>
                    </a:lnTo>
                    <a:lnTo>
                      <a:pt x="145" y="23"/>
                    </a:lnTo>
                    <a:lnTo>
                      <a:pt x="47" y="23"/>
                    </a:lnTo>
                    <a:lnTo>
                      <a:pt x="47" y="23"/>
                    </a:lnTo>
                    <a:lnTo>
                      <a:pt x="47" y="55"/>
                    </a:lnTo>
                    <a:lnTo>
                      <a:pt x="33" y="55"/>
                    </a:lnTo>
                    <a:lnTo>
                      <a:pt x="33" y="108"/>
                    </a:lnTo>
                    <a:lnTo>
                      <a:pt x="33" y="108"/>
                    </a:lnTo>
                    <a:lnTo>
                      <a:pt x="33" y="117"/>
                    </a:lnTo>
                    <a:lnTo>
                      <a:pt x="31" y="122"/>
                    </a:lnTo>
                    <a:lnTo>
                      <a:pt x="30" y="125"/>
                    </a:lnTo>
                    <a:lnTo>
                      <a:pt x="30" y="125"/>
                    </a:lnTo>
                    <a:lnTo>
                      <a:pt x="23" y="128"/>
                    </a:lnTo>
                    <a:lnTo>
                      <a:pt x="19" y="131"/>
                    </a:lnTo>
                    <a:lnTo>
                      <a:pt x="17" y="132"/>
                    </a:lnTo>
                    <a:lnTo>
                      <a:pt x="17" y="134"/>
                    </a:lnTo>
                    <a:lnTo>
                      <a:pt x="17" y="134"/>
                    </a:lnTo>
                    <a:lnTo>
                      <a:pt x="16" y="141"/>
                    </a:lnTo>
                    <a:lnTo>
                      <a:pt x="13" y="142"/>
                    </a:lnTo>
                    <a:lnTo>
                      <a:pt x="10" y="144"/>
                    </a:lnTo>
                    <a:lnTo>
                      <a:pt x="10" y="144"/>
                    </a:lnTo>
                    <a:lnTo>
                      <a:pt x="9" y="145"/>
                    </a:lnTo>
                    <a:lnTo>
                      <a:pt x="9" y="146"/>
                    </a:lnTo>
                    <a:lnTo>
                      <a:pt x="7" y="151"/>
                    </a:lnTo>
                    <a:lnTo>
                      <a:pt x="7" y="154"/>
                    </a:lnTo>
                    <a:lnTo>
                      <a:pt x="6" y="155"/>
                    </a:lnTo>
                    <a:lnTo>
                      <a:pt x="3" y="155"/>
                    </a:lnTo>
                    <a:lnTo>
                      <a:pt x="3" y="155"/>
                    </a:lnTo>
                    <a:lnTo>
                      <a:pt x="2" y="156"/>
                    </a:lnTo>
                    <a:lnTo>
                      <a:pt x="2" y="156"/>
                    </a:lnTo>
                    <a:lnTo>
                      <a:pt x="2" y="161"/>
                    </a:lnTo>
                    <a:lnTo>
                      <a:pt x="3" y="163"/>
                    </a:lnTo>
                    <a:lnTo>
                      <a:pt x="3" y="166"/>
                    </a:lnTo>
                    <a:lnTo>
                      <a:pt x="3" y="168"/>
                    </a:lnTo>
                    <a:lnTo>
                      <a:pt x="3" y="168"/>
                    </a:lnTo>
                    <a:lnTo>
                      <a:pt x="0" y="171"/>
                    </a:lnTo>
                    <a:lnTo>
                      <a:pt x="0" y="173"/>
                    </a:lnTo>
                    <a:lnTo>
                      <a:pt x="2" y="176"/>
                    </a:lnTo>
                    <a:lnTo>
                      <a:pt x="4" y="176"/>
                    </a:lnTo>
                    <a:lnTo>
                      <a:pt x="4" y="176"/>
                    </a:lnTo>
                    <a:lnTo>
                      <a:pt x="7" y="178"/>
                    </a:lnTo>
                    <a:lnTo>
                      <a:pt x="9" y="181"/>
                    </a:lnTo>
                    <a:lnTo>
                      <a:pt x="7" y="188"/>
                    </a:lnTo>
                    <a:lnTo>
                      <a:pt x="7" y="188"/>
                    </a:lnTo>
                    <a:lnTo>
                      <a:pt x="9" y="192"/>
                    </a:lnTo>
                    <a:lnTo>
                      <a:pt x="11" y="195"/>
                    </a:lnTo>
                    <a:lnTo>
                      <a:pt x="16" y="198"/>
                    </a:lnTo>
                    <a:lnTo>
                      <a:pt x="13" y="205"/>
                    </a:lnTo>
                    <a:lnTo>
                      <a:pt x="13" y="205"/>
                    </a:lnTo>
                    <a:lnTo>
                      <a:pt x="19" y="212"/>
                    </a:lnTo>
                    <a:lnTo>
                      <a:pt x="26" y="220"/>
                    </a:lnTo>
                    <a:lnTo>
                      <a:pt x="26" y="220"/>
                    </a:lnTo>
                    <a:lnTo>
                      <a:pt x="29" y="227"/>
                    </a:lnTo>
                    <a:lnTo>
                      <a:pt x="29" y="232"/>
                    </a:lnTo>
                    <a:lnTo>
                      <a:pt x="29" y="233"/>
                    </a:lnTo>
                    <a:lnTo>
                      <a:pt x="26" y="235"/>
                    </a:lnTo>
                    <a:lnTo>
                      <a:pt x="26" y="235"/>
                    </a:lnTo>
                    <a:lnTo>
                      <a:pt x="24" y="237"/>
                    </a:lnTo>
                    <a:lnTo>
                      <a:pt x="23" y="239"/>
                    </a:lnTo>
                    <a:lnTo>
                      <a:pt x="24" y="240"/>
                    </a:lnTo>
                    <a:lnTo>
                      <a:pt x="31" y="242"/>
                    </a:lnTo>
                    <a:lnTo>
                      <a:pt x="33" y="246"/>
                    </a:lnTo>
                    <a:lnTo>
                      <a:pt x="33" y="246"/>
                    </a:lnTo>
                    <a:lnTo>
                      <a:pt x="39" y="247"/>
                    </a:lnTo>
                    <a:lnTo>
                      <a:pt x="43" y="249"/>
                    </a:lnTo>
                    <a:lnTo>
                      <a:pt x="46" y="253"/>
                    </a:lnTo>
                    <a:lnTo>
                      <a:pt x="46" y="253"/>
                    </a:lnTo>
                    <a:lnTo>
                      <a:pt x="51" y="259"/>
                    </a:lnTo>
                    <a:lnTo>
                      <a:pt x="53" y="260"/>
                    </a:lnTo>
                    <a:lnTo>
                      <a:pt x="53" y="263"/>
                    </a:lnTo>
                    <a:lnTo>
                      <a:pt x="53" y="263"/>
                    </a:lnTo>
                    <a:lnTo>
                      <a:pt x="54" y="264"/>
                    </a:lnTo>
                    <a:lnTo>
                      <a:pt x="56" y="266"/>
                    </a:lnTo>
                    <a:lnTo>
                      <a:pt x="63" y="272"/>
                    </a:lnTo>
                    <a:lnTo>
                      <a:pt x="63" y="272"/>
                    </a:lnTo>
                    <a:lnTo>
                      <a:pt x="67" y="274"/>
                    </a:lnTo>
                    <a:lnTo>
                      <a:pt x="68" y="277"/>
                    </a:lnTo>
                    <a:lnTo>
                      <a:pt x="68" y="282"/>
                    </a:lnTo>
                    <a:lnTo>
                      <a:pt x="68" y="282"/>
                    </a:lnTo>
                    <a:lnTo>
                      <a:pt x="71" y="284"/>
                    </a:lnTo>
                    <a:lnTo>
                      <a:pt x="74" y="287"/>
                    </a:lnTo>
                    <a:lnTo>
                      <a:pt x="80" y="290"/>
                    </a:lnTo>
                    <a:lnTo>
                      <a:pt x="84" y="300"/>
                    </a:lnTo>
                    <a:lnTo>
                      <a:pt x="84" y="300"/>
                    </a:lnTo>
                    <a:lnTo>
                      <a:pt x="85" y="301"/>
                    </a:lnTo>
                    <a:lnTo>
                      <a:pt x="88" y="303"/>
                    </a:lnTo>
                    <a:lnTo>
                      <a:pt x="88" y="303"/>
                    </a:lnTo>
                    <a:lnTo>
                      <a:pt x="90" y="307"/>
                    </a:lnTo>
                    <a:lnTo>
                      <a:pt x="93" y="310"/>
                    </a:lnTo>
                    <a:lnTo>
                      <a:pt x="94" y="311"/>
                    </a:lnTo>
                    <a:lnTo>
                      <a:pt x="94" y="311"/>
                    </a:lnTo>
                    <a:lnTo>
                      <a:pt x="98" y="313"/>
                    </a:lnTo>
                    <a:lnTo>
                      <a:pt x="101" y="313"/>
                    </a:lnTo>
                    <a:lnTo>
                      <a:pt x="104" y="311"/>
                    </a:lnTo>
                    <a:lnTo>
                      <a:pt x="104" y="311"/>
                    </a:lnTo>
                    <a:lnTo>
                      <a:pt x="108" y="310"/>
                    </a:lnTo>
                    <a:lnTo>
                      <a:pt x="111" y="310"/>
                    </a:lnTo>
                    <a:lnTo>
                      <a:pt x="114" y="313"/>
                    </a:lnTo>
                    <a:lnTo>
                      <a:pt x="114" y="313"/>
                    </a:lnTo>
                    <a:lnTo>
                      <a:pt x="117" y="311"/>
                    </a:lnTo>
                    <a:lnTo>
                      <a:pt x="118" y="310"/>
                    </a:lnTo>
                    <a:lnTo>
                      <a:pt x="121" y="310"/>
                    </a:lnTo>
                    <a:lnTo>
                      <a:pt x="121" y="310"/>
                    </a:lnTo>
                    <a:lnTo>
                      <a:pt x="140" y="326"/>
                    </a:lnTo>
                    <a:lnTo>
                      <a:pt x="140" y="326"/>
                    </a:lnTo>
                    <a:lnTo>
                      <a:pt x="145" y="324"/>
                    </a:lnTo>
                    <a:lnTo>
                      <a:pt x="152" y="323"/>
                    </a:lnTo>
                    <a:lnTo>
                      <a:pt x="152" y="323"/>
                    </a:lnTo>
                    <a:lnTo>
                      <a:pt x="155" y="323"/>
                    </a:lnTo>
                    <a:lnTo>
                      <a:pt x="158" y="326"/>
                    </a:lnTo>
                    <a:lnTo>
                      <a:pt x="159" y="327"/>
                    </a:lnTo>
                    <a:lnTo>
                      <a:pt x="162" y="326"/>
                    </a:lnTo>
                    <a:lnTo>
                      <a:pt x="162" y="326"/>
                    </a:lnTo>
                    <a:lnTo>
                      <a:pt x="167" y="323"/>
                    </a:lnTo>
                    <a:lnTo>
                      <a:pt x="171" y="321"/>
                    </a:lnTo>
                    <a:lnTo>
                      <a:pt x="174" y="323"/>
                    </a:lnTo>
                    <a:lnTo>
                      <a:pt x="174" y="323"/>
                    </a:lnTo>
                    <a:lnTo>
                      <a:pt x="179" y="323"/>
                    </a:lnTo>
                    <a:lnTo>
                      <a:pt x="182" y="323"/>
                    </a:lnTo>
                    <a:lnTo>
                      <a:pt x="184" y="321"/>
                    </a:lnTo>
                    <a:lnTo>
                      <a:pt x="184" y="321"/>
                    </a:lnTo>
                    <a:lnTo>
                      <a:pt x="185" y="319"/>
                    </a:lnTo>
                    <a:lnTo>
                      <a:pt x="189" y="317"/>
                    </a:lnTo>
                    <a:lnTo>
                      <a:pt x="189" y="317"/>
                    </a:lnTo>
                    <a:lnTo>
                      <a:pt x="191" y="314"/>
                    </a:lnTo>
                    <a:lnTo>
                      <a:pt x="191" y="314"/>
                    </a:lnTo>
                    <a:lnTo>
                      <a:pt x="192" y="311"/>
                    </a:lnTo>
                    <a:lnTo>
                      <a:pt x="196" y="309"/>
                    </a:lnTo>
                    <a:lnTo>
                      <a:pt x="204" y="306"/>
                    </a:lnTo>
                    <a:lnTo>
                      <a:pt x="204" y="306"/>
                    </a:lnTo>
                    <a:lnTo>
                      <a:pt x="209" y="304"/>
                    </a:lnTo>
                    <a:lnTo>
                      <a:pt x="212" y="306"/>
                    </a:lnTo>
                    <a:lnTo>
                      <a:pt x="213" y="306"/>
                    </a:lnTo>
                    <a:lnTo>
                      <a:pt x="213" y="306"/>
                    </a:lnTo>
                    <a:lnTo>
                      <a:pt x="218" y="309"/>
                    </a:lnTo>
                    <a:lnTo>
                      <a:pt x="218" y="309"/>
                    </a:lnTo>
                    <a:lnTo>
                      <a:pt x="219" y="299"/>
                    </a:lnTo>
                    <a:lnTo>
                      <a:pt x="219" y="296"/>
                    </a:lnTo>
                    <a:lnTo>
                      <a:pt x="218" y="294"/>
                    </a:lnTo>
                    <a:lnTo>
                      <a:pt x="218" y="294"/>
                    </a:lnTo>
                    <a:lnTo>
                      <a:pt x="213" y="294"/>
                    </a:lnTo>
                    <a:lnTo>
                      <a:pt x="209" y="292"/>
                    </a:lnTo>
                    <a:lnTo>
                      <a:pt x="206" y="289"/>
                    </a:lnTo>
                    <a:lnTo>
                      <a:pt x="202" y="283"/>
                    </a:lnTo>
                    <a:lnTo>
                      <a:pt x="202" y="283"/>
                    </a:lnTo>
                    <a:lnTo>
                      <a:pt x="199" y="277"/>
                    </a:lnTo>
                    <a:lnTo>
                      <a:pt x="195" y="273"/>
                    </a:lnTo>
                    <a:lnTo>
                      <a:pt x="191" y="269"/>
                    </a:lnTo>
                    <a:lnTo>
                      <a:pt x="189" y="264"/>
                    </a:lnTo>
                    <a:lnTo>
                      <a:pt x="189" y="264"/>
                    </a:lnTo>
                    <a:lnTo>
                      <a:pt x="186" y="262"/>
                    </a:lnTo>
                    <a:lnTo>
                      <a:pt x="181" y="260"/>
                    </a:lnTo>
                    <a:lnTo>
                      <a:pt x="177" y="259"/>
                    </a:lnTo>
                    <a:lnTo>
                      <a:pt x="174" y="257"/>
                    </a:lnTo>
                    <a:lnTo>
                      <a:pt x="174" y="257"/>
                    </a:lnTo>
                    <a:lnTo>
                      <a:pt x="174" y="255"/>
                    </a:lnTo>
                    <a:lnTo>
                      <a:pt x="175" y="253"/>
                    </a:lnTo>
                    <a:lnTo>
                      <a:pt x="177" y="252"/>
                    </a:lnTo>
                    <a:lnTo>
                      <a:pt x="177" y="247"/>
                    </a:lnTo>
                    <a:lnTo>
                      <a:pt x="177" y="247"/>
                    </a:lnTo>
                    <a:lnTo>
                      <a:pt x="178" y="246"/>
                    </a:lnTo>
                    <a:lnTo>
                      <a:pt x="179" y="246"/>
                    </a:lnTo>
                    <a:lnTo>
                      <a:pt x="184" y="245"/>
                    </a:lnTo>
                    <a:lnTo>
                      <a:pt x="189" y="245"/>
                    </a:lnTo>
                    <a:lnTo>
                      <a:pt x="189" y="245"/>
                    </a:lnTo>
                    <a:lnTo>
                      <a:pt x="191" y="237"/>
                    </a:lnTo>
                    <a:lnTo>
                      <a:pt x="192" y="227"/>
                    </a:lnTo>
                    <a:lnTo>
                      <a:pt x="192" y="227"/>
                    </a:lnTo>
                    <a:lnTo>
                      <a:pt x="194" y="223"/>
                    </a:lnTo>
                    <a:lnTo>
                      <a:pt x="195" y="219"/>
                    </a:lnTo>
                    <a:lnTo>
                      <a:pt x="198" y="215"/>
                    </a:lnTo>
                    <a:lnTo>
                      <a:pt x="198" y="213"/>
                    </a:lnTo>
                    <a:lnTo>
                      <a:pt x="196" y="212"/>
                    </a:lnTo>
                    <a:lnTo>
                      <a:pt x="196" y="212"/>
                    </a:lnTo>
                    <a:lnTo>
                      <a:pt x="196" y="210"/>
                    </a:lnTo>
                    <a:lnTo>
                      <a:pt x="198" y="209"/>
                    </a:lnTo>
                    <a:lnTo>
                      <a:pt x="204" y="205"/>
                    </a:lnTo>
                    <a:lnTo>
                      <a:pt x="204" y="205"/>
                    </a:lnTo>
                    <a:lnTo>
                      <a:pt x="205" y="202"/>
                    </a:lnTo>
                    <a:lnTo>
                      <a:pt x="206" y="198"/>
                    </a:lnTo>
                    <a:lnTo>
                      <a:pt x="206" y="193"/>
                    </a:lnTo>
                    <a:lnTo>
                      <a:pt x="209" y="189"/>
                    </a:lnTo>
                    <a:lnTo>
                      <a:pt x="209" y="189"/>
                    </a:lnTo>
                    <a:lnTo>
                      <a:pt x="213" y="182"/>
                    </a:lnTo>
                    <a:lnTo>
                      <a:pt x="216" y="179"/>
                    </a:lnTo>
                    <a:lnTo>
                      <a:pt x="219" y="178"/>
                    </a:lnTo>
                    <a:lnTo>
                      <a:pt x="219" y="178"/>
                    </a:lnTo>
                    <a:lnTo>
                      <a:pt x="221" y="178"/>
                    </a:lnTo>
                    <a:lnTo>
                      <a:pt x="223" y="175"/>
                    </a:lnTo>
                    <a:lnTo>
                      <a:pt x="225" y="172"/>
                    </a:lnTo>
                    <a:lnTo>
                      <a:pt x="225" y="169"/>
                    </a:lnTo>
                    <a:lnTo>
                      <a:pt x="225" y="169"/>
                    </a:lnTo>
                    <a:lnTo>
                      <a:pt x="226" y="166"/>
                    </a:lnTo>
                    <a:lnTo>
                      <a:pt x="229" y="162"/>
                    </a:lnTo>
                    <a:lnTo>
                      <a:pt x="231" y="156"/>
                    </a:lnTo>
                    <a:lnTo>
                      <a:pt x="232" y="151"/>
                    </a:lnTo>
                    <a:lnTo>
                      <a:pt x="232" y="151"/>
                    </a:lnTo>
                    <a:lnTo>
                      <a:pt x="229" y="139"/>
                    </a:lnTo>
                    <a:lnTo>
                      <a:pt x="231" y="134"/>
                    </a:lnTo>
                    <a:lnTo>
                      <a:pt x="232" y="129"/>
                    </a:lnTo>
                    <a:lnTo>
                      <a:pt x="232" y="129"/>
                    </a:lnTo>
                    <a:lnTo>
                      <a:pt x="238" y="121"/>
                    </a:lnTo>
                    <a:lnTo>
                      <a:pt x="239" y="117"/>
                    </a:lnTo>
                    <a:lnTo>
                      <a:pt x="238" y="114"/>
                    </a:lnTo>
                    <a:lnTo>
                      <a:pt x="238" y="114"/>
                    </a:lnTo>
                    <a:lnTo>
                      <a:pt x="239" y="111"/>
                    </a:lnTo>
                    <a:lnTo>
                      <a:pt x="242" y="108"/>
                    </a:lnTo>
                    <a:lnTo>
                      <a:pt x="248" y="104"/>
                    </a:lnTo>
                    <a:lnTo>
                      <a:pt x="248" y="104"/>
                    </a:lnTo>
                    <a:lnTo>
                      <a:pt x="253" y="99"/>
                    </a:lnTo>
                    <a:lnTo>
                      <a:pt x="258" y="95"/>
                    </a:lnTo>
                    <a:lnTo>
                      <a:pt x="263" y="89"/>
                    </a:lnTo>
                    <a:lnTo>
                      <a:pt x="263" y="89"/>
                    </a:lnTo>
                    <a:lnTo>
                      <a:pt x="258" y="84"/>
                    </a:lnTo>
                    <a:lnTo>
                      <a:pt x="253" y="81"/>
                    </a:lnTo>
                    <a:lnTo>
                      <a:pt x="253" y="81"/>
                    </a:lnTo>
                    <a:lnTo>
                      <a:pt x="249" y="78"/>
                    </a:lnTo>
                    <a:lnTo>
                      <a:pt x="246" y="72"/>
                    </a:lnTo>
                    <a:lnTo>
                      <a:pt x="243" y="64"/>
                    </a:lnTo>
                    <a:lnTo>
                      <a:pt x="243" y="55"/>
                    </a:lnTo>
                    <a:lnTo>
                      <a:pt x="243" y="55"/>
                    </a:lnTo>
                    <a:lnTo>
                      <a:pt x="243" y="47"/>
                    </a:lnTo>
                    <a:lnTo>
                      <a:pt x="242" y="40"/>
                    </a:lnTo>
                    <a:lnTo>
                      <a:pt x="239" y="30"/>
                    </a:lnTo>
                    <a:lnTo>
                      <a:pt x="239" y="30"/>
                    </a:lnTo>
                    <a:lnTo>
                      <a:pt x="238" y="25"/>
                    </a:lnTo>
                    <a:lnTo>
                      <a:pt x="235" y="21"/>
                    </a:lnTo>
                    <a:lnTo>
                      <a:pt x="231" y="17"/>
                    </a:lnTo>
                    <a:lnTo>
                      <a:pt x="226" y="13"/>
                    </a:lnTo>
                    <a:lnTo>
                      <a:pt x="226" y="13"/>
                    </a:lnTo>
                    <a:lnTo>
                      <a:pt x="222" y="10"/>
                    </a:lnTo>
                    <a:lnTo>
                      <a:pt x="219" y="7"/>
                    </a:lnTo>
                    <a:lnTo>
                      <a:pt x="218" y="4"/>
                    </a:lnTo>
                    <a:lnTo>
                      <a:pt x="216" y="0"/>
                    </a:lnTo>
                    <a:lnTo>
                      <a:pt x="216" y="0"/>
                    </a:lnTo>
                    <a:lnTo>
                      <a:pt x="216" y="1"/>
                    </a:lnTo>
                    <a:lnTo>
                      <a:pt x="216" y="1"/>
                    </a:lnTo>
                    <a:lnTo>
                      <a:pt x="212" y="7"/>
                    </a:lnTo>
                    <a:lnTo>
                      <a:pt x="208" y="7"/>
                    </a:lnTo>
                    <a:lnTo>
                      <a:pt x="208" y="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8" name="Libya">
                <a:extLst>
                  <a:ext uri="{FF2B5EF4-FFF2-40B4-BE49-F238E27FC236}">
                    <a16:creationId xmlns:a16="http://schemas.microsoft.com/office/drawing/2014/main" id="{A3E4D3C9-7D97-8E78-EFEC-C05AE340060F}"/>
                  </a:ext>
                </a:extLst>
              </p:cNvPr>
              <p:cNvSpPr>
                <a:spLocks/>
              </p:cNvSpPr>
              <p:nvPr/>
            </p:nvSpPr>
            <p:spPr bwMode="auto">
              <a:xfrm>
                <a:off x="4549804" y="3491420"/>
                <a:ext cx="359588" cy="344790"/>
              </a:xfrm>
              <a:custGeom>
                <a:avLst/>
                <a:gdLst/>
                <a:ahLst/>
                <a:cxnLst>
                  <a:cxn ang="0">
                    <a:pos x="21" y="18"/>
                  </a:cxn>
                  <a:cxn ang="0">
                    <a:pos x="13" y="28"/>
                  </a:cxn>
                  <a:cxn ang="0">
                    <a:pos x="13" y="37"/>
                  </a:cxn>
                  <a:cxn ang="0">
                    <a:pos x="7" y="47"/>
                  </a:cxn>
                  <a:cxn ang="0">
                    <a:pos x="0" y="54"/>
                  </a:cxn>
                  <a:cxn ang="0">
                    <a:pos x="3" y="59"/>
                  </a:cxn>
                  <a:cxn ang="0">
                    <a:pos x="9" y="74"/>
                  </a:cxn>
                  <a:cxn ang="0">
                    <a:pos x="7" y="85"/>
                  </a:cxn>
                  <a:cxn ang="0">
                    <a:pos x="9" y="92"/>
                  </a:cxn>
                  <a:cxn ang="0">
                    <a:pos x="4" y="98"/>
                  </a:cxn>
                  <a:cxn ang="0">
                    <a:pos x="6" y="106"/>
                  </a:cxn>
                  <a:cxn ang="0">
                    <a:pos x="9" y="113"/>
                  </a:cxn>
                  <a:cxn ang="0">
                    <a:pos x="1" y="119"/>
                  </a:cxn>
                  <a:cxn ang="0">
                    <a:pos x="1" y="123"/>
                  </a:cxn>
                  <a:cxn ang="0">
                    <a:pos x="9" y="132"/>
                  </a:cxn>
                  <a:cxn ang="0">
                    <a:pos x="10" y="143"/>
                  </a:cxn>
                  <a:cxn ang="0">
                    <a:pos x="14" y="149"/>
                  </a:cxn>
                  <a:cxn ang="0">
                    <a:pos x="21" y="150"/>
                  </a:cxn>
                  <a:cxn ang="0">
                    <a:pos x="30" y="153"/>
                  </a:cxn>
                  <a:cxn ang="0">
                    <a:pos x="36" y="155"/>
                  </a:cxn>
                  <a:cxn ang="0">
                    <a:pos x="41" y="167"/>
                  </a:cxn>
                  <a:cxn ang="0">
                    <a:pos x="64" y="172"/>
                  </a:cxn>
                  <a:cxn ang="0">
                    <a:pos x="75" y="182"/>
                  </a:cxn>
                  <a:cxn ang="0">
                    <a:pos x="225" y="224"/>
                  </a:cxn>
                  <a:cxn ang="0">
                    <a:pos x="239" y="68"/>
                  </a:cxn>
                  <a:cxn ang="0">
                    <a:pos x="238" y="54"/>
                  </a:cxn>
                  <a:cxn ang="0">
                    <a:pos x="239" y="44"/>
                  </a:cxn>
                  <a:cxn ang="0">
                    <a:pos x="240" y="31"/>
                  </a:cxn>
                  <a:cxn ang="0">
                    <a:pos x="243" y="20"/>
                  </a:cxn>
                  <a:cxn ang="0">
                    <a:pos x="242" y="20"/>
                  </a:cxn>
                  <a:cxn ang="0">
                    <a:pos x="221" y="14"/>
                  </a:cxn>
                  <a:cxn ang="0">
                    <a:pos x="213" y="11"/>
                  </a:cxn>
                  <a:cxn ang="0">
                    <a:pos x="201" y="2"/>
                  </a:cxn>
                  <a:cxn ang="0">
                    <a:pos x="191" y="1"/>
                  </a:cxn>
                  <a:cxn ang="0">
                    <a:pos x="164" y="14"/>
                  </a:cxn>
                  <a:cxn ang="0">
                    <a:pos x="161" y="20"/>
                  </a:cxn>
                  <a:cxn ang="0">
                    <a:pos x="164" y="35"/>
                  </a:cxn>
                  <a:cxn ang="0">
                    <a:pos x="162" y="41"/>
                  </a:cxn>
                  <a:cxn ang="0">
                    <a:pos x="144" y="45"/>
                  </a:cxn>
                  <a:cxn ang="0">
                    <a:pos x="131" y="35"/>
                  </a:cxn>
                  <a:cxn ang="0">
                    <a:pos x="108" y="29"/>
                  </a:cxn>
                  <a:cxn ang="0">
                    <a:pos x="97" y="27"/>
                  </a:cxn>
                  <a:cxn ang="0">
                    <a:pos x="93" y="18"/>
                  </a:cxn>
                  <a:cxn ang="0">
                    <a:pos x="87" y="11"/>
                  </a:cxn>
                  <a:cxn ang="0">
                    <a:pos x="75" y="7"/>
                  </a:cxn>
                  <a:cxn ang="0">
                    <a:pos x="53" y="4"/>
                  </a:cxn>
                  <a:cxn ang="0">
                    <a:pos x="43" y="2"/>
                  </a:cxn>
                  <a:cxn ang="0">
                    <a:pos x="34" y="8"/>
                  </a:cxn>
                  <a:cxn ang="0">
                    <a:pos x="31" y="12"/>
                  </a:cxn>
                </a:cxnLst>
                <a:rect l="0" t="0" r="r" b="b"/>
                <a:pathLst>
                  <a:path w="243" h="233">
                    <a:moveTo>
                      <a:pt x="27" y="12"/>
                    </a:moveTo>
                    <a:lnTo>
                      <a:pt x="27" y="12"/>
                    </a:lnTo>
                    <a:lnTo>
                      <a:pt x="21" y="18"/>
                    </a:lnTo>
                    <a:lnTo>
                      <a:pt x="14" y="24"/>
                    </a:lnTo>
                    <a:lnTo>
                      <a:pt x="14" y="24"/>
                    </a:lnTo>
                    <a:lnTo>
                      <a:pt x="13" y="28"/>
                    </a:lnTo>
                    <a:lnTo>
                      <a:pt x="13" y="31"/>
                    </a:lnTo>
                    <a:lnTo>
                      <a:pt x="13" y="31"/>
                    </a:lnTo>
                    <a:lnTo>
                      <a:pt x="13" y="37"/>
                    </a:lnTo>
                    <a:lnTo>
                      <a:pt x="10" y="44"/>
                    </a:lnTo>
                    <a:lnTo>
                      <a:pt x="10" y="44"/>
                    </a:lnTo>
                    <a:lnTo>
                      <a:pt x="7" y="47"/>
                    </a:lnTo>
                    <a:lnTo>
                      <a:pt x="4" y="49"/>
                    </a:lnTo>
                    <a:lnTo>
                      <a:pt x="1" y="52"/>
                    </a:lnTo>
                    <a:lnTo>
                      <a:pt x="0" y="54"/>
                    </a:lnTo>
                    <a:lnTo>
                      <a:pt x="0" y="54"/>
                    </a:lnTo>
                    <a:lnTo>
                      <a:pt x="0" y="56"/>
                    </a:lnTo>
                    <a:lnTo>
                      <a:pt x="3" y="59"/>
                    </a:lnTo>
                    <a:lnTo>
                      <a:pt x="7" y="68"/>
                    </a:lnTo>
                    <a:lnTo>
                      <a:pt x="7" y="68"/>
                    </a:lnTo>
                    <a:lnTo>
                      <a:pt x="9" y="74"/>
                    </a:lnTo>
                    <a:lnTo>
                      <a:pt x="7" y="78"/>
                    </a:lnTo>
                    <a:lnTo>
                      <a:pt x="6" y="81"/>
                    </a:lnTo>
                    <a:lnTo>
                      <a:pt x="7" y="85"/>
                    </a:lnTo>
                    <a:lnTo>
                      <a:pt x="7" y="85"/>
                    </a:lnTo>
                    <a:lnTo>
                      <a:pt x="9" y="89"/>
                    </a:lnTo>
                    <a:lnTo>
                      <a:pt x="9" y="92"/>
                    </a:lnTo>
                    <a:lnTo>
                      <a:pt x="6" y="96"/>
                    </a:lnTo>
                    <a:lnTo>
                      <a:pt x="6" y="96"/>
                    </a:lnTo>
                    <a:lnTo>
                      <a:pt x="4" y="98"/>
                    </a:lnTo>
                    <a:lnTo>
                      <a:pt x="4" y="101"/>
                    </a:lnTo>
                    <a:lnTo>
                      <a:pt x="6" y="106"/>
                    </a:lnTo>
                    <a:lnTo>
                      <a:pt x="6" y="106"/>
                    </a:lnTo>
                    <a:lnTo>
                      <a:pt x="7" y="111"/>
                    </a:lnTo>
                    <a:lnTo>
                      <a:pt x="9" y="112"/>
                    </a:lnTo>
                    <a:lnTo>
                      <a:pt x="9" y="113"/>
                    </a:lnTo>
                    <a:lnTo>
                      <a:pt x="9" y="113"/>
                    </a:lnTo>
                    <a:lnTo>
                      <a:pt x="4" y="116"/>
                    </a:lnTo>
                    <a:lnTo>
                      <a:pt x="1" y="119"/>
                    </a:lnTo>
                    <a:lnTo>
                      <a:pt x="1" y="121"/>
                    </a:lnTo>
                    <a:lnTo>
                      <a:pt x="1" y="121"/>
                    </a:lnTo>
                    <a:lnTo>
                      <a:pt x="1" y="123"/>
                    </a:lnTo>
                    <a:lnTo>
                      <a:pt x="3" y="125"/>
                    </a:lnTo>
                    <a:lnTo>
                      <a:pt x="9" y="132"/>
                    </a:lnTo>
                    <a:lnTo>
                      <a:pt x="9" y="132"/>
                    </a:lnTo>
                    <a:lnTo>
                      <a:pt x="10" y="135"/>
                    </a:lnTo>
                    <a:lnTo>
                      <a:pt x="10" y="138"/>
                    </a:lnTo>
                    <a:lnTo>
                      <a:pt x="10" y="143"/>
                    </a:lnTo>
                    <a:lnTo>
                      <a:pt x="10" y="143"/>
                    </a:lnTo>
                    <a:lnTo>
                      <a:pt x="11" y="146"/>
                    </a:lnTo>
                    <a:lnTo>
                      <a:pt x="14" y="149"/>
                    </a:lnTo>
                    <a:lnTo>
                      <a:pt x="17" y="150"/>
                    </a:lnTo>
                    <a:lnTo>
                      <a:pt x="21" y="150"/>
                    </a:lnTo>
                    <a:lnTo>
                      <a:pt x="21" y="150"/>
                    </a:lnTo>
                    <a:lnTo>
                      <a:pt x="24" y="150"/>
                    </a:lnTo>
                    <a:lnTo>
                      <a:pt x="27" y="152"/>
                    </a:lnTo>
                    <a:lnTo>
                      <a:pt x="30" y="153"/>
                    </a:lnTo>
                    <a:lnTo>
                      <a:pt x="33" y="153"/>
                    </a:lnTo>
                    <a:lnTo>
                      <a:pt x="33" y="153"/>
                    </a:lnTo>
                    <a:lnTo>
                      <a:pt x="36" y="155"/>
                    </a:lnTo>
                    <a:lnTo>
                      <a:pt x="37" y="157"/>
                    </a:lnTo>
                    <a:lnTo>
                      <a:pt x="41" y="167"/>
                    </a:lnTo>
                    <a:lnTo>
                      <a:pt x="41" y="167"/>
                    </a:lnTo>
                    <a:lnTo>
                      <a:pt x="51" y="167"/>
                    </a:lnTo>
                    <a:lnTo>
                      <a:pt x="58" y="169"/>
                    </a:lnTo>
                    <a:lnTo>
                      <a:pt x="64" y="172"/>
                    </a:lnTo>
                    <a:lnTo>
                      <a:pt x="64" y="172"/>
                    </a:lnTo>
                    <a:lnTo>
                      <a:pt x="73" y="179"/>
                    </a:lnTo>
                    <a:lnTo>
                      <a:pt x="75" y="182"/>
                    </a:lnTo>
                    <a:lnTo>
                      <a:pt x="102" y="167"/>
                    </a:lnTo>
                    <a:lnTo>
                      <a:pt x="225" y="233"/>
                    </a:lnTo>
                    <a:lnTo>
                      <a:pt x="225" y="224"/>
                    </a:lnTo>
                    <a:lnTo>
                      <a:pt x="239" y="224"/>
                    </a:lnTo>
                    <a:lnTo>
                      <a:pt x="239" y="224"/>
                    </a:lnTo>
                    <a:lnTo>
                      <a:pt x="239" y="68"/>
                    </a:lnTo>
                    <a:lnTo>
                      <a:pt x="239" y="68"/>
                    </a:lnTo>
                    <a:lnTo>
                      <a:pt x="239" y="59"/>
                    </a:lnTo>
                    <a:lnTo>
                      <a:pt x="238" y="54"/>
                    </a:lnTo>
                    <a:lnTo>
                      <a:pt x="238" y="48"/>
                    </a:lnTo>
                    <a:lnTo>
                      <a:pt x="239" y="44"/>
                    </a:lnTo>
                    <a:lnTo>
                      <a:pt x="239" y="44"/>
                    </a:lnTo>
                    <a:lnTo>
                      <a:pt x="240" y="39"/>
                    </a:lnTo>
                    <a:lnTo>
                      <a:pt x="240" y="35"/>
                    </a:lnTo>
                    <a:lnTo>
                      <a:pt x="240" y="31"/>
                    </a:lnTo>
                    <a:lnTo>
                      <a:pt x="240" y="24"/>
                    </a:lnTo>
                    <a:lnTo>
                      <a:pt x="240" y="24"/>
                    </a:lnTo>
                    <a:lnTo>
                      <a:pt x="243" y="20"/>
                    </a:lnTo>
                    <a:lnTo>
                      <a:pt x="243" y="20"/>
                    </a:lnTo>
                    <a:lnTo>
                      <a:pt x="242" y="20"/>
                    </a:lnTo>
                    <a:lnTo>
                      <a:pt x="242" y="20"/>
                    </a:lnTo>
                    <a:lnTo>
                      <a:pt x="240" y="18"/>
                    </a:lnTo>
                    <a:lnTo>
                      <a:pt x="236" y="17"/>
                    </a:lnTo>
                    <a:lnTo>
                      <a:pt x="221" y="14"/>
                    </a:lnTo>
                    <a:lnTo>
                      <a:pt x="221" y="14"/>
                    </a:lnTo>
                    <a:lnTo>
                      <a:pt x="216" y="12"/>
                    </a:lnTo>
                    <a:lnTo>
                      <a:pt x="213" y="11"/>
                    </a:lnTo>
                    <a:lnTo>
                      <a:pt x="209" y="7"/>
                    </a:lnTo>
                    <a:lnTo>
                      <a:pt x="205" y="4"/>
                    </a:lnTo>
                    <a:lnTo>
                      <a:pt x="201" y="2"/>
                    </a:lnTo>
                    <a:lnTo>
                      <a:pt x="196" y="1"/>
                    </a:lnTo>
                    <a:lnTo>
                      <a:pt x="196" y="1"/>
                    </a:lnTo>
                    <a:lnTo>
                      <a:pt x="191" y="1"/>
                    </a:lnTo>
                    <a:lnTo>
                      <a:pt x="184" y="2"/>
                    </a:lnTo>
                    <a:lnTo>
                      <a:pt x="172" y="7"/>
                    </a:lnTo>
                    <a:lnTo>
                      <a:pt x="164" y="14"/>
                    </a:lnTo>
                    <a:lnTo>
                      <a:pt x="161" y="17"/>
                    </a:lnTo>
                    <a:lnTo>
                      <a:pt x="161" y="20"/>
                    </a:lnTo>
                    <a:lnTo>
                      <a:pt x="161" y="20"/>
                    </a:lnTo>
                    <a:lnTo>
                      <a:pt x="161" y="24"/>
                    </a:lnTo>
                    <a:lnTo>
                      <a:pt x="164" y="29"/>
                    </a:lnTo>
                    <a:lnTo>
                      <a:pt x="164" y="35"/>
                    </a:lnTo>
                    <a:lnTo>
                      <a:pt x="164" y="38"/>
                    </a:lnTo>
                    <a:lnTo>
                      <a:pt x="162" y="41"/>
                    </a:lnTo>
                    <a:lnTo>
                      <a:pt x="162" y="41"/>
                    </a:lnTo>
                    <a:lnTo>
                      <a:pt x="158" y="44"/>
                    </a:lnTo>
                    <a:lnTo>
                      <a:pt x="151" y="45"/>
                    </a:lnTo>
                    <a:lnTo>
                      <a:pt x="144" y="45"/>
                    </a:lnTo>
                    <a:lnTo>
                      <a:pt x="138" y="41"/>
                    </a:lnTo>
                    <a:lnTo>
                      <a:pt x="138" y="41"/>
                    </a:lnTo>
                    <a:lnTo>
                      <a:pt x="131" y="35"/>
                    </a:lnTo>
                    <a:lnTo>
                      <a:pt x="124" y="32"/>
                    </a:lnTo>
                    <a:lnTo>
                      <a:pt x="115" y="31"/>
                    </a:lnTo>
                    <a:lnTo>
                      <a:pt x="108" y="29"/>
                    </a:lnTo>
                    <a:lnTo>
                      <a:pt x="108" y="29"/>
                    </a:lnTo>
                    <a:lnTo>
                      <a:pt x="101" y="29"/>
                    </a:lnTo>
                    <a:lnTo>
                      <a:pt x="97" y="27"/>
                    </a:lnTo>
                    <a:lnTo>
                      <a:pt x="93" y="22"/>
                    </a:lnTo>
                    <a:lnTo>
                      <a:pt x="93" y="18"/>
                    </a:lnTo>
                    <a:lnTo>
                      <a:pt x="93" y="18"/>
                    </a:lnTo>
                    <a:lnTo>
                      <a:pt x="93" y="15"/>
                    </a:lnTo>
                    <a:lnTo>
                      <a:pt x="90" y="12"/>
                    </a:lnTo>
                    <a:lnTo>
                      <a:pt x="87" y="11"/>
                    </a:lnTo>
                    <a:lnTo>
                      <a:pt x="83" y="10"/>
                    </a:lnTo>
                    <a:lnTo>
                      <a:pt x="83" y="10"/>
                    </a:lnTo>
                    <a:lnTo>
                      <a:pt x="75" y="7"/>
                    </a:lnTo>
                    <a:lnTo>
                      <a:pt x="70" y="5"/>
                    </a:lnTo>
                    <a:lnTo>
                      <a:pt x="63" y="2"/>
                    </a:lnTo>
                    <a:lnTo>
                      <a:pt x="53" y="4"/>
                    </a:lnTo>
                    <a:lnTo>
                      <a:pt x="53" y="4"/>
                    </a:lnTo>
                    <a:lnTo>
                      <a:pt x="47" y="4"/>
                    </a:lnTo>
                    <a:lnTo>
                      <a:pt x="43" y="2"/>
                    </a:lnTo>
                    <a:lnTo>
                      <a:pt x="34" y="0"/>
                    </a:lnTo>
                    <a:lnTo>
                      <a:pt x="34" y="0"/>
                    </a:lnTo>
                    <a:lnTo>
                      <a:pt x="34" y="8"/>
                    </a:lnTo>
                    <a:lnTo>
                      <a:pt x="34" y="8"/>
                    </a:lnTo>
                    <a:lnTo>
                      <a:pt x="33" y="11"/>
                    </a:lnTo>
                    <a:lnTo>
                      <a:pt x="31" y="12"/>
                    </a:lnTo>
                    <a:lnTo>
                      <a:pt x="27" y="12"/>
                    </a:lnTo>
                    <a:lnTo>
                      <a:pt x="27" y="1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99" name="Eritrea">
                <a:extLst>
                  <a:ext uri="{FF2B5EF4-FFF2-40B4-BE49-F238E27FC236}">
                    <a16:creationId xmlns:a16="http://schemas.microsoft.com/office/drawing/2014/main" id="{8501FEF4-202C-0464-40E0-28520D733706}"/>
                  </a:ext>
                </a:extLst>
              </p:cNvPr>
              <p:cNvSpPr>
                <a:spLocks/>
              </p:cNvSpPr>
              <p:nvPr/>
            </p:nvSpPr>
            <p:spPr bwMode="auto">
              <a:xfrm>
                <a:off x="5172792" y="3873204"/>
                <a:ext cx="158338" cy="137620"/>
              </a:xfrm>
              <a:custGeom>
                <a:avLst/>
                <a:gdLst/>
                <a:ahLst/>
                <a:cxnLst>
                  <a:cxn ang="0">
                    <a:pos x="19" y="15"/>
                  </a:cxn>
                  <a:cxn ang="0">
                    <a:pos x="10" y="22"/>
                  </a:cxn>
                  <a:cxn ang="0">
                    <a:pos x="9" y="25"/>
                  </a:cxn>
                  <a:cxn ang="0">
                    <a:pos x="9" y="32"/>
                  </a:cxn>
                  <a:cxn ang="0">
                    <a:pos x="3" y="40"/>
                  </a:cxn>
                  <a:cxn ang="0">
                    <a:pos x="0" y="50"/>
                  </a:cxn>
                  <a:cxn ang="0">
                    <a:pos x="3" y="62"/>
                  </a:cxn>
                  <a:cxn ang="0">
                    <a:pos x="16" y="63"/>
                  </a:cxn>
                  <a:cxn ang="0">
                    <a:pos x="17" y="63"/>
                  </a:cxn>
                  <a:cxn ang="0">
                    <a:pos x="21" y="57"/>
                  </a:cxn>
                  <a:cxn ang="0">
                    <a:pos x="23" y="55"/>
                  </a:cxn>
                  <a:cxn ang="0">
                    <a:pos x="26" y="55"/>
                  </a:cxn>
                  <a:cxn ang="0">
                    <a:pos x="29" y="56"/>
                  </a:cxn>
                  <a:cxn ang="0">
                    <a:pos x="36" y="60"/>
                  </a:cxn>
                  <a:cxn ang="0">
                    <a:pos x="39" y="59"/>
                  </a:cxn>
                  <a:cxn ang="0">
                    <a:pos x="46" y="59"/>
                  </a:cxn>
                  <a:cxn ang="0">
                    <a:pos x="53" y="60"/>
                  </a:cxn>
                  <a:cxn ang="0">
                    <a:pos x="61" y="59"/>
                  </a:cxn>
                  <a:cxn ang="0">
                    <a:pos x="80" y="76"/>
                  </a:cxn>
                  <a:cxn ang="0">
                    <a:pos x="95" y="93"/>
                  </a:cxn>
                  <a:cxn ang="0">
                    <a:pos x="95" y="93"/>
                  </a:cxn>
                  <a:cxn ang="0">
                    <a:pos x="103" y="93"/>
                  </a:cxn>
                  <a:cxn ang="0">
                    <a:pos x="107" y="89"/>
                  </a:cxn>
                  <a:cxn ang="0">
                    <a:pos x="100" y="82"/>
                  </a:cxn>
                  <a:cxn ang="0">
                    <a:pos x="90" y="70"/>
                  </a:cxn>
                  <a:cxn ang="0">
                    <a:pos x="76" y="57"/>
                  </a:cxn>
                  <a:cxn ang="0">
                    <a:pos x="64" y="53"/>
                  </a:cxn>
                  <a:cxn ang="0">
                    <a:pos x="63" y="52"/>
                  </a:cxn>
                  <a:cxn ang="0">
                    <a:pos x="58" y="47"/>
                  </a:cxn>
                  <a:cxn ang="0">
                    <a:pos x="54" y="42"/>
                  </a:cxn>
                  <a:cxn ang="0">
                    <a:pos x="51" y="40"/>
                  </a:cxn>
                  <a:cxn ang="0">
                    <a:pos x="44" y="26"/>
                  </a:cxn>
                  <a:cxn ang="0">
                    <a:pos x="43" y="19"/>
                  </a:cxn>
                  <a:cxn ang="0">
                    <a:pos x="40" y="10"/>
                  </a:cxn>
                  <a:cxn ang="0">
                    <a:pos x="34" y="0"/>
                  </a:cxn>
                  <a:cxn ang="0">
                    <a:pos x="24" y="10"/>
                  </a:cxn>
                  <a:cxn ang="0">
                    <a:pos x="19" y="15"/>
                  </a:cxn>
                </a:cxnLst>
                <a:rect l="0" t="0" r="r" b="b"/>
                <a:pathLst>
                  <a:path w="107" h="93">
                    <a:moveTo>
                      <a:pt x="19" y="15"/>
                    </a:moveTo>
                    <a:lnTo>
                      <a:pt x="19" y="15"/>
                    </a:lnTo>
                    <a:lnTo>
                      <a:pt x="13" y="19"/>
                    </a:lnTo>
                    <a:lnTo>
                      <a:pt x="10" y="22"/>
                    </a:lnTo>
                    <a:lnTo>
                      <a:pt x="9" y="25"/>
                    </a:lnTo>
                    <a:lnTo>
                      <a:pt x="9" y="25"/>
                    </a:lnTo>
                    <a:lnTo>
                      <a:pt x="10" y="28"/>
                    </a:lnTo>
                    <a:lnTo>
                      <a:pt x="9" y="32"/>
                    </a:lnTo>
                    <a:lnTo>
                      <a:pt x="3" y="40"/>
                    </a:lnTo>
                    <a:lnTo>
                      <a:pt x="3" y="40"/>
                    </a:lnTo>
                    <a:lnTo>
                      <a:pt x="2" y="45"/>
                    </a:lnTo>
                    <a:lnTo>
                      <a:pt x="0" y="50"/>
                    </a:lnTo>
                    <a:lnTo>
                      <a:pt x="3" y="62"/>
                    </a:lnTo>
                    <a:lnTo>
                      <a:pt x="3" y="62"/>
                    </a:lnTo>
                    <a:lnTo>
                      <a:pt x="12" y="62"/>
                    </a:lnTo>
                    <a:lnTo>
                      <a:pt x="16" y="63"/>
                    </a:lnTo>
                    <a:lnTo>
                      <a:pt x="16" y="63"/>
                    </a:lnTo>
                    <a:lnTo>
                      <a:pt x="17" y="63"/>
                    </a:lnTo>
                    <a:lnTo>
                      <a:pt x="19" y="63"/>
                    </a:lnTo>
                    <a:lnTo>
                      <a:pt x="21" y="57"/>
                    </a:lnTo>
                    <a:lnTo>
                      <a:pt x="21" y="57"/>
                    </a:lnTo>
                    <a:lnTo>
                      <a:pt x="23" y="55"/>
                    </a:lnTo>
                    <a:lnTo>
                      <a:pt x="24" y="53"/>
                    </a:lnTo>
                    <a:lnTo>
                      <a:pt x="26" y="55"/>
                    </a:lnTo>
                    <a:lnTo>
                      <a:pt x="29" y="56"/>
                    </a:lnTo>
                    <a:lnTo>
                      <a:pt x="29" y="56"/>
                    </a:lnTo>
                    <a:lnTo>
                      <a:pt x="33" y="59"/>
                    </a:lnTo>
                    <a:lnTo>
                      <a:pt x="36" y="60"/>
                    </a:lnTo>
                    <a:lnTo>
                      <a:pt x="39" y="59"/>
                    </a:lnTo>
                    <a:lnTo>
                      <a:pt x="39" y="59"/>
                    </a:lnTo>
                    <a:lnTo>
                      <a:pt x="43" y="59"/>
                    </a:lnTo>
                    <a:lnTo>
                      <a:pt x="46" y="59"/>
                    </a:lnTo>
                    <a:lnTo>
                      <a:pt x="46" y="59"/>
                    </a:lnTo>
                    <a:lnTo>
                      <a:pt x="53" y="60"/>
                    </a:lnTo>
                    <a:lnTo>
                      <a:pt x="61" y="59"/>
                    </a:lnTo>
                    <a:lnTo>
                      <a:pt x="61" y="59"/>
                    </a:lnTo>
                    <a:lnTo>
                      <a:pt x="68" y="65"/>
                    </a:lnTo>
                    <a:lnTo>
                      <a:pt x="80" y="76"/>
                    </a:lnTo>
                    <a:lnTo>
                      <a:pt x="95" y="93"/>
                    </a:lnTo>
                    <a:lnTo>
                      <a:pt x="95" y="93"/>
                    </a:lnTo>
                    <a:lnTo>
                      <a:pt x="95" y="93"/>
                    </a:lnTo>
                    <a:lnTo>
                      <a:pt x="95" y="93"/>
                    </a:lnTo>
                    <a:lnTo>
                      <a:pt x="100" y="93"/>
                    </a:lnTo>
                    <a:lnTo>
                      <a:pt x="103" y="93"/>
                    </a:lnTo>
                    <a:lnTo>
                      <a:pt x="103" y="93"/>
                    </a:lnTo>
                    <a:lnTo>
                      <a:pt x="107" y="89"/>
                    </a:lnTo>
                    <a:lnTo>
                      <a:pt x="107" y="89"/>
                    </a:lnTo>
                    <a:lnTo>
                      <a:pt x="100" y="82"/>
                    </a:lnTo>
                    <a:lnTo>
                      <a:pt x="90" y="70"/>
                    </a:lnTo>
                    <a:lnTo>
                      <a:pt x="90" y="70"/>
                    </a:lnTo>
                    <a:lnTo>
                      <a:pt x="83" y="63"/>
                    </a:lnTo>
                    <a:lnTo>
                      <a:pt x="76" y="57"/>
                    </a:lnTo>
                    <a:lnTo>
                      <a:pt x="70" y="53"/>
                    </a:lnTo>
                    <a:lnTo>
                      <a:pt x="64" y="53"/>
                    </a:lnTo>
                    <a:lnTo>
                      <a:pt x="64" y="53"/>
                    </a:lnTo>
                    <a:lnTo>
                      <a:pt x="63" y="52"/>
                    </a:lnTo>
                    <a:lnTo>
                      <a:pt x="61" y="52"/>
                    </a:lnTo>
                    <a:lnTo>
                      <a:pt x="58" y="47"/>
                    </a:lnTo>
                    <a:lnTo>
                      <a:pt x="57" y="45"/>
                    </a:lnTo>
                    <a:lnTo>
                      <a:pt x="54" y="42"/>
                    </a:lnTo>
                    <a:lnTo>
                      <a:pt x="54" y="42"/>
                    </a:lnTo>
                    <a:lnTo>
                      <a:pt x="51" y="40"/>
                    </a:lnTo>
                    <a:lnTo>
                      <a:pt x="47" y="33"/>
                    </a:lnTo>
                    <a:lnTo>
                      <a:pt x="44" y="26"/>
                    </a:lnTo>
                    <a:lnTo>
                      <a:pt x="43" y="19"/>
                    </a:lnTo>
                    <a:lnTo>
                      <a:pt x="43" y="19"/>
                    </a:lnTo>
                    <a:lnTo>
                      <a:pt x="41" y="15"/>
                    </a:lnTo>
                    <a:lnTo>
                      <a:pt x="40" y="10"/>
                    </a:lnTo>
                    <a:lnTo>
                      <a:pt x="34" y="0"/>
                    </a:lnTo>
                    <a:lnTo>
                      <a:pt x="34" y="0"/>
                    </a:lnTo>
                    <a:lnTo>
                      <a:pt x="29" y="6"/>
                    </a:lnTo>
                    <a:lnTo>
                      <a:pt x="24" y="10"/>
                    </a:lnTo>
                    <a:lnTo>
                      <a:pt x="19" y="15"/>
                    </a:lnTo>
                    <a:lnTo>
                      <a:pt x="19" y="1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sp>
          <p:nvSpPr>
            <p:cNvPr id="922" name="China (Aksai Chin)">
              <a:extLst>
                <a:ext uri="{FF2B5EF4-FFF2-40B4-BE49-F238E27FC236}">
                  <a16:creationId xmlns:a16="http://schemas.microsoft.com/office/drawing/2014/main" id="{855FC5AF-D082-DA6F-1CE4-3BE5B7308C36}"/>
                </a:ext>
              </a:extLst>
            </p:cNvPr>
            <p:cNvSpPr>
              <a:spLocks/>
            </p:cNvSpPr>
            <p:nvPr/>
          </p:nvSpPr>
          <p:spPr bwMode="auto">
            <a:xfrm>
              <a:off x="9158757" y="2537878"/>
              <a:ext cx="56894" cy="52279"/>
            </a:xfrm>
            <a:custGeom>
              <a:avLst/>
              <a:gdLst/>
              <a:ahLst/>
              <a:cxnLst>
                <a:cxn ang="0">
                  <a:pos x="19" y="0"/>
                </a:cxn>
                <a:cxn ang="0">
                  <a:pos x="19" y="0"/>
                </a:cxn>
                <a:cxn ang="0">
                  <a:pos x="13" y="0"/>
                </a:cxn>
                <a:cxn ang="0">
                  <a:pos x="7" y="3"/>
                </a:cxn>
                <a:cxn ang="0">
                  <a:pos x="3" y="5"/>
                </a:cxn>
                <a:cxn ang="0">
                  <a:pos x="0" y="10"/>
                </a:cxn>
                <a:cxn ang="0">
                  <a:pos x="0" y="10"/>
                </a:cxn>
                <a:cxn ang="0">
                  <a:pos x="3" y="14"/>
                </a:cxn>
                <a:cxn ang="0">
                  <a:pos x="3" y="14"/>
                </a:cxn>
                <a:cxn ang="0">
                  <a:pos x="5" y="17"/>
                </a:cxn>
                <a:cxn ang="0">
                  <a:pos x="6" y="20"/>
                </a:cxn>
                <a:cxn ang="0">
                  <a:pos x="13" y="25"/>
                </a:cxn>
                <a:cxn ang="0">
                  <a:pos x="13" y="25"/>
                </a:cxn>
                <a:cxn ang="0">
                  <a:pos x="15" y="27"/>
                </a:cxn>
                <a:cxn ang="0">
                  <a:pos x="15" y="28"/>
                </a:cxn>
                <a:cxn ang="0">
                  <a:pos x="15" y="34"/>
                </a:cxn>
                <a:cxn ang="0">
                  <a:pos x="15" y="34"/>
                </a:cxn>
                <a:cxn ang="0">
                  <a:pos x="22" y="34"/>
                </a:cxn>
                <a:cxn ang="0">
                  <a:pos x="22" y="34"/>
                </a:cxn>
                <a:cxn ang="0">
                  <a:pos x="26" y="31"/>
                </a:cxn>
                <a:cxn ang="0">
                  <a:pos x="30" y="25"/>
                </a:cxn>
                <a:cxn ang="0">
                  <a:pos x="37" y="14"/>
                </a:cxn>
                <a:cxn ang="0">
                  <a:pos x="37" y="14"/>
                </a:cxn>
                <a:cxn ang="0">
                  <a:pos x="37" y="13"/>
                </a:cxn>
                <a:cxn ang="0">
                  <a:pos x="36" y="11"/>
                </a:cxn>
                <a:cxn ang="0">
                  <a:pos x="30" y="5"/>
                </a:cxn>
                <a:cxn ang="0">
                  <a:pos x="24" y="1"/>
                </a:cxn>
                <a:cxn ang="0">
                  <a:pos x="19" y="0"/>
                </a:cxn>
                <a:cxn ang="0">
                  <a:pos x="19" y="0"/>
                </a:cxn>
              </a:cxnLst>
              <a:rect l="0" t="0" r="r" b="b"/>
              <a:pathLst>
                <a:path w="37" h="34">
                  <a:moveTo>
                    <a:pt x="19" y="0"/>
                  </a:moveTo>
                  <a:lnTo>
                    <a:pt x="19" y="0"/>
                  </a:lnTo>
                  <a:lnTo>
                    <a:pt x="13" y="0"/>
                  </a:lnTo>
                  <a:lnTo>
                    <a:pt x="7" y="3"/>
                  </a:lnTo>
                  <a:lnTo>
                    <a:pt x="3" y="5"/>
                  </a:lnTo>
                  <a:lnTo>
                    <a:pt x="0" y="10"/>
                  </a:lnTo>
                  <a:lnTo>
                    <a:pt x="0" y="10"/>
                  </a:lnTo>
                  <a:lnTo>
                    <a:pt x="3" y="14"/>
                  </a:lnTo>
                  <a:lnTo>
                    <a:pt x="3" y="14"/>
                  </a:lnTo>
                  <a:lnTo>
                    <a:pt x="5" y="17"/>
                  </a:lnTo>
                  <a:lnTo>
                    <a:pt x="6" y="20"/>
                  </a:lnTo>
                  <a:lnTo>
                    <a:pt x="13" y="25"/>
                  </a:lnTo>
                  <a:lnTo>
                    <a:pt x="13" y="25"/>
                  </a:lnTo>
                  <a:lnTo>
                    <a:pt x="15" y="27"/>
                  </a:lnTo>
                  <a:lnTo>
                    <a:pt x="15" y="28"/>
                  </a:lnTo>
                  <a:lnTo>
                    <a:pt x="15" y="34"/>
                  </a:lnTo>
                  <a:lnTo>
                    <a:pt x="15" y="34"/>
                  </a:lnTo>
                  <a:lnTo>
                    <a:pt x="22" y="34"/>
                  </a:lnTo>
                  <a:lnTo>
                    <a:pt x="22" y="34"/>
                  </a:lnTo>
                  <a:lnTo>
                    <a:pt x="26" y="31"/>
                  </a:lnTo>
                  <a:lnTo>
                    <a:pt x="30" y="25"/>
                  </a:lnTo>
                  <a:lnTo>
                    <a:pt x="37" y="14"/>
                  </a:lnTo>
                  <a:lnTo>
                    <a:pt x="37" y="14"/>
                  </a:lnTo>
                  <a:lnTo>
                    <a:pt x="37" y="13"/>
                  </a:lnTo>
                  <a:lnTo>
                    <a:pt x="36" y="11"/>
                  </a:lnTo>
                  <a:lnTo>
                    <a:pt x="30" y="5"/>
                  </a:lnTo>
                  <a:lnTo>
                    <a:pt x="24" y="1"/>
                  </a:lnTo>
                  <a:lnTo>
                    <a:pt x="19" y="0"/>
                  </a:lnTo>
                  <a:lnTo>
                    <a:pt x="19"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23" name="Papua New Guinea">
              <a:extLst>
                <a:ext uri="{FF2B5EF4-FFF2-40B4-BE49-F238E27FC236}">
                  <a16:creationId xmlns:a16="http://schemas.microsoft.com/office/drawing/2014/main" id="{F950815F-E866-0FBD-3E09-1C1982308437}"/>
                </a:ext>
              </a:extLst>
            </p:cNvPr>
            <p:cNvSpPr>
              <a:spLocks noEditPoints="1"/>
            </p:cNvSpPr>
            <p:nvPr/>
          </p:nvSpPr>
          <p:spPr bwMode="auto">
            <a:xfrm>
              <a:off x="10685627" y="3538898"/>
              <a:ext cx="305992" cy="199894"/>
            </a:xfrm>
            <a:custGeom>
              <a:avLst/>
              <a:gdLst/>
              <a:ahLst/>
              <a:cxnLst>
                <a:cxn ang="0">
                  <a:pos x="140" y="116"/>
                </a:cxn>
                <a:cxn ang="0">
                  <a:pos x="135" y="110"/>
                </a:cxn>
                <a:cxn ang="0">
                  <a:pos x="130" y="106"/>
                </a:cxn>
                <a:cxn ang="0">
                  <a:pos x="120" y="101"/>
                </a:cxn>
                <a:cxn ang="0">
                  <a:pos x="114" y="91"/>
                </a:cxn>
                <a:cxn ang="0">
                  <a:pos x="108" y="80"/>
                </a:cxn>
                <a:cxn ang="0">
                  <a:pos x="100" y="73"/>
                </a:cxn>
                <a:cxn ang="0">
                  <a:pos x="101" y="67"/>
                </a:cxn>
                <a:cxn ang="0">
                  <a:pos x="108" y="67"/>
                </a:cxn>
                <a:cxn ang="0">
                  <a:pos x="107" y="57"/>
                </a:cxn>
                <a:cxn ang="0">
                  <a:pos x="100" y="53"/>
                </a:cxn>
                <a:cxn ang="0">
                  <a:pos x="77" y="42"/>
                </a:cxn>
                <a:cxn ang="0">
                  <a:pos x="73" y="36"/>
                </a:cxn>
                <a:cxn ang="0">
                  <a:pos x="30" y="10"/>
                </a:cxn>
                <a:cxn ang="0">
                  <a:pos x="0" y="0"/>
                </a:cxn>
                <a:cxn ang="0">
                  <a:pos x="7" y="106"/>
                </a:cxn>
                <a:cxn ang="0">
                  <a:pos x="24" y="107"/>
                </a:cxn>
                <a:cxn ang="0">
                  <a:pos x="34" y="103"/>
                </a:cxn>
                <a:cxn ang="0">
                  <a:pos x="37" y="97"/>
                </a:cxn>
                <a:cxn ang="0">
                  <a:pos x="42" y="93"/>
                </a:cxn>
                <a:cxn ang="0">
                  <a:pos x="49" y="84"/>
                </a:cxn>
                <a:cxn ang="0">
                  <a:pos x="71" y="87"/>
                </a:cxn>
                <a:cxn ang="0">
                  <a:pos x="88" y="101"/>
                </a:cxn>
                <a:cxn ang="0">
                  <a:pos x="111" y="124"/>
                </a:cxn>
                <a:cxn ang="0">
                  <a:pos x="120" y="124"/>
                </a:cxn>
                <a:cxn ang="0">
                  <a:pos x="141" y="128"/>
                </a:cxn>
                <a:cxn ang="0">
                  <a:pos x="152" y="130"/>
                </a:cxn>
                <a:cxn ang="0">
                  <a:pos x="152" y="126"/>
                </a:cxn>
                <a:cxn ang="0">
                  <a:pos x="147" y="120"/>
                </a:cxn>
                <a:cxn ang="0">
                  <a:pos x="172" y="39"/>
                </a:cxn>
                <a:cxn ang="0">
                  <a:pos x="154" y="47"/>
                </a:cxn>
                <a:cxn ang="0">
                  <a:pos x="133" y="47"/>
                </a:cxn>
                <a:cxn ang="0">
                  <a:pos x="120" y="49"/>
                </a:cxn>
                <a:cxn ang="0">
                  <a:pos x="123" y="52"/>
                </a:cxn>
                <a:cxn ang="0">
                  <a:pos x="147" y="60"/>
                </a:cxn>
                <a:cxn ang="0">
                  <a:pos x="157" y="59"/>
                </a:cxn>
                <a:cxn ang="0">
                  <a:pos x="178" y="46"/>
                </a:cxn>
                <a:cxn ang="0">
                  <a:pos x="181" y="40"/>
                </a:cxn>
                <a:cxn ang="0">
                  <a:pos x="185" y="32"/>
                </a:cxn>
                <a:cxn ang="0">
                  <a:pos x="181" y="29"/>
                </a:cxn>
                <a:cxn ang="0">
                  <a:pos x="174" y="36"/>
                </a:cxn>
                <a:cxn ang="0">
                  <a:pos x="189" y="17"/>
                </a:cxn>
                <a:cxn ang="0">
                  <a:pos x="181" y="15"/>
                </a:cxn>
                <a:cxn ang="0">
                  <a:pos x="189" y="25"/>
                </a:cxn>
                <a:cxn ang="0">
                  <a:pos x="194" y="34"/>
                </a:cxn>
                <a:cxn ang="0">
                  <a:pos x="198" y="33"/>
                </a:cxn>
                <a:cxn ang="0">
                  <a:pos x="198" y="27"/>
                </a:cxn>
                <a:cxn ang="0">
                  <a:pos x="189" y="17"/>
                </a:cxn>
              </a:cxnLst>
              <a:rect l="0" t="0" r="r" b="b"/>
              <a:pathLst>
                <a:path w="199" h="130">
                  <a:moveTo>
                    <a:pt x="147" y="120"/>
                  </a:moveTo>
                  <a:lnTo>
                    <a:pt x="147" y="120"/>
                  </a:lnTo>
                  <a:lnTo>
                    <a:pt x="140" y="116"/>
                  </a:lnTo>
                  <a:lnTo>
                    <a:pt x="137" y="113"/>
                  </a:lnTo>
                  <a:lnTo>
                    <a:pt x="135" y="110"/>
                  </a:lnTo>
                  <a:lnTo>
                    <a:pt x="135" y="110"/>
                  </a:lnTo>
                  <a:lnTo>
                    <a:pt x="135" y="108"/>
                  </a:lnTo>
                  <a:lnTo>
                    <a:pt x="134" y="107"/>
                  </a:lnTo>
                  <a:lnTo>
                    <a:pt x="130" y="106"/>
                  </a:lnTo>
                  <a:lnTo>
                    <a:pt x="124" y="104"/>
                  </a:lnTo>
                  <a:lnTo>
                    <a:pt x="120" y="101"/>
                  </a:lnTo>
                  <a:lnTo>
                    <a:pt x="120" y="101"/>
                  </a:lnTo>
                  <a:lnTo>
                    <a:pt x="117" y="100"/>
                  </a:lnTo>
                  <a:lnTo>
                    <a:pt x="115" y="97"/>
                  </a:lnTo>
                  <a:lnTo>
                    <a:pt x="114" y="91"/>
                  </a:lnTo>
                  <a:lnTo>
                    <a:pt x="111" y="84"/>
                  </a:lnTo>
                  <a:lnTo>
                    <a:pt x="110" y="81"/>
                  </a:lnTo>
                  <a:lnTo>
                    <a:pt x="108" y="80"/>
                  </a:lnTo>
                  <a:lnTo>
                    <a:pt x="108" y="80"/>
                  </a:lnTo>
                  <a:lnTo>
                    <a:pt x="103" y="77"/>
                  </a:lnTo>
                  <a:lnTo>
                    <a:pt x="100" y="73"/>
                  </a:lnTo>
                  <a:lnTo>
                    <a:pt x="100" y="70"/>
                  </a:lnTo>
                  <a:lnTo>
                    <a:pt x="100" y="69"/>
                  </a:lnTo>
                  <a:lnTo>
                    <a:pt x="101" y="67"/>
                  </a:lnTo>
                  <a:lnTo>
                    <a:pt x="104" y="67"/>
                  </a:lnTo>
                  <a:lnTo>
                    <a:pt x="104" y="67"/>
                  </a:lnTo>
                  <a:lnTo>
                    <a:pt x="108" y="67"/>
                  </a:lnTo>
                  <a:lnTo>
                    <a:pt x="111" y="64"/>
                  </a:lnTo>
                  <a:lnTo>
                    <a:pt x="111" y="62"/>
                  </a:lnTo>
                  <a:lnTo>
                    <a:pt x="107" y="57"/>
                  </a:lnTo>
                  <a:lnTo>
                    <a:pt x="107" y="57"/>
                  </a:lnTo>
                  <a:lnTo>
                    <a:pt x="104" y="54"/>
                  </a:lnTo>
                  <a:lnTo>
                    <a:pt x="100" y="53"/>
                  </a:lnTo>
                  <a:lnTo>
                    <a:pt x="90" y="49"/>
                  </a:lnTo>
                  <a:lnTo>
                    <a:pt x="80" y="44"/>
                  </a:lnTo>
                  <a:lnTo>
                    <a:pt x="77" y="42"/>
                  </a:lnTo>
                  <a:lnTo>
                    <a:pt x="76" y="39"/>
                  </a:lnTo>
                  <a:lnTo>
                    <a:pt x="76" y="39"/>
                  </a:lnTo>
                  <a:lnTo>
                    <a:pt x="73" y="36"/>
                  </a:lnTo>
                  <a:lnTo>
                    <a:pt x="69" y="30"/>
                  </a:lnTo>
                  <a:lnTo>
                    <a:pt x="50" y="20"/>
                  </a:lnTo>
                  <a:lnTo>
                    <a:pt x="30" y="10"/>
                  </a:lnTo>
                  <a:lnTo>
                    <a:pt x="13" y="5"/>
                  </a:lnTo>
                  <a:lnTo>
                    <a:pt x="13" y="5"/>
                  </a:lnTo>
                  <a:lnTo>
                    <a:pt x="0" y="0"/>
                  </a:lnTo>
                  <a:lnTo>
                    <a:pt x="0" y="103"/>
                  </a:lnTo>
                  <a:lnTo>
                    <a:pt x="0" y="103"/>
                  </a:lnTo>
                  <a:lnTo>
                    <a:pt x="7" y="106"/>
                  </a:lnTo>
                  <a:lnTo>
                    <a:pt x="17" y="108"/>
                  </a:lnTo>
                  <a:lnTo>
                    <a:pt x="17" y="108"/>
                  </a:lnTo>
                  <a:lnTo>
                    <a:pt x="24" y="107"/>
                  </a:lnTo>
                  <a:lnTo>
                    <a:pt x="29" y="107"/>
                  </a:lnTo>
                  <a:lnTo>
                    <a:pt x="32" y="104"/>
                  </a:lnTo>
                  <a:lnTo>
                    <a:pt x="34" y="103"/>
                  </a:lnTo>
                  <a:lnTo>
                    <a:pt x="36" y="98"/>
                  </a:lnTo>
                  <a:lnTo>
                    <a:pt x="36" y="97"/>
                  </a:lnTo>
                  <a:lnTo>
                    <a:pt x="37" y="97"/>
                  </a:lnTo>
                  <a:lnTo>
                    <a:pt x="37" y="97"/>
                  </a:lnTo>
                  <a:lnTo>
                    <a:pt x="40" y="96"/>
                  </a:lnTo>
                  <a:lnTo>
                    <a:pt x="42" y="93"/>
                  </a:lnTo>
                  <a:lnTo>
                    <a:pt x="47" y="86"/>
                  </a:lnTo>
                  <a:lnTo>
                    <a:pt x="47" y="86"/>
                  </a:lnTo>
                  <a:lnTo>
                    <a:pt x="49" y="84"/>
                  </a:lnTo>
                  <a:lnTo>
                    <a:pt x="51" y="83"/>
                  </a:lnTo>
                  <a:lnTo>
                    <a:pt x="61" y="84"/>
                  </a:lnTo>
                  <a:lnTo>
                    <a:pt x="71" y="87"/>
                  </a:lnTo>
                  <a:lnTo>
                    <a:pt x="80" y="93"/>
                  </a:lnTo>
                  <a:lnTo>
                    <a:pt x="80" y="93"/>
                  </a:lnTo>
                  <a:lnTo>
                    <a:pt x="88" y="101"/>
                  </a:lnTo>
                  <a:lnTo>
                    <a:pt x="97" y="113"/>
                  </a:lnTo>
                  <a:lnTo>
                    <a:pt x="107" y="121"/>
                  </a:lnTo>
                  <a:lnTo>
                    <a:pt x="111" y="124"/>
                  </a:lnTo>
                  <a:lnTo>
                    <a:pt x="115" y="124"/>
                  </a:lnTo>
                  <a:lnTo>
                    <a:pt x="115" y="124"/>
                  </a:lnTo>
                  <a:lnTo>
                    <a:pt x="120" y="124"/>
                  </a:lnTo>
                  <a:lnTo>
                    <a:pt x="124" y="124"/>
                  </a:lnTo>
                  <a:lnTo>
                    <a:pt x="133" y="127"/>
                  </a:lnTo>
                  <a:lnTo>
                    <a:pt x="141" y="128"/>
                  </a:lnTo>
                  <a:lnTo>
                    <a:pt x="150" y="130"/>
                  </a:lnTo>
                  <a:lnTo>
                    <a:pt x="150" y="130"/>
                  </a:lnTo>
                  <a:lnTo>
                    <a:pt x="152" y="130"/>
                  </a:lnTo>
                  <a:lnTo>
                    <a:pt x="154" y="128"/>
                  </a:lnTo>
                  <a:lnTo>
                    <a:pt x="154" y="127"/>
                  </a:lnTo>
                  <a:lnTo>
                    <a:pt x="152" y="126"/>
                  </a:lnTo>
                  <a:lnTo>
                    <a:pt x="150" y="123"/>
                  </a:lnTo>
                  <a:lnTo>
                    <a:pt x="147" y="120"/>
                  </a:lnTo>
                  <a:lnTo>
                    <a:pt x="147" y="120"/>
                  </a:lnTo>
                  <a:close/>
                  <a:moveTo>
                    <a:pt x="174" y="36"/>
                  </a:moveTo>
                  <a:lnTo>
                    <a:pt x="174" y="36"/>
                  </a:lnTo>
                  <a:lnTo>
                    <a:pt x="172" y="39"/>
                  </a:lnTo>
                  <a:lnTo>
                    <a:pt x="168" y="42"/>
                  </a:lnTo>
                  <a:lnTo>
                    <a:pt x="154" y="47"/>
                  </a:lnTo>
                  <a:lnTo>
                    <a:pt x="154" y="47"/>
                  </a:lnTo>
                  <a:lnTo>
                    <a:pt x="150" y="49"/>
                  </a:lnTo>
                  <a:lnTo>
                    <a:pt x="144" y="49"/>
                  </a:lnTo>
                  <a:lnTo>
                    <a:pt x="133" y="47"/>
                  </a:lnTo>
                  <a:lnTo>
                    <a:pt x="124" y="46"/>
                  </a:lnTo>
                  <a:lnTo>
                    <a:pt x="121" y="47"/>
                  </a:lnTo>
                  <a:lnTo>
                    <a:pt x="120" y="49"/>
                  </a:lnTo>
                  <a:lnTo>
                    <a:pt x="120" y="49"/>
                  </a:lnTo>
                  <a:lnTo>
                    <a:pt x="121" y="50"/>
                  </a:lnTo>
                  <a:lnTo>
                    <a:pt x="123" y="52"/>
                  </a:lnTo>
                  <a:lnTo>
                    <a:pt x="128" y="56"/>
                  </a:lnTo>
                  <a:lnTo>
                    <a:pt x="137" y="59"/>
                  </a:lnTo>
                  <a:lnTo>
                    <a:pt x="147" y="60"/>
                  </a:lnTo>
                  <a:lnTo>
                    <a:pt x="147" y="60"/>
                  </a:lnTo>
                  <a:lnTo>
                    <a:pt x="151" y="60"/>
                  </a:lnTo>
                  <a:lnTo>
                    <a:pt x="157" y="59"/>
                  </a:lnTo>
                  <a:lnTo>
                    <a:pt x="168" y="53"/>
                  </a:lnTo>
                  <a:lnTo>
                    <a:pt x="175" y="49"/>
                  </a:lnTo>
                  <a:lnTo>
                    <a:pt x="178" y="46"/>
                  </a:lnTo>
                  <a:lnTo>
                    <a:pt x="179" y="44"/>
                  </a:lnTo>
                  <a:lnTo>
                    <a:pt x="179" y="44"/>
                  </a:lnTo>
                  <a:lnTo>
                    <a:pt x="181" y="40"/>
                  </a:lnTo>
                  <a:lnTo>
                    <a:pt x="182" y="37"/>
                  </a:lnTo>
                  <a:lnTo>
                    <a:pt x="185" y="33"/>
                  </a:lnTo>
                  <a:lnTo>
                    <a:pt x="185" y="32"/>
                  </a:lnTo>
                  <a:lnTo>
                    <a:pt x="184" y="30"/>
                  </a:lnTo>
                  <a:lnTo>
                    <a:pt x="184" y="30"/>
                  </a:lnTo>
                  <a:lnTo>
                    <a:pt x="181" y="29"/>
                  </a:lnTo>
                  <a:lnTo>
                    <a:pt x="178" y="30"/>
                  </a:lnTo>
                  <a:lnTo>
                    <a:pt x="175" y="33"/>
                  </a:lnTo>
                  <a:lnTo>
                    <a:pt x="174" y="36"/>
                  </a:lnTo>
                  <a:lnTo>
                    <a:pt x="174" y="36"/>
                  </a:lnTo>
                  <a:close/>
                  <a:moveTo>
                    <a:pt x="189" y="17"/>
                  </a:moveTo>
                  <a:lnTo>
                    <a:pt x="189" y="17"/>
                  </a:lnTo>
                  <a:lnTo>
                    <a:pt x="181" y="13"/>
                  </a:lnTo>
                  <a:lnTo>
                    <a:pt x="181" y="13"/>
                  </a:lnTo>
                  <a:lnTo>
                    <a:pt x="181" y="15"/>
                  </a:lnTo>
                  <a:lnTo>
                    <a:pt x="185" y="19"/>
                  </a:lnTo>
                  <a:lnTo>
                    <a:pt x="185" y="19"/>
                  </a:lnTo>
                  <a:lnTo>
                    <a:pt x="189" y="25"/>
                  </a:lnTo>
                  <a:lnTo>
                    <a:pt x="191" y="30"/>
                  </a:lnTo>
                  <a:lnTo>
                    <a:pt x="192" y="33"/>
                  </a:lnTo>
                  <a:lnTo>
                    <a:pt x="194" y="34"/>
                  </a:lnTo>
                  <a:lnTo>
                    <a:pt x="195" y="34"/>
                  </a:lnTo>
                  <a:lnTo>
                    <a:pt x="195" y="34"/>
                  </a:lnTo>
                  <a:lnTo>
                    <a:pt x="198" y="33"/>
                  </a:lnTo>
                  <a:lnTo>
                    <a:pt x="199" y="32"/>
                  </a:lnTo>
                  <a:lnTo>
                    <a:pt x="199" y="29"/>
                  </a:lnTo>
                  <a:lnTo>
                    <a:pt x="198" y="27"/>
                  </a:lnTo>
                  <a:lnTo>
                    <a:pt x="195" y="22"/>
                  </a:lnTo>
                  <a:lnTo>
                    <a:pt x="189" y="17"/>
                  </a:lnTo>
                  <a:lnTo>
                    <a:pt x="189" y="1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24" name="North Korea">
              <a:extLst>
                <a:ext uri="{FF2B5EF4-FFF2-40B4-BE49-F238E27FC236}">
                  <a16:creationId xmlns:a16="http://schemas.microsoft.com/office/drawing/2014/main" id="{CBD03D13-FFCD-681E-CDA8-FF8BF12A921E}"/>
                </a:ext>
              </a:extLst>
            </p:cNvPr>
            <p:cNvSpPr>
              <a:spLocks/>
            </p:cNvSpPr>
            <p:nvPr/>
          </p:nvSpPr>
          <p:spPr bwMode="auto">
            <a:xfrm>
              <a:off x="10272004" y="2331847"/>
              <a:ext cx="170679" cy="158378"/>
            </a:xfrm>
            <a:custGeom>
              <a:avLst/>
              <a:gdLst/>
              <a:ahLst/>
              <a:cxnLst>
                <a:cxn ang="0">
                  <a:pos x="106" y="4"/>
                </a:cxn>
                <a:cxn ang="0">
                  <a:pos x="99" y="3"/>
                </a:cxn>
                <a:cxn ang="0">
                  <a:pos x="93" y="0"/>
                </a:cxn>
                <a:cxn ang="0">
                  <a:pos x="91" y="0"/>
                </a:cxn>
                <a:cxn ang="0">
                  <a:pos x="89" y="6"/>
                </a:cxn>
                <a:cxn ang="0">
                  <a:pos x="86" y="11"/>
                </a:cxn>
                <a:cxn ang="0">
                  <a:pos x="83" y="11"/>
                </a:cxn>
                <a:cxn ang="0">
                  <a:pos x="79" y="16"/>
                </a:cxn>
                <a:cxn ang="0">
                  <a:pos x="73" y="20"/>
                </a:cxn>
                <a:cxn ang="0">
                  <a:pos x="66" y="21"/>
                </a:cxn>
                <a:cxn ang="0">
                  <a:pos x="66" y="27"/>
                </a:cxn>
                <a:cxn ang="0">
                  <a:pos x="67" y="29"/>
                </a:cxn>
                <a:cxn ang="0">
                  <a:pos x="56" y="30"/>
                </a:cxn>
                <a:cxn ang="0">
                  <a:pos x="52" y="29"/>
                </a:cxn>
                <a:cxn ang="0">
                  <a:pos x="47" y="26"/>
                </a:cxn>
                <a:cxn ang="0">
                  <a:pos x="46" y="26"/>
                </a:cxn>
                <a:cxn ang="0">
                  <a:pos x="40" y="30"/>
                </a:cxn>
                <a:cxn ang="0">
                  <a:pos x="35" y="37"/>
                </a:cxn>
                <a:cxn ang="0">
                  <a:pos x="22" y="46"/>
                </a:cxn>
                <a:cxn ang="0">
                  <a:pos x="5" y="53"/>
                </a:cxn>
                <a:cxn ang="0">
                  <a:pos x="0" y="60"/>
                </a:cxn>
                <a:cxn ang="0">
                  <a:pos x="6" y="61"/>
                </a:cxn>
                <a:cxn ang="0">
                  <a:pos x="16" y="67"/>
                </a:cxn>
                <a:cxn ang="0">
                  <a:pos x="19" y="70"/>
                </a:cxn>
                <a:cxn ang="0">
                  <a:pos x="20" y="74"/>
                </a:cxn>
                <a:cxn ang="0">
                  <a:pos x="9" y="87"/>
                </a:cxn>
                <a:cxn ang="0">
                  <a:pos x="7" y="90"/>
                </a:cxn>
                <a:cxn ang="0">
                  <a:pos x="12" y="94"/>
                </a:cxn>
                <a:cxn ang="0">
                  <a:pos x="12" y="97"/>
                </a:cxn>
                <a:cxn ang="0">
                  <a:pos x="16" y="101"/>
                </a:cxn>
                <a:cxn ang="0">
                  <a:pos x="20" y="101"/>
                </a:cxn>
                <a:cxn ang="0">
                  <a:pos x="22" y="98"/>
                </a:cxn>
                <a:cxn ang="0">
                  <a:pos x="33" y="98"/>
                </a:cxn>
                <a:cxn ang="0">
                  <a:pos x="35" y="98"/>
                </a:cxn>
                <a:cxn ang="0">
                  <a:pos x="36" y="100"/>
                </a:cxn>
                <a:cxn ang="0">
                  <a:pos x="46" y="93"/>
                </a:cxn>
                <a:cxn ang="0">
                  <a:pos x="52" y="91"/>
                </a:cxn>
                <a:cxn ang="0">
                  <a:pos x="60" y="90"/>
                </a:cxn>
                <a:cxn ang="0">
                  <a:pos x="69" y="87"/>
                </a:cxn>
                <a:cxn ang="0">
                  <a:pos x="60" y="78"/>
                </a:cxn>
                <a:cxn ang="0">
                  <a:pos x="54" y="74"/>
                </a:cxn>
                <a:cxn ang="0">
                  <a:pos x="52" y="70"/>
                </a:cxn>
                <a:cxn ang="0">
                  <a:pos x="54" y="61"/>
                </a:cxn>
                <a:cxn ang="0">
                  <a:pos x="59" y="60"/>
                </a:cxn>
                <a:cxn ang="0">
                  <a:pos x="74" y="51"/>
                </a:cxn>
                <a:cxn ang="0">
                  <a:pos x="87" y="43"/>
                </a:cxn>
                <a:cxn ang="0">
                  <a:pos x="90" y="34"/>
                </a:cxn>
                <a:cxn ang="0">
                  <a:pos x="93" y="23"/>
                </a:cxn>
                <a:cxn ang="0">
                  <a:pos x="100" y="14"/>
                </a:cxn>
                <a:cxn ang="0">
                  <a:pos x="111" y="6"/>
                </a:cxn>
                <a:cxn ang="0">
                  <a:pos x="106" y="4"/>
                </a:cxn>
              </a:cxnLst>
              <a:rect l="0" t="0" r="r" b="b"/>
              <a:pathLst>
                <a:path w="111" h="103">
                  <a:moveTo>
                    <a:pt x="106" y="4"/>
                  </a:moveTo>
                  <a:lnTo>
                    <a:pt x="106" y="4"/>
                  </a:lnTo>
                  <a:lnTo>
                    <a:pt x="103" y="4"/>
                  </a:lnTo>
                  <a:lnTo>
                    <a:pt x="99" y="3"/>
                  </a:lnTo>
                  <a:lnTo>
                    <a:pt x="96" y="0"/>
                  </a:lnTo>
                  <a:lnTo>
                    <a:pt x="93" y="0"/>
                  </a:lnTo>
                  <a:lnTo>
                    <a:pt x="93" y="0"/>
                  </a:lnTo>
                  <a:lnTo>
                    <a:pt x="91" y="0"/>
                  </a:lnTo>
                  <a:lnTo>
                    <a:pt x="90" y="1"/>
                  </a:lnTo>
                  <a:lnTo>
                    <a:pt x="89" y="6"/>
                  </a:lnTo>
                  <a:lnTo>
                    <a:pt x="87" y="10"/>
                  </a:lnTo>
                  <a:lnTo>
                    <a:pt x="86" y="11"/>
                  </a:lnTo>
                  <a:lnTo>
                    <a:pt x="83" y="11"/>
                  </a:lnTo>
                  <a:lnTo>
                    <a:pt x="83" y="11"/>
                  </a:lnTo>
                  <a:lnTo>
                    <a:pt x="80" y="13"/>
                  </a:lnTo>
                  <a:lnTo>
                    <a:pt x="79" y="16"/>
                  </a:lnTo>
                  <a:lnTo>
                    <a:pt x="76" y="19"/>
                  </a:lnTo>
                  <a:lnTo>
                    <a:pt x="73" y="20"/>
                  </a:lnTo>
                  <a:lnTo>
                    <a:pt x="73" y="20"/>
                  </a:lnTo>
                  <a:lnTo>
                    <a:pt x="66" y="21"/>
                  </a:lnTo>
                  <a:lnTo>
                    <a:pt x="64" y="23"/>
                  </a:lnTo>
                  <a:lnTo>
                    <a:pt x="66" y="27"/>
                  </a:lnTo>
                  <a:lnTo>
                    <a:pt x="66" y="27"/>
                  </a:lnTo>
                  <a:lnTo>
                    <a:pt x="67" y="29"/>
                  </a:lnTo>
                  <a:lnTo>
                    <a:pt x="64" y="30"/>
                  </a:lnTo>
                  <a:lnTo>
                    <a:pt x="56" y="30"/>
                  </a:lnTo>
                  <a:lnTo>
                    <a:pt x="56" y="30"/>
                  </a:lnTo>
                  <a:lnTo>
                    <a:pt x="52" y="29"/>
                  </a:lnTo>
                  <a:lnTo>
                    <a:pt x="50" y="27"/>
                  </a:lnTo>
                  <a:lnTo>
                    <a:pt x="47" y="26"/>
                  </a:lnTo>
                  <a:lnTo>
                    <a:pt x="46" y="26"/>
                  </a:lnTo>
                  <a:lnTo>
                    <a:pt x="46" y="26"/>
                  </a:lnTo>
                  <a:lnTo>
                    <a:pt x="43" y="27"/>
                  </a:lnTo>
                  <a:lnTo>
                    <a:pt x="40" y="30"/>
                  </a:lnTo>
                  <a:lnTo>
                    <a:pt x="35" y="37"/>
                  </a:lnTo>
                  <a:lnTo>
                    <a:pt x="35" y="37"/>
                  </a:lnTo>
                  <a:lnTo>
                    <a:pt x="30" y="41"/>
                  </a:lnTo>
                  <a:lnTo>
                    <a:pt x="22" y="46"/>
                  </a:lnTo>
                  <a:lnTo>
                    <a:pt x="5" y="53"/>
                  </a:lnTo>
                  <a:lnTo>
                    <a:pt x="5" y="53"/>
                  </a:lnTo>
                  <a:lnTo>
                    <a:pt x="3" y="56"/>
                  </a:lnTo>
                  <a:lnTo>
                    <a:pt x="0" y="60"/>
                  </a:lnTo>
                  <a:lnTo>
                    <a:pt x="0" y="60"/>
                  </a:lnTo>
                  <a:lnTo>
                    <a:pt x="6" y="61"/>
                  </a:lnTo>
                  <a:lnTo>
                    <a:pt x="12" y="64"/>
                  </a:lnTo>
                  <a:lnTo>
                    <a:pt x="16" y="67"/>
                  </a:lnTo>
                  <a:lnTo>
                    <a:pt x="19" y="70"/>
                  </a:lnTo>
                  <a:lnTo>
                    <a:pt x="19" y="70"/>
                  </a:lnTo>
                  <a:lnTo>
                    <a:pt x="20" y="71"/>
                  </a:lnTo>
                  <a:lnTo>
                    <a:pt x="20" y="74"/>
                  </a:lnTo>
                  <a:lnTo>
                    <a:pt x="17" y="78"/>
                  </a:lnTo>
                  <a:lnTo>
                    <a:pt x="9" y="87"/>
                  </a:lnTo>
                  <a:lnTo>
                    <a:pt x="9" y="87"/>
                  </a:lnTo>
                  <a:lnTo>
                    <a:pt x="7" y="90"/>
                  </a:lnTo>
                  <a:lnTo>
                    <a:pt x="9" y="93"/>
                  </a:lnTo>
                  <a:lnTo>
                    <a:pt x="12" y="94"/>
                  </a:lnTo>
                  <a:lnTo>
                    <a:pt x="12" y="97"/>
                  </a:lnTo>
                  <a:lnTo>
                    <a:pt x="12" y="97"/>
                  </a:lnTo>
                  <a:lnTo>
                    <a:pt x="13" y="100"/>
                  </a:lnTo>
                  <a:lnTo>
                    <a:pt x="16" y="101"/>
                  </a:lnTo>
                  <a:lnTo>
                    <a:pt x="19" y="103"/>
                  </a:lnTo>
                  <a:lnTo>
                    <a:pt x="20" y="101"/>
                  </a:lnTo>
                  <a:lnTo>
                    <a:pt x="20" y="101"/>
                  </a:lnTo>
                  <a:lnTo>
                    <a:pt x="22" y="98"/>
                  </a:lnTo>
                  <a:lnTo>
                    <a:pt x="25" y="98"/>
                  </a:lnTo>
                  <a:lnTo>
                    <a:pt x="33" y="98"/>
                  </a:lnTo>
                  <a:lnTo>
                    <a:pt x="33" y="98"/>
                  </a:lnTo>
                  <a:lnTo>
                    <a:pt x="35" y="98"/>
                  </a:lnTo>
                  <a:lnTo>
                    <a:pt x="36" y="100"/>
                  </a:lnTo>
                  <a:lnTo>
                    <a:pt x="36" y="100"/>
                  </a:lnTo>
                  <a:lnTo>
                    <a:pt x="46" y="93"/>
                  </a:lnTo>
                  <a:lnTo>
                    <a:pt x="46" y="93"/>
                  </a:lnTo>
                  <a:lnTo>
                    <a:pt x="49" y="91"/>
                  </a:lnTo>
                  <a:lnTo>
                    <a:pt x="52" y="91"/>
                  </a:lnTo>
                  <a:lnTo>
                    <a:pt x="60" y="90"/>
                  </a:lnTo>
                  <a:lnTo>
                    <a:pt x="60" y="90"/>
                  </a:lnTo>
                  <a:lnTo>
                    <a:pt x="64" y="90"/>
                  </a:lnTo>
                  <a:lnTo>
                    <a:pt x="69" y="87"/>
                  </a:lnTo>
                  <a:lnTo>
                    <a:pt x="69" y="87"/>
                  </a:lnTo>
                  <a:lnTo>
                    <a:pt x="60" y="78"/>
                  </a:lnTo>
                  <a:lnTo>
                    <a:pt x="54" y="74"/>
                  </a:lnTo>
                  <a:lnTo>
                    <a:pt x="54" y="74"/>
                  </a:lnTo>
                  <a:lnTo>
                    <a:pt x="53" y="73"/>
                  </a:lnTo>
                  <a:lnTo>
                    <a:pt x="52" y="70"/>
                  </a:lnTo>
                  <a:lnTo>
                    <a:pt x="53" y="66"/>
                  </a:lnTo>
                  <a:lnTo>
                    <a:pt x="54" y="61"/>
                  </a:lnTo>
                  <a:lnTo>
                    <a:pt x="59" y="60"/>
                  </a:lnTo>
                  <a:lnTo>
                    <a:pt x="59" y="60"/>
                  </a:lnTo>
                  <a:lnTo>
                    <a:pt x="66" y="57"/>
                  </a:lnTo>
                  <a:lnTo>
                    <a:pt x="74" y="51"/>
                  </a:lnTo>
                  <a:lnTo>
                    <a:pt x="87" y="43"/>
                  </a:lnTo>
                  <a:lnTo>
                    <a:pt x="87" y="43"/>
                  </a:lnTo>
                  <a:lnTo>
                    <a:pt x="90" y="38"/>
                  </a:lnTo>
                  <a:lnTo>
                    <a:pt x="90" y="34"/>
                  </a:lnTo>
                  <a:lnTo>
                    <a:pt x="91" y="29"/>
                  </a:lnTo>
                  <a:lnTo>
                    <a:pt x="93" y="23"/>
                  </a:lnTo>
                  <a:lnTo>
                    <a:pt x="93" y="23"/>
                  </a:lnTo>
                  <a:lnTo>
                    <a:pt x="100" y="14"/>
                  </a:lnTo>
                  <a:lnTo>
                    <a:pt x="111" y="6"/>
                  </a:lnTo>
                  <a:lnTo>
                    <a:pt x="111" y="6"/>
                  </a:lnTo>
                  <a:lnTo>
                    <a:pt x="106" y="4"/>
                  </a:lnTo>
                  <a:lnTo>
                    <a:pt x="106" y="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25" name="Nepal">
              <a:extLst>
                <a:ext uri="{FF2B5EF4-FFF2-40B4-BE49-F238E27FC236}">
                  <a16:creationId xmlns:a16="http://schemas.microsoft.com/office/drawing/2014/main" id="{2D0F0A28-F255-E0A0-B759-7D31992112C2}"/>
                </a:ext>
              </a:extLst>
            </p:cNvPr>
            <p:cNvSpPr>
              <a:spLocks/>
            </p:cNvSpPr>
            <p:nvPr/>
          </p:nvSpPr>
          <p:spPr bwMode="auto">
            <a:xfrm>
              <a:off x="9211029" y="2693192"/>
              <a:ext cx="186056" cy="104561"/>
            </a:xfrm>
            <a:custGeom>
              <a:avLst/>
              <a:gdLst/>
              <a:ahLst/>
              <a:cxnLst>
                <a:cxn ang="0">
                  <a:pos x="121" y="44"/>
                </a:cxn>
                <a:cxn ang="0">
                  <a:pos x="117" y="44"/>
                </a:cxn>
                <a:cxn ang="0">
                  <a:pos x="106" y="42"/>
                </a:cxn>
                <a:cxn ang="0">
                  <a:pos x="96" y="40"/>
                </a:cxn>
                <a:cxn ang="0">
                  <a:pos x="90" y="38"/>
                </a:cxn>
                <a:cxn ang="0">
                  <a:pos x="73" y="33"/>
                </a:cxn>
                <a:cxn ang="0">
                  <a:pos x="66" y="27"/>
                </a:cxn>
                <a:cxn ang="0">
                  <a:pos x="33" y="4"/>
                </a:cxn>
                <a:cxn ang="0">
                  <a:pos x="29" y="1"/>
                </a:cxn>
                <a:cxn ang="0">
                  <a:pos x="22" y="0"/>
                </a:cxn>
                <a:cxn ang="0">
                  <a:pos x="20" y="1"/>
                </a:cxn>
                <a:cxn ang="0">
                  <a:pos x="16" y="3"/>
                </a:cxn>
                <a:cxn ang="0">
                  <a:pos x="10" y="4"/>
                </a:cxn>
                <a:cxn ang="0">
                  <a:pos x="3" y="11"/>
                </a:cxn>
                <a:cxn ang="0">
                  <a:pos x="3" y="13"/>
                </a:cxn>
                <a:cxn ang="0">
                  <a:pos x="0" y="25"/>
                </a:cxn>
                <a:cxn ang="0">
                  <a:pos x="0" y="27"/>
                </a:cxn>
                <a:cxn ang="0">
                  <a:pos x="6" y="30"/>
                </a:cxn>
                <a:cxn ang="0">
                  <a:pos x="9" y="31"/>
                </a:cxn>
                <a:cxn ang="0">
                  <a:pos x="15" y="35"/>
                </a:cxn>
                <a:cxn ang="0">
                  <a:pos x="20" y="38"/>
                </a:cxn>
                <a:cxn ang="0">
                  <a:pos x="23" y="40"/>
                </a:cxn>
                <a:cxn ang="0">
                  <a:pos x="33" y="44"/>
                </a:cxn>
                <a:cxn ang="0">
                  <a:pos x="36" y="45"/>
                </a:cxn>
                <a:cxn ang="0">
                  <a:pos x="46" y="52"/>
                </a:cxn>
                <a:cxn ang="0">
                  <a:pos x="49" y="52"/>
                </a:cxn>
                <a:cxn ang="0">
                  <a:pos x="62" y="50"/>
                </a:cxn>
                <a:cxn ang="0">
                  <a:pos x="64" y="51"/>
                </a:cxn>
                <a:cxn ang="0">
                  <a:pos x="70" y="58"/>
                </a:cxn>
                <a:cxn ang="0">
                  <a:pos x="73" y="61"/>
                </a:cxn>
                <a:cxn ang="0">
                  <a:pos x="87" y="64"/>
                </a:cxn>
                <a:cxn ang="0">
                  <a:pos x="91" y="67"/>
                </a:cxn>
                <a:cxn ang="0">
                  <a:pos x="106" y="68"/>
                </a:cxn>
                <a:cxn ang="0">
                  <a:pos x="119" y="64"/>
                </a:cxn>
                <a:cxn ang="0">
                  <a:pos x="121" y="61"/>
                </a:cxn>
                <a:cxn ang="0">
                  <a:pos x="120" y="48"/>
                </a:cxn>
                <a:cxn ang="0">
                  <a:pos x="121" y="44"/>
                </a:cxn>
              </a:cxnLst>
              <a:rect l="0" t="0" r="r" b="b"/>
              <a:pathLst>
                <a:path w="121" h="68">
                  <a:moveTo>
                    <a:pt x="121" y="44"/>
                  </a:moveTo>
                  <a:lnTo>
                    <a:pt x="121" y="44"/>
                  </a:lnTo>
                  <a:lnTo>
                    <a:pt x="117" y="44"/>
                  </a:lnTo>
                  <a:lnTo>
                    <a:pt x="117" y="44"/>
                  </a:lnTo>
                  <a:lnTo>
                    <a:pt x="111" y="44"/>
                  </a:lnTo>
                  <a:lnTo>
                    <a:pt x="106" y="42"/>
                  </a:lnTo>
                  <a:lnTo>
                    <a:pt x="101" y="41"/>
                  </a:lnTo>
                  <a:lnTo>
                    <a:pt x="96" y="40"/>
                  </a:lnTo>
                  <a:lnTo>
                    <a:pt x="96" y="40"/>
                  </a:lnTo>
                  <a:lnTo>
                    <a:pt x="90" y="38"/>
                  </a:lnTo>
                  <a:lnTo>
                    <a:pt x="82" y="35"/>
                  </a:lnTo>
                  <a:lnTo>
                    <a:pt x="73" y="33"/>
                  </a:lnTo>
                  <a:lnTo>
                    <a:pt x="66" y="27"/>
                  </a:lnTo>
                  <a:lnTo>
                    <a:pt x="66" y="27"/>
                  </a:lnTo>
                  <a:lnTo>
                    <a:pt x="47" y="15"/>
                  </a:lnTo>
                  <a:lnTo>
                    <a:pt x="33" y="4"/>
                  </a:lnTo>
                  <a:lnTo>
                    <a:pt x="33" y="4"/>
                  </a:lnTo>
                  <a:lnTo>
                    <a:pt x="29" y="1"/>
                  </a:lnTo>
                  <a:lnTo>
                    <a:pt x="25" y="0"/>
                  </a:lnTo>
                  <a:lnTo>
                    <a:pt x="22" y="0"/>
                  </a:lnTo>
                  <a:lnTo>
                    <a:pt x="20" y="1"/>
                  </a:lnTo>
                  <a:lnTo>
                    <a:pt x="20" y="1"/>
                  </a:lnTo>
                  <a:lnTo>
                    <a:pt x="19" y="3"/>
                  </a:lnTo>
                  <a:lnTo>
                    <a:pt x="16" y="3"/>
                  </a:lnTo>
                  <a:lnTo>
                    <a:pt x="10" y="4"/>
                  </a:lnTo>
                  <a:lnTo>
                    <a:pt x="10" y="4"/>
                  </a:lnTo>
                  <a:lnTo>
                    <a:pt x="6" y="8"/>
                  </a:lnTo>
                  <a:lnTo>
                    <a:pt x="3" y="11"/>
                  </a:lnTo>
                  <a:lnTo>
                    <a:pt x="3" y="13"/>
                  </a:lnTo>
                  <a:lnTo>
                    <a:pt x="3" y="13"/>
                  </a:lnTo>
                  <a:lnTo>
                    <a:pt x="2" y="20"/>
                  </a:lnTo>
                  <a:lnTo>
                    <a:pt x="0" y="25"/>
                  </a:lnTo>
                  <a:lnTo>
                    <a:pt x="0" y="25"/>
                  </a:lnTo>
                  <a:lnTo>
                    <a:pt x="0" y="27"/>
                  </a:lnTo>
                  <a:lnTo>
                    <a:pt x="3" y="28"/>
                  </a:lnTo>
                  <a:lnTo>
                    <a:pt x="6" y="30"/>
                  </a:lnTo>
                  <a:lnTo>
                    <a:pt x="9" y="31"/>
                  </a:lnTo>
                  <a:lnTo>
                    <a:pt x="9" y="31"/>
                  </a:lnTo>
                  <a:lnTo>
                    <a:pt x="10" y="34"/>
                  </a:lnTo>
                  <a:lnTo>
                    <a:pt x="15" y="35"/>
                  </a:lnTo>
                  <a:lnTo>
                    <a:pt x="19" y="37"/>
                  </a:lnTo>
                  <a:lnTo>
                    <a:pt x="20" y="38"/>
                  </a:lnTo>
                  <a:lnTo>
                    <a:pt x="20" y="38"/>
                  </a:lnTo>
                  <a:lnTo>
                    <a:pt x="23" y="40"/>
                  </a:lnTo>
                  <a:lnTo>
                    <a:pt x="26" y="42"/>
                  </a:lnTo>
                  <a:lnTo>
                    <a:pt x="33" y="44"/>
                  </a:lnTo>
                  <a:lnTo>
                    <a:pt x="33" y="44"/>
                  </a:lnTo>
                  <a:lnTo>
                    <a:pt x="36" y="45"/>
                  </a:lnTo>
                  <a:lnTo>
                    <a:pt x="40" y="48"/>
                  </a:lnTo>
                  <a:lnTo>
                    <a:pt x="46" y="52"/>
                  </a:lnTo>
                  <a:lnTo>
                    <a:pt x="46" y="52"/>
                  </a:lnTo>
                  <a:lnTo>
                    <a:pt x="49" y="52"/>
                  </a:lnTo>
                  <a:lnTo>
                    <a:pt x="53" y="51"/>
                  </a:lnTo>
                  <a:lnTo>
                    <a:pt x="62" y="50"/>
                  </a:lnTo>
                  <a:lnTo>
                    <a:pt x="62" y="50"/>
                  </a:lnTo>
                  <a:lnTo>
                    <a:pt x="64" y="51"/>
                  </a:lnTo>
                  <a:lnTo>
                    <a:pt x="67" y="52"/>
                  </a:lnTo>
                  <a:lnTo>
                    <a:pt x="70" y="58"/>
                  </a:lnTo>
                  <a:lnTo>
                    <a:pt x="70" y="58"/>
                  </a:lnTo>
                  <a:lnTo>
                    <a:pt x="73" y="61"/>
                  </a:lnTo>
                  <a:lnTo>
                    <a:pt x="80" y="62"/>
                  </a:lnTo>
                  <a:lnTo>
                    <a:pt x="87" y="64"/>
                  </a:lnTo>
                  <a:lnTo>
                    <a:pt x="91" y="67"/>
                  </a:lnTo>
                  <a:lnTo>
                    <a:pt x="91" y="67"/>
                  </a:lnTo>
                  <a:lnTo>
                    <a:pt x="97" y="68"/>
                  </a:lnTo>
                  <a:lnTo>
                    <a:pt x="106" y="68"/>
                  </a:lnTo>
                  <a:lnTo>
                    <a:pt x="114" y="67"/>
                  </a:lnTo>
                  <a:lnTo>
                    <a:pt x="119" y="64"/>
                  </a:lnTo>
                  <a:lnTo>
                    <a:pt x="119" y="64"/>
                  </a:lnTo>
                  <a:lnTo>
                    <a:pt x="121" y="61"/>
                  </a:lnTo>
                  <a:lnTo>
                    <a:pt x="121" y="57"/>
                  </a:lnTo>
                  <a:lnTo>
                    <a:pt x="120" y="48"/>
                  </a:lnTo>
                  <a:lnTo>
                    <a:pt x="120" y="48"/>
                  </a:lnTo>
                  <a:lnTo>
                    <a:pt x="121" y="44"/>
                  </a:lnTo>
                  <a:lnTo>
                    <a:pt x="121" y="4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26" name="Myanmar">
              <a:extLst>
                <a:ext uri="{FF2B5EF4-FFF2-40B4-BE49-F238E27FC236}">
                  <a16:creationId xmlns:a16="http://schemas.microsoft.com/office/drawing/2014/main" id="{E4856973-6BB7-2EBA-336A-8AF1E79CBE14}"/>
                </a:ext>
              </a:extLst>
            </p:cNvPr>
            <p:cNvSpPr>
              <a:spLocks/>
            </p:cNvSpPr>
            <p:nvPr/>
          </p:nvSpPr>
          <p:spPr bwMode="auto">
            <a:xfrm>
              <a:off x="9484730" y="2743936"/>
              <a:ext cx="212195" cy="461293"/>
            </a:xfrm>
            <a:custGeom>
              <a:avLst/>
              <a:gdLst/>
              <a:ahLst/>
              <a:cxnLst>
                <a:cxn ang="0">
                  <a:pos x="108" y="267"/>
                </a:cxn>
                <a:cxn ang="0">
                  <a:pos x="106" y="251"/>
                </a:cxn>
                <a:cxn ang="0">
                  <a:pos x="96" y="237"/>
                </a:cxn>
                <a:cxn ang="0">
                  <a:pos x="94" y="224"/>
                </a:cxn>
                <a:cxn ang="0">
                  <a:pos x="97" y="213"/>
                </a:cxn>
                <a:cxn ang="0">
                  <a:pos x="100" y="207"/>
                </a:cxn>
                <a:cxn ang="0">
                  <a:pos x="96" y="200"/>
                </a:cxn>
                <a:cxn ang="0">
                  <a:pos x="91" y="193"/>
                </a:cxn>
                <a:cxn ang="0">
                  <a:pos x="83" y="180"/>
                </a:cxn>
                <a:cxn ang="0">
                  <a:pos x="90" y="150"/>
                </a:cxn>
                <a:cxn ang="0">
                  <a:pos x="104" y="149"/>
                </a:cxn>
                <a:cxn ang="0">
                  <a:pos x="114" y="142"/>
                </a:cxn>
                <a:cxn ang="0">
                  <a:pos x="123" y="136"/>
                </a:cxn>
                <a:cxn ang="0">
                  <a:pos x="130" y="130"/>
                </a:cxn>
                <a:cxn ang="0">
                  <a:pos x="137" y="118"/>
                </a:cxn>
                <a:cxn ang="0">
                  <a:pos x="135" y="118"/>
                </a:cxn>
                <a:cxn ang="0">
                  <a:pos x="123" y="119"/>
                </a:cxn>
                <a:cxn ang="0">
                  <a:pos x="120" y="112"/>
                </a:cxn>
                <a:cxn ang="0">
                  <a:pos x="110" y="109"/>
                </a:cxn>
                <a:cxn ang="0">
                  <a:pos x="113" y="96"/>
                </a:cxn>
                <a:cxn ang="0">
                  <a:pos x="106" y="92"/>
                </a:cxn>
                <a:cxn ang="0">
                  <a:pos x="101" y="79"/>
                </a:cxn>
                <a:cxn ang="0">
                  <a:pos x="96" y="75"/>
                </a:cxn>
                <a:cxn ang="0">
                  <a:pos x="84" y="76"/>
                </a:cxn>
                <a:cxn ang="0">
                  <a:pos x="83" y="68"/>
                </a:cxn>
                <a:cxn ang="0">
                  <a:pos x="97" y="45"/>
                </a:cxn>
                <a:cxn ang="0">
                  <a:pos x="100" y="22"/>
                </a:cxn>
                <a:cxn ang="0">
                  <a:pos x="96" y="14"/>
                </a:cxn>
                <a:cxn ang="0">
                  <a:pos x="91" y="11"/>
                </a:cxn>
                <a:cxn ang="0">
                  <a:pos x="87" y="1"/>
                </a:cxn>
                <a:cxn ang="0">
                  <a:pos x="77" y="2"/>
                </a:cxn>
                <a:cxn ang="0">
                  <a:pos x="76" y="5"/>
                </a:cxn>
                <a:cxn ang="0">
                  <a:pos x="71" y="11"/>
                </a:cxn>
                <a:cxn ang="0">
                  <a:pos x="74" y="21"/>
                </a:cxn>
                <a:cxn ang="0">
                  <a:pos x="70" y="22"/>
                </a:cxn>
                <a:cxn ang="0">
                  <a:pos x="66" y="19"/>
                </a:cxn>
                <a:cxn ang="0">
                  <a:pos x="47" y="32"/>
                </a:cxn>
                <a:cxn ang="0">
                  <a:pos x="43" y="45"/>
                </a:cxn>
                <a:cxn ang="0">
                  <a:pos x="39" y="59"/>
                </a:cxn>
                <a:cxn ang="0">
                  <a:pos x="33" y="78"/>
                </a:cxn>
                <a:cxn ang="0">
                  <a:pos x="29" y="79"/>
                </a:cxn>
                <a:cxn ang="0">
                  <a:pos x="20" y="85"/>
                </a:cxn>
                <a:cxn ang="0">
                  <a:pos x="16" y="98"/>
                </a:cxn>
                <a:cxn ang="0">
                  <a:pos x="13" y="110"/>
                </a:cxn>
                <a:cxn ang="0">
                  <a:pos x="6" y="123"/>
                </a:cxn>
                <a:cxn ang="0">
                  <a:pos x="7" y="138"/>
                </a:cxn>
                <a:cxn ang="0">
                  <a:pos x="19" y="146"/>
                </a:cxn>
                <a:cxn ang="0">
                  <a:pos x="34" y="176"/>
                </a:cxn>
                <a:cxn ang="0">
                  <a:pos x="34" y="197"/>
                </a:cxn>
                <a:cxn ang="0">
                  <a:pos x="32" y="207"/>
                </a:cxn>
                <a:cxn ang="0">
                  <a:pos x="47" y="213"/>
                </a:cxn>
                <a:cxn ang="0">
                  <a:pos x="57" y="204"/>
                </a:cxn>
                <a:cxn ang="0">
                  <a:pos x="67" y="193"/>
                </a:cxn>
                <a:cxn ang="0">
                  <a:pos x="76" y="199"/>
                </a:cxn>
                <a:cxn ang="0">
                  <a:pos x="83" y="217"/>
                </a:cxn>
                <a:cxn ang="0">
                  <a:pos x="88" y="248"/>
                </a:cxn>
                <a:cxn ang="0">
                  <a:pos x="97" y="264"/>
                </a:cxn>
                <a:cxn ang="0">
                  <a:pos x="96" y="281"/>
                </a:cxn>
                <a:cxn ang="0">
                  <a:pos x="98" y="295"/>
                </a:cxn>
                <a:cxn ang="0">
                  <a:pos x="103" y="297"/>
                </a:cxn>
              </a:cxnLst>
              <a:rect l="0" t="0" r="r" b="b"/>
              <a:pathLst>
                <a:path w="138" h="300">
                  <a:moveTo>
                    <a:pt x="111" y="274"/>
                  </a:moveTo>
                  <a:lnTo>
                    <a:pt x="111" y="274"/>
                  </a:lnTo>
                  <a:lnTo>
                    <a:pt x="111" y="270"/>
                  </a:lnTo>
                  <a:lnTo>
                    <a:pt x="108" y="267"/>
                  </a:lnTo>
                  <a:lnTo>
                    <a:pt x="107" y="264"/>
                  </a:lnTo>
                  <a:lnTo>
                    <a:pt x="107" y="261"/>
                  </a:lnTo>
                  <a:lnTo>
                    <a:pt x="107" y="261"/>
                  </a:lnTo>
                  <a:lnTo>
                    <a:pt x="106" y="251"/>
                  </a:lnTo>
                  <a:lnTo>
                    <a:pt x="104" y="247"/>
                  </a:lnTo>
                  <a:lnTo>
                    <a:pt x="100" y="241"/>
                  </a:lnTo>
                  <a:lnTo>
                    <a:pt x="100" y="241"/>
                  </a:lnTo>
                  <a:lnTo>
                    <a:pt x="96" y="237"/>
                  </a:lnTo>
                  <a:lnTo>
                    <a:pt x="94" y="233"/>
                  </a:lnTo>
                  <a:lnTo>
                    <a:pt x="93" y="229"/>
                  </a:lnTo>
                  <a:lnTo>
                    <a:pt x="94" y="224"/>
                  </a:lnTo>
                  <a:lnTo>
                    <a:pt x="94" y="224"/>
                  </a:lnTo>
                  <a:lnTo>
                    <a:pt x="96" y="221"/>
                  </a:lnTo>
                  <a:lnTo>
                    <a:pt x="97" y="217"/>
                  </a:lnTo>
                  <a:lnTo>
                    <a:pt x="96" y="214"/>
                  </a:lnTo>
                  <a:lnTo>
                    <a:pt x="97" y="213"/>
                  </a:lnTo>
                  <a:lnTo>
                    <a:pt x="97" y="213"/>
                  </a:lnTo>
                  <a:lnTo>
                    <a:pt x="98" y="213"/>
                  </a:lnTo>
                  <a:lnTo>
                    <a:pt x="100" y="210"/>
                  </a:lnTo>
                  <a:lnTo>
                    <a:pt x="100" y="207"/>
                  </a:lnTo>
                  <a:lnTo>
                    <a:pt x="97" y="206"/>
                  </a:lnTo>
                  <a:lnTo>
                    <a:pt x="97" y="206"/>
                  </a:lnTo>
                  <a:lnTo>
                    <a:pt x="96" y="203"/>
                  </a:lnTo>
                  <a:lnTo>
                    <a:pt x="96" y="200"/>
                  </a:lnTo>
                  <a:lnTo>
                    <a:pt x="96" y="197"/>
                  </a:lnTo>
                  <a:lnTo>
                    <a:pt x="94" y="194"/>
                  </a:lnTo>
                  <a:lnTo>
                    <a:pt x="94" y="194"/>
                  </a:lnTo>
                  <a:lnTo>
                    <a:pt x="91" y="193"/>
                  </a:lnTo>
                  <a:lnTo>
                    <a:pt x="87" y="189"/>
                  </a:lnTo>
                  <a:lnTo>
                    <a:pt x="84" y="184"/>
                  </a:lnTo>
                  <a:lnTo>
                    <a:pt x="83" y="180"/>
                  </a:lnTo>
                  <a:lnTo>
                    <a:pt x="83" y="180"/>
                  </a:lnTo>
                  <a:lnTo>
                    <a:pt x="86" y="155"/>
                  </a:lnTo>
                  <a:lnTo>
                    <a:pt x="86" y="155"/>
                  </a:lnTo>
                  <a:lnTo>
                    <a:pt x="87" y="152"/>
                  </a:lnTo>
                  <a:lnTo>
                    <a:pt x="90" y="150"/>
                  </a:lnTo>
                  <a:lnTo>
                    <a:pt x="94" y="150"/>
                  </a:lnTo>
                  <a:lnTo>
                    <a:pt x="94" y="150"/>
                  </a:lnTo>
                  <a:lnTo>
                    <a:pt x="100" y="150"/>
                  </a:lnTo>
                  <a:lnTo>
                    <a:pt x="104" y="149"/>
                  </a:lnTo>
                  <a:lnTo>
                    <a:pt x="107" y="146"/>
                  </a:lnTo>
                  <a:lnTo>
                    <a:pt x="107" y="146"/>
                  </a:lnTo>
                  <a:lnTo>
                    <a:pt x="110" y="143"/>
                  </a:lnTo>
                  <a:lnTo>
                    <a:pt x="114" y="142"/>
                  </a:lnTo>
                  <a:lnTo>
                    <a:pt x="118" y="140"/>
                  </a:lnTo>
                  <a:lnTo>
                    <a:pt x="121" y="138"/>
                  </a:lnTo>
                  <a:lnTo>
                    <a:pt x="121" y="138"/>
                  </a:lnTo>
                  <a:lnTo>
                    <a:pt x="123" y="136"/>
                  </a:lnTo>
                  <a:lnTo>
                    <a:pt x="125" y="135"/>
                  </a:lnTo>
                  <a:lnTo>
                    <a:pt x="128" y="133"/>
                  </a:lnTo>
                  <a:lnTo>
                    <a:pt x="130" y="130"/>
                  </a:lnTo>
                  <a:lnTo>
                    <a:pt x="130" y="130"/>
                  </a:lnTo>
                  <a:lnTo>
                    <a:pt x="131" y="128"/>
                  </a:lnTo>
                  <a:lnTo>
                    <a:pt x="134" y="123"/>
                  </a:lnTo>
                  <a:lnTo>
                    <a:pt x="137" y="118"/>
                  </a:lnTo>
                  <a:lnTo>
                    <a:pt x="137" y="118"/>
                  </a:lnTo>
                  <a:lnTo>
                    <a:pt x="138" y="118"/>
                  </a:lnTo>
                  <a:lnTo>
                    <a:pt x="138" y="118"/>
                  </a:lnTo>
                  <a:lnTo>
                    <a:pt x="137" y="118"/>
                  </a:lnTo>
                  <a:lnTo>
                    <a:pt x="135" y="118"/>
                  </a:lnTo>
                  <a:lnTo>
                    <a:pt x="131" y="119"/>
                  </a:lnTo>
                  <a:lnTo>
                    <a:pt x="131" y="119"/>
                  </a:lnTo>
                  <a:lnTo>
                    <a:pt x="125" y="120"/>
                  </a:lnTo>
                  <a:lnTo>
                    <a:pt x="123" y="119"/>
                  </a:lnTo>
                  <a:lnTo>
                    <a:pt x="121" y="118"/>
                  </a:lnTo>
                  <a:lnTo>
                    <a:pt x="121" y="113"/>
                  </a:lnTo>
                  <a:lnTo>
                    <a:pt x="121" y="113"/>
                  </a:lnTo>
                  <a:lnTo>
                    <a:pt x="120" y="112"/>
                  </a:lnTo>
                  <a:lnTo>
                    <a:pt x="118" y="110"/>
                  </a:lnTo>
                  <a:lnTo>
                    <a:pt x="111" y="109"/>
                  </a:lnTo>
                  <a:lnTo>
                    <a:pt x="111" y="109"/>
                  </a:lnTo>
                  <a:lnTo>
                    <a:pt x="110" y="109"/>
                  </a:lnTo>
                  <a:lnTo>
                    <a:pt x="110" y="106"/>
                  </a:lnTo>
                  <a:lnTo>
                    <a:pt x="111" y="99"/>
                  </a:lnTo>
                  <a:lnTo>
                    <a:pt x="111" y="99"/>
                  </a:lnTo>
                  <a:lnTo>
                    <a:pt x="113" y="96"/>
                  </a:lnTo>
                  <a:lnTo>
                    <a:pt x="111" y="93"/>
                  </a:lnTo>
                  <a:lnTo>
                    <a:pt x="108" y="92"/>
                  </a:lnTo>
                  <a:lnTo>
                    <a:pt x="106" y="92"/>
                  </a:lnTo>
                  <a:lnTo>
                    <a:pt x="106" y="92"/>
                  </a:lnTo>
                  <a:lnTo>
                    <a:pt x="103" y="91"/>
                  </a:lnTo>
                  <a:lnTo>
                    <a:pt x="101" y="86"/>
                  </a:lnTo>
                  <a:lnTo>
                    <a:pt x="100" y="82"/>
                  </a:lnTo>
                  <a:lnTo>
                    <a:pt x="101" y="79"/>
                  </a:lnTo>
                  <a:lnTo>
                    <a:pt x="101" y="79"/>
                  </a:lnTo>
                  <a:lnTo>
                    <a:pt x="101" y="78"/>
                  </a:lnTo>
                  <a:lnTo>
                    <a:pt x="100" y="76"/>
                  </a:lnTo>
                  <a:lnTo>
                    <a:pt x="96" y="75"/>
                  </a:lnTo>
                  <a:lnTo>
                    <a:pt x="91" y="75"/>
                  </a:lnTo>
                  <a:lnTo>
                    <a:pt x="86" y="76"/>
                  </a:lnTo>
                  <a:lnTo>
                    <a:pt x="86" y="76"/>
                  </a:lnTo>
                  <a:lnTo>
                    <a:pt x="84" y="76"/>
                  </a:lnTo>
                  <a:lnTo>
                    <a:pt x="83" y="75"/>
                  </a:lnTo>
                  <a:lnTo>
                    <a:pt x="84" y="71"/>
                  </a:lnTo>
                  <a:lnTo>
                    <a:pt x="83" y="68"/>
                  </a:lnTo>
                  <a:lnTo>
                    <a:pt x="83" y="68"/>
                  </a:lnTo>
                  <a:lnTo>
                    <a:pt x="84" y="64"/>
                  </a:lnTo>
                  <a:lnTo>
                    <a:pt x="87" y="58"/>
                  </a:lnTo>
                  <a:lnTo>
                    <a:pt x="91" y="52"/>
                  </a:lnTo>
                  <a:lnTo>
                    <a:pt x="97" y="45"/>
                  </a:lnTo>
                  <a:lnTo>
                    <a:pt x="97" y="45"/>
                  </a:lnTo>
                  <a:lnTo>
                    <a:pt x="100" y="41"/>
                  </a:lnTo>
                  <a:lnTo>
                    <a:pt x="101" y="34"/>
                  </a:lnTo>
                  <a:lnTo>
                    <a:pt x="100" y="22"/>
                  </a:lnTo>
                  <a:lnTo>
                    <a:pt x="100" y="22"/>
                  </a:lnTo>
                  <a:lnTo>
                    <a:pt x="100" y="18"/>
                  </a:lnTo>
                  <a:lnTo>
                    <a:pt x="98" y="15"/>
                  </a:lnTo>
                  <a:lnTo>
                    <a:pt x="96" y="14"/>
                  </a:lnTo>
                  <a:lnTo>
                    <a:pt x="94" y="14"/>
                  </a:lnTo>
                  <a:lnTo>
                    <a:pt x="94" y="14"/>
                  </a:lnTo>
                  <a:lnTo>
                    <a:pt x="93" y="14"/>
                  </a:lnTo>
                  <a:lnTo>
                    <a:pt x="91" y="11"/>
                  </a:lnTo>
                  <a:lnTo>
                    <a:pt x="90" y="5"/>
                  </a:lnTo>
                  <a:lnTo>
                    <a:pt x="90" y="5"/>
                  </a:lnTo>
                  <a:lnTo>
                    <a:pt x="90" y="2"/>
                  </a:lnTo>
                  <a:lnTo>
                    <a:pt x="87" y="1"/>
                  </a:lnTo>
                  <a:lnTo>
                    <a:pt x="83" y="0"/>
                  </a:lnTo>
                  <a:lnTo>
                    <a:pt x="80" y="1"/>
                  </a:lnTo>
                  <a:lnTo>
                    <a:pt x="80" y="1"/>
                  </a:lnTo>
                  <a:lnTo>
                    <a:pt x="77" y="2"/>
                  </a:lnTo>
                  <a:lnTo>
                    <a:pt x="77" y="2"/>
                  </a:lnTo>
                  <a:lnTo>
                    <a:pt x="77" y="2"/>
                  </a:lnTo>
                  <a:lnTo>
                    <a:pt x="77" y="2"/>
                  </a:lnTo>
                  <a:lnTo>
                    <a:pt x="76" y="5"/>
                  </a:lnTo>
                  <a:lnTo>
                    <a:pt x="76" y="8"/>
                  </a:lnTo>
                  <a:lnTo>
                    <a:pt x="73" y="9"/>
                  </a:lnTo>
                  <a:lnTo>
                    <a:pt x="73" y="9"/>
                  </a:lnTo>
                  <a:lnTo>
                    <a:pt x="71" y="11"/>
                  </a:lnTo>
                  <a:lnTo>
                    <a:pt x="71" y="14"/>
                  </a:lnTo>
                  <a:lnTo>
                    <a:pt x="73" y="17"/>
                  </a:lnTo>
                  <a:lnTo>
                    <a:pt x="74" y="21"/>
                  </a:lnTo>
                  <a:lnTo>
                    <a:pt x="74" y="21"/>
                  </a:lnTo>
                  <a:lnTo>
                    <a:pt x="76" y="22"/>
                  </a:lnTo>
                  <a:lnTo>
                    <a:pt x="76" y="24"/>
                  </a:lnTo>
                  <a:lnTo>
                    <a:pt x="73" y="24"/>
                  </a:lnTo>
                  <a:lnTo>
                    <a:pt x="70" y="22"/>
                  </a:lnTo>
                  <a:lnTo>
                    <a:pt x="67" y="21"/>
                  </a:lnTo>
                  <a:lnTo>
                    <a:pt x="67" y="21"/>
                  </a:lnTo>
                  <a:lnTo>
                    <a:pt x="67" y="19"/>
                  </a:lnTo>
                  <a:lnTo>
                    <a:pt x="66" y="19"/>
                  </a:lnTo>
                  <a:lnTo>
                    <a:pt x="63" y="21"/>
                  </a:lnTo>
                  <a:lnTo>
                    <a:pt x="54" y="27"/>
                  </a:lnTo>
                  <a:lnTo>
                    <a:pt x="54" y="27"/>
                  </a:lnTo>
                  <a:lnTo>
                    <a:pt x="47" y="32"/>
                  </a:lnTo>
                  <a:lnTo>
                    <a:pt x="44" y="35"/>
                  </a:lnTo>
                  <a:lnTo>
                    <a:pt x="44" y="39"/>
                  </a:lnTo>
                  <a:lnTo>
                    <a:pt x="44" y="39"/>
                  </a:lnTo>
                  <a:lnTo>
                    <a:pt x="43" y="45"/>
                  </a:lnTo>
                  <a:lnTo>
                    <a:pt x="42" y="49"/>
                  </a:lnTo>
                  <a:lnTo>
                    <a:pt x="40" y="55"/>
                  </a:lnTo>
                  <a:lnTo>
                    <a:pt x="39" y="59"/>
                  </a:lnTo>
                  <a:lnTo>
                    <a:pt x="39" y="59"/>
                  </a:lnTo>
                  <a:lnTo>
                    <a:pt x="39" y="64"/>
                  </a:lnTo>
                  <a:lnTo>
                    <a:pt x="37" y="69"/>
                  </a:lnTo>
                  <a:lnTo>
                    <a:pt x="34" y="75"/>
                  </a:lnTo>
                  <a:lnTo>
                    <a:pt x="33" y="78"/>
                  </a:lnTo>
                  <a:lnTo>
                    <a:pt x="33" y="78"/>
                  </a:lnTo>
                  <a:lnTo>
                    <a:pt x="33" y="79"/>
                  </a:lnTo>
                  <a:lnTo>
                    <a:pt x="32" y="79"/>
                  </a:lnTo>
                  <a:lnTo>
                    <a:pt x="29" y="79"/>
                  </a:lnTo>
                  <a:lnTo>
                    <a:pt x="22" y="78"/>
                  </a:lnTo>
                  <a:lnTo>
                    <a:pt x="22" y="78"/>
                  </a:lnTo>
                  <a:lnTo>
                    <a:pt x="20" y="79"/>
                  </a:lnTo>
                  <a:lnTo>
                    <a:pt x="20" y="85"/>
                  </a:lnTo>
                  <a:lnTo>
                    <a:pt x="19" y="89"/>
                  </a:lnTo>
                  <a:lnTo>
                    <a:pt x="17" y="93"/>
                  </a:lnTo>
                  <a:lnTo>
                    <a:pt x="17" y="93"/>
                  </a:lnTo>
                  <a:lnTo>
                    <a:pt x="16" y="98"/>
                  </a:lnTo>
                  <a:lnTo>
                    <a:pt x="16" y="103"/>
                  </a:lnTo>
                  <a:lnTo>
                    <a:pt x="16" y="109"/>
                  </a:lnTo>
                  <a:lnTo>
                    <a:pt x="14" y="110"/>
                  </a:lnTo>
                  <a:lnTo>
                    <a:pt x="13" y="110"/>
                  </a:lnTo>
                  <a:lnTo>
                    <a:pt x="13" y="110"/>
                  </a:lnTo>
                  <a:lnTo>
                    <a:pt x="10" y="113"/>
                  </a:lnTo>
                  <a:lnTo>
                    <a:pt x="9" y="116"/>
                  </a:lnTo>
                  <a:lnTo>
                    <a:pt x="6" y="123"/>
                  </a:lnTo>
                  <a:lnTo>
                    <a:pt x="6" y="123"/>
                  </a:lnTo>
                  <a:lnTo>
                    <a:pt x="0" y="128"/>
                  </a:lnTo>
                  <a:lnTo>
                    <a:pt x="0" y="128"/>
                  </a:lnTo>
                  <a:lnTo>
                    <a:pt x="7" y="138"/>
                  </a:lnTo>
                  <a:lnTo>
                    <a:pt x="12" y="140"/>
                  </a:lnTo>
                  <a:lnTo>
                    <a:pt x="16" y="143"/>
                  </a:lnTo>
                  <a:lnTo>
                    <a:pt x="16" y="143"/>
                  </a:lnTo>
                  <a:lnTo>
                    <a:pt x="19" y="146"/>
                  </a:lnTo>
                  <a:lnTo>
                    <a:pt x="22" y="149"/>
                  </a:lnTo>
                  <a:lnTo>
                    <a:pt x="27" y="157"/>
                  </a:lnTo>
                  <a:lnTo>
                    <a:pt x="32" y="167"/>
                  </a:lnTo>
                  <a:lnTo>
                    <a:pt x="34" y="176"/>
                  </a:lnTo>
                  <a:lnTo>
                    <a:pt x="34" y="176"/>
                  </a:lnTo>
                  <a:lnTo>
                    <a:pt x="36" y="183"/>
                  </a:lnTo>
                  <a:lnTo>
                    <a:pt x="34" y="190"/>
                  </a:lnTo>
                  <a:lnTo>
                    <a:pt x="34" y="197"/>
                  </a:lnTo>
                  <a:lnTo>
                    <a:pt x="32" y="202"/>
                  </a:lnTo>
                  <a:lnTo>
                    <a:pt x="32" y="202"/>
                  </a:lnTo>
                  <a:lnTo>
                    <a:pt x="30" y="204"/>
                  </a:lnTo>
                  <a:lnTo>
                    <a:pt x="32" y="207"/>
                  </a:lnTo>
                  <a:lnTo>
                    <a:pt x="39" y="210"/>
                  </a:lnTo>
                  <a:lnTo>
                    <a:pt x="39" y="210"/>
                  </a:lnTo>
                  <a:lnTo>
                    <a:pt x="43" y="211"/>
                  </a:lnTo>
                  <a:lnTo>
                    <a:pt x="47" y="213"/>
                  </a:lnTo>
                  <a:lnTo>
                    <a:pt x="50" y="211"/>
                  </a:lnTo>
                  <a:lnTo>
                    <a:pt x="54" y="209"/>
                  </a:lnTo>
                  <a:lnTo>
                    <a:pt x="54" y="209"/>
                  </a:lnTo>
                  <a:lnTo>
                    <a:pt x="57" y="204"/>
                  </a:lnTo>
                  <a:lnTo>
                    <a:pt x="61" y="200"/>
                  </a:lnTo>
                  <a:lnTo>
                    <a:pt x="66" y="197"/>
                  </a:lnTo>
                  <a:lnTo>
                    <a:pt x="67" y="193"/>
                  </a:lnTo>
                  <a:lnTo>
                    <a:pt x="67" y="193"/>
                  </a:lnTo>
                  <a:lnTo>
                    <a:pt x="69" y="190"/>
                  </a:lnTo>
                  <a:lnTo>
                    <a:pt x="69" y="190"/>
                  </a:lnTo>
                  <a:lnTo>
                    <a:pt x="71" y="192"/>
                  </a:lnTo>
                  <a:lnTo>
                    <a:pt x="76" y="199"/>
                  </a:lnTo>
                  <a:lnTo>
                    <a:pt x="76" y="199"/>
                  </a:lnTo>
                  <a:lnTo>
                    <a:pt x="78" y="202"/>
                  </a:lnTo>
                  <a:lnTo>
                    <a:pt x="80" y="206"/>
                  </a:lnTo>
                  <a:lnTo>
                    <a:pt x="83" y="217"/>
                  </a:lnTo>
                  <a:lnTo>
                    <a:pt x="83" y="217"/>
                  </a:lnTo>
                  <a:lnTo>
                    <a:pt x="84" y="234"/>
                  </a:lnTo>
                  <a:lnTo>
                    <a:pt x="86" y="244"/>
                  </a:lnTo>
                  <a:lnTo>
                    <a:pt x="88" y="248"/>
                  </a:lnTo>
                  <a:lnTo>
                    <a:pt x="90" y="251"/>
                  </a:lnTo>
                  <a:lnTo>
                    <a:pt x="90" y="251"/>
                  </a:lnTo>
                  <a:lnTo>
                    <a:pt x="94" y="257"/>
                  </a:lnTo>
                  <a:lnTo>
                    <a:pt x="97" y="264"/>
                  </a:lnTo>
                  <a:lnTo>
                    <a:pt x="97" y="271"/>
                  </a:lnTo>
                  <a:lnTo>
                    <a:pt x="97" y="277"/>
                  </a:lnTo>
                  <a:lnTo>
                    <a:pt x="97" y="277"/>
                  </a:lnTo>
                  <a:lnTo>
                    <a:pt x="96" y="281"/>
                  </a:lnTo>
                  <a:lnTo>
                    <a:pt x="97" y="285"/>
                  </a:lnTo>
                  <a:lnTo>
                    <a:pt x="98" y="291"/>
                  </a:lnTo>
                  <a:lnTo>
                    <a:pt x="98" y="295"/>
                  </a:lnTo>
                  <a:lnTo>
                    <a:pt x="98" y="295"/>
                  </a:lnTo>
                  <a:lnTo>
                    <a:pt x="98" y="300"/>
                  </a:lnTo>
                  <a:lnTo>
                    <a:pt x="98" y="300"/>
                  </a:lnTo>
                  <a:lnTo>
                    <a:pt x="100" y="300"/>
                  </a:lnTo>
                  <a:lnTo>
                    <a:pt x="103" y="297"/>
                  </a:lnTo>
                  <a:lnTo>
                    <a:pt x="107" y="287"/>
                  </a:lnTo>
                  <a:lnTo>
                    <a:pt x="111" y="274"/>
                  </a:lnTo>
                  <a:lnTo>
                    <a:pt x="111" y="27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27" name="Bhutan">
              <a:extLst>
                <a:ext uri="{FF2B5EF4-FFF2-40B4-BE49-F238E27FC236}">
                  <a16:creationId xmlns:a16="http://schemas.microsoft.com/office/drawing/2014/main" id="{8C2AF5D1-3234-8C46-CF08-61ECA3883D5E}"/>
                </a:ext>
              </a:extLst>
            </p:cNvPr>
            <p:cNvSpPr>
              <a:spLocks/>
            </p:cNvSpPr>
            <p:nvPr/>
          </p:nvSpPr>
          <p:spPr bwMode="auto">
            <a:xfrm>
              <a:off x="9415535" y="2750087"/>
              <a:ext cx="69195" cy="41516"/>
            </a:xfrm>
            <a:custGeom>
              <a:avLst/>
              <a:gdLst/>
              <a:ahLst/>
              <a:cxnLst>
                <a:cxn ang="0">
                  <a:pos x="45" y="8"/>
                </a:cxn>
                <a:cxn ang="0">
                  <a:pos x="45" y="8"/>
                </a:cxn>
                <a:cxn ang="0">
                  <a:pos x="40" y="4"/>
                </a:cxn>
                <a:cxn ang="0">
                  <a:pos x="35" y="4"/>
                </a:cxn>
                <a:cxn ang="0">
                  <a:pos x="31" y="4"/>
                </a:cxn>
                <a:cxn ang="0">
                  <a:pos x="27" y="4"/>
                </a:cxn>
                <a:cxn ang="0">
                  <a:pos x="27" y="4"/>
                </a:cxn>
                <a:cxn ang="0">
                  <a:pos x="20" y="0"/>
                </a:cxn>
                <a:cxn ang="0">
                  <a:pos x="17" y="0"/>
                </a:cxn>
                <a:cxn ang="0">
                  <a:pos x="14" y="1"/>
                </a:cxn>
                <a:cxn ang="0">
                  <a:pos x="14" y="1"/>
                </a:cxn>
                <a:cxn ang="0">
                  <a:pos x="8" y="4"/>
                </a:cxn>
                <a:cxn ang="0">
                  <a:pos x="5" y="7"/>
                </a:cxn>
                <a:cxn ang="0">
                  <a:pos x="3" y="11"/>
                </a:cxn>
                <a:cxn ang="0">
                  <a:pos x="3" y="11"/>
                </a:cxn>
                <a:cxn ang="0">
                  <a:pos x="0" y="18"/>
                </a:cxn>
                <a:cxn ang="0">
                  <a:pos x="0" y="18"/>
                </a:cxn>
                <a:cxn ang="0">
                  <a:pos x="1" y="21"/>
                </a:cxn>
                <a:cxn ang="0">
                  <a:pos x="3" y="23"/>
                </a:cxn>
                <a:cxn ang="0">
                  <a:pos x="3" y="23"/>
                </a:cxn>
                <a:cxn ang="0">
                  <a:pos x="5" y="23"/>
                </a:cxn>
                <a:cxn ang="0">
                  <a:pos x="8" y="24"/>
                </a:cxn>
                <a:cxn ang="0">
                  <a:pos x="11" y="24"/>
                </a:cxn>
                <a:cxn ang="0">
                  <a:pos x="14" y="24"/>
                </a:cxn>
                <a:cxn ang="0">
                  <a:pos x="14" y="24"/>
                </a:cxn>
                <a:cxn ang="0">
                  <a:pos x="18" y="24"/>
                </a:cxn>
                <a:cxn ang="0">
                  <a:pos x="21" y="25"/>
                </a:cxn>
                <a:cxn ang="0">
                  <a:pos x="24" y="27"/>
                </a:cxn>
                <a:cxn ang="0">
                  <a:pos x="30" y="25"/>
                </a:cxn>
                <a:cxn ang="0">
                  <a:pos x="30" y="25"/>
                </a:cxn>
                <a:cxn ang="0">
                  <a:pos x="34" y="25"/>
                </a:cxn>
                <a:cxn ang="0">
                  <a:pos x="38" y="25"/>
                </a:cxn>
                <a:cxn ang="0">
                  <a:pos x="42" y="25"/>
                </a:cxn>
                <a:cxn ang="0">
                  <a:pos x="45" y="24"/>
                </a:cxn>
                <a:cxn ang="0">
                  <a:pos x="45" y="24"/>
                </a:cxn>
                <a:cxn ang="0">
                  <a:pos x="45" y="20"/>
                </a:cxn>
                <a:cxn ang="0">
                  <a:pos x="45" y="15"/>
                </a:cxn>
                <a:cxn ang="0">
                  <a:pos x="44" y="10"/>
                </a:cxn>
                <a:cxn ang="0">
                  <a:pos x="44" y="10"/>
                </a:cxn>
                <a:cxn ang="0">
                  <a:pos x="45" y="8"/>
                </a:cxn>
                <a:cxn ang="0">
                  <a:pos x="45" y="8"/>
                </a:cxn>
              </a:cxnLst>
              <a:rect l="0" t="0" r="r" b="b"/>
              <a:pathLst>
                <a:path w="45" h="27">
                  <a:moveTo>
                    <a:pt x="45" y="8"/>
                  </a:moveTo>
                  <a:lnTo>
                    <a:pt x="45" y="8"/>
                  </a:lnTo>
                  <a:lnTo>
                    <a:pt x="40" y="4"/>
                  </a:lnTo>
                  <a:lnTo>
                    <a:pt x="35" y="4"/>
                  </a:lnTo>
                  <a:lnTo>
                    <a:pt x="31" y="4"/>
                  </a:lnTo>
                  <a:lnTo>
                    <a:pt x="27" y="4"/>
                  </a:lnTo>
                  <a:lnTo>
                    <a:pt x="27" y="4"/>
                  </a:lnTo>
                  <a:lnTo>
                    <a:pt x="20" y="0"/>
                  </a:lnTo>
                  <a:lnTo>
                    <a:pt x="17" y="0"/>
                  </a:lnTo>
                  <a:lnTo>
                    <a:pt x="14" y="1"/>
                  </a:lnTo>
                  <a:lnTo>
                    <a:pt x="14" y="1"/>
                  </a:lnTo>
                  <a:lnTo>
                    <a:pt x="8" y="4"/>
                  </a:lnTo>
                  <a:lnTo>
                    <a:pt x="5" y="7"/>
                  </a:lnTo>
                  <a:lnTo>
                    <a:pt x="3" y="11"/>
                  </a:lnTo>
                  <a:lnTo>
                    <a:pt x="3" y="11"/>
                  </a:lnTo>
                  <a:lnTo>
                    <a:pt x="0" y="18"/>
                  </a:lnTo>
                  <a:lnTo>
                    <a:pt x="0" y="18"/>
                  </a:lnTo>
                  <a:lnTo>
                    <a:pt x="1" y="21"/>
                  </a:lnTo>
                  <a:lnTo>
                    <a:pt x="3" y="23"/>
                  </a:lnTo>
                  <a:lnTo>
                    <a:pt x="3" y="23"/>
                  </a:lnTo>
                  <a:lnTo>
                    <a:pt x="5" y="23"/>
                  </a:lnTo>
                  <a:lnTo>
                    <a:pt x="8" y="24"/>
                  </a:lnTo>
                  <a:lnTo>
                    <a:pt x="11" y="24"/>
                  </a:lnTo>
                  <a:lnTo>
                    <a:pt x="14" y="24"/>
                  </a:lnTo>
                  <a:lnTo>
                    <a:pt x="14" y="24"/>
                  </a:lnTo>
                  <a:lnTo>
                    <a:pt x="18" y="24"/>
                  </a:lnTo>
                  <a:lnTo>
                    <a:pt x="21" y="25"/>
                  </a:lnTo>
                  <a:lnTo>
                    <a:pt x="24" y="27"/>
                  </a:lnTo>
                  <a:lnTo>
                    <a:pt x="30" y="25"/>
                  </a:lnTo>
                  <a:lnTo>
                    <a:pt x="30" y="25"/>
                  </a:lnTo>
                  <a:lnTo>
                    <a:pt x="34" y="25"/>
                  </a:lnTo>
                  <a:lnTo>
                    <a:pt x="38" y="25"/>
                  </a:lnTo>
                  <a:lnTo>
                    <a:pt x="42" y="25"/>
                  </a:lnTo>
                  <a:lnTo>
                    <a:pt x="45" y="24"/>
                  </a:lnTo>
                  <a:lnTo>
                    <a:pt x="45" y="24"/>
                  </a:lnTo>
                  <a:lnTo>
                    <a:pt x="45" y="20"/>
                  </a:lnTo>
                  <a:lnTo>
                    <a:pt x="45" y="15"/>
                  </a:lnTo>
                  <a:lnTo>
                    <a:pt x="44" y="10"/>
                  </a:lnTo>
                  <a:lnTo>
                    <a:pt x="44" y="10"/>
                  </a:lnTo>
                  <a:lnTo>
                    <a:pt x="45" y="8"/>
                  </a:lnTo>
                  <a:lnTo>
                    <a:pt x="45" y="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28" name="Cambodia">
              <a:extLst>
                <a:ext uri="{FF2B5EF4-FFF2-40B4-BE49-F238E27FC236}">
                  <a16:creationId xmlns:a16="http://schemas.microsoft.com/office/drawing/2014/main" id="{1C9768D1-93B8-AE6C-2C96-3CC532111429}"/>
                </a:ext>
              </a:extLst>
            </p:cNvPr>
            <p:cNvSpPr>
              <a:spLocks/>
            </p:cNvSpPr>
            <p:nvPr/>
          </p:nvSpPr>
          <p:spPr bwMode="auto">
            <a:xfrm>
              <a:off x="9727677" y="3106821"/>
              <a:ext cx="138389" cy="106098"/>
            </a:xfrm>
            <a:custGeom>
              <a:avLst/>
              <a:gdLst/>
              <a:ahLst/>
              <a:cxnLst>
                <a:cxn ang="0">
                  <a:pos x="44" y="61"/>
                </a:cxn>
                <a:cxn ang="0">
                  <a:pos x="47" y="61"/>
                </a:cxn>
                <a:cxn ang="0">
                  <a:pos x="60" y="62"/>
                </a:cxn>
                <a:cxn ang="0">
                  <a:pos x="63" y="61"/>
                </a:cxn>
                <a:cxn ang="0">
                  <a:pos x="63" y="59"/>
                </a:cxn>
                <a:cxn ang="0">
                  <a:pos x="58" y="51"/>
                </a:cxn>
                <a:cxn ang="0">
                  <a:pos x="58" y="48"/>
                </a:cxn>
                <a:cxn ang="0">
                  <a:pos x="63" y="47"/>
                </a:cxn>
                <a:cxn ang="0">
                  <a:pos x="70" y="48"/>
                </a:cxn>
                <a:cxn ang="0">
                  <a:pos x="73" y="45"/>
                </a:cxn>
                <a:cxn ang="0">
                  <a:pos x="77" y="38"/>
                </a:cxn>
                <a:cxn ang="0">
                  <a:pos x="81" y="34"/>
                </a:cxn>
                <a:cxn ang="0">
                  <a:pos x="88" y="28"/>
                </a:cxn>
                <a:cxn ang="0">
                  <a:pos x="90" y="22"/>
                </a:cxn>
                <a:cxn ang="0">
                  <a:pos x="88" y="20"/>
                </a:cxn>
                <a:cxn ang="0">
                  <a:pos x="84" y="10"/>
                </a:cxn>
                <a:cxn ang="0">
                  <a:pos x="83" y="0"/>
                </a:cxn>
                <a:cxn ang="0">
                  <a:pos x="77" y="3"/>
                </a:cxn>
                <a:cxn ang="0">
                  <a:pos x="71" y="3"/>
                </a:cxn>
                <a:cxn ang="0">
                  <a:pos x="64" y="1"/>
                </a:cxn>
                <a:cxn ang="0">
                  <a:pos x="60" y="5"/>
                </a:cxn>
                <a:cxn ang="0">
                  <a:pos x="60" y="8"/>
                </a:cxn>
                <a:cxn ang="0">
                  <a:pos x="56" y="11"/>
                </a:cxn>
                <a:cxn ang="0">
                  <a:pos x="56" y="10"/>
                </a:cxn>
                <a:cxn ang="0">
                  <a:pos x="53" y="7"/>
                </a:cxn>
                <a:cxn ang="0">
                  <a:pos x="47" y="4"/>
                </a:cxn>
                <a:cxn ang="0">
                  <a:pos x="46" y="3"/>
                </a:cxn>
                <a:cxn ang="0">
                  <a:pos x="37" y="3"/>
                </a:cxn>
                <a:cxn ang="0">
                  <a:pos x="24" y="3"/>
                </a:cxn>
                <a:cxn ang="0">
                  <a:pos x="20" y="3"/>
                </a:cxn>
                <a:cxn ang="0">
                  <a:pos x="9" y="8"/>
                </a:cxn>
                <a:cxn ang="0">
                  <a:pos x="3" y="14"/>
                </a:cxn>
                <a:cxn ang="0">
                  <a:pos x="2" y="21"/>
                </a:cxn>
                <a:cxn ang="0">
                  <a:pos x="3" y="28"/>
                </a:cxn>
                <a:cxn ang="0">
                  <a:pos x="4" y="32"/>
                </a:cxn>
                <a:cxn ang="0">
                  <a:pos x="6" y="37"/>
                </a:cxn>
                <a:cxn ang="0">
                  <a:pos x="6" y="41"/>
                </a:cxn>
                <a:cxn ang="0">
                  <a:pos x="6" y="41"/>
                </a:cxn>
                <a:cxn ang="0">
                  <a:pos x="10" y="48"/>
                </a:cxn>
                <a:cxn ang="0">
                  <a:pos x="10" y="55"/>
                </a:cxn>
                <a:cxn ang="0">
                  <a:pos x="14" y="58"/>
                </a:cxn>
                <a:cxn ang="0">
                  <a:pos x="20" y="57"/>
                </a:cxn>
                <a:cxn ang="0">
                  <a:pos x="20" y="59"/>
                </a:cxn>
                <a:cxn ang="0">
                  <a:pos x="20" y="65"/>
                </a:cxn>
                <a:cxn ang="0">
                  <a:pos x="23" y="67"/>
                </a:cxn>
                <a:cxn ang="0">
                  <a:pos x="31" y="65"/>
                </a:cxn>
                <a:cxn ang="0">
                  <a:pos x="33" y="67"/>
                </a:cxn>
                <a:cxn ang="0">
                  <a:pos x="34" y="69"/>
                </a:cxn>
                <a:cxn ang="0">
                  <a:pos x="41" y="65"/>
                </a:cxn>
                <a:cxn ang="0">
                  <a:pos x="44" y="61"/>
                </a:cxn>
              </a:cxnLst>
              <a:rect l="0" t="0" r="r" b="b"/>
              <a:pathLst>
                <a:path w="90" h="69">
                  <a:moveTo>
                    <a:pt x="44" y="61"/>
                  </a:moveTo>
                  <a:lnTo>
                    <a:pt x="44" y="61"/>
                  </a:lnTo>
                  <a:lnTo>
                    <a:pt x="46" y="61"/>
                  </a:lnTo>
                  <a:lnTo>
                    <a:pt x="47" y="61"/>
                  </a:lnTo>
                  <a:lnTo>
                    <a:pt x="53" y="61"/>
                  </a:lnTo>
                  <a:lnTo>
                    <a:pt x="60" y="62"/>
                  </a:lnTo>
                  <a:lnTo>
                    <a:pt x="61" y="62"/>
                  </a:lnTo>
                  <a:lnTo>
                    <a:pt x="63" y="61"/>
                  </a:lnTo>
                  <a:lnTo>
                    <a:pt x="63" y="61"/>
                  </a:lnTo>
                  <a:lnTo>
                    <a:pt x="63" y="59"/>
                  </a:lnTo>
                  <a:lnTo>
                    <a:pt x="63" y="57"/>
                  </a:lnTo>
                  <a:lnTo>
                    <a:pt x="58" y="51"/>
                  </a:lnTo>
                  <a:lnTo>
                    <a:pt x="58" y="49"/>
                  </a:lnTo>
                  <a:lnTo>
                    <a:pt x="58" y="48"/>
                  </a:lnTo>
                  <a:lnTo>
                    <a:pt x="60" y="47"/>
                  </a:lnTo>
                  <a:lnTo>
                    <a:pt x="63" y="47"/>
                  </a:lnTo>
                  <a:lnTo>
                    <a:pt x="63" y="47"/>
                  </a:lnTo>
                  <a:lnTo>
                    <a:pt x="70" y="48"/>
                  </a:lnTo>
                  <a:lnTo>
                    <a:pt x="71" y="47"/>
                  </a:lnTo>
                  <a:lnTo>
                    <a:pt x="73" y="45"/>
                  </a:lnTo>
                  <a:lnTo>
                    <a:pt x="76" y="42"/>
                  </a:lnTo>
                  <a:lnTo>
                    <a:pt x="77" y="38"/>
                  </a:lnTo>
                  <a:lnTo>
                    <a:pt x="77" y="38"/>
                  </a:lnTo>
                  <a:lnTo>
                    <a:pt x="81" y="34"/>
                  </a:lnTo>
                  <a:lnTo>
                    <a:pt x="87" y="31"/>
                  </a:lnTo>
                  <a:lnTo>
                    <a:pt x="88" y="28"/>
                  </a:lnTo>
                  <a:lnTo>
                    <a:pt x="90" y="25"/>
                  </a:lnTo>
                  <a:lnTo>
                    <a:pt x="90" y="22"/>
                  </a:lnTo>
                  <a:lnTo>
                    <a:pt x="88" y="20"/>
                  </a:lnTo>
                  <a:lnTo>
                    <a:pt x="88" y="20"/>
                  </a:lnTo>
                  <a:lnTo>
                    <a:pt x="86" y="15"/>
                  </a:lnTo>
                  <a:lnTo>
                    <a:pt x="84" y="10"/>
                  </a:lnTo>
                  <a:lnTo>
                    <a:pt x="83" y="0"/>
                  </a:lnTo>
                  <a:lnTo>
                    <a:pt x="83" y="0"/>
                  </a:lnTo>
                  <a:lnTo>
                    <a:pt x="80" y="1"/>
                  </a:lnTo>
                  <a:lnTo>
                    <a:pt x="77" y="3"/>
                  </a:lnTo>
                  <a:lnTo>
                    <a:pt x="71" y="3"/>
                  </a:lnTo>
                  <a:lnTo>
                    <a:pt x="71" y="3"/>
                  </a:lnTo>
                  <a:lnTo>
                    <a:pt x="68" y="1"/>
                  </a:lnTo>
                  <a:lnTo>
                    <a:pt x="64" y="1"/>
                  </a:lnTo>
                  <a:lnTo>
                    <a:pt x="61" y="3"/>
                  </a:lnTo>
                  <a:lnTo>
                    <a:pt x="60" y="5"/>
                  </a:lnTo>
                  <a:lnTo>
                    <a:pt x="60" y="5"/>
                  </a:lnTo>
                  <a:lnTo>
                    <a:pt x="60" y="8"/>
                  </a:lnTo>
                  <a:lnTo>
                    <a:pt x="58" y="11"/>
                  </a:lnTo>
                  <a:lnTo>
                    <a:pt x="56" y="11"/>
                  </a:lnTo>
                  <a:lnTo>
                    <a:pt x="56" y="10"/>
                  </a:lnTo>
                  <a:lnTo>
                    <a:pt x="56" y="10"/>
                  </a:lnTo>
                  <a:lnTo>
                    <a:pt x="56" y="8"/>
                  </a:lnTo>
                  <a:lnTo>
                    <a:pt x="53" y="7"/>
                  </a:lnTo>
                  <a:lnTo>
                    <a:pt x="50" y="5"/>
                  </a:lnTo>
                  <a:lnTo>
                    <a:pt x="47" y="4"/>
                  </a:lnTo>
                  <a:lnTo>
                    <a:pt x="47" y="4"/>
                  </a:lnTo>
                  <a:lnTo>
                    <a:pt x="46" y="3"/>
                  </a:lnTo>
                  <a:lnTo>
                    <a:pt x="43" y="3"/>
                  </a:lnTo>
                  <a:lnTo>
                    <a:pt x="37" y="3"/>
                  </a:lnTo>
                  <a:lnTo>
                    <a:pt x="30" y="3"/>
                  </a:lnTo>
                  <a:lnTo>
                    <a:pt x="24" y="3"/>
                  </a:lnTo>
                  <a:lnTo>
                    <a:pt x="24" y="3"/>
                  </a:lnTo>
                  <a:lnTo>
                    <a:pt x="20" y="3"/>
                  </a:lnTo>
                  <a:lnTo>
                    <a:pt x="14" y="4"/>
                  </a:lnTo>
                  <a:lnTo>
                    <a:pt x="9" y="8"/>
                  </a:lnTo>
                  <a:lnTo>
                    <a:pt x="3" y="14"/>
                  </a:lnTo>
                  <a:lnTo>
                    <a:pt x="3" y="14"/>
                  </a:lnTo>
                  <a:lnTo>
                    <a:pt x="0" y="18"/>
                  </a:lnTo>
                  <a:lnTo>
                    <a:pt x="2" y="21"/>
                  </a:lnTo>
                  <a:lnTo>
                    <a:pt x="3" y="24"/>
                  </a:lnTo>
                  <a:lnTo>
                    <a:pt x="3" y="28"/>
                  </a:lnTo>
                  <a:lnTo>
                    <a:pt x="3" y="28"/>
                  </a:lnTo>
                  <a:lnTo>
                    <a:pt x="4" y="32"/>
                  </a:lnTo>
                  <a:lnTo>
                    <a:pt x="6" y="35"/>
                  </a:lnTo>
                  <a:lnTo>
                    <a:pt x="6" y="37"/>
                  </a:lnTo>
                  <a:lnTo>
                    <a:pt x="6" y="41"/>
                  </a:lnTo>
                  <a:lnTo>
                    <a:pt x="6" y="41"/>
                  </a:lnTo>
                  <a:lnTo>
                    <a:pt x="6" y="41"/>
                  </a:lnTo>
                  <a:lnTo>
                    <a:pt x="6" y="41"/>
                  </a:lnTo>
                  <a:lnTo>
                    <a:pt x="9" y="44"/>
                  </a:lnTo>
                  <a:lnTo>
                    <a:pt x="10" y="48"/>
                  </a:lnTo>
                  <a:lnTo>
                    <a:pt x="10" y="55"/>
                  </a:lnTo>
                  <a:lnTo>
                    <a:pt x="10" y="55"/>
                  </a:lnTo>
                  <a:lnTo>
                    <a:pt x="12" y="58"/>
                  </a:lnTo>
                  <a:lnTo>
                    <a:pt x="14" y="58"/>
                  </a:lnTo>
                  <a:lnTo>
                    <a:pt x="20" y="57"/>
                  </a:lnTo>
                  <a:lnTo>
                    <a:pt x="20" y="57"/>
                  </a:lnTo>
                  <a:lnTo>
                    <a:pt x="21" y="58"/>
                  </a:lnTo>
                  <a:lnTo>
                    <a:pt x="20" y="59"/>
                  </a:lnTo>
                  <a:lnTo>
                    <a:pt x="20" y="62"/>
                  </a:lnTo>
                  <a:lnTo>
                    <a:pt x="20" y="65"/>
                  </a:lnTo>
                  <a:lnTo>
                    <a:pt x="20" y="65"/>
                  </a:lnTo>
                  <a:lnTo>
                    <a:pt x="23" y="67"/>
                  </a:lnTo>
                  <a:lnTo>
                    <a:pt x="27" y="65"/>
                  </a:lnTo>
                  <a:lnTo>
                    <a:pt x="31" y="65"/>
                  </a:lnTo>
                  <a:lnTo>
                    <a:pt x="33" y="65"/>
                  </a:lnTo>
                  <a:lnTo>
                    <a:pt x="33" y="67"/>
                  </a:lnTo>
                  <a:lnTo>
                    <a:pt x="33" y="67"/>
                  </a:lnTo>
                  <a:lnTo>
                    <a:pt x="34" y="69"/>
                  </a:lnTo>
                  <a:lnTo>
                    <a:pt x="34" y="69"/>
                  </a:lnTo>
                  <a:lnTo>
                    <a:pt x="41" y="65"/>
                  </a:lnTo>
                  <a:lnTo>
                    <a:pt x="44" y="64"/>
                  </a:lnTo>
                  <a:lnTo>
                    <a:pt x="44" y="61"/>
                  </a:lnTo>
                  <a:lnTo>
                    <a:pt x="44" y="6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29" name="Laos">
              <a:extLst>
                <a:ext uri="{FF2B5EF4-FFF2-40B4-BE49-F238E27FC236}">
                  <a16:creationId xmlns:a16="http://schemas.microsoft.com/office/drawing/2014/main" id="{D7BD4887-C061-1510-2C59-85D3B5380651}"/>
                </a:ext>
              </a:extLst>
            </p:cNvPr>
            <p:cNvSpPr>
              <a:spLocks/>
            </p:cNvSpPr>
            <p:nvPr/>
          </p:nvSpPr>
          <p:spPr bwMode="auto">
            <a:xfrm>
              <a:off x="9675398" y="2902312"/>
              <a:ext cx="179905" cy="221421"/>
            </a:xfrm>
            <a:custGeom>
              <a:avLst/>
              <a:gdLst/>
              <a:ahLst/>
              <a:cxnLst>
                <a:cxn ang="0">
                  <a:pos x="78" y="64"/>
                </a:cxn>
                <a:cxn ang="0">
                  <a:pos x="64" y="54"/>
                </a:cxn>
                <a:cxn ang="0">
                  <a:pos x="63" y="52"/>
                </a:cxn>
                <a:cxn ang="0">
                  <a:pos x="70" y="47"/>
                </a:cxn>
                <a:cxn ang="0">
                  <a:pos x="74" y="44"/>
                </a:cxn>
                <a:cxn ang="0">
                  <a:pos x="73" y="39"/>
                </a:cxn>
                <a:cxn ang="0">
                  <a:pos x="70" y="32"/>
                </a:cxn>
                <a:cxn ang="0">
                  <a:pos x="61" y="27"/>
                </a:cxn>
                <a:cxn ang="0">
                  <a:pos x="55" y="29"/>
                </a:cxn>
                <a:cxn ang="0">
                  <a:pos x="46" y="22"/>
                </a:cxn>
                <a:cxn ang="0">
                  <a:pos x="41" y="15"/>
                </a:cxn>
                <a:cxn ang="0">
                  <a:pos x="37" y="9"/>
                </a:cxn>
                <a:cxn ang="0">
                  <a:pos x="31" y="0"/>
                </a:cxn>
                <a:cxn ang="0">
                  <a:pos x="24" y="2"/>
                </a:cxn>
                <a:cxn ang="0">
                  <a:pos x="21" y="7"/>
                </a:cxn>
                <a:cxn ang="0">
                  <a:pos x="24" y="13"/>
                </a:cxn>
                <a:cxn ang="0">
                  <a:pos x="23" y="22"/>
                </a:cxn>
                <a:cxn ang="0">
                  <a:pos x="19" y="20"/>
                </a:cxn>
                <a:cxn ang="0">
                  <a:pos x="13" y="15"/>
                </a:cxn>
                <a:cxn ang="0">
                  <a:pos x="7" y="25"/>
                </a:cxn>
                <a:cxn ang="0">
                  <a:pos x="4" y="30"/>
                </a:cxn>
                <a:cxn ang="0">
                  <a:pos x="0" y="33"/>
                </a:cxn>
                <a:cxn ang="0">
                  <a:pos x="3" y="37"/>
                </a:cxn>
                <a:cxn ang="0">
                  <a:pos x="4" y="49"/>
                </a:cxn>
                <a:cxn ang="0">
                  <a:pos x="6" y="50"/>
                </a:cxn>
                <a:cxn ang="0">
                  <a:pos x="14" y="50"/>
                </a:cxn>
                <a:cxn ang="0">
                  <a:pos x="16" y="57"/>
                </a:cxn>
                <a:cxn ang="0">
                  <a:pos x="14" y="69"/>
                </a:cxn>
                <a:cxn ang="0">
                  <a:pos x="11" y="76"/>
                </a:cxn>
                <a:cxn ang="0">
                  <a:pos x="10" y="81"/>
                </a:cxn>
                <a:cxn ang="0">
                  <a:pos x="16" y="83"/>
                </a:cxn>
                <a:cxn ang="0">
                  <a:pos x="28" y="74"/>
                </a:cxn>
                <a:cxn ang="0">
                  <a:pos x="36" y="76"/>
                </a:cxn>
                <a:cxn ang="0">
                  <a:pos x="41" y="76"/>
                </a:cxn>
                <a:cxn ang="0">
                  <a:pos x="46" y="73"/>
                </a:cxn>
                <a:cxn ang="0">
                  <a:pos x="57" y="70"/>
                </a:cxn>
                <a:cxn ang="0">
                  <a:pos x="67" y="79"/>
                </a:cxn>
                <a:cxn ang="0">
                  <a:pos x="74" y="86"/>
                </a:cxn>
                <a:cxn ang="0">
                  <a:pos x="73" y="100"/>
                </a:cxn>
                <a:cxn ang="0">
                  <a:pos x="74" y="103"/>
                </a:cxn>
                <a:cxn ang="0">
                  <a:pos x="84" y="114"/>
                </a:cxn>
                <a:cxn ang="0">
                  <a:pos x="85" y="126"/>
                </a:cxn>
                <a:cxn ang="0">
                  <a:pos x="83" y="138"/>
                </a:cxn>
                <a:cxn ang="0">
                  <a:pos x="90" y="141"/>
                </a:cxn>
                <a:cxn ang="0">
                  <a:pos x="90" y="144"/>
                </a:cxn>
                <a:cxn ang="0">
                  <a:pos x="94" y="138"/>
                </a:cxn>
                <a:cxn ang="0">
                  <a:pos x="98" y="134"/>
                </a:cxn>
                <a:cxn ang="0">
                  <a:pos x="105" y="136"/>
                </a:cxn>
                <a:cxn ang="0">
                  <a:pos x="117" y="133"/>
                </a:cxn>
                <a:cxn ang="0">
                  <a:pos x="117" y="127"/>
                </a:cxn>
                <a:cxn ang="0">
                  <a:pos x="114" y="110"/>
                </a:cxn>
                <a:cxn ang="0">
                  <a:pos x="104" y="101"/>
                </a:cxn>
                <a:cxn ang="0">
                  <a:pos x="98" y="93"/>
                </a:cxn>
                <a:cxn ang="0">
                  <a:pos x="88" y="80"/>
                </a:cxn>
                <a:cxn ang="0">
                  <a:pos x="81" y="70"/>
                </a:cxn>
              </a:cxnLst>
              <a:rect l="0" t="0" r="r" b="b"/>
              <a:pathLst>
                <a:path w="117" h="144">
                  <a:moveTo>
                    <a:pt x="80" y="66"/>
                  </a:moveTo>
                  <a:lnTo>
                    <a:pt x="80" y="66"/>
                  </a:lnTo>
                  <a:lnTo>
                    <a:pt x="78" y="64"/>
                  </a:lnTo>
                  <a:lnTo>
                    <a:pt x="77" y="63"/>
                  </a:lnTo>
                  <a:lnTo>
                    <a:pt x="70" y="59"/>
                  </a:lnTo>
                  <a:lnTo>
                    <a:pt x="64" y="54"/>
                  </a:lnTo>
                  <a:lnTo>
                    <a:pt x="63" y="53"/>
                  </a:lnTo>
                  <a:lnTo>
                    <a:pt x="63" y="52"/>
                  </a:lnTo>
                  <a:lnTo>
                    <a:pt x="63" y="52"/>
                  </a:lnTo>
                  <a:lnTo>
                    <a:pt x="64" y="50"/>
                  </a:lnTo>
                  <a:lnTo>
                    <a:pt x="65" y="49"/>
                  </a:lnTo>
                  <a:lnTo>
                    <a:pt x="70" y="47"/>
                  </a:lnTo>
                  <a:lnTo>
                    <a:pt x="73" y="46"/>
                  </a:lnTo>
                  <a:lnTo>
                    <a:pt x="74" y="46"/>
                  </a:lnTo>
                  <a:lnTo>
                    <a:pt x="74" y="44"/>
                  </a:lnTo>
                  <a:lnTo>
                    <a:pt x="74" y="44"/>
                  </a:lnTo>
                  <a:lnTo>
                    <a:pt x="74" y="42"/>
                  </a:lnTo>
                  <a:lnTo>
                    <a:pt x="73" y="39"/>
                  </a:lnTo>
                  <a:lnTo>
                    <a:pt x="71" y="36"/>
                  </a:lnTo>
                  <a:lnTo>
                    <a:pt x="70" y="32"/>
                  </a:lnTo>
                  <a:lnTo>
                    <a:pt x="70" y="32"/>
                  </a:lnTo>
                  <a:lnTo>
                    <a:pt x="68" y="27"/>
                  </a:lnTo>
                  <a:lnTo>
                    <a:pt x="64" y="27"/>
                  </a:lnTo>
                  <a:lnTo>
                    <a:pt x="61" y="27"/>
                  </a:lnTo>
                  <a:lnTo>
                    <a:pt x="58" y="29"/>
                  </a:lnTo>
                  <a:lnTo>
                    <a:pt x="58" y="29"/>
                  </a:lnTo>
                  <a:lnTo>
                    <a:pt x="55" y="29"/>
                  </a:lnTo>
                  <a:lnTo>
                    <a:pt x="51" y="27"/>
                  </a:lnTo>
                  <a:lnTo>
                    <a:pt x="47" y="25"/>
                  </a:lnTo>
                  <a:lnTo>
                    <a:pt x="46" y="22"/>
                  </a:lnTo>
                  <a:lnTo>
                    <a:pt x="46" y="22"/>
                  </a:lnTo>
                  <a:lnTo>
                    <a:pt x="44" y="19"/>
                  </a:lnTo>
                  <a:lnTo>
                    <a:pt x="41" y="15"/>
                  </a:lnTo>
                  <a:lnTo>
                    <a:pt x="38" y="12"/>
                  </a:lnTo>
                  <a:lnTo>
                    <a:pt x="37" y="9"/>
                  </a:lnTo>
                  <a:lnTo>
                    <a:pt x="37" y="9"/>
                  </a:lnTo>
                  <a:lnTo>
                    <a:pt x="36" y="6"/>
                  </a:lnTo>
                  <a:lnTo>
                    <a:pt x="31" y="0"/>
                  </a:lnTo>
                  <a:lnTo>
                    <a:pt x="31" y="0"/>
                  </a:lnTo>
                  <a:lnTo>
                    <a:pt x="27" y="2"/>
                  </a:lnTo>
                  <a:lnTo>
                    <a:pt x="24" y="2"/>
                  </a:lnTo>
                  <a:lnTo>
                    <a:pt x="24" y="2"/>
                  </a:lnTo>
                  <a:lnTo>
                    <a:pt x="23" y="2"/>
                  </a:lnTo>
                  <a:lnTo>
                    <a:pt x="23" y="5"/>
                  </a:lnTo>
                  <a:lnTo>
                    <a:pt x="21" y="7"/>
                  </a:lnTo>
                  <a:lnTo>
                    <a:pt x="23" y="10"/>
                  </a:lnTo>
                  <a:lnTo>
                    <a:pt x="23" y="10"/>
                  </a:lnTo>
                  <a:lnTo>
                    <a:pt x="24" y="13"/>
                  </a:lnTo>
                  <a:lnTo>
                    <a:pt x="24" y="17"/>
                  </a:lnTo>
                  <a:lnTo>
                    <a:pt x="24" y="22"/>
                  </a:lnTo>
                  <a:lnTo>
                    <a:pt x="23" y="22"/>
                  </a:lnTo>
                  <a:lnTo>
                    <a:pt x="21" y="22"/>
                  </a:lnTo>
                  <a:lnTo>
                    <a:pt x="21" y="22"/>
                  </a:lnTo>
                  <a:lnTo>
                    <a:pt x="19" y="20"/>
                  </a:lnTo>
                  <a:lnTo>
                    <a:pt x="17" y="17"/>
                  </a:lnTo>
                  <a:lnTo>
                    <a:pt x="16" y="16"/>
                  </a:lnTo>
                  <a:lnTo>
                    <a:pt x="13" y="15"/>
                  </a:lnTo>
                  <a:lnTo>
                    <a:pt x="13" y="15"/>
                  </a:lnTo>
                  <a:lnTo>
                    <a:pt x="10" y="20"/>
                  </a:lnTo>
                  <a:lnTo>
                    <a:pt x="7" y="25"/>
                  </a:lnTo>
                  <a:lnTo>
                    <a:pt x="6" y="27"/>
                  </a:lnTo>
                  <a:lnTo>
                    <a:pt x="6" y="27"/>
                  </a:lnTo>
                  <a:lnTo>
                    <a:pt x="4" y="30"/>
                  </a:lnTo>
                  <a:lnTo>
                    <a:pt x="3" y="30"/>
                  </a:lnTo>
                  <a:lnTo>
                    <a:pt x="0" y="33"/>
                  </a:lnTo>
                  <a:lnTo>
                    <a:pt x="0" y="33"/>
                  </a:lnTo>
                  <a:lnTo>
                    <a:pt x="3" y="36"/>
                  </a:lnTo>
                  <a:lnTo>
                    <a:pt x="3" y="36"/>
                  </a:lnTo>
                  <a:lnTo>
                    <a:pt x="3" y="37"/>
                  </a:lnTo>
                  <a:lnTo>
                    <a:pt x="3" y="40"/>
                  </a:lnTo>
                  <a:lnTo>
                    <a:pt x="3" y="44"/>
                  </a:lnTo>
                  <a:lnTo>
                    <a:pt x="4" y="49"/>
                  </a:lnTo>
                  <a:lnTo>
                    <a:pt x="4" y="49"/>
                  </a:lnTo>
                  <a:lnTo>
                    <a:pt x="6" y="49"/>
                  </a:lnTo>
                  <a:lnTo>
                    <a:pt x="6" y="50"/>
                  </a:lnTo>
                  <a:lnTo>
                    <a:pt x="10" y="49"/>
                  </a:lnTo>
                  <a:lnTo>
                    <a:pt x="13" y="49"/>
                  </a:lnTo>
                  <a:lnTo>
                    <a:pt x="14" y="50"/>
                  </a:lnTo>
                  <a:lnTo>
                    <a:pt x="16" y="52"/>
                  </a:lnTo>
                  <a:lnTo>
                    <a:pt x="16" y="52"/>
                  </a:lnTo>
                  <a:lnTo>
                    <a:pt x="16" y="57"/>
                  </a:lnTo>
                  <a:lnTo>
                    <a:pt x="16" y="60"/>
                  </a:lnTo>
                  <a:lnTo>
                    <a:pt x="14" y="64"/>
                  </a:lnTo>
                  <a:lnTo>
                    <a:pt x="14" y="69"/>
                  </a:lnTo>
                  <a:lnTo>
                    <a:pt x="14" y="69"/>
                  </a:lnTo>
                  <a:lnTo>
                    <a:pt x="13" y="73"/>
                  </a:lnTo>
                  <a:lnTo>
                    <a:pt x="11" y="76"/>
                  </a:lnTo>
                  <a:lnTo>
                    <a:pt x="10" y="79"/>
                  </a:lnTo>
                  <a:lnTo>
                    <a:pt x="10" y="81"/>
                  </a:lnTo>
                  <a:lnTo>
                    <a:pt x="10" y="81"/>
                  </a:lnTo>
                  <a:lnTo>
                    <a:pt x="10" y="83"/>
                  </a:lnTo>
                  <a:lnTo>
                    <a:pt x="11" y="84"/>
                  </a:lnTo>
                  <a:lnTo>
                    <a:pt x="16" y="83"/>
                  </a:lnTo>
                  <a:lnTo>
                    <a:pt x="24" y="76"/>
                  </a:lnTo>
                  <a:lnTo>
                    <a:pt x="24" y="76"/>
                  </a:lnTo>
                  <a:lnTo>
                    <a:pt x="28" y="74"/>
                  </a:lnTo>
                  <a:lnTo>
                    <a:pt x="31" y="73"/>
                  </a:lnTo>
                  <a:lnTo>
                    <a:pt x="34" y="74"/>
                  </a:lnTo>
                  <a:lnTo>
                    <a:pt x="36" y="76"/>
                  </a:lnTo>
                  <a:lnTo>
                    <a:pt x="36" y="76"/>
                  </a:lnTo>
                  <a:lnTo>
                    <a:pt x="38" y="77"/>
                  </a:lnTo>
                  <a:lnTo>
                    <a:pt x="41" y="76"/>
                  </a:lnTo>
                  <a:lnTo>
                    <a:pt x="44" y="74"/>
                  </a:lnTo>
                  <a:lnTo>
                    <a:pt x="46" y="73"/>
                  </a:lnTo>
                  <a:lnTo>
                    <a:pt x="46" y="73"/>
                  </a:lnTo>
                  <a:lnTo>
                    <a:pt x="48" y="70"/>
                  </a:lnTo>
                  <a:lnTo>
                    <a:pt x="53" y="70"/>
                  </a:lnTo>
                  <a:lnTo>
                    <a:pt x="57" y="70"/>
                  </a:lnTo>
                  <a:lnTo>
                    <a:pt x="61" y="71"/>
                  </a:lnTo>
                  <a:lnTo>
                    <a:pt x="61" y="71"/>
                  </a:lnTo>
                  <a:lnTo>
                    <a:pt x="67" y="79"/>
                  </a:lnTo>
                  <a:lnTo>
                    <a:pt x="73" y="84"/>
                  </a:lnTo>
                  <a:lnTo>
                    <a:pt x="73" y="84"/>
                  </a:lnTo>
                  <a:lnTo>
                    <a:pt x="74" y="86"/>
                  </a:lnTo>
                  <a:lnTo>
                    <a:pt x="74" y="87"/>
                  </a:lnTo>
                  <a:lnTo>
                    <a:pt x="73" y="94"/>
                  </a:lnTo>
                  <a:lnTo>
                    <a:pt x="73" y="100"/>
                  </a:lnTo>
                  <a:lnTo>
                    <a:pt x="73" y="101"/>
                  </a:lnTo>
                  <a:lnTo>
                    <a:pt x="74" y="103"/>
                  </a:lnTo>
                  <a:lnTo>
                    <a:pt x="74" y="103"/>
                  </a:lnTo>
                  <a:lnTo>
                    <a:pt x="78" y="106"/>
                  </a:lnTo>
                  <a:lnTo>
                    <a:pt x="81" y="108"/>
                  </a:lnTo>
                  <a:lnTo>
                    <a:pt x="84" y="114"/>
                  </a:lnTo>
                  <a:lnTo>
                    <a:pt x="85" y="120"/>
                  </a:lnTo>
                  <a:lnTo>
                    <a:pt x="85" y="120"/>
                  </a:lnTo>
                  <a:lnTo>
                    <a:pt x="85" y="126"/>
                  </a:lnTo>
                  <a:lnTo>
                    <a:pt x="85" y="130"/>
                  </a:lnTo>
                  <a:lnTo>
                    <a:pt x="85" y="134"/>
                  </a:lnTo>
                  <a:lnTo>
                    <a:pt x="83" y="138"/>
                  </a:lnTo>
                  <a:lnTo>
                    <a:pt x="83" y="138"/>
                  </a:lnTo>
                  <a:lnTo>
                    <a:pt x="88" y="140"/>
                  </a:lnTo>
                  <a:lnTo>
                    <a:pt x="90" y="141"/>
                  </a:lnTo>
                  <a:lnTo>
                    <a:pt x="90" y="143"/>
                  </a:lnTo>
                  <a:lnTo>
                    <a:pt x="90" y="143"/>
                  </a:lnTo>
                  <a:lnTo>
                    <a:pt x="90" y="144"/>
                  </a:lnTo>
                  <a:lnTo>
                    <a:pt x="92" y="144"/>
                  </a:lnTo>
                  <a:lnTo>
                    <a:pt x="94" y="141"/>
                  </a:lnTo>
                  <a:lnTo>
                    <a:pt x="94" y="138"/>
                  </a:lnTo>
                  <a:lnTo>
                    <a:pt x="94" y="138"/>
                  </a:lnTo>
                  <a:lnTo>
                    <a:pt x="95" y="136"/>
                  </a:lnTo>
                  <a:lnTo>
                    <a:pt x="98" y="134"/>
                  </a:lnTo>
                  <a:lnTo>
                    <a:pt x="102" y="134"/>
                  </a:lnTo>
                  <a:lnTo>
                    <a:pt x="105" y="136"/>
                  </a:lnTo>
                  <a:lnTo>
                    <a:pt x="105" y="136"/>
                  </a:lnTo>
                  <a:lnTo>
                    <a:pt x="111" y="136"/>
                  </a:lnTo>
                  <a:lnTo>
                    <a:pt x="114" y="134"/>
                  </a:lnTo>
                  <a:lnTo>
                    <a:pt x="117" y="133"/>
                  </a:lnTo>
                  <a:lnTo>
                    <a:pt x="117" y="133"/>
                  </a:lnTo>
                  <a:lnTo>
                    <a:pt x="117" y="127"/>
                  </a:lnTo>
                  <a:lnTo>
                    <a:pt x="117" y="127"/>
                  </a:lnTo>
                  <a:lnTo>
                    <a:pt x="117" y="117"/>
                  </a:lnTo>
                  <a:lnTo>
                    <a:pt x="117" y="113"/>
                  </a:lnTo>
                  <a:lnTo>
                    <a:pt x="114" y="110"/>
                  </a:lnTo>
                  <a:lnTo>
                    <a:pt x="114" y="110"/>
                  </a:lnTo>
                  <a:lnTo>
                    <a:pt x="107" y="106"/>
                  </a:lnTo>
                  <a:lnTo>
                    <a:pt x="104" y="101"/>
                  </a:lnTo>
                  <a:lnTo>
                    <a:pt x="101" y="99"/>
                  </a:lnTo>
                  <a:lnTo>
                    <a:pt x="101" y="99"/>
                  </a:lnTo>
                  <a:lnTo>
                    <a:pt x="98" y="93"/>
                  </a:lnTo>
                  <a:lnTo>
                    <a:pt x="94" y="89"/>
                  </a:lnTo>
                  <a:lnTo>
                    <a:pt x="91" y="84"/>
                  </a:lnTo>
                  <a:lnTo>
                    <a:pt x="88" y="80"/>
                  </a:lnTo>
                  <a:lnTo>
                    <a:pt x="88" y="80"/>
                  </a:lnTo>
                  <a:lnTo>
                    <a:pt x="83" y="73"/>
                  </a:lnTo>
                  <a:lnTo>
                    <a:pt x="81" y="70"/>
                  </a:lnTo>
                  <a:lnTo>
                    <a:pt x="80" y="66"/>
                  </a:lnTo>
                  <a:lnTo>
                    <a:pt x="80" y="6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30" name="Bangladesh">
              <a:extLst>
                <a:ext uri="{FF2B5EF4-FFF2-40B4-BE49-F238E27FC236}">
                  <a16:creationId xmlns:a16="http://schemas.microsoft.com/office/drawing/2014/main" id="{FCFB6190-A28B-8FB5-4834-9BDA70D769E5}"/>
                </a:ext>
              </a:extLst>
            </p:cNvPr>
            <p:cNvSpPr>
              <a:spLocks/>
            </p:cNvSpPr>
            <p:nvPr/>
          </p:nvSpPr>
          <p:spPr bwMode="auto">
            <a:xfrm>
              <a:off x="9394008" y="2806931"/>
              <a:ext cx="106098" cy="138388"/>
            </a:xfrm>
            <a:custGeom>
              <a:avLst/>
              <a:gdLst/>
              <a:ahLst/>
              <a:cxnLst>
                <a:cxn ang="0">
                  <a:pos x="69" y="74"/>
                </a:cxn>
                <a:cxn ang="0">
                  <a:pos x="63" y="45"/>
                </a:cxn>
                <a:cxn ang="0">
                  <a:pos x="62" y="43"/>
                </a:cxn>
                <a:cxn ang="0">
                  <a:pos x="56" y="50"/>
                </a:cxn>
                <a:cxn ang="0">
                  <a:pos x="52" y="55"/>
                </a:cxn>
                <a:cxn ang="0">
                  <a:pos x="50" y="55"/>
                </a:cxn>
                <a:cxn ang="0">
                  <a:pos x="47" y="53"/>
                </a:cxn>
                <a:cxn ang="0">
                  <a:pos x="47" y="41"/>
                </a:cxn>
                <a:cxn ang="0">
                  <a:pos x="52" y="38"/>
                </a:cxn>
                <a:cxn ang="0">
                  <a:pos x="53" y="38"/>
                </a:cxn>
                <a:cxn ang="0">
                  <a:pos x="59" y="31"/>
                </a:cxn>
                <a:cxn ang="0">
                  <a:pos x="63" y="23"/>
                </a:cxn>
                <a:cxn ang="0">
                  <a:pos x="63" y="20"/>
                </a:cxn>
                <a:cxn ang="0">
                  <a:pos x="52" y="18"/>
                </a:cxn>
                <a:cxn ang="0">
                  <a:pos x="33" y="20"/>
                </a:cxn>
                <a:cxn ang="0">
                  <a:pos x="30" y="17"/>
                </a:cxn>
                <a:cxn ang="0">
                  <a:pos x="26" y="11"/>
                </a:cxn>
                <a:cxn ang="0">
                  <a:pos x="26" y="8"/>
                </a:cxn>
                <a:cxn ang="0">
                  <a:pos x="20" y="4"/>
                </a:cxn>
                <a:cxn ang="0">
                  <a:pos x="16" y="3"/>
                </a:cxn>
                <a:cxn ang="0">
                  <a:pos x="7" y="0"/>
                </a:cxn>
                <a:cxn ang="0">
                  <a:pos x="2" y="3"/>
                </a:cxn>
                <a:cxn ang="0">
                  <a:pos x="0" y="6"/>
                </a:cxn>
                <a:cxn ang="0">
                  <a:pos x="6" y="10"/>
                </a:cxn>
                <a:cxn ang="0">
                  <a:pos x="12" y="14"/>
                </a:cxn>
                <a:cxn ang="0">
                  <a:pos x="13" y="17"/>
                </a:cxn>
                <a:cxn ang="0">
                  <a:pos x="7" y="20"/>
                </a:cxn>
                <a:cxn ang="0">
                  <a:pos x="3" y="23"/>
                </a:cxn>
                <a:cxn ang="0">
                  <a:pos x="3" y="28"/>
                </a:cxn>
                <a:cxn ang="0">
                  <a:pos x="7" y="47"/>
                </a:cxn>
                <a:cxn ang="0">
                  <a:pos x="12" y="60"/>
                </a:cxn>
                <a:cxn ang="0">
                  <a:pos x="13" y="77"/>
                </a:cxn>
                <a:cxn ang="0">
                  <a:pos x="19" y="75"/>
                </a:cxn>
                <a:cxn ang="0">
                  <a:pos x="25" y="74"/>
                </a:cxn>
                <a:cxn ang="0">
                  <a:pos x="36" y="71"/>
                </a:cxn>
                <a:cxn ang="0">
                  <a:pos x="37" y="67"/>
                </a:cxn>
                <a:cxn ang="0">
                  <a:pos x="40" y="61"/>
                </a:cxn>
                <a:cxn ang="0">
                  <a:pos x="47" y="60"/>
                </a:cxn>
                <a:cxn ang="0">
                  <a:pos x="49" y="63"/>
                </a:cxn>
                <a:cxn ang="0">
                  <a:pos x="54" y="75"/>
                </a:cxn>
                <a:cxn ang="0">
                  <a:pos x="56" y="81"/>
                </a:cxn>
                <a:cxn ang="0">
                  <a:pos x="57" y="90"/>
                </a:cxn>
                <a:cxn ang="0">
                  <a:pos x="63" y="85"/>
                </a:cxn>
                <a:cxn ang="0">
                  <a:pos x="64" y="81"/>
                </a:cxn>
                <a:cxn ang="0">
                  <a:pos x="69" y="74"/>
                </a:cxn>
              </a:cxnLst>
              <a:rect l="0" t="0" r="r" b="b"/>
              <a:pathLst>
                <a:path w="69" h="90">
                  <a:moveTo>
                    <a:pt x="69" y="74"/>
                  </a:moveTo>
                  <a:lnTo>
                    <a:pt x="69" y="74"/>
                  </a:lnTo>
                  <a:lnTo>
                    <a:pt x="64" y="53"/>
                  </a:lnTo>
                  <a:lnTo>
                    <a:pt x="63" y="45"/>
                  </a:lnTo>
                  <a:lnTo>
                    <a:pt x="62" y="43"/>
                  </a:lnTo>
                  <a:lnTo>
                    <a:pt x="62" y="43"/>
                  </a:lnTo>
                  <a:lnTo>
                    <a:pt x="59" y="45"/>
                  </a:lnTo>
                  <a:lnTo>
                    <a:pt x="56" y="50"/>
                  </a:lnTo>
                  <a:lnTo>
                    <a:pt x="53" y="54"/>
                  </a:lnTo>
                  <a:lnTo>
                    <a:pt x="52" y="55"/>
                  </a:lnTo>
                  <a:lnTo>
                    <a:pt x="50" y="55"/>
                  </a:lnTo>
                  <a:lnTo>
                    <a:pt x="50" y="55"/>
                  </a:lnTo>
                  <a:lnTo>
                    <a:pt x="49" y="55"/>
                  </a:lnTo>
                  <a:lnTo>
                    <a:pt x="47" y="53"/>
                  </a:lnTo>
                  <a:lnTo>
                    <a:pt x="46" y="47"/>
                  </a:lnTo>
                  <a:lnTo>
                    <a:pt x="47" y="41"/>
                  </a:lnTo>
                  <a:lnTo>
                    <a:pt x="49" y="40"/>
                  </a:lnTo>
                  <a:lnTo>
                    <a:pt x="52" y="38"/>
                  </a:lnTo>
                  <a:lnTo>
                    <a:pt x="52" y="38"/>
                  </a:lnTo>
                  <a:lnTo>
                    <a:pt x="53" y="38"/>
                  </a:lnTo>
                  <a:lnTo>
                    <a:pt x="56" y="37"/>
                  </a:lnTo>
                  <a:lnTo>
                    <a:pt x="59" y="31"/>
                  </a:lnTo>
                  <a:lnTo>
                    <a:pt x="63" y="27"/>
                  </a:lnTo>
                  <a:lnTo>
                    <a:pt x="63" y="23"/>
                  </a:lnTo>
                  <a:lnTo>
                    <a:pt x="63" y="23"/>
                  </a:lnTo>
                  <a:lnTo>
                    <a:pt x="63" y="20"/>
                  </a:lnTo>
                  <a:lnTo>
                    <a:pt x="60" y="18"/>
                  </a:lnTo>
                  <a:lnTo>
                    <a:pt x="52" y="18"/>
                  </a:lnTo>
                  <a:lnTo>
                    <a:pt x="52" y="18"/>
                  </a:lnTo>
                  <a:lnTo>
                    <a:pt x="33" y="20"/>
                  </a:lnTo>
                  <a:lnTo>
                    <a:pt x="33" y="20"/>
                  </a:lnTo>
                  <a:lnTo>
                    <a:pt x="30" y="17"/>
                  </a:lnTo>
                  <a:lnTo>
                    <a:pt x="27" y="14"/>
                  </a:lnTo>
                  <a:lnTo>
                    <a:pt x="26" y="11"/>
                  </a:lnTo>
                  <a:lnTo>
                    <a:pt x="26" y="11"/>
                  </a:lnTo>
                  <a:lnTo>
                    <a:pt x="26" y="8"/>
                  </a:lnTo>
                  <a:lnTo>
                    <a:pt x="23" y="6"/>
                  </a:lnTo>
                  <a:lnTo>
                    <a:pt x="20" y="4"/>
                  </a:lnTo>
                  <a:lnTo>
                    <a:pt x="16" y="3"/>
                  </a:lnTo>
                  <a:lnTo>
                    <a:pt x="16" y="3"/>
                  </a:lnTo>
                  <a:lnTo>
                    <a:pt x="10" y="1"/>
                  </a:lnTo>
                  <a:lnTo>
                    <a:pt x="7" y="0"/>
                  </a:lnTo>
                  <a:lnTo>
                    <a:pt x="6" y="0"/>
                  </a:lnTo>
                  <a:lnTo>
                    <a:pt x="2" y="3"/>
                  </a:lnTo>
                  <a:lnTo>
                    <a:pt x="2" y="3"/>
                  </a:lnTo>
                  <a:lnTo>
                    <a:pt x="0" y="6"/>
                  </a:lnTo>
                  <a:lnTo>
                    <a:pt x="2" y="7"/>
                  </a:lnTo>
                  <a:lnTo>
                    <a:pt x="6" y="10"/>
                  </a:lnTo>
                  <a:lnTo>
                    <a:pt x="10" y="13"/>
                  </a:lnTo>
                  <a:lnTo>
                    <a:pt x="12" y="14"/>
                  </a:lnTo>
                  <a:lnTo>
                    <a:pt x="13" y="17"/>
                  </a:lnTo>
                  <a:lnTo>
                    <a:pt x="13" y="17"/>
                  </a:lnTo>
                  <a:lnTo>
                    <a:pt x="10" y="20"/>
                  </a:lnTo>
                  <a:lnTo>
                    <a:pt x="7" y="20"/>
                  </a:lnTo>
                  <a:lnTo>
                    <a:pt x="6" y="21"/>
                  </a:lnTo>
                  <a:lnTo>
                    <a:pt x="3" y="23"/>
                  </a:lnTo>
                  <a:lnTo>
                    <a:pt x="3" y="23"/>
                  </a:lnTo>
                  <a:lnTo>
                    <a:pt x="3" y="28"/>
                  </a:lnTo>
                  <a:lnTo>
                    <a:pt x="5" y="34"/>
                  </a:lnTo>
                  <a:lnTo>
                    <a:pt x="7" y="47"/>
                  </a:lnTo>
                  <a:lnTo>
                    <a:pt x="7" y="47"/>
                  </a:lnTo>
                  <a:lnTo>
                    <a:pt x="12" y="60"/>
                  </a:lnTo>
                  <a:lnTo>
                    <a:pt x="13" y="68"/>
                  </a:lnTo>
                  <a:lnTo>
                    <a:pt x="13" y="77"/>
                  </a:lnTo>
                  <a:lnTo>
                    <a:pt x="13" y="77"/>
                  </a:lnTo>
                  <a:lnTo>
                    <a:pt x="19" y="75"/>
                  </a:lnTo>
                  <a:lnTo>
                    <a:pt x="25" y="74"/>
                  </a:lnTo>
                  <a:lnTo>
                    <a:pt x="25" y="74"/>
                  </a:lnTo>
                  <a:lnTo>
                    <a:pt x="32" y="72"/>
                  </a:lnTo>
                  <a:lnTo>
                    <a:pt x="36" y="71"/>
                  </a:lnTo>
                  <a:lnTo>
                    <a:pt x="37" y="67"/>
                  </a:lnTo>
                  <a:lnTo>
                    <a:pt x="37" y="67"/>
                  </a:lnTo>
                  <a:lnTo>
                    <a:pt x="39" y="64"/>
                  </a:lnTo>
                  <a:lnTo>
                    <a:pt x="40" y="61"/>
                  </a:lnTo>
                  <a:lnTo>
                    <a:pt x="44" y="60"/>
                  </a:lnTo>
                  <a:lnTo>
                    <a:pt x="47" y="60"/>
                  </a:lnTo>
                  <a:lnTo>
                    <a:pt x="47" y="60"/>
                  </a:lnTo>
                  <a:lnTo>
                    <a:pt x="49" y="63"/>
                  </a:lnTo>
                  <a:lnTo>
                    <a:pt x="52" y="68"/>
                  </a:lnTo>
                  <a:lnTo>
                    <a:pt x="54" y="75"/>
                  </a:lnTo>
                  <a:lnTo>
                    <a:pt x="56" y="81"/>
                  </a:lnTo>
                  <a:lnTo>
                    <a:pt x="56" y="81"/>
                  </a:lnTo>
                  <a:lnTo>
                    <a:pt x="56" y="85"/>
                  </a:lnTo>
                  <a:lnTo>
                    <a:pt x="57" y="90"/>
                  </a:lnTo>
                  <a:lnTo>
                    <a:pt x="57" y="90"/>
                  </a:lnTo>
                  <a:lnTo>
                    <a:pt x="63" y="85"/>
                  </a:lnTo>
                  <a:lnTo>
                    <a:pt x="63" y="85"/>
                  </a:lnTo>
                  <a:lnTo>
                    <a:pt x="64" y="81"/>
                  </a:lnTo>
                  <a:lnTo>
                    <a:pt x="69" y="74"/>
                  </a:lnTo>
                  <a:lnTo>
                    <a:pt x="69" y="7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31" name="Solomon Islands">
              <a:extLst>
                <a:ext uri="{FF2B5EF4-FFF2-40B4-BE49-F238E27FC236}">
                  <a16:creationId xmlns:a16="http://schemas.microsoft.com/office/drawing/2014/main" id="{97C71DDB-5E69-5C1F-6DA9-E01931D3F4F4}"/>
                </a:ext>
              </a:extLst>
            </p:cNvPr>
            <p:cNvSpPr>
              <a:spLocks noEditPoints="1"/>
            </p:cNvSpPr>
            <p:nvPr/>
          </p:nvSpPr>
          <p:spPr bwMode="auto">
            <a:xfrm>
              <a:off x="11030061" y="3611167"/>
              <a:ext cx="192206" cy="133775"/>
            </a:xfrm>
            <a:custGeom>
              <a:avLst/>
              <a:gdLst/>
              <a:ahLst/>
              <a:cxnLst>
                <a:cxn ang="0">
                  <a:pos x="0" y="0"/>
                </a:cxn>
                <a:cxn ang="0">
                  <a:pos x="7" y="15"/>
                </a:cxn>
                <a:cxn ang="0">
                  <a:pos x="17" y="23"/>
                </a:cxn>
                <a:cxn ang="0">
                  <a:pos x="20" y="23"/>
                </a:cxn>
                <a:cxn ang="0">
                  <a:pos x="21" y="20"/>
                </a:cxn>
                <a:cxn ang="0">
                  <a:pos x="17" y="12"/>
                </a:cxn>
                <a:cxn ang="0">
                  <a:pos x="4" y="2"/>
                </a:cxn>
                <a:cxn ang="0">
                  <a:pos x="0" y="0"/>
                </a:cxn>
                <a:cxn ang="0">
                  <a:pos x="29" y="20"/>
                </a:cxn>
                <a:cxn ang="0">
                  <a:pos x="31" y="23"/>
                </a:cxn>
                <a:cxn ang="0">
                  <a:pos x="39" y="30"/>
                </a:cxn>
                <a:cxn ang="0">
                  <a:pos x="42" y="32"/>
                </a:cxn>
                <a:cxn ang="0">
                  <a:pos x="42" y="30"/>
                </a:cxn>
                <a:cxn ang="0">
                  <a:pos x="37" y="23"/>
                </a:cxn>
                <a:cxn ang="0">
                  <a:pos x="29" y="20"/>
                </a:cxn>
                <a:cxn ang="0">
                  <a:pos x="29" y="20"/>
                </a:cxn>
                <a:cxn ang="0">
                  <a:pos x="82" y="49"/>
                </a:cxn>
                <a:cxn ang="0">
                  <a:pos x="81" y="44"/>
                </a:cxn>
                <a:cxn ang="0">
                  <a:pos x="65" y="36"/>
                </a:cxn>
                <a:cxn ang="0">
                  <a:pos x="61" y="36"/>
                </a:cxn>
                <a:cxn ang="0">
                  <a:pos x="61" y="39"/>
                </a:cxn>
                <a:cxn ang="0">
                  <a:pos x="69" y="44"/>
                </a:cxn>
                <a:cxn ang="0">
                  <a:pos x="81" y="49"/>
                </a:cxn>
                <a:cxn ang="0">
                  <a:pos x="82" y="49"/>
                </a:cxn>
                <a:cxn ang="0">
                  <a:pos x="79" y="64"/>
                </a:cxn>
                <a:cxn ang="0">
                  <a:pos x="86" y="71"/>
                </a:cxn>
                <a:cxn ang="0">
                  <a:pos x="96" y="73"/>
                </a:cxn>
                <a:cxn ang="0">
                  <a:pos x="96" y="71"/>
                </a:cxn>
                <a:cxn ang="0">
                  <a:pos x="89" y="64"/>
                </a:cxn>
                <a:cxn ang="0">
                  <a:pos x="81" y="61"/>
                </a:cxn>
                <a:cxn ang="0">
                  <a:pos x="79" y="64"/>
                </a:cxn>
                <a:cxn ang="0">
                  <a:pos x="109" y="80"/>
                </a:cxn>
                <a:cxn ang="0">
                  <a:pos x="115" y="84"/>
                </a:cxn>
                <a:cxn ang="0">
                  <a:pos x="122" y="87"/>
                </a:cxn>
                <a:cxn ang="0">
                  <a:pos x="123" y="87"/>
                </a:cxn>
                <a:cxn ang="0">
                  <a:pos x="123" y="84"/>
                </a:cxn>
                <a:cxn ang="0">
                  <a:pos x="112" y="79"/>
                </a:cxn>
                <a:cxn ang="0">
                  <a:pos x="109" y="80"/>
                </a:cxn>
                <a:cxn ang="0">
                  <a:pos x="96" y="47"/>
                </a:cxn>
                <a:cxn ang="0">
                  <a:pos x="96" y="51"/>
                </a:cxn>
                <a:cxn ang="0">
                  <a:pos x="101" y="61"/>
                </a:cxn>
                <a:cxn ang="0">
                  <a:pos x="109" y="70"/>
                </a:cxn>
                <a:cxn ang="0">
                  <a:pos x="109" y="66"/>
                </a:cxn>
                <a:cxn ang="0">
                  <a:pos x="101" y="49"/>
                </a:cxn>
                <a:cxn ang="0">
                  <a:pos x="96" y="47"/>
                </a:cxn>
              </a:cxnLst>
              <a:rect l="0" t="0" r="r" b="b"/>
              <a:pathLst>
                <a:path w="125" h="87">
                  <a:moveTo>
                    <a:pt x="0" y="0"/>
                  </a:moveTo>
                  <a:lnTo>
                    <a:pt x="0" y="0"/>
                  </a:lnTo>
                  <a:lnTo>
                    <a:pt x="1" y="6"/>
                  </a:lnTo>
                  <a:lnTo>
                    <a:pt x="7" y="15"/>
                  </a:lnTo>
                  <a:lnTo>
                    <a:pt x="14" y="22"/>
                  </a:lnTo>
                  <a:lnTo>
                    <a:pt x="17" y="23"/>
                  </a:lnTo>
                  <a:lnTo>
                    <a:pt x="20" y="23"/>
                  </a:lnTo>
                  <a:lnTo>
                    <a:pt x="20" y="23"/>
                  </a:lnTo>
                  <a:lnTo>
                    <a:pt x="21" y="22"/>
                  </a:lnTo>
                  <a:lnTo>
                    <a:pt x="21" y="20"/>
                  </a:lnTo>
                  <a:lnTo>
                    <a:pt x="21" y="16"/>
                  </a:lnTo>
                  <a:lnTo>
                    <a:pt x="17" y="12"/>
                  </a:lnTo>
                  <a:lnTo>
                    <a:pt x="14" y="7"/>
                  </a:lnTo>
                  <a:lnTo>
                    <a:pt x="4" y="2"/>
                  </a:lnTo>
                  <a:lnTo>
                    <a:pt x="1" y="0"/>
                  </a:lnTo>
                  <a:lnTo>
                    <a:pt x="0" y="0"/>
                  </a:lnTo>
                  <a:lnTo>
                    <a:pt x="0" y="0"/>
                  </a:lnTo>
                  <a:close/>
                  <a:moveTo>
                    <a:pt x="29" y="20"/>
                  </a:moveTo>
                  <a:lnTo>
                    <a:pt x="29" y="20"/>
                  </a:lnTo>
                  <a:lnTo>
                    <a:pt x="31" y="23"/>
                  </a:lnTo>
                  <a:lnTo>
                    <a:pt x="35" y="27"/>
                  </a:lnTo>
                  <a:lnTo>
                    <a:pt x="39" y="30"/>
                  </a:lnTo>
                  <a:lnTo>
                    <a:pt x="41" y="32"/>
                  </a:lnTo>
                  <a:lnTo>
                    <a:pt x="42" y="32"/>
                  </a:lnTo>
                  <a:lnTo>
                    <a:pt x="42" y="32"/>
                  </a:lnTo>
                  <a:lnTo>
                    <a:pt x="42" y="30"/>
                  </a:lnTo>
                  <a:lnTo>
                    <a:pt x="42" y="29"/>
                  </a:lnTo>
                  <a:lnTo>
                    <a:pt x="37" y="23"/>
                  </a:lnTo>
                  <a:lnTo>
                    <a:pt x="32" y="20"/>
                  </a:lnTo>
                  <a:lnTo>
                    <a:pt x="29" y="20"/>
                  </a:lnTo>
                  <a:lnTo>
                    <a:pt x="29" y="20"/>
                  </a:lnTo>
                  <a:lnTo>
                    <a:pt x="29" y="20"/>
                  </a:lnTo>
                  <a:close/>
                  <a:moveTo>
                    <a:pt x="82" y="49"/>
                  </a:moveTo>
                  <a:lnTo>
                    <a:pt x="82" y="49"/>
                  </a:lnTo>
                  <a:lnTo>
                    <a:pt x="82" y="47"/>
                  </a:lnTo>
                  <a:lnTo>
                    <a:pt x="81" y="44"/>
                  </a:lnTo>
                  <a:lnTo>
                    <a:pt x="74" y="40"/>
                  </a:lnTo>
                  <a:lnTo>
                    <a:pt x="65" y="36"/>
                  </a:lnTo>
                  <a:lnTo>
                    <a:pt x="61" y="36"/>
                  </a:lnTo>
                  <a:lnTo>
                    <a:pt x="61" y="36"/>
                  </a:lnTo>
                  <a:lnTo>
                    <a:pt x="61" y="36"/>
                  </a:lnTo>
                  <a:lnTo>
                    <a:pt x="61" y="39"/>
                  </a:lnTo>
                  <a:lnTo>
                    <a:pt x="64" y="40"/>
                  </a:lnTo>
                  <a:lnTo>
                    <a:pt x="69" y="44"/>
                  </a:lnTo>
                  <a:lnTo>
                    <a:pt x="78" y="49"/>
                  </a:lnTo>
                  <a:lnTo>
                    <a:pt x="81" y="49"/>
                  </a:lnTo>
                  <a:lnTo>
                    <a:pt x="82" y="49"/>
                  </a:lnTo>
                  <a:lnTo>
                    <a:pt x="82" y="49"/>
                  </a:lnTo>
                  <a:close/>
                  <a:moveTo>
                    <a:pt x="79" y="64"/>
                  </a:moveTo>
                  <a:lnTo>
                    <a:pt x="79" y="64"/>
                  </a:lnTo>
                  <a:lnTo>
                    <a:pt x="82" y="69"/>
                  </a:lnTo>
                  <a:lnTo>
                    <a:pt x="86" y="71"/>
                  </a:lnTo>
                  <a:lnTo>
                    <a:pt x="92" y="73"/>
                  </a:lnTo>
                  <a:lnTo>
                    <a:pt x="96" y="73"/>
                  </a:lnTo>
                  <a:lnTo>
                    <a:pt x="96" y="73"/>
                  </a:lnTo>
                  <a:lnTo>
                    <a:pt x="96" y="71"/>
                  </a:lnTo>
                  <a:lnTo>
                    <a:pt x="95" y="69"/>
                  </a:lnTo>
                  <a:lnTo>
                    <a:pt x="89" y="64"/>
                  </a:lnTo>
                  <a:lnTo>
                    <a:pt x="82" y="61"/>
                  </a:lnTo>
                  <a:lnTo>
                    <a:pt x="81" y="61"/>
                  </a:lnTo>
                  <a:lnTo>
                    <a:pt x="79" y="64"/>
                  </a:lnTo>
                  <a:lnTo>
                    <a:pt x="79" y="64"/>
                  </a:lnTo>
                  <a:close/>
                  <a:moveTo>
                    <a:pt x="109" y="80"/>
                  </a:moveTo>
                  <a:lnTo>
                    <a:pt x="109" y="80"/>
                  </a:lnTo>
                  <a:lnTo>
                    <a:pt x="111" y="81"/>
                  </a:lnTo>
                  <a:lnTo>
                    <a:pt x="115" y="84"/>
                  </a:lnTo>
                  <a:lnTo>
                    <a:pt x="119" y="87"/>
                  </a:lnTo>
                  <a:lnTo>
                    <a:pt x="122" y="87"/>
                  </a:lnTo>
                  <a:lnTo>
                    <a:pt x="123" y="87"/>
                  </a:lnTo>
                  <a:lnTo>
                    <a:pt x="123" y="87"/>
                  </a:lnTo>
                  <a:lnTo>
                    <a:pt x="125" y="86"/>
                  </a:lnTo>
                  <a:lnTo>
                    <a:pt x="123" y="84"/>
                  </a:lnTo>
                  <a:lnTo>
                    <a:pt x="118" y="81"/>
                  </a:lnTo>
                  <a:lnTo>
                    <a:pt x="112" y="79"/>
                  </a:lnTo>
                  <a:lnTo>
                    <a:pt x="109" y="79"/>
                  </a:lnTo>
                  <a:lnTo>
                    <a:pt x="109" y="80"/>
                  </a:lnTo>
                  <a:lnTo>
                    <a:pt x="109" y="80"/>
                  </a:lnTo>
                  <a:close/>
                  <a:moveTo>
                    <a:pt x="96" y="47"/>
                  </a:moveTo>
                  <a:lnTo>
                    <a:pt x="96" y="47"/>
                  </a:lnTo>
                  <a:lnTo>
                    <a:pt x="96" y="51"/>
                  </a:lnTo>
                  <a:lnTo>
                    <a:pt x="96" y="54"/>
                  </a:lnTo>
                  <a:lnTo>
                    <a:pt x="101" y="61"/>
                  </a:lnTo>
                  <a:lnTo>
                    <a:pt x="106" y="67"/>
                  </a:lnTo>
                  <a:lnTo>
                    <a:pt x="109" y="70"/>
                  </a:lnTo>
                  <a:lnTo>
                    <a:pt x="109" y="70"/>
                  </a:lnTo>
                  <a:lnTo>
                    <a:pt x="109" y="66"/>
                  </a:lnTo>
                  <a:lnTo>
                    <a:pt x="105" y="57"/>
                  </a:lnTo>
                  <a:lnTo>
                    <a:pt x="101" y="49"/>
                  </a:lnTo>
                  <a:lnTo>
                    <a:pt x="98" y="47"/>
                  </a:lnTo>
                  <a:lnTo>
                    <a:pt x="96" y="47"/>
                  </a:lnTo>
                  <a:lnTo>
                    <a:pt x="96" y="4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32" name="Mongolia">
              <a:extLst>
                <a:ext uri="{FF2B5EF4-FFF2-40B4-BE49-F238E27FC236}">
                  <a16:creationId xmlns:a16="http://schemas.microsoft.com/office/drawing/2014/main" id="{30C59B90-6A74-A12F-4062-D8D4D53B5D5B}"/>
                </a:ext>
              </a:extLst>
            </p:cNvPr>
            <p:cNvSpPr>
              <a:spLocks/>
            </p:cNvSpPr>
            <p:nvPr/>
          </p:nvSpPr>
          <p:spPr bwMode="auto">
            <a:xfrm>
              <a:off x="9394005" y="2042773"/>
              <a:ext cx="773436" cy="330594"/>
            </a:xfrm>
            <a:custGeom>
              <a:avLst/>
              <a:gdLst/>
              <a:ahLst/>
              <a:cxnLst>
                <a:cxn ang="0">
                  <a:pos x="466" y="93"/>
                </a:cxn>
                <a:cxn ang="0">
                  <a:pos x="450" y="90"/>
                </a:cxn>
                <a:cxn ang="0">
                  <a:pos x="435" y="90"/>
                </a:cxn>
                <a:cxn ang="0">
                  <a:pos x="450" y="47"/>
                </a:cxn>
                <a:cxn ang="0">
                  <a:pos x="428" y="46"/>
                </a:cxn>
                <a:cxn ang="0">
                  <a:pos x="405" y="43"/>
                </a:cxn>
                <a:cxn ang="0">
                  <a:pos x="391" y="53"/>
                </a:cxn>
                <a:cxn ang="0">
                  <a:pos x="368" y="59"/>
                </a:cxn>
                <a:cxn ang="0">
                  <a:pos x="342" y="61"/>
                </a:cxn>
                <a:cxn ang="0">
                  <a:pos x="318" y="59"/>
                </a:cxn>
                <a:cxn ang="0">
                  <a:pos x="308" y="49"/>
                </a:cxn>
                <a:cxn ang="0">
                  <a:pos x="295" y="42"/>
                </a:cxn>
                <a:cxn ang="0">
                  <a:pos x="280" y="39"/>
                </a:cxn>
                <a:cxn ang="0">
                  <a:pos x="254" y="37"/>
                </a:cxn>
                <a:cxn ang="0">
                  <a:pos x="234" y="40"/>
                </a:cxn>
                <a:cxn ang="0">
                  <a:pos x="219" y="32"/>
                </a:cxn>
                <a:cxn ang="0">
                  <a:pos x="216" y="17"/>
                </a:cxn>
                <a:cxn ang="0">
                  <a:pos x="189" y="7"/>
                </a:cxn>
                <a:cxn ang="0">
                  <a:pos x="167" y="0"/>
                </a:cxn>
                <a:cxn ang="0">
                  <a:pos x="156" y="9"/>
                </a:cxn>
                <a:cxn ang="0">
                  <a:pos x="146" y="17"/>
                </a:cxn>
                <a:cxn ang="0">
                  <a:pos x="153" y="34"/>
                </a:cxn>
                <a:cxn ang="0">
                  <a:pos x="140" y="47"/>
                </a:cxn>
                <a:cxn ang="0">
                  <a:pos x="126" y="46"/>
                </a:cxn>
                <a:cxn ang="0">
                  <a:pos x="108" y="44"/>
                </a:cxn>
                <a:cxn ang="0">
                  <a:pos x="95" y="33"/>
                </a:cxn>
                <a:cxn ang="0">
                  <a:pos x="64" y="29"/>
                </a:cxn>
                <a:cxn ang="0">
                  <a:pos x="51" y="36"/>
                </a:cxn>
                <a:cxn ang="0">
                  <a:pos x="38" y="44"/>
                </a:cxn>
                <a:cxn ang="0">
                  <a:pos x="21" y="54"/>
                </a:cxn>
                <a:cxn ang="0">
                  <a:pos x="2" y="60"/>
                </a:cxn>
                <a:cxn ang="0">
                  <a:pos x="2" y="70"/>
                </a:cxn>
                <a:cxn ang="0">
                  <a:pos x="25" y="86"/>
                </a:cxn>
                <a:cxn ang="0">
                  <a:pos x="39" y="97"/>
                </a:cxn>
                <a:cxn ang="0">
                  <a:pos x="49" y="116"/>
                </a:cxn>
                <a:cxn ang="0">
                  <a:pos x="44" y="138"/>
                </a:cxn>
                <a:cxn ang="0">
                  <a:pos x="79" y="147"/>
                </a:cxn>
                <a:cxn ang="0">
                  <a:pos x="92" y="154"/>
                </a:cxn>
                <a:cxn ang="0">
                  <a:pos x="106" y="162"/>
                </a:cxn>
                <a:cxn ang="0">
                  <a:pos x="119" y="185"/>
                </a:cxn>
                <a:cxn ang="0">
                  <a:pos x="132" y="194"/>
                </a:cxn>
                <a:cxn ang="0">
                  <a:pos x="196" y="197"/>
                </a:cxn>
                <a:cxn ang="0">
                  <a:pos x="226" y="204"/>
                </a:cxn>
                <a:cxn ang="0">
                  <a:pos x="246" y="209"/>
                </a:cxn>
                <a:cxn ang="0">
                  <a:pos x="263" y="215"/>
                </a:cxn>
                <a:cxn ang="0">
                  <a:pos x="295" y="198"/>
                </a:cxn>
                <a:cxn ang="0">
                  <a:pos x="344" y="194"/>
                </a:cxn>
                <a:cxn ang="0">
                  <a:pos x="369" y="175"/>
                </a:cxn>
                <a:cxn ang="0">
                  <a:pos x="365" y="155"/>
                </a:cxn>
                <a:cxn ang="0">
                  <a:pos x="382" y="150"/>
                </a:cxn>
                <a:cxn ang="0">
                  <a:pos x="408" y="147"/>
                </a:cxn>
                <a:cxn ang="0">
                  <a:pos x="441" y="135"/>
                </a:cxn>
                <a:cxn ang="0">
                  <a:pos x="460" y="118"/>
                </a:cxn>
                <a:cxn ang="0">
                  <a:pos x="486" y="114"/>
                </a:cxn>
                <a:cxn ang="0">
                  <a:pos x="503" y="113"/>
                </a:cxn>
                <a:cxn ang="0">
                  <a:pos x="482" y="90"/>
                </a:cxn>
              </a:cxnLst>
              <a:rect l="0" t="0" r="r" b="b"/>
              <a:pathLst>
                <a:path w="503" h="215">
                  <a:moveTo>
                    <a:pt x="482" y="90"/>
                  </a:moveTo>
                  <a:lnTo>
                    <a:pt x="482" y="90"/>
                  </a:lnTo>
                  <a:lnTo>
                    <a:pt x="477" y="87"/>
                  </a:lnTo>
                  <a:lnTo>
                    <a:pt x="473" y="87"/>
                  </a:lnTo>
                  <a:lnTo>
                    <a:pt x="469" y="88"/>
                  </a:lnTo>
                  <a:lnTo>
                    <a:pt x="466" y="93"/>
                  </a:lnTo>
                  <a:lnTo>
                    <a:pt x="466" y="93"/>
                  </a:lnTo>
                  <a:lnTo>
                    <a:pt x="466" y="94"/>
                  </a:lnTo>
                  <a:lnTo>
                    <a:pt x="465" y="94"/>
                  </a:lnTo>
                  <a:lnTo>
                    <a:pt x="462" y="94"/>
                  </a:lnTo>
                  <a:lnTo>
                    <a:pt x="458" y="91"/>
                  </a:lnTo>
                  <a:lnTo>
                    <a:pt x="450" y="90"/>
                  </a:lnTo>
                  <a:lnTo>
                    <a:pt x="450" y="90"/>
                  </a:lnTo>
                  <a:lnTo>
                    <a:pt x="445" y="91"/>
                  </a:lnTo>
                  <a:lnTo>
                    <a:pt x="442" y="93"/>
                  </a:lnTo>
                  <a:lnTo>
                    <a:pt x="439" y="93"/>
                  </a:lnTo>
                  <a:lnTo>
                    <a:pt x="435" y="90"/>
                  </a:lnTo>
                  <a:lnTo>
                    <a:pt x="435" y="90"/>
                  </a:lnTo>
                  <a:lnTo>
                    <a:pt x="432" y="86"/>
                  </a:lnTo>
                  <a:lnTo>
                    <a:pt x="433" y="83"/>
                  </a:lnTo>
                  <a:lnTo>
                    <a:pt x="436" y="81"/>
                  </a:lnTo>
                  <a:lnTo>
                    <a:pt x="438" y="73"/>
                  </a:lnTo>
                  <a:lnTo>
                    <a:pt x="450" y="47"/>
                  </a:lnTo>
                  <a:lnTo>
                    <a:pt x="450" y="47"/>
                  </a:lnTo>
                  <a:lnTo>
                    <a:pt x="445" y="46"/>
                  </a:lnTo>
                  <a:lnTo>
                    <a:pt x="439" y="46"/>
                  </a:lnTo>
                  <a:lnTo>
                    <a:pt x="439" y="46"/>
                  </a:lnTo>
                  <a:lnTo>
                    <a:pt x="435" y="47"/>
                  </a:lnTo>
                  <a:lnTo>
                    <a:pt x="431" y="47"/>
                  </a:lnTo>
                  <a:lnTo>
                    <a:pt x="428" y="46"/>
                  </a:lnTo>
                  <a:lnTo>
                    <a:pt x="425" y="43"/>
                  </a:lnTo>
                  <a:lnTo>
                    <a:pt x="425" y="43"/>
                  </a:lnTo>
                  <a:lnTo>
                    <a:pt x="422" y="42"/>
                  </a:lnTo>
                  <a:lnTo>
                    <a:pt x="416" y="40"/>
                  </a:lnTo>
                  <a:lnTo>
                    <a:pt x="409" y="42"/>
                  </a:lnTo>
                  <a:lnTo>
                    <a:pt x="405" y="43"/>
                  </a:lnTo>
                  <a:lnTo>
                    <a:pt x="405" y="43"/>
                  </a:lnTo>
                  <a:lnTo>
                    <a:pt x="398" y="46"/>
                  </a:lnTo>
                  <a:lnTo>
                    <a:pt x="394" y="49"/>
                  </a:lnTo>
                  <a:lnTo>
                    <a:pt x="392" y="52"/>
                  </a:lnTo>
                  <a:lnTo>
                    <a:pt x="392" y="52"/>
                  </a:lnTo>
                  <a:lnTo>
                    <a:pt x="391" y="53"/>
                  </a:lnTo>
                  <a:lnTo>
                    <a:pt x="386" y="54"/>
                  </a:lnTo>
                  <a:lnTo>
                    <a:pt x="384" y="54"/>
                  </a:lnTo>
                  <a:lnTo>
                    <a:pt x="379" y="56"/>
                  </a:lnTo>
                  <a:lnTo>
                    <a:pt x="379" y="56"/>
                  </a:lnTo>
                  <a:lnTo>
                    <a:pt x="375" y="57"/>
                  </a:lnTo>
                  <a:lnTo>
                    <a:pt x="368" y="59"/>
                  </a:lnTo>
                  <a:lnTo>
                    <a:pt x="362" y="60"/>
                  </a:lnTo>
                  <a:lnTo>
                    <a:pt x="359" y="61"/>
                  </a:lnTo>
                  <a:lnTo>
                    <a:pt x="359" y="61"/>
                  </a:lnTo>
                  <a:lnTo>
                    <a:pt x="355" y="61"/>
                  </a:lnTo>
                  <a:lnTo>
                    <a:pt x="349" y="63"/>
                  </a:lnTo>
                  <a:lnTo>
                    <a:pt x="342" y="61"/>
                  </a:lnTo>
                  <a:lnTo>
                    <a:pt x="338" y="61"/>
                  </a:lnTo>
                  <a:lnTo>
                    <a:pt x="338" y="61"/>
                  </a:lnTo>
                  <a:lnTo>
                    <a:pt x="334" y="60"/>
                  </a:lnTo>
                  <a:lnTo>
                    <a:pt x="327" y="60"/>
                  </a:lnTo>
                  <a:lnTo>
                    <a:pt x="321" y="59"/>
                  </a:lnTo>
                  <a:lnTo>
                    <a:pt x="318" y="59"/>
                  </a:lnTo>
                  <a:lnTo>
                    <a:pt x="317" y="57"/>
                  </a:lnTo>
                  <a:lnTo>
                    <a:pt x="317" y="57"/>
                  </a:lnTo>
                  <a:lnTo>
                    <a:pt x="315" y="54"/>
                  </a:lnTo>
                  <a:lnTo>
                    <a:pt x="312" y="53"/>
                  </a:lnTo>
                  <a:lnTo>
                    <a:pt x="310" y="50"/>
                  </a:lnTo>
                  <a:lnTo>
                    <a:pt x="308" y="49"/>
                  </a:lnTo>
                  <a:lnTo>
                    <a:pt x="308" y="49"/>
                  </a:lnTo>
                  <a:lnTo>
                    <a:pt x="308" y="47"/>
                  </a:lnTo>
                  <a:lnTo>
                    <a:pt x="307" y="46"/>
                  </a:lnTo>
                  <a:lnTo>
                    <a:pt x="303" y="44"/>
                  </a:lnTo>
                  <a:lnTo>
                    <a:pt x="298" y="43"/>
                  </a:lnTo>
                  <a:lnTo>
                    <a:pt x="295" y="42"/>
                  </a:lnTo>
                  <a:lnTo>
                    <a:pt x="295" y="42"/>
                  </a:lnTo>
                  <a:lnTo>
                    <a:pt x="293" y="40"/>
                  </a:lnTo>
                  <a:lnTo>
                    <a:pt x="290" y="39"/>
                  </a:lnTo>
                  <a:lnTo>
                    <a:pt x="283" y="39"/>
                  </a:lnTo>
                  <a:lnTo>
                    <a:pt x="283" y="39"/>
                  </a:lnTo>
                  <a:lnTo>
                    <a:pt x="280" y="39"/>
                  </a:lnTo>
                  <a:lnTo>
                    <a:pt x="275" y="37"/>
                  </a:lnTo>
                  <a:lnTo>
                    <a:pt x="268" y="36"/>
                  </a:lnTo>
                  <a:lnTo>
                    <a:pt x="268" y="36"/>
                  </a:lnTo>
                  <a:lnTo>
                    <a:pt x="261" y="36"/>
                  </a:lnTo>
                  <a:lnTo>
                    <a:pt x="254" y="37"/>
                  </a:lnTo>
                  <a:lnTo>
                    <a:pt x="254" y="37"/>
                  </a:lnTo>
                  <a:lnTo>
                    <a:pt x="251" y="37"/>
                  </a:lnTo>
                  <a:lnTo>
                    <a:pt x="248" y="40"/>
                  </a:lnTo>
                  <a:lnTo>
                    <a:pt x="243" y="43"/>
                  </a:lnTo>
                  <a:lnTo>
                    <a:pt x="243" y="43"/>
                  </a:lnTo>
                  <a:lnTo>
                    <a:pt x="238" y="42"/>
                  </a:lnTo>
                  <a:lnTo>
                    <a:pt x="234" y="40"/>
                  </a:lnTo>
                  <a:lnTo>
                    <a:pt x="230" y="39"/>
                  </a:lnTo>
                  <a:lnTo>
                    <a:pt x="229" y="39"/>
                  </a:lnTo>
                  <a:lnTo>
                    <a:pt x="229" y="39"/>
                  </a:lnTo>
                  <a:lnTo>
                    <a:pt x="226" y="39"/>
                  </a:lnTo>
                  <a:lnTo>
                    <a:pt x="223" y="36"/>
                  </a:lnTo>
                  <a:lnTo>
                    <a:pt x="219" y="32"/>
                  </a:lnTo>
                  <a:lnTo>
                    <a:pt x="219" y="32"/>
                  </a:lnTo>
                  <a:lnTo>
                    <a:pt x="217" y="29"/>
                  </a:lnTo>
                  <a:lnTo>
                    <a:pt x="217" y="24"/>
                  </a:lnTo>
                  <a:lnTo>
                    <a:pt x="217" y="20"/>
                  </a:lnTo>
                  <a:lnTo>
                    <a:pt x="216" y="17"/>
                  </a:lnTo>
                  <a:lnTo>
                    <a:pt x="216" y="17"/>
                  </a:lnTo>
                  <a:lnTo>
                    <a:pt x="213" y="16"/>
                  </a:lnTo>
                  <a:lnTo>
                    <a:pt x="209" y="15"/>
                  </a:lnTo>
                  <a:lnTo>
                    <a:pt x="200" y="13"/>
                  </a:lnTo>
                  <a:lnTo>
                    <a:pt x="200" y="13"/>
                  </a:lnTo>
                  <a:lnTo>
                    <a:pt x="194" y="9"/>
                  </a:lnTo>
                  <a:lnTo>
                    <a:pt x="189" y="7"/>
                  </a:lnTo>
                  <a:lnTo>
                    <a:pt x="189" y="7"/>
                  </a:lnTo>
                  <a:lnTo>
                    <a:pt x="183" y="7"/>
                  </a:lnTo>
                  <a:lnTo>
                    <a:pt x="179" y="6"/>
                  </a:lnTo>
                  <a:lnTo>
                    <a:pt x="179" y="6"/>
                  </a:lnTo>
                  <a:lnTo>
                    <a:pt x="173" y="3"/>
                  </a:lnTo>
                  <a:lnTo>
                    <a:pt x="167" y="0"/>
                  </a:lnTo>
                  <a:lnTo>
                    <a:pt x="167" y="0"/>
                  </a:lnTo>
                  <a:lnTo>
                    <a:pt x="165" y="0"/>
                  </a:lnTo>
                  <a:lnTo>
                    <a:pt x="163" y="2"/>
                  </a:lnTo>
                  <a:lnTo>
                    <a:pt x="162" y="6"/>
                  </a:lnTo>
                  <a:lnTo>
                    <a:pt x="162" y="6"/>
                  </a:lnTo>
                  <a:lnTo>
                    <a:pt x="156" y="9"/>
                  </a:lnTo>
                  <a:lnTo>
                    <a:pt x="155" y="9"/>
                  </a:lnTo>
                  <a:lnTo>
                    <a:pt x="153" y="12"/>
                  </a:lnTo>
                  <a:lnTo>
                    <a:pt x="153" y="12"/>
                  </a:lnTo>
                  <a:lnTo>
                    <a:pt x="150" y="13"/>
                  </a:lnTo>
                  <a:lnTo>
                    <a:pt x="149" y="16"/>
                  </a:lnTo>
                  <a:lnTo>
                    <a:pt x="146" y="17"/>
                  </a:lnTo>
                  <a:lnTo>
                    <a:pt x="146" y="20"/>
                  </a:lnTo>
                  <a:lnTo>
                    <a:pt x="146" y="20"/>
                  </a:lnTo>
                  <a:lnTo>
                    <a:pt x="147" y="27"/>
                  </a:lnTo>
                  <a:lnTo>
                    <a:pt x="152" y="33"/>
                  </a:lnTo>
                  <a:lnTo>
                    <a:pt x="152" y="33"/>
                  </a:lnTo>
                  <a:lnTo>
                    <a:pt x="153" y="34"/>
                  </a:lnTo>
                  <a:lnTo>
                    <a:pt x="153" y="37"/>
                  </a:lnTo>
                  <a:lnTo>
                    <a:pt x="152" y="43"/>
                  </a:lnTo>
                  <a:lnTo>
                    <a:pt x="152" y="43"/>
                  </a:lnTo>
                  <a:lnTo>
                    <a:pt x="149" y="44"/>
                  </a:lnTo>
                  <a:lnTo>
                    <a:pt x="145" y="46"/>
                  </a:lnTo>
                  <a:lnTo>
                    <a:pt x="140" y="47"/>
                  </a:lnTo>
                  <a:lnTo>
                    <a:pt x="137" y="49"/>
                  </a:lnTo>
                  <a:lnTo>
                    <a:pt x="137" y="49"/>
                  </a:lnTo>
                  <a:lnTo>
                    <a:pt x="136" y="50"/>
                  </a:lnTo>
                  <a:lnTo>
                    <a:pt x="133" y="50"/>
                  </a:lnTo>
                  <a:lnTo>
                    <a:pt x="126" y="46"/>
                  </a:lnTo>
                  <a:lnTo>
                    <a:pt x="126" y="46"/>
                  </a:lnTo>
                  <a:lnTo>
                    <a:pt x="123" y="44"/>
                  </a:lnTo>
                  <a:lnTo>
                    <a:pt x="119" y="44"/>
                  </a:lnTo>
                  <a:lnTo>
                    <a:pt x="113" y="47"/>
                  </a:lnTo>
                  <a:lnTo>
                    <a:pt x="113" y="47"/>
                  </a:lnTo>
                  <a:lnTo>
                    <a:pt x="110" y="47"/>
                  </a:lnTo>
                  <a:lnTo>
                    <a:pt x="108" y="44"/>
                  </a:lnTo>
                  <a:lnTo>
                    <a:pt x="101" y="42"/>
                  </a:lnTo>
                  <a:lnTo>
                    <a:pt x="101" y="42"/>
                  </a:lnTo>
                  <a:lnTo>
                    <a:pt x="99" y="40"/>
                  </a:lnTo>
                  <a:lnTo>
                    <a:pt x="98" y="37"/>
                  </a:lnTo>
                  <a:lnTo>
                    <a:pt x="96" y="33"/>
                  </a:lnTo>
                  <a:lnTo>
                    <a:pt x="95" y="33"/>
                  </a:lnTo>
                  <a:lnTo>
                    <a:pt x="95" y="33"/>
                  </a:lnTo>
                  <a:lnTo>
                    <a:pt x="85" y="32"/>
                  </a:lnTo>
                  <a:lnTo>
                    <a:pt x="73" y="29"/>
                  </a:lnTo>
                  <a:lnTo>
                    <a:pt x="73" y="29"/>
                  </a:lnTo>
                  <a:lnTo>
                    <a:pt x="66" y="29"/>
                  </a:lnTo>
                  <a:lnTo>
                    <a:pt x="64" y="29"/>
                  </a:lnTo>
                  <a:lnTo>
                    <a:pt x="62" y="30"/>
                  </a:lnTo>
                  <a:lnTo>
                    <a:pt x="62" y="30"/>
                  </a:lnTo>
                  <a:lnTo>
                    <a:pt x="59" y="32"/>
                  </a:lnTo>
                  <a:lnTo>
                    <a:pt x="56" y="33"/>
                  </a:lnTo>
                  <a:lnTo>
                    <a:pt x="52" y="33"/>
                  </a:lnTo>
                  <a:lnTo>
                    <a:pt x="51" y="36"/>
                  </a:lnTo>
                  <a:lnTo>
                    <a:pt x="51" y="36"/>
                  </a:lnTo>
                  <a:lnTo>
                    <a:pt x="49" y="37"/>
                  </a:lnTo>
                  <a:lnTo>
                    <a:pt x="45" y="39"/>
                  </a:lnTo>
                  <a:lnTo>
                    <a:pt x="41" y="43"/>
                  </a:lnTo>
                  <a:lnTo>
                    <a:pt x="41" y="43"/>
                  </a:lnTo>
                  <a:lnTo>
                    <a:pt x="38" y="44"/>
                  </a:lnTo>
                  <a:lnTo>
                    <a:pt x="34" y="46"/>
                  </a:lnTo>
                  <a:lnTo>
                    <a:pt x="31" y="47"/>
                  </a:lnTo>
                  <a:lnTo>
                    <a:pt x="28" y="50"/>
                  </a:lnTo>
                  <a:lnTo>
                    <a:pt x="28" y="50"/>
                  </a:lnTo>
                  <a:lnTo>
                    <a:pt x="25" y="53"/>
                  </a:lnTo>
                  <a:lnTo>
                    <a:pt x="21" y="54"/>
                  </a:lnTo>
                  <a:lnTo>
                    <a:pt x="14" y="56"/>
                  </a:lnTo>
                  <a:lnTo>
                    <a:pt x="14" y="56"/>
                  </a:lnTo>
                  <a:lnTo>
                    <a:pt x="7" y="57"/>
                  </a:lnTo>
                  <a:lnTo>
                    <a:pt x="4" y="59"/>
                  </a:lnTo>
                  <a:lnTo>
                    <a:pt x="2" y="60"/>
                  </a:lnTo>
                  <a:lnTo>
                    <a:pt x="2" y="60"/>
                  </a:lnTo>
                  <a:lnTo>
                    <a:pt x="1" y="61"/>
                  </a:lnTo>
                  <a:lnTo>
                    <a:pt x="0" y="61"/>
                  </a:lnTo>
                  <a:lnTo>
                    <a:pt x="0" y="61"/>
                  </a:lnTo>
                  <a:lnTo>
                    <a:pt x="0" y="63"/>
                  </a:lnTo>
                  <a:lnTo>
                    <a:pt x="0" y="63"/>
                  </a:lnTo>
                  <a:lnTo>
                    <a:pt x="2" y="70"/>
                  </a:lnTo>
                  <a:lnTo>
                    <a:pt x="4" y="73"/>
                  </a:lnTo>
                  <a:lnTo>
                    <a:pt x="11" y="79"/>
                  </a:lnTo>
                  <a:lnTo>
                    <a:pt x="11" y="79"/>
                  </a:lnTo>
                  <a:lnTo>
                    <a:pt x="18" y="83"/>
                  </a:lnTo>
                  <a:lnTo>
                    <a:pt x="22" y="86"/>
                  </a:lnTo>
                  <a:lnTo>
                    <a:pt x="25" y="86"/>
                  </a:lnTo>
                  <a:lnTo>
                    <a:pt x="25" y="86"/>
                  </a:lnTo>
                  <a:lnTo>
                    <a:pt x="29" y="87"/>
                  </a:lnTo>
                  <a:lnTo>
                    <a:pt x="34" y="90"/>
                  </a:lnTo>
                  <a:lnTo>
                    <a:pt x="38" y="93"/>
                  </a:lnTo>
                  <a:lnTo>
                    <a:pt x="39" y="97"/>
                  </a:lnTo>
                  <a:lnTo>
                    <a:pt x="39" y="97"/>
                  </a:lnTo>
                  <a:lnTo>
                    <a:pt x="41" y="101"/>
                  </a:lnTo>
                  <a:lnTo>
                    <a:pt x="42" y="104"/>
                  </a:lnTo>
                  <a:lnTo>
                    <a:pt x="48" y="110"/>
                  </a:lnTo>
                  <a:lnTo>
                    <a:pt x="48" y="110"/>
                  </a:lnTo>
                  <a:lnTo>
                    <a:pt x="49" y="111"/>
                  </a:lnTo>
                  <a:lnTo>
                    <a:pt x="49" y="116"/>
                  </a:lnTo>
                  <a:lnTo>
                    <a:pt x="46" y="125"/>
                  </a:lnTo>
                  <a:lnTo>
                    <a:pt x="46" y="125"/>
                  </a:lnTo>
                  <a:lnTo>
                    <a:pt x="46" y="128"/>
                  </a:lnTo>
                  <a:lnTo>
                    <a:pt x="44" y="133"/>
                  </a:lnTo>
                  <a:lnTo>
                    <a:pt x="42" y="135"/>
                  </a:lnTo>
                  <a:lnTo>
                    <a:pt x="44" y="138"/>
                  </a:lnTo>
                  <a:lnTo>
                    <a:pt x="44" y="138"/>
                  </a:lnTo>
                  <a:lnTo>
                    <a:pt x="45" y="141"/>
                  </a:lnTo>
                  <a:lnTo>
                    <a:pt x="49" y="143"/>
                  </a:lnTo>
                  <a:lnTo>
                    <a:pt x="61" y="145"/>
                  </a:lnTo>
                  <a:lnTo>
                    <a:pt x="72" y="147"/>
                  </a:lnTo>
                  <a:lnTo>
                    <a:pt x="79" y="147"/>
                  </a:lnTo>
                  <a:lnTo>
                    <a:pt x="79" y="147"/>
                  </a:lnTo>
                  <a:lnTo>
                    <a:pt x="83" y="148"/>
                  </a:lnTo>
                  <a:lnTo>
                    <a:pt x="88" y="151"/>
                  </a:lnTo>
                  <a:lnTo>
                    <a:pt x="89" y="154"/>
                  </a:lnTo>
                  <a:lnTo>
                    <a:pt x="92" y="154"/>
                  </a:lnTo>
                  <a:lnTo>
                    <a:pt x="92" y="154"/>
                  </a:lnTo>
                  <a:lnTo>
                    <a:pt x="95" y="155"/>
                  </a:lnTo>
                  <a:lnTo>
                    <a:pt x="96" y="158"/>
                  </a:lnTo>
                  <a:lnTo>
                    <a:pt x="99" y="160"/>
                  </a:lnTo>
                  <a:lnTo>
                    <a:pt x="102" y="162"/>
                  </a:lnTo>
                  <a:lnTo>
                    <a:pt x="102" y="162"/>
                  </a:lnTo>
                  <a:lnTo>
                    <a:pt x="106" y="162"/>
                  </a:lnTo>
                  <a:lnTo>
                    <a:pt x="109" y="165"/>
                  </a:lnTo>
                  <a:lnTo>
                    <a:pt x="112" y="170"/>
                  </a:lnTo>
                  <a:lnTo>
                    <a:pt x="115" y="175"/>
                  </a:lnTo>
                  <a:lnTo>
                    <a:pt x="115" y="175"/>
                  </a:lnTo>
                  <a:lnTo>
                    <a:pt x="116" y="181"/>
                  </a:lnTo>
                  <a:lnTo>
                    <a:pt x="119" y="185"/>
                  </a:lnTo>
                  <a:lnTo>
                    <a:pt x="122" y="188"/>
                  </a:lnTo>
                  <a:lnTo>
                    <a:pt x="123" y="192"/>
                  </a:lnTo>
                  <a:lnTo>
                    <a:pt x="123" y="192"/>
                  </a:lnTo>
                  <a:lnTo>
                    <a:pt x="125" y="192"/>
                  </a:lnTo>
                  <a:lnTo>
                    <a:pt x="126" y="194"/>
                  </a:lnTo>
                  <a:lnTo>
                    <a:pt x="132" y="194"/>
                  </a:lnTo>
                  <a:lnTo>
                    <a:pt x="145" y="194"/>
                  </a:lnTo>
                  <a:lnTo>
                    <a:pt x="145" y="194"/>
                  </a:lnTo>
                  <a:lnTo>
                    <a:pt x="165" y="194"/>
                  </a:lnTo>
                  <a:lnTo>
                    <a:pt x="183" y="195"/>
                  </a:lnTo>
                  <a:lnTo>
                    <a:pt x="183" y="195"/>
                  </a:lnTo>
                  <a:lnTo>
                    <a:pt x="196" y="197"/>
                  </a:lnTo>
                  <a:lnTo>
                    <a:pt x="204" y="198"/>
                  </a:lnTo>
                  <a:lnTo>
                    <a:pt x="211" y="201"/>
                  </a:lnTo>
                  <a:lnTo>
                    <a:pt x="211" y="201"/>
                  </a:lnTo>
                  <a:lnTo>
                    <a:pt x="217" y="204"/>
                  </a:lnTo>
                  <a:lnTo>
                    <a:pt x="221" y="204"/>
                  </a:lnTo>
                  <a:lnTo>
                    <a:pt x="226" y="204"/>
                  </a:lnTo>
                  <a:lnTo>
                    <a:pt x="229" y="205"/>
                  </a:lnTo>
                  <a:lnTo>
                    <a:pt x="229" y="205"/>
                  </a:lnTo>
                  <a:lnTo>
                    <a:pt x="237" y="209"/>
                  </a:lnTo>
                  <a:lnTo>
                    <a:pt x="240" y="209"/>
                  </a:lnTo>
                  <a:lnTo>
                    <a:pt x="246" y="209"/>
                  </a:lnTo>
                  <a:lnTo>
                    <a:pt x="246" y="209"/>
                  </a:lnTo>
                  <a:lnTo>
                    <a:pt x="250" y="209"/>
                  </a:lnTo>
                  <a:lnTo>
                    <a:pt x="253" y="212"/>
                  </a:lnTo>
                  <a:lnTo>
                    <a:pt x="254" y="214"/>
                  </a:lnTo>
                  <a:lnTo>
                    <a:pt x="258" y="215"/>
                  </a:lnTo>
                  <a:lnTo>
                    <a:pt x="258" y="215"/>
                  </a:lnTo>
                  <a:lnTo>
                    <a:pt x="263" y="215"/>
                  </a:lnTo>
                  <a:lnTo>
                    <a:pt x="268" y="211"/>
                  </a:lnTo>
                  <a:lnTo>
                    <a:pt x="277" y="207"/>
                  </a:lnTo>
                  <a:lnTo>
                    <a:pt x="285" y="201"/>
                  </a:lnTo>
                  <a:lnTo>
                    <a:pt x="285" y="201"/>
                  </a:lnTo>
                  <a:lnTo>
                    <a:pt x="291" y="199"/>
                  </a:lnTo>
                  <a:lnTo>
                    <a:pt x="295" y="198"/>
                  </a:lnTo>
                  <a:lnTo>
                    <a:pt x="307" y="198"/>
                  </a:lnTo>
                  <a:lnTo>
                    <a:pt x="322" y="199"/>
                  </a:lnTo>
                  <a:lnTo>
                    <a:pt x="322" y="199"/>
                  </a:lnTo>
                  <a:lnTo>
                    <a:pt x="328" y="199"/>
                  </a:lnTo>
                  <a:lnTo>
                    <a:pt x="337" y="198"/>
                  </a:lnTo>
                  <a:lnTo>
                    <a:pt x="344" y="194"/>
                  </a:lnTo>
                  <a:lnTo>
                    <a:pt x="351" y="188"/>
                  </a:lnTo>
                  <a:lnTo>
                    <a:pt x="351" y="188"/>
                  </a:lnTo>
                  <a:lnTo>
                    <a:pt x="357" y="182"/>
                  </a:lnTo>
                  <a:lnTo>
                    <a:pt x="364" y="180"/>
                  </a:lnTo>
                  <a:lnTo>
                    <a:pt x="368" y="177"/>
                  </a:lnTo>
                  <a:lnTo>
                    <a:pt x="369" y="175"/>
                  </a:lnTo>
                  <a:lnTo>
                    <a:pt x="371" y="172"/>
                  </a:lnTo>
                  <a:lnTo>
                    <a:pt x="371" y="172"/>
                  </a:lnTo>
                  <a:lnTo>
                    <a:pt x="369" y="167"/>
                  </a:lnTo>
                  <a:lnTo>
                    <a:pt x="368" y="162"/>
                  </a:lnTo>
                  <a:lnTo>
                    <a:pt x="365" y="158"/>
                  </a:lnTo>
                  <a:lnTo>
                    <a:pt x="365" y="155"/>
                  </a:lnTo>
                  <a:lnTo>
                    <a:pt x="367" y="154"/>
                  </a:lnTo>
                  <a:lnTo>
                    <a:pt x="367" y="154"/>
                  </a:lnTo>
                  <a:lnTo>
                    <a:pt x="369" y="150"/>
                  </a:lnTo>
                  <a:lnTo>
                    <a:pt x="374" y="148"/>
                  </a:lnTo>
                  <a:lnTo>
                    <a:pt x="378" y="148"/>
                  </a:lnTo>
                  <a:lnTo>
                    <a:pt x="382" y="150"/>
                  </a:lnTo>
                  <a:lnTo>
                    <a:pt x="382" y="150"/>
                  </a:lnTo>
                  <a:lnTo>
                    <a:pt x="386" y="151"/>
                  </a:lnTo>
                  <a:lnTo>
                    <a:pt x="392" y="153"/>
                  </a:lnTo>
                  <a:lnTo>
                    <a:pt x="399" y="151"/>
                  </a:lnTo>
                  <a:lnTo>
                    <a:pt x="408" y="147"/>
                  </a:lnTo>
                  <a:lnTo>
                    <a:pt x="408" y="147"/>
                  </a:lnTo>
                  <a:lnTo>
                    <a:pt x="415" y="144"/>
                  </a:lnTo>
                  <a:lnTo>
                    <a:pt x="421" y="141"/>
                  </a:lnTo>
                  <a:lnTo>
                    <a:pt x="432" y="140"/>
                  </a:lnTo>
                  <a:lnTo>
                    <a:pt x="432" y="140"/>
                  </a:lnTo>
                  <a:lnTo>
                    <a:pt x="436" y="138"/>
                  </a:lnTo>
                  <a:lnTo>
                    <a:pt x="441" y="135"/>
                  </a:lnTo>
                  <a:lnTo>
                    <a:pt x="442" y="131"/>
                  </a:lnTo>
                  <a:lnTo>
                    <a:pt x="446" y="127"/>
                  </a:lnTo>
                  <a:lnTo>
                    <a:pt x="446" y="127"/>
                  </a:lnTo>
                  <a:lnTo>
                    <a:pt x="450" y="123"/>
                  </a:lnTo>
                  <a:lnTo>
                    <a:pt x="456" y="120"/>
                  </a:lnTo>
                  <a:lnTo>
                    <a:pt x="460" y="118"/>
                  </a:lnTo>
                  <a:lnTo>
                    <a:pt x="466" y="118"/>
                  </a:lnTo>
                  <a:lnTo>
                    <a:pt x="466" y="118"/>
                  </a:lnTo>
                  <a:lnTo>
                    <a:pt x="470" y="117"/>
                  </a:lnTo>
                  <a:lnTo>
                    <a:pt x="476" y="116"/>
                  </a:lnTo>
                  <a:lnTo>
                    <a:pt x="482" y="114"/>
                  </a:lnTo>
                  <a:lnTo>
                    <a:pt x="486" y="114"/>
                  </a:lnTo>
                  <a:lnTo>
                    <a:pt x="486" y="114"/>
                  </a:lnTo>
                  <a:lnTo>
                    <a:pt x="492" y="116"/>
                  </a:lnTo>
                  <a:lnTo>
                    <a:pt x="496" y="116"/>
                  </a:lnTo>
                  <a:lnTo>
                    <a:pt x="500" y="116"/>
                  </a:lnTo>
                  <a:lnTo>
                    <a:pt x="502" y="114"/>
                  </a:lnTo>
                  <a:lnTo>
                    <a:pt x="503" y="113"/>
                  </a:lnTo>
                  <a:lnTo>
                    <a:pt x="503" y="113"/>
                  </a:lnTo>
                  <a:lnTo>
                    <a:pt x="502" y="110"/>
                  </a:lnTo>
                  <a:lnTo>
                    <a:pt x="500" y="107"/>
                  </a:lnTo>
                  <a:lnTo>
                    <a:pt x="495" y="101"/>
                  </a:lnTo>
                  <a:lnTo>
                    <a:pt x="487" y="96"/>
                  </a:lnTo>
                  <a:lnTo>
                    <a:pt x="482" y="90"/>
                  </a:lnTo>
                  <a:lnTo>
                    <a:pt x="482" y="9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33" name="Brunei">
              <a:extLst>
                <a:ext uri="{FF2B5EF4-FFF2-40B4-BE49-F238E27FC236}">
                  <a16:creationId xmlns:a16="http://schemas.microsoft.com/office/drawing/2014/main" id="{3F617565-6A8A-2DB6-7145-84354F51E96E}"/>
                </a:ext>
              </a:extLst>
            </p:cNvPr>
            <p:cNvSpPr>
              <a:spLocks/>
            </p:cNvSpPr>
            <p:nvPr/>
          </p:nvSpPr>
          <p:spPr bwMode="auto">
            <a:xfrm>
              <a:off x="10016752" y="3351307"/>
              <a:ext cx="30753" cy="21527"/>
            </a:xfrm>
            <a:custGeom>
              <a:avLst/>
              <a:gdLst/>
              <a:ahLst/>
              <a:cxnLst>
                <a:cxn ang="0">
                  <a:pos x="8" y="14"/>
                </a:cxn>
                <a:cxn ang="0">
                  <a:pos x="8" y="14"/>
                </a:cxn>
                <a:cxn ang="0">
                  <a:pos x="13" y="13"/>
                </a:cxn>
                <a:cxn ang="0">
                  <a:pos x="14" y="11"/>
                </a:cxn>
                <a:cxn ang="0">
                  <a:pos x="17" y="10"/>
                </a:cxn>
                <a:cxn ang="0">
                  <a:pos x="20" y="10"/>
                </a:cxn>
                <a:cxn ang="0">
                  <a:pos x="20" y="10"/>
                </a:cxn>
                <a:cxn ang="0">
                  <a:pos x="20" y="10"/>
                </a:cxn>
                <a:cxn ang="0">
                  <a:pos x="20" y="7"/>
                </a:cxn>
                <a:cxn ang="0">
                  <a:pos x="18" y="0"/>
                </a:cxn>
                <a:cxn ang="0">
                  <a:pos x="18" y="0"/>
                </a:cxn>
                <a:cxn ang="0">
                  <a:pos x="14" y="1"/>
                </a:cxn>
                <a:cxn ang="0">
                  <a:pos x="11" y="3"/>
                </a:cxn>
                <a:cxn ang="0">
                  <a:pos x="11" y="4"/>
                </a:cxn>
                <a:cxn ang="0">
                  <a:pos x="11" y="4"/>
                </a:cxn>
                <a:cxn ang="0">
                  <a:pos x="11" y="6"/>
                </a:cxn>
                <a:cxn ang="0">
                  <a:pos x="10" y="6"/>
                </a:cxn>
                <a:cxn ang="0">
                  <a:pos x="7" y="4"/>
                </a:cxn>
                <a:cxn ang="0">
                  <a:pos x="0" y="3"/>
                </a:cxn>
                <a:cxn ang="0">
                  <a:pos x="0" y="3"/>
                </a:cxn>
                <a:cxn ang="0">
                  <a:pos x="6" y="10"/>
                </a:cxn>
                <a:cxn ang="0">
                  <a:pos x="7" y="13"/>
                </a:cxn>
                <a:cxn ang="0">
                  <a:pos x="8" y="14"/>
                </a:cxn>
                <a:cxn ang="0">
                  <a:pos x="8" y="14"/>
                </a:cxn>
              </a:cxnLst>
              <a:rect l="0" t="0" r="r" b="b"/>
              <a:pathLst>
                <a:path w="20" h="14">
                  <a:moveTo>
                    <a:pt x="8" y="14"/>
                  </a:moveTo>
                  <a:lnTo>
                    <a:pt x="8" y="14"/>
                  </a:lnTo>
                  <a:lnTo>
                    <a:pt x="13" y="13"/>
                  </a:lnTo>
                  <a:lnTo>
                    <a:pt x="14" y="11"/>
                  </a:lnTo>
                  <a:lnTo>
                    <a:pt x="17" y="10"/>
                  </a:lnTo>
                  <a:lnTo>
                    <a:pt x="20" y="10"/>
                  </a:lnTo>
                  <a:lnTo>
                    <a:pt x="20" y="10"/>
                  </a:lnTo>
                  <a:lnTo>
                    <a:pt x="20" y="10"/>
                  </a:lnTo>
                  <a:lnTo>
                    <a:pt x="20" y="7"/>
                  </a:lnTo>
                  <a:lnTo>
                    <a:pt x="18" y="0"/>
                  </a:lnTo>
                  <a:lnTo>
                    <a:pt x="18" y="0"/>
                  </a:lnTo>
                  <a:lnTo>
                    <a:pt x="14" y="1"/>
                  </a:lnTo>
                  <a:lnTo>
                    <a:pt x="11" y="3"/>
                  </a:lnTo>
                  <a:lnTo>
                    <a:pt x="11" y="4"/>
                  </a:lnTo>
                  <a:lnTo>
                    <a:pt x="11" y="4"/>
                  </a:lnTo>
                  <a:lnTo>
                    <a:pt x="11" y="6"/>
                  </a:lnTo>
                  <a:lnTo>
                    <a:pt x="10" y="6"/>
                  </a:lnTo>
                  <a:lnTo>
                    <a:pt x="7" y="4"/>
                  </a:lnTo>
                  <a:lnTo>
                    <a:pt x="0" y="3"/>
                  </a:lnTo>
                  <a:lnTo>
                    <a:pt x="0" y="3"/>
                  </a:lnTo>
                  <a:lnTo>
                    <a:pt x="6" y="10"/>
                  </a:lnTo>
                  <a:lnTo>
                    <a:pt x="7" y="13"/>
                  </a:lnTo>
                  <a:lnTo>
                    <a:pt x="8" y="14"/>
                  </a:lnTo>
                  <a:lnTo>
                    <a:pt x="8" y="1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34" name="Sri Lanka">
              <a:extLst>
                <a:ext uri="{FF2B5EF4-FFF2-40B4-BE49-F238E27FC236}">
                  <a16:creationId xmlns:a16="http://schemas.microsoft.com/office/drawing/2014/main" id="{CD58CC33-4A6F-E67B-8F51-7EC084999307}"/>
                </a:ext>
              </a:extLst>
            </p:cNvPr>
            <p:cNvSpPr>
              <a:spLocks/>
            </p:cNvSpPr>
            <p:nvPr/>
          </p:nvSpPr>
          <p:spPr bwMode="auto">
            <a:xfrm>
              <a:off x="9198726" y="3231371"/>
              <a:ext cx="50743" cy="93796"/>
            </a:xfrm>
            <a:custGeom>
              <a:avLst/>
              <a:gdLst/>
              <a:ahLst/>
              <a:cxnLst>
                <a:cxn ang="0">
                  <a:pos x="7" y="0"/>
                </a:cxn>
                <a:cxn ang="0">
                  <a:pos x="7" y="0"/>
                </a:cxn>
                <a:cxn ang="0">
                  <a:pos x="4" y="1"/>
                </a:cxn>
                <a:cxn ang="0">
                  <a:pos x="3" y="4"/>
                </a:cxn>
                <a:cxn ang="0">
                  <a:pos x="1" y="14"/>
                </a:cxn>
                <a:cxn ang="0">
                  <a:pos x="1" y="14"/>
                </a:cxn>
                <a:cxn ang="0">
                  <a:pos x="0" y="20"/>
                </a:cxn>
                <a:cxn ang="0">
                  <a:pos x="0" y="24"/>
                </a:cxn>
                <a:cxn ang="0">
                  <a:pos x="0" y="35"/>
                </a:cxn>
                <a:cxn ang="0">
                  <a:pos x="0" y="35"/>
                </a:cxn>
                <a:cxn ang="0">
                  <a:pos x="1" y="50"/>
                </a:cxn>
                <a:cxn ang="0">
                  <a:pos x="4" y="55"/>
                </a:cxn>
                <a:cxn ang="0">
                  <a:pos x="8" y="60"/>
                </a:cxn>
                <a:cxn ang="0">
                  <a:pos x="8" y="60"/>
                </a:cxn>
                <a:cxn ang="0">
                  <a:pos x="11" y="61"/>
                </a:cxn>
                <a:cxn ang="0">
                  <a:pos x="16" y="61"/>
                </a:cxn>
                <a:cxn ang="0">
                  <a:pos x="20" y="58"/>
                </a:cxn>
                <a:cxn ang="0">
                  <a:pos x="24" y="55"/>
                </a:cxn>
                <a:cxn ang="0">
                  <a:pos x="27" y="51"/>
                </a:cxn>
                <a:cxn ang="0">
                  <a:pos x="30" y="47"/>
                </a:cxn>
                <a:cxn ang="0">
                  <a:pos x="33" y="41"/>
                </a:cxn>
                <a:cxn ang="0">
                  <a:pos x="33" y="37"/>
                </a:cxn>
                <a:cxn ang="0">
                  <a:pos x="33" y="37"/>
                </a:cxn>
                <a:cxn ang="0">
                  <a:pos x="33" y="31"/>
                </a:cxn>
                <a:cxn ang="0">
                  <a:pos x="30" y="25"/>
                </a:cxn>
                <a:cxn ang="0">
                  <a:pos x="21" y="13"/>
                </a:cxn>
                <a:cxn ang="0">
                  <a:pos x="13" y="3"/>
                </a:cxn>
                <a:cxn ang="0">
                  <a:pos x="8" y="0"/>
                </a:cxn>
                <a:cxn ang="0">
                  <a:pos x="7" y="0"/>
                </a:cxn>
                <a:cxn ang="0">
                  <a:pos x="7" y="0"/>
                </a:cxn>
              </a:cxnLst>
              <a:rect l="0" t="0" r="r" b="b"/>
              <a:pathLst>
                <a:path w="33" h="61">
                  <a:moveTo>
                    <a:pt x="7" y="0"/>
                  </a:moveTo>
                  <a:lnTo>
                    <a:pt x="7" y="0"/>
                  </a:lnTo>
                  <a:lnTo>
                    <a:pt x="4" y="1"/>
                  </a:lnTo>
                  <a:lnTo>
                    <a:pt x="3" y="4"/>
                  </a:lnTo>
                  <a:lnTo>
                    <a:pt x="1" y="14"/>
                  </a:lnTo>
                  <a:lnTo>
                    <a:pt x="1" y="14"/>
                  </a:lnTo>
                  <a:lnTo>
                    <a:pt x="0" y="20"/>
                  </a:lnTo>
                  <a:lnTo>
                    <a:pt x="0" y="24"/>
                  </a:lnTo>
                  <a:lnTo>
                    <a:pt x="0" y="35"/>
                  </a:lnTo>
                  <a:lnTo>
                    <a:pt x="0" y="35"/>
                  </a:lnTo>
                  <a:lnTo>
                    <a:pt x="1" y="50"/>
                  </a:lnTo>
                  <a:lnTo>
                    <a:pt x="4" y="55"/>
                  </a:lnTo>
                  <a:lnTo>
                    <a:pt x="8" y="60"/>
                  </a:lnTo>
                  <a:lnTo>
                    <a:pt x="8" y="60"/>
                  </a:lnTo>
                  <a:lnTo>
                    <a:pt x="11" y="61"/>
                  </a:lnTo>
                  <a:lnTo>
                    <a:pt x="16" y="61"/>
                  </a:lnTo>
                  <a:lnTo>
                    <a:pt x="20" y="58"/>
                  </a:lnTo>
                  <a:lnTo>
                    <a:pt x="24" y="55"/>
                  </a:lnTo>
                  <a:lnTo>
                    <a:pt x="27" y="51"/>
                  </a:lnTo>
                  <a:lnTo>
                    <a:pt x="30" y="47"/>
                  </a:lnTo>
                  <a:lnTo>
                    <a:pt x="33" y="41"/>
                  </a:lnTo>
                  <a:lnTo>
                    <a:pt x="33" y="37"/>
                  </a:lnTo>
                  <a:lnTo>
                    <a:pt x="33" y="37"/>
                  </a:lnTo>
                  <a:lnTo>
                    <a:pt x="33" y="31"/>
                  </a:lnTo>
                  <a:lnTo>
                    <a:pt x="30" y="25"/>
                  </a:lnTo>
                  <a:lnTo>
                    <a:pt x="21" y="13"/>
                  </a:lnTo>
                  <a:lnTo>
                    <a:pt x="13" y="3"/>
                  </a:lnTo>
                  <a:lnTo>
                    <a:pt x="8" y="0"/>
                  </a:lnTo>
                  <a:lnTo>
                    <a:pt x="7" y="0"/>
                  </a:lnTo>
                  <a:lnTo>
                    <a:pt x="7"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nvGrpSpPr>
            <p:cNvPr id="935" name="Middle East">
              <a:extLst>
                <a:ext uri="{FF2B5EF4-FFF2-40B4-BE49-F238E27FC236}">
                  <a16:creationId xmlns:a16="http://schemas.microsoft.com/office/drawing/2014/main" id="{3BB7A90A-89B7-F027-21AF-B958367B37CD}"/>
                </a:ext>
              </a:extLst>
            </p:cNvPr>
            <p:cNvGrpSpPr/>
            <p:nvPr/>
          </p:nvGrpSpPr>
          <p:grpSpPr>
            <a:xfrm>
              <a:off x="8065482" y="2419499"/>
              <a:ext cx="1077891" cy="728842"/>
              <a:chOff x="5122477" y="3303492"/>
              <a:chExt cx="1037330" cy="701416"/>
            </a:xfrm>
            <a:grpFill/>
          </p:grpSpPr>
          <p:sp>
            <p:nvSpPr>
              <p:cNvPr id="1036" name="Saudi Arabia">
                <a:extLst>
                  <a:ext uri="{FF2B5EF4-FFF2-40B4-BE49-F238E27FC236}">
                    <a16:creationId xmlns:a16="http://schemas.microsoft.com/office/drawing/2014/main" id="{708DC204-759A-83AD-EA62-57B54171D673}"/>
                  </a:ext>
                </a:extLst>
              </p:cNvPr>
              <p:cNvSpPr>
                <a:spLocks/>
              </p:cNvSpPr>
              <p:nvPr/>
            </p:nvSpPr>
            <p:spPr bwMode="auto">
              <a:xfrm>
                <a:off x="5135798" y="3513616"/>
                <a:ext cx="498687" cy="402501"/>
              </a:xfrm>
              <a:custGeom>
                <a:avLst/>
                <a:gdLst/>
                <a:ahLst/>
                <a:cxnLst>
                  <a:cxn ang="0">
                    <a:pos x="173" y="54"/>
                  </a:cxn>
                  <a:cxn ang="0">
                    <a:pos x="159" y="51"/>
                  </a:cxn>
                  <a:cxn ang="0">
                    <a:pos x="135" y="33"/>
                  </a:cxn>
                  <a:cxn ang="0">
                    <a:pos x="99" y="10"/>
                  </a:cxn>
                  <a:cxn ang="0">
                    <a:pos x="83" y="2"/>
                  </a:cxn>
                  <a:cxn ang="0">
                    <a:pos x="71" y="2"/>
                  </a:cxn>
                  <a:cxn ang="0">
                    <a:pos x="61" y="5"/>
                  </a:cxn>
                  <a:cxn ang="0">
                    <a:pos x="45" y="7"/>
                  </a:cxn>
                  <a:cxn ang="0">
                    <a:pos x="37" y="16"/>
                  </a:cxn>
                  <a:cxn ang="0">
                    <a:pos x="42" y="19"/>
                  </a:cxn>
                  <a:cxn ang="0">
                    <a:pos x="51" y="29"/>
                  </a:cxn>
                  <a:cxn ang="0">
                    <a:pos x="48" y="33"/>
                  </a:cxn>
                  <a:cxn ang="0">
                    <a:pos x="41" y="37"/>
                  </a:cxn>
                  <a:cxn ang="0">
                    <a:pos x="31" y="40"/>
                  </a:cxn>
                  <a:cxn ang="0">
                    <a:pos x="29" y="46"/>
                  </a:cxn>
                  <a:cxn ang="0">
                    <a:pos x="18" y="51"/>
                  </a:cxn>
                  <a:cxn ang="0">
                    <a:pos x="1" y="44"/>
                  </a:cxn>
                  <a:cxn ang="0">
                    <a:pos x="0" y="54"/>
                  </a:cxn>
                  <a:cxn ang="0">
                    <a:pos x="2" y="71"/>
                  </a:cxn>
                  <a:cxn ang="0">
                    <a:pos x="7" y="77"/>
                  </a:cxn>
                  <a:cxn ang="0">
                    <a:pos x="29" y="107"/>
                  </a:cxn>
                  <a:cxn ang="0">
                    <a:pos x="38" y="124"/>
                  </a:cxn>
                  <a:cxn ang="0">
                    <a:pos x="45" y="137"/>
                  </a:cxn>
                  <a:cxn ang="0">
                    <a:pos x="56" y="147"/>
                  </a:cxn>
                  <a:cxn ang="0">
                    <a:pos x="65" y="160"/>
                  </a:cxn>
                  <a:cxn ang="0">
                    <a:pos x="69" y="167"/>
                  </a:cxn>
                  <a:cxn ang="0">
                    <a:pos x="71" y="185"/>
                  </a:cxn>
                  <a:cxn ang="0">
                    <a:pos x="82" y="205"/>
                  </a:cxn>
                  <a:cxn ang="0">
                    <a:pos x="93" y="214"/>
                  </a:cxn>
                  <a:cxn ang="0">
                    <a:pos x="101" y="225"/>
                  </a:cxn>
                  <a:cxn ang="0">
                    <a:pos x="115" y="251"/>
                  </a:cxn>
                  <a:cxn ang="0">
                    <a:pos x="119" y="259"/>
                  </a:cxn>
                  <a:cxn ang="0">
                    <a:pos x="126" y="272"/>
                  </a:cxn>
                  <a:cxn ang="0">
                    <a:pos x="133" y="268"/>
                  </a:cxn>
                  <a:cxn ang="0">
                    <a:pos x="133" y="259"/>
                  </a:cxn>
                  <a:cxn ang="0">
                    <a:pos x="140" y="253"/>
                  </a:cxn>
                  <a:cxn ang="0">
                    <a:pos x="145" y="253"/>
                  </a:cxn>
                  <a:cxn ang="0">
                    <a:pos x="152" y="255"/>
                  </a:cxn>
                  <a:cxn ang="0">
                    <a:pos x="172" y="256"/>
                  </a:cxn>
                  <a:cxn ang="0">
                    <a:pos x="189" y="259"/>
                  </a:cxn>
                  <a:cxn ang="0">
                    <a:pos x="197" y="262"/>
                  </a:cxn>
                  <a:cxn ang="0">
                    <a:pos x="204" y="256"/>
                  </a:cxn>
                  <a:cxn ang="0">
                    <a:pos x="217" y="243"/>
                  </a:cxn>
                  <a:cxn ang="0">
                    <a:pos x="234" y="234"/>
                  </a:cxn>
                  <a:cxn ang="0">
                    <a:pos x="261" y="232"/>
                  </a:cxn>
                  <a:cxn ang="0">
                    <a:pos x="325" y="212"/>
                  </a:cxn>
                  <a:cxn ang="0">
                    <a:pos x="332" y="195"/>
                  </a:cxn>
                  <a:cxn ang="0">
                    <a:pos x="337" y="175"/>
                  </a:cxn>
                  <a:cxn ang="0">
                    <a:pos x="328" y="167"/>
                  </a:cxn>
                  <a:cxn ang="0">
                    <a:pos x="288" y="162"/>
                  </a:cxn>
                  <a:cxn ang="0">
                    <a:pos x="278" y="151"/>
                  </a:cxn>
                  <a:cxn ang="0">
                    <a:pos x="273" y="141"/>
                  </a:cxn>
                  <a:cxn ang="0">
                    <a:pos x="266" y="135"/>
                  </a:cxn>
                  <a:cxn ang="0">
                    <a:pos x="256" y="125"/>
                  </a:cxn>
                  <a:cxn ang="0">
                    <a:pos x="250" y="117"/>
                  </a:cxn>
                  <a:cxn ang="0">
                    <a:pos x="247" y="108"/>
                  </a:cxn>
                  <a:cxn ang="0">
                    <a:pos x="247" y="100"/>
                  </a:cxn>
                  <a:cxn ang="0">
                    <a:pos x="240" y="91"/>
                  </a:cxn>
                  <a:cxn ang="0">
                    <a:pos x="224" y="71"/>
                  </a:cxn>
                  <a:cxn ang="0">
                    <a:pos x="209" y="64"/>
                  </a:cxn>
                </a:cxnLst>
                <a:rect l="0" t="0" r="r" b="b"/>
                <a:pathLst>
                  <a:path w="337" h="272">
                    <a:moveTo>
                      <a:pt x="202" y="57"/>
                    </a:moveTo>
                    <a:lnTo>
                      <a:pt x="202" y="57"/>
                    </a:lnTo>
                    <a:lnTo>
                      <a:pt x="173" y="54"/>
                    </a:lnTo>
                    <a:lnTo>
                      <a:pt x="173" y="54"/>
                    </a:lnTo>
                    <a:lnTo>
                      <a:pt x="163" y="53"/>
                    </a:lnTo>
                    <a:lnTo>
                      <a:pt x="159" y="51"/>
                    </a:lnTo>
                    <a:lnTo>
                      <a:pt x="153" y="49"/>
                    </a:lnTo>
                    <a:lnTo>
                      <a:pt x="153" y="49"/>
                    </a:lnTo>
                    <a:lnTo>
                      <a:pt x="135" y="33"/>
                    </a:lnTo>
                    <a:lnTo>
                      <a:pt x="115" y="20"/>
                    </a:lnTo>
                    <a:lnTo>
                      <a:pt x="115" y="20"/>
                    </a:lnTo>
                    <a:lnTo>
                      <a:pt x="99" y="10"/>
                    </a:lnTo>
                    <a:lnTo>
                      <a:pt x="91" y="5"/>
                    </a:lnTo>
                    <a:lnTo>
                      <a:pt x="83" y="2"/>
                    </a:lnTo>
                    <a:lnTo>
                      <a:pt x="83" y="2"/>
                    </a:lnTo>
                    <a:lnTo>
                      <a:pt x="78" y="0"/>
                    </a:lnTo>
                    <a:lnTo>
                      <a:pt x="71" y="2"/>
                    </a:lnTo>
                    <a:lnTo>
                      <a:pt x="71" y="2"/>
                    </a:lnTo>
                    <a:lnTo>
                      <a:pt x="66" y="2"/>
                    </a:lnTo>
                    <a:lnTo>
                      <a:pt x="64" y="3"/>
                    </a:lnTo>
                    <a:lnTo>
                      <a:pt x="61" y="5"/>
                    </a:lnTo>
                    <a:lnTo>
                      <a:pt x="54" y="6"/>
                    </a:lnTo>
                    <a:lnTo>
                      <a:pt x="54" y="6"/>
                    </a:lnTo>
                    <a:lnTo>
                      <a:pt x="45" y="7"/>
                    </a:lnTo>
                    <a:lnTo>
                      <a:pt x="39" y="12"/>
                    </a:lnTo>
                    <a:lnTo>
                      <a:pt x="37" y="14"/>
                    </a:lnTo>
                    <a:lnTo>
                      <a:pt x="37" y="16"/>
                    </a:lnTo>
                    <a:lnTo>
                      <a:pt x="38" y="16"/>
                    </a:lnTo>
                    <a:lnTo>
                      <a:pt x="38" y="16"/>
                    </a:lnTo>
                    <a:lnTo>
                      <a:pt x="42" y="19"/>
                    </a:lnTo>
                    <a:lnTo>
                      <a:pt x="46" y="23"/>
                    </a:lnTo>
                    <a:lnTo>
                      <a:pt x="49" y="27"/>
                    </a:lnTo>
                    <a:lnTo>
                      <a:pt x="51" y="29"/>
                    </a:lnTo>
                    <a:lnTo>
                      <a:pt x="49" y="30"/>
                    </a:lnTo>
                    <a:lnTo>
                      <a:pt x="49" y="30"/>
                    </a:lnTo>
                    <a:lnTo>
                      <a:pt x="48" y="33"/>
                    </a:lnTo>
                    <a:lnTo>
                      <a:pt x="45" y="34"/>
                    </a:lnTo>
                    <a:lnTo>
                      <a:pt x="44" y="37"/>
                    </a:lnTo>
                    <a:lnTo>
                      <a:pt x="41" y="37"/>
                    </a:lnTo>
                    <a:lnTo>
                      <a:pt x="41" y="37"/>
                    </a:lnTo>
                    <a:lnTo>
                      <a:pt x="34" y="39"/>
                    </a:lnTo>
                    <a:lnTo>
                      <a:pt x="31" y="40"/>
                    </a:lnTo>
                    <a:lnTo>
                      <a:pt x="31" y="43"/>
                    </a:lnTo>
                    <a:lnTo>
                      <a:pt x="31" y="43"/>
                    </a:lnTo>
                    <a:lnTo>
                      <a:pt x="29" y="46"/>
                    </a:lnTo>
                    <a:lnTo>
                      <a:pt x="27" y="49"/>
                    </a:lnTo>
                    <a:lnTo>
                      <a:pt x="22" y="51"/>
                    </a:lnTo>
                    <a:lnTo>
                      <a:pt x="18" y="51"/>
                    </a:lnTo>
                    <a:lnTo>
                      <a:pt x="18" y="51"/>
                    </a:lnTo>
                    <a:lnTo>
                      <a:pt x="11" y="49"/>
                    </a:lnTo>
                    <a:lnTo>
                      <a:pt x="1" y="44"/>
                    </a:lnTo>
                    <a:lnTo>
                      <a:pt x="0" y="50"/>
                    </a:lnTo>
                    <a:lnTo>
                      <a:pt x="0" y="54"/>
                    </a:lnTo>
                    <a:lnTo>
                      <a:pt x="0" y="54"/>
                    </a:lnTo>
                    <a:lnTo>
                      <a:pt x="0" y="64"/>
                    </a:lnTo>
                    <a:lnTo>
                      <a:pt x="1" y="69"/>
                    </a:lnTo>
                    <a:lnTo>
                      <a:pt x="2" y="71"/>
                    </a:lnTo>
                    <a:lnTo>
                      <a:pt x="2" y="71"/>
                    </a:lnTo>
                    <a:lnTo>
                      <a:pt x="4" y="74"/>
                    </a:lnTo>
                    <a:lnTo>
                      <a:pt x="7" y="77"/>
                    </a:lnTo>
                    <a:lnTo>
                      <a:pt x="15" y="88"/>
                    </a:lnTo>
                    <a:lnTo>
                      <a:pt x="15" y="88"/>
                    </a:lnTo>
                    <a:lnTo>
                      <a:pt x="29" y="107"/>
                    </a:lnTo>
                    <a:lnTo>
                      <a:pt x="35" y="117"/>
                    </a:lnTo>
                    <a:lnTo>
                      <a:pt x="38" y="124"/>
                    </a:lnTo>
                    <a:lnTo>
                      <a:pt x="38" y="124"/>
                    </a:lnTo>
                    <a:lnTo>
                      <a:pt x="39" y="128"/>
                    </a:lnTo>
                    <a:lnTo>
                      <a:pt x="41" y="133"/>
                    </a:lnTo>
                    <a:lnTo>
                      <a:pt x="45" y="137"/>
                    </a:lnTo>
                    <a:lnTo>
                      <a:pt x="51" y="141"/>
                    </a:lnTo>
                    <a:lnTo>
                      <a:pt x="51" y="141"/>
                    </a:lnTo>
                    <a:lnTo>
                      <a:pt x="56" y="147"/>
                    </a:lnTo>
                    <a:lnTo>
                      <a:pt x="59" y="151"/>
                    </a:lnTo>
                    <a:lnTo>
                      <a:pt x="62" y="157"/>
                    </a:lnTo>
                    <a:lnTo>
                      <a:pt x="65" y="160"/>
                    </a:lnTo>
                    <a:lnTo>
                      <a:pt x="65" y="160"/>
                    </a:lnTo>
                    <a:lnTo>
                      <a:pt x="68" y="162"/>
                    </a:lnTo>
                    <a:lnTo>
                      <a:pt x="69" y="167"/>
                    </a:lnTo>
                    <a:lnTo>
                      <a:pt x="69" y="178"/>
                    </a:lnTo>
                    <a:lnTo>
                      <a:pt x="69" y="178"/>
                    </a:lnTo>
                    <a:lnTo>
                      <a:pt x="71" y="185"/>
                    </a:lnTo>
                    <a:lnTo>
                      <a:pt x="72" y="192"/>
                    </a:lnTo>
                    <a:lnTo>
                      <a:pt x="76" y="199"/>
                    </a:lnTo>
                    <a:lnTo>
                      <a:pt x="82" y="205"/>
                    </a:lnTo>
                    <a:lnTo>
                      <a:pt x="82" y="205"/>
                    </a:lnTo>
                    <a:lnTo>
                      <a:pt x="88" y="208"/>
                    </a:lnTo>
                    <a:lnTo>
                      <a:pt x="93" y="214"/>
                    </a:lnTo>
                    <a:lnTo>
                      <a:pt x="98" y="219"/>
                    </a:lnTo>
                    <a:lnTo>
                      <a:pt x="101" y="225"/>
                    </a:lnTo>
                    <a:lnTo>
                      <a:pt x="101" y="225"/>
                    </a:lnTo>
                    <a:lnTo>
                      <a:pt x="108" y="239"/>
                    </a:lnTo>
                    <a:lnTo>
                      <a:pt x="115" y="251"/>
                    </a:lnTo>
                    <a:lnTo>
                      <a:pt x="115" y="251"/>
                    </a:lnTo>
                    <a:lnTo>
                      <a:pt x="118" y="253"/>
                    </a:lnTo>
                    <a:lnTo>
                      <a:pt x="119" y="256"/>
                    </a:lnTo>
                    <a:lnTo>
                      <a:pt x="119" y="259"/>
                    </a:lnTo>
                    <a:lnTo>
                      <a:pt x="120" y="262"/>
                    </a:lnTo>
                    <a:lnTo>
                      <a:pt x="120" y="262"/>
                    </a:lnTo>
                    <a:lnTo>
                      <a:pt x="126" y="272"/>
                    </a:lnTo>
                    <a:lnTo>
                      <a:pt x="126" y="272"/>
                    </a:lnTo>
                    <a:lnTo>
                      <a:pt x="133" y="268"/>
                    </a:lnTo>
                    <a:lnTo>
                      <a:pt x="133" y="268"/>
                    </a:lnTo>
                    <a:lnTo>
                      <a:pt x="133" y="263"/>
                    </a:lnTo>
                    <a:lnTo>
                      <a:pt x="133" y="261"/>
                    </a:lnTo>
                    <a:lnTo>
                      <a:pt x="133" y="259"/>
                    </a:lnTo>
                    <a:lnTo>
                      <a:pt x="133" y="259"/>
                    </a:lnTo>
                    <a:lnTo>
                      <a:pt x="136" y="255"/>
                    </a:lnTo>
                    <a:lnTo>
                      <a:pt x="140" y="253"/>
                    </a:lnTo>
                    <a:lnTo>
                      <a:pt x="140" y="253"/>
                    </a:lnTo>
                    <a:lnTo>
                      <a:pt x="142" y="253"/>
                    </a:lnTo>
                    <a:lnTo>
                      <a:pt x="145" y="253"/>
                    </a:lnTo>
                    <a:lnTo>
                      <a:pt x="147" y="255"/>
                    </a:lnTo>
                    <a:lnTo>
                      <a:pt x="152" y="255"/>
                    </a:lnTo>
                    <a:lnTo>
                      <a:pt x="152" y="255"/>
                    </a:lnTo>
                    <a:lnTo>
                      <a:pt x="163" y="255"/>
                    </a:lnTo>
                    <a:lnTo>
                      <a:pt x="172" y="256"/>
                    </a:lnTo>
                    <a:lnTo>
                      <a:pt x="172" y="256"/>
                    </a:lnTo>
                    <a:lnTo>
                      <a:pt x="175" y="258"/>
                    </a:lnTo>
                    <a:lnTo>
                      <a:pt x="182" y="258"/>
                    </a:lnTo>
                    <a:lnTo>
                      <a:pt x="189" y="259"/>
                    </a:lnTo>
                    <a:lnTo>
                      <a:pt x="194" y="261"/>
                    </a:lnTo>
                    <a:lnTo>
                      <a:pt x="194" y="261"/>
                    </a:lnTo>
                    <a:lnTo>
                      <a:pt x="197" y="262"/>
                    </a:lnTo>
                    <a:lnTo>
                      <a:pt x="200" y="262"/>
                    </a:lnTo>
                    <a:lnTo>
                      <a:pt x="203" y="261"/>
                    </a:lnTo>
                    <a:lnTo>
                      <a:pt x="204" y="256"/>
                    </a:lnTo>
                    <a:lnTo>
                      <a:pt x="204" y="256"/>
                    </a:lnTo>
                    <a:lnTo>
                      <a:pt x="210" y="251"/>
                    </a:lnTo>
                    <a:lnTo>
                      <a:pt x="217" y="243"/>
                    </a:lnTo>
                    <a:lnTo>
                      <a:pt x="230" y="235"/>
                    </a:lnTo>
                    <a:lnTo>
                      <a:pt x="230" y="235"/>
                    </a:lnTo>
                    <a:lnTo>
                      <a:pt x="234" y="234"/>
                    </a:lnTo>
                    <a:lnTo>
                      <a:pt x="243" y="234"/>
                    </a:lnTo>
                    <a:lnTo>
                      <a:pt x="253" y="234"/>
                    </a:lnTo>
                    <a:lnTo>
                      <a:pt x="261" y="232"/>
                    </a:lnTo>
                    <a:lnTo>
                      <a:pt x="261" y="232"/>
                    </a:lnTo>
                    <a:lnTo>
                      <a:pt x="295" y="222"/>
                    </a:lnTo>
                    <a:lnTo>
                      <a:pt x="325" y="212"/>
                    </a:lnTo>
                    <a:lnTo>
                      <a:pt x="325" y="212"/>
                    </a:lnTo>
                    <a:lnTo>
                      <a:pt x="328" y="207"/>
                    </a:lnTo>
                    <a:lnTo>
                      <a:pt x="332" y="195"/>
                    </a:lnTo>
                    <a:lnTo>
                      <a:pt x="337" y="178"/>
                    </a:lnTo>
                    <a:lnTo>
                      <a:pt x="337" y="178"/>
                    </a:lnTo>
                    <a:lnTo>
                      <a:pt x="337" y="175"/>
                    </a:lnTo>
                    <a:lnTo>
                      <a:pt x="334" y="171"/>
                    </a:lnTo>
                    <a:lnTo>
                      <a:pt x="331" y="168"/>
                    </a:lnTo>
                    <a:lnTo>
                      <a:pt x="328" y="167"/>
                    </a:lnTo>
                    <a:lnTo>
                      <a:pt x="328" y="167"/>
                    </a:lnTo>
                    <a:lnTo>
                      <a:pt x="308" y="165"/>
                    </a:lnTo>
                    <a:lnTo>
                      <a:pt x="288" y="162"/>
                    </a:lnTo>
                    <a:lnTo>
                      <a:pt x="288" y="162"/>
                    </a:lnTo>
                    <a:lnTo>
                      <a:pt x="283" y="157"/>
                    </a:lnTo>
                    <a:lnTo>
                      <a:pt x="278" y="151"/>
                    </a:lnTo>
                    <a:lnTo>
                      <a:pt x="276" y="145"/>
                    </a:lnTo>
                    <a:lnTo>
                      <a:pt x="276" y="145"/>
                    </a:lnTo>
                    <a:lnTo>
                      <a:pt x="273" y="141"/>
                    </a:lnTo>
                    <a:lnTo>
                      <a:pt x="270" y="135"/>
                    </a:lnTo>
                    <a:lnTo>
                      <a:pt x="270" y="135"/>
                    </a:lnTo>
                    <a:lnTo>
                      <a:pt x="266" y="135"/>
                    </a:lnTo>
                    <a:lnTo>
                      <a:pt x="263" y="134"/>
                    </a:lnTo>
                    <a:lnTo>
                      <a:pt x="258" y="131"/>
                    </a:lnTo>
                    <a:lnTo>
                      <a:pt x="256" y="125"/>
                    </a:lnTo>
                    <a:lnTo>
                      <a:pt x="256" y="125"/>
                    </a:lnTo>
                    <a:lnTo>
                      <a:pt x="253" y="123"/>
                    </a:lnTo>
                    <a:lnTo>
                      <a:pt x="250" y="117"/>
                    </a:lnTo>
                    <a:lnTo>
                      <a:pt x="247" y="113"/>
                    </a:lnTo>
                    <a:lnTo>
                      <a:pt x="247" y="110"/>
                    </a:lnTo>
                    <a:lnTo>
                      <a:pt x="247" y="108"/>
                    </a:lnTo>
                    <a:lnTo>
                      <a:pt x="247" y="108"/>
                    </a:lnTo>
                    <a:lnTo>
                      <a:pt x="248" y="104"/>
                    </a:lnTo>
                    <a:lnTo>
                      <a:pt x="247" y="100"/>
                    </a:lnTo>
                    <a:lnTo>
                      <a:pt x="244" y="96"/>
                    </a:lnTo>
                    <a:lnTo>
                      <a:pt x="240" y="91"/>
                    </a:lnTo>
                    <a:lnTo>
                      <a:pt x="240" y="91"/>
                    </a:lnTo>
                    <a:lnTo>
                      <a:pt x="230" y="81"/>
                    </a:lnTo>
                    <a:lnTo>
                      <a:pt x="226" y="77"/>
                    </a:lnTo>
                    <a:lnTo>
                      <a:pt x="224" y="71"/>
                    </a:lnTo>
                    <a:lnTo>
                      <a:pt x="224" y="71"/>
                    </a:lnTo>
                    <a:lnTo>
                      <a:pt x="221" y="66"/>
                    </a:lnTo>
                    <a:lnTo>
                      <a:pt x="209" y="64"/>
                    </a:lnTo>
                    <a:lnTo>
                      <a:pt x="202" y="5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37" name="Afghanistan">
                <a:extLst>
                  <a:ext uri="{FF2B5EF4-FFF2-40B4-BE49-F238E27FC236}">
                    <a16:creationId xmlns:a16="http://schemas.microsoft.com/office/drawing/2014/main" id="{BF142DBB-C077-730A-90CF-18BE1DA95DCD}"/>
                  </a:ext>
                </a:extLst>
              </p:cNvPr>
              <p:cNvSpPr>
                <a:spLocks/>
              </p:cNvSpPr>
              <p:nvPr/>
            </p:nvSpPr>
            <p:spPr bwMode="auto">
              <a:xfrm>
                <a:off x="5758786" y="3347880"/>
                <a:ext cx="335911" cy="239725"/>
              </a:xfrm>
              <a:custGeom>
                <a:avLst/>
                <a:gdLst/>
                <a:ahLst/>
                <a:cxnLst>
                  <a:cxn ang="0">
                    <a:pos x="216" y="21"/>
                  </a:cxn>
                  <a:cxn ang="0">
                    <a:pos x="206" y="21"/>
                  </a:cxn>
                  <a:cxn ang="0">
                    <a:pos x="187" y="33"/>
                  </a:cxn>
                  <a:cxn ang="0">
                    <a:pos x="179" y="30"/>
                  </a:cxn>
                  <a:cxn ang="0">
                    <a:pos x="180" y="14"/>
                  </a:cxn>
                  <a:cxn ang="0">
                    <a:pos x="176" y="10"/>
                  </a:cxn>
                  <a:cxn ang="0">
                    <a:pos x="173" y="0"/>
                  </a:cxn>
                  <a:cxn ang="0">
                    <a:pos x="159" y="10"/>
                  </a:cxn>
                  <a:cxn ang="0">
                    <a:pos x="156" y="16"/>
                  </a:cxn>
                  <a:cxn ang="0">
                    <a:pos x="143" y="21"/>
                  </a:cxn>
                  <a:cxn ang="0">
                    <a:pos x="136" y="24"/>
                  </a:cxn>
                  <a:cxn ang="0">
                    <a:pos x="126" y="25"/>
                  </a:cxn>
                  <a:cxn ang="0">
                    <a:pos x="116" y="23"/>
                  </a:cxn>
                  <a:cxn ang="0">
                    <a:pos x="106" y="20"/>
                  </a:cxn>
                  <a:cxn ang="0">
                    <a:pos x="95" y="18"/>
                  </a:cxn>
                  <a:cxn ang="0">
                    <a:pos x="82" y="17"/>
                  </a:cxn>
                  <a:cxn ang="0">
                    <a:pos x="74" y="23"/>
                  </a:cxn>
                  <a:cxn ang="0">
                    <a:pos x="68" y="27"/>
                  </a:cxn>
                  <a:cxn ang="0">
                    <a:pos x="59" y="43"/>
                  </a:cxn>
                  <a:cxn ang="0">
                    <a:pos x="41" y="51"/>
                  </a:cxn>
                  <a:cxn ang="0">
                    <a:pos x="35" y="58"/>
                  </a:cxn>
                  <a:cxn ang="0">
                    <a:pos x="27" y="57"/>
                  </a:cxn>
                  <a:cxn ang="0">
                    <a:pos x="15" y="54"/>
                  </a:cxn>
                  <a:cxn ang="0">
                    <a:pos x="8" y="61"/>
                  </a:cxn>
                  <a:cxn ang="0">
                    <a:pos x="2" y="74"/>
                  </a:cxn>
                  <a:cxn ang="0">
                    <a:pos x="1" y="88"/>
                  </a:cxn>
                  <a:cxn ang="0">
                    <a:pos x="0" y="99"/>
                  </a:cxn>
                  <a:cxn ang="0">
                    <a:pos x="2" y="117"/>
                  </a:cxn>
                  <a:cxn ang="0">
                    <a:pos x="11" y="126"/>
                  </a:cxn>
                  <a:cxn ang="0">
                    <a:pos x="18" y="132"/>
                  </a:cxn>
                  <a:cxn ang="0">
                    <a:pos x="5" y="151"/>
                  </a:cxn>
                  <a:cxn ang="0">
                    <a:pos x="5" y="159"/>
                  </a:cxn>
                  <a:cxn ang="0">
                    <a:pos x="31" y="162"/>
                  </a:cxn>
                  <a:cxn ang="0">
                    <a:pos x="95" y="155"/>
                  </a:cxn>
                  <a:cxn ang="0">
                    <a:pos x="94" y="138"/>
                  </a:cxn>
                  <a:cxn ang="0">
                    <a:pos x="106" y="131"/>
                  </a:cxn>
                  <a:cxn ang="0">
                    <a:pos x="118" y="128"/>
                  </a:cxn>
                  <a:cxn ang="0">
                    <a:pos x="125" y="122"/>
                  </a:cxn>
                  <a:cxn ang="0">
                    <a:pos x="135" y="122"/>
                  </a:cxn>
                  <a:cxn ang="0">
                    <a:pos x="142" y="115"/>
                  </a:cxn>
                  <a:cxn ang="0">
                    <a:pos x="148" y="98"/>
                  </a:cxn>
                  <a:cxn ang="0">
                    <a:pos x="158" y="94"/>
                  </a:cxn>
                  <a:cxn ang="0">
                    <a:pos x="152" y="82"/>
                  </a:cxn>
                  <a:cxn ang="0">
                    <a:pos x="162" y="82"/>
                  </a:cxn>
                  <a:cxn ang="0">
                    <a:pos x="170" y="81"/>
                  </a:cxn>
                  <a:cxn ang="0">
                    <a:pos x="172" y="68"/>
                  </a:cxn>
                  <a:cxn ang="0">
                    <a:pos x="180" y="57"/>
                  </a:cxn>
                  <a:cxn ang="0">
                    <a:pos x="177" y="48"/>
                  </a:cxn>
                  <a:cxn ang="0">
                    <a:pos x="176" y="41"/>
                  </a:cxn>
                  <a:cxn ang="0">
                    <a:pos x="182" y="38"/>
                  </a:cxn>
                  <a:cxn ang="0">
                    <a:pos x="195" y="33"/>
                  </a:cxn>
                  <a:cxn ang="0">
                    <a:pos x="212" y="30"/>
                  </a:cxn>
                  <a:cxn ang="0">
                    <a:pos x="227" y="24"/>
                  </a:cxn>
                  <a:cxn ang="0">
                    <a:pos x="220" y="23"/>
                  </a:cxn>
                </a:cxnLst>
                <a:rect l="0" t="0" r="r" b="b"/>
                <a:pathLst>
                  <a:path w="227" h="162">
                    <a:moveTo>
                      <a:pt x="220" y="23"/>
                    </a:moveTo>
                    <a:lnTo>
                      <a:pt x="220" y="23"/>
                    </a:lnTo>
                    <a:lnTo>
                      <a:pt x="217" y="23"/>
                    </a:lnTo>
                    <a:lnTo>
                      <a:pt x="216" y="21"/>
                    </a:lnTo>
                    <a:lnTo>
                      <a:pt x="213" y="18"/>
                    </a:lnTo>
                    <a:lnTo>
                      <a:pt x="213" y="18"/>
                    </a:lnTo>
                    <a:lnTo>
                      <a:pt x="210" y="18"/>
                    </a:lnTo>
                    <a:lnTo>
                      <a:pt x="206" y="21"/>
                    </a:lnTo>
                    <a:lnTo>
                      <a:pt x="196" y="30"/>
                    </a:lnTo>
                    <a:lnTo>
                      <a:pt x="196" y="30"/>
                    </a:lnTo>
                    <a:lnTo>
                      <a:pt x="187" y="33"/>
                    </a:lnTo>
                    <a:lnTo>
                      <a:pt x="187" y="33"/>
                    </a:lnTo>
                    <a:lnTo>
                      <a:pt x="183" y="34"/>
                    </a:lnTo>
                    <a:lnTo>
                      <a:pt x="180" y="33"/>
                    </a:lnTo>
                    <a:lnTo>
                      <a:pt x="180" y="33"/>
                    </a:lnTo>
                    <a:lnTo>
                      <a:pt x="179" y="30"/>
                    </a:lnTo>
                    <a:lnTo>
                      <a:pt x="179" y="28"/>
                    </a:lnTo>
                    <a:lnTo>
                      <a:pt x="180" y="23"/>
                    </a:lnTo>
                    <a:lnTo>
                      <a:pt x="182" y="17"/>
                    </a:lnTo>
                    <a:lnTo>
                      <a:pt x="180" y="14"/>
                    </a:lnTo>
                    <a:lnTo>
                      <a:pt x="179" y="13"/>
                    </a:lnTo>
                    <a:lnTo>
                      <a:pt x="179" y="13"/>
                    </a:lnTo>
                    <a:lnTo>
                      <a:pt x="177" y="11"/>
                    </a:lnTo>
                    <a:lnTo>
                      <a:pt x="176" y="10"/>
                    </a:lnTo>
                    <a:lnTo>
                      <a:pt x="176" y="6"/>
                    </a:lnTo>
                    <a:lnTo>
                      <a:pt x="175" y="1"/>
                    </a:lnTo>
                    <a:lnTo>
                      <a:pt x="175" y="0"/>
                    </a:lnTo>
                    <a:lnTo>
                      <a:pt x="173" y="0"/>
                    </a:lnTo>
                    <a:lnTo>
                      <a:pt x="173" y="0"/>
                    </a:lnTo>
                    <a:lnTo>
                      <a:pt x="167" y="1"/>
                    </a:lnTo>
                    <a:lnTo>
                      <a:pt x="163" y="6"/>
                    </a:lnTo>
                    <a:lnTo>
                      <a:pt x="159" y="10"/>
                    </a:lnTo>
                    <a:lnTo>
                      <a:pt x="158" y="14"/>
                    </a:lnTo>
                    <a:lnTo>
                      <a:pt x="158" y="14"/>
                    </a:lnTo>
                    <a:lnTo>
                      <a:pt x="158" y="16"/>
                    </a:lnTo>
                    <a:lnTo>
                      <a:pt x="156" y="16"/>
                    </a:lnTo>
                    <a:lnTo>
                      <a:pt x="150" y="17"/>
                    </a:lnTo>
                    <a:lnTo>
                      <a:pt x="145" y="18"/>
                    </a:lnTo>
                    <a:lnTo>
                      <a:pt x="143" y="20"/>
                    </a:lnTo>
                    <a:lnTo>
                      <a:pt x="143" y="21"/>
                    </a:lnTo>
                    <a:lnTo>
                      <a:pt x="143" y="21"/>
                    </a:lnTo>
                    <a:lnTo>
                      <a:pt x="142" y="23"/>
                    </a:lnTo>
                    <a:lnTo>
                      <a:pt x="140" y="23"/>
                    </a:lnTo>
                    <a:lnTo>
                      <a:pt x="136" y="24"/>
                    </a:lnTo>
                    <a:lnTo>
                      <a:pt x="130" y="24"/>
                    </a:lnTo>
                    <a:lnTo>
                      <a:pt x="128" y="24"/>
                    </a:lnTo>
                    <a:lnTo>
                      <a:pt x="126" y="25"/>
                    </a:lnTo>
                    <a:lnTo>
                      <a:pt x="126" y="25"/>
                    </a:lnTo>
                    <a:lnTo>
                      <a:pt x="125" y="27"/>
                    </a:lnTo>
                    <a:lnTo>
                      <a:pt x="123" y="27"/>
                    </a:lnTo>
                    <a:lnTo>
                      <a:pt x="121" y="25"/>
                    </a:lnTo>
                    <a:lnTo>
                      <a:pt x="116" y="23"/>
                    </a:lnTo>
                    <a:lnTo>
                      <a:pt x="112" y="23"/>
                    </a:lnTo>
                    <a:lnTo>
                      <a:pt x="112" y="23"/>
                    </a:lnTo>
                    <a:lnTo>
                      <a:pt x="109" y="21"/>
                    </a:lnTo>
                    <a:lnTo>
                      <a:pt x="106" y="20"/>
                    </a:lnTo>
                    <a:lnTo>
                      <a:pt x="103" y="17"/>
                    </a:lnTo>
                    <a:lnTo>
                      <a:pt x="99" y="17"/>
                    </a:lnTo>
                    <a:lnTo>
                      <a:pt x="99" y="17"/>
                    </a:lnTo>
                    <a:lnTo>
                      <a:pt x="95" y="18"/>
                    </a:lnTo>
                    <a:lnTo>
                      <a:pt x="92" y="17"/>
                    </a:lnTo>
                    <a:lnTo>
                      <a:pt x="86" y="16"/>
                    </a:lnTo>
                    <a:lnTo>
                      <a:pt x="86" y="16"/>
                    </a:lnTo>
                    <a:lnTo>
                      <a:pt x="82" y="17"/>
                    </a:lnTo>
                    <a:lnTo>
                      <a:pt x="79" y="20"/>
                    </a:lnTo>
                    <a:lnTo>
                      <a:pt x="76" y="23"/>
                    </a:lnTo>
                    <a:lnTo>
                      <a:pt x="75" y="23"/>
                    </a:lnTo>
                    <a:lnTo>
                      <a:pt x="74" y="23"/>
                    </a:lnTo>
                    <a:lnTo>
                      <a:pt x="74" y="23"/>
                    </a:lnTo>
                    <a:lnTo>
                      <a:pt x="72" y="23"/>
                    </a:lnTo>
                    <a:lnTo>
                      <a:pt x="69" y="24"/>
                    </a:lnTo>
                    <a:lnTo>
                      <a:pt x="68" y="27"/>
                    </a:lnTo>
                    <a:lnTo>
                      <a:pt x="64" y="38"/>
                    </a:lnTo>
                    <a:lnTo>
                      <a:pt x="64" y="38"/>
                    </a:lnTo>
                    <a:lnTo>
                      <a:pt x="62" y="41"/>
                    </a:lnTo>
                    <a:lnTo>
                      <a:pt x="59" y="43"/>
                    </a:lnTo>
                    <a:lnTo>
                      <a:pt x="51" y="45"/>
                    </a:lnTo>
                    <a:lnTo>
                      <a:pt x="44" y="48"/>
                    </a:lnTo>
                    <a:lnTo>
                      <a:pt x="42" y="50"/>
                    </a:lnTo>
                    <a:lnTo>
                      <a:pt x="41" y="51"/>
                    </a:lnTo>
                    <a:lnTo>
                      <a:pt x="41" y="51"/>
                    </a:lnTo>
                    <a:lnTo>
                      <a:pt x="41" y="54"/>
                    </a:lnTo>
                    <a:lnTo>
                      <a:pt x="39" y="57"/>
                    </a:lnTo>
                    <a:lnTo>
                      <a:pt x="35" y="58"/>
                    </a:lnTo>
                    <a:lnTo>
                      <a:pt x="29" y="60"/>
                    </a:lnTo>
                    <a:lnTo>
                      <a:pt x="28" y="58"/>
                    </a:lnTo>
                    <a:lnTo>
                      <a:pt x="27" y="57"/>
                    </a:lnTo>
                    <a:lnTo>
                      <a:pt x="27" y="57"/>
                    </a:lnTo>
                    <a:lnTo>
                      <a:pt x="25" y="55"/>
                    </a:lnTo>
                    <a:lnTo>
                      <a:pt x="21" y="54"/>
                    </a:lnTo>
                    <a:lnTo>
                      <a:pt x="15" y="54"/>
                    </a:lnTo>
                    <a:lnTo>
                      <a:pt x="15" y="54"/>
                    </a:lnTo>
                    <a:lnTo>
                      <a:pt x="14" y="54"/>
                    </a:lnTo>
                    <a:lnTo>
                      <a:pt x="11" y="54"/>
                    </a:lnTo>
                    <a:lnTo>
                      <a:pt x="10" y="57"/>
                    </a:lnTo>
                    <a:lnTo>
                      <a:pt x="8" y="61"/>
                    </a:lnTo>
                    <a:lnTo>
                      <a:pt x="8" y="61"/>
                    </a:lnTo>
                    <a:lnTo>
                      <a:pt x="8" y="65"/>
                    </a:lnTo>
                    <a:lnTo>
                      <a:pt x="5" y="70"/>
                    </a:lnTo>
                    <a:lnTo>
                      <a:pt x="2" y="74"/>
                    </a:lnTo>
                    <a:lnTo>
                      <a:pt x="2" y="74"/>
                    </a:lnTo>
                    <a:lnTo>
                      <a:pt x="0" y="81"/>
                    </a:lnTo>
                    <a:lnTo>
                      <a:pt x="0" y="84"/>
                    </a:lnTo>
                    <a:lnTo>
                      <a:pt x="1" y="88"/>
                    </a:lnTo>
                    <a:lnTo>
                      <a:pt x="1" y="88"/>
                    </a:lnTo>
                    <a:lnTo>
                      <a:pt x="1" y="91"/>
                    </a:lnTo>
                    <a:lnTo>
                      <a:pt x="0" y="95"/>
                    </a:lnTo>
                    <a:lnTo>
                      <a:pt x="0" y="99"/>
                    </a:lnTo>
                    <a:lnTo>
                      <a:pt x="1" y="105"/>
                    </a:lnTo>
                    <a:lnTo>
                      <a:pt x="1" y="105"/>
                    </a:lnTo>
                    <a:lnTo>
                      <a:pt x="2" y="111"/>
                    </a:lnTo>
                    <a:lnTo>
                      <a:pt x="2" y="117"/>
                    </a:lnTo>
                    <a:lnTo>
                      <a:pt x="2" y="124"/>
                    </a:lnTo>
                    <a:lnTo>
                      <a:pt x="2" y="124"/>
                    </a:lnTo>
                    <a:lnTo>
                      <a:pt x="5" y="125"/>
                    </a:lnTo>
                    <a:lnTo>
                      <a:pt x="11" y="126"/>
                    </a:lnTo>
                    <a:lnTo>
                      <a:pt x="15" y="128"/>
                    </a:lnTo>
                    <a:lnTo>
                      <a:pt x="18" y="129"/>
                    </a:lnTo>
                    <a:lnTo>
                      <a:pt x="18" y="132"/>
                    </a:lnTo>
                    <a:lnTo>
                      <a:pt x="18" y="132"/>
                    </a:lnTo>
                    <a:lnTo>
                      <a:pt x="20" y="135"/>
                    </a:lnTo>
                    <a:lnTo>
                      <a:pt x="17" y="138"/>
                    </a:lnTo>
                    <a:lnTo>
                      <a:pt x="12" y="144"/>
                    </a:lnTo>
                    <a:lnTo>
                      <a:pt x="5" y="151"/>
                    </a:lnTo>
                    <a:lnTo>
                      <a:pt x="2" y="155"/>
                    </a:lnTo>
                    <a:lnTo>
                      <a:pt x="2" y="155"/>
                    </a:lnTo>
                    <a:lnTo>
                      <a:pt x="2" y="156"/>
                    </a:lnTo>
                    <a:lnTo>
                      <a:pt x="5" y="159"/>
                    </a:lnTo>
                    <a:lnTo>
                      <a:pt x="5" y="159"/>
                    </a:lnTo>
                    <a:lnTo>
                      <a:pt x="18" y="161"/>
                    </a:lnTo>
                    <a:lnTo>
                      <a:pt x="31" y="162"/>
                    </a:lnTo>
                    <a:lnTo>
                      <a:pt x="31" y="162"/>
                    </a:lnTo>
                    <a:lnTo>
                      <a:pt x="45" y="162"/>
                    </a:lnTo>
                    <a:lnTo>
                      <a:pt x="66" y="159"/>
                    </a:lnTo>
                    <a:lnTo>
                      <a:pt x="86" y="156"/>
                    </a:lnTo>
                    <a:lnTo>
                      <a:pt x="95" y="155"/>
                    </a:lnTo>
                    <a:lnTo>
                      <a:pt x="95" y="155"/>
                    </a:lnTo>
                    <a:lnTo>
                      <a:pt x="94" y="146"/>
                    </a:lnTo>
                    <a:lnTo>
                      <a:pt x="94" y="138"/>
                    </a:lnTo>
                    <a:lnTo>
                      <a:pt x="94" y="138"/>
                    </a:lnTo>
                    <a:lnTo>
                      <a:pt x="95" y="136"/>
                    </a:lnTo>
                    <a:lnTo>
                      <a:pt x="98" y="134"/>
                    </a:lnTo>
                    <a:lnTo>
                      <a:pt x="102" y="131"/>
                    </a:lnTo>
                    <a:lnTo>
                      <a:pt x="106" y="131"/>
                    </a:lnTo>
                    <a:lnTo>
                      <a:pt x="106" y="131"/>
                    </a:lnTo>
                    <a:lnTo>
                      <a:pt x="113" y="131"/>
                    </a:lnTo>
                    <a:lnTo>
                      <a:pt x="116" y="131"/>
                    </a:lnTo>
                    <a:lnTo>
                      <a:pt x="118" y="128"/>
                    </a:lnTo>
                    <a:lnTo>
                      <a:pt x="118" y="128"/>
                    </a:lnTo>
                    <a:lnTo>
                      <a:pt x="118" y="126"/>
                    </a:lnTo>
                    <a:lnTo>
                      <a:pt x="119" y="125"/>
                    </a:lnTo>
                    <a:lnTo>
                      <a:pt x="125" y="122"/>
                    </a:lnTo>
                    <a:lnTo>
                      <a:pt x="130" y="121"/>
                    </a:lnTo>
                    <a:lnTo>
                      <a:pt x="133" y="121"/>
                    </a:lnTo>
                    <a:lnTo>
                      <a:pt x="135" y="122"/>
                    </a:lnTo>
                    <a:lnTo>
                      <a:pt x="135" y="122"/>
                    </a:lnTo>
                    <a:lnTo>
                      <a:pt x="136" y="124"/>
                    </a:lnTo>
                    <a:lnTo>
                      <a:pt x="138" y="124"/>
                    </a:lnTo>
                    <a:lnTo>
                      <a:pt x="140" y="121"/>
                    </a:lnTo>
                    <a:lnTo>
                      <a:pt x="142" y="115"/>
                    </a:lnTo>
                    <a:lnTo>
                      <a:pt x="142" y="115"/>
                    </a:lnTo>
                    <a:lnTo>
                      <a:pt x="142" y="104"/>
                    </a:lnTo>
                    <a:lnTo>
                      <a:pt x="143" y="99"/>
                    </a:lnTo>
                    <a:lnTo>
                      <a:pt x="148" y="98"/>
                    </a:lnTo>
                    <a:lnTo>
                      <a:pt x="148" y="98"/>
                    </a:lnTo>
                    <a:lnTo>
                      <a:pt x="150" y="97"/>
                    </a:lnTo>
                    <a:lnTo>
                      <a:pt x="155" y="95"/>
                    </a:lnTo>
                    <a:lnTo>
                      <a:pt x="158" y="94"/>
                    </a:lnTo>
                    <a:lnTo>
                      <a:pt x="158" y="91"/>
                    </a:lnTo>
                    <a:lnTo>
                      <a:pt x="158" y="91"/>
                    </a:lnTo>
                    <a:lnTo>
                      <a:pt x="155" y="85"/>
                    </a:lnTo>
                    <a:lnTo>
                      <a:pt x="152" y="82"/>
                    </a:lnTo>
                    <a:lnTo>
                      <a:pt x="153" y="81"/>
                    </a:lnTo>
                    <a:lnTo>
                      <a:pt x="153" y="81"/>
                    </a:lnTo>
                    <a:lnTo>
                      <a:pt x="156" y="81"/>
                    </a:lnTo>
                    <a:lnTo>
                      <a:pt x="162" y="82"/>
                    </a:lnTo>
                    <a:lnTo>
                      <a:pt x="167" y="82"/>
                    </a:lnTo>
                    <a:lnTo>
                      <a:pt x="169" y="82"/>
                    </a:lnTo>
                    <a:lnTo>
                      <a:pt x="170" y="81"/>
                    </a:lnTo>
                    <a:lnTo>
                      <a:pt x="170" y="81"/>
                    </a:lnTo>
                    <a:lnTo>
                      <a:pt x="172" y="78"/>
                    </a:lnTo>
                    <a:lnTo>
                      <a:pt x="172" y="75"/>
                    </a:lnTo>
                    <a:lnTo>
                      <a:pt x="172" y="71"/>
                    </a:lnTo>
                    <a:lnTo>
                      <a:pt x="172" y="68"/>
                    </a:lnTo>
                    <a:lnTo>
                      <a:pt x="172" y="68"/>
                    </a:lnTo>
                    <a:lnTo>
                      <a:pt x="177" y="62"/>
                    </a:lnTo>
                    <a:lnTo>
                      <a:pt x="179" y="60"/>
                    </a:lnTo>
                    <a:lnTo>
                      <a:pt x="180" y="57"/>
                    </a:lnTo>
                    <a:lnTo>
                      <a:pt x="180" y="57"/>
                    </a:lnTo>
                    <a:lnTo>
                      <a:pt x="179" y="52"/>
                    </a:lnTo>
                    <a:lnTo>
                      <a:pt x="179" y="50"/>
                    </a:lnTo>
                    <a:lnTo>
                      <a:pt x="177" y="48"/>
                    </a:lnTo>
                    <a:lnTo>
                      <a:pt x="177" y="48"/>
                    </a:lnTo>
                    <a:lnTo>
                      <a:pt x="175" y="45"/>
                    </a:lnTo>
                    <a:lnTo>
                      <a:pt x="175" y="43"/>
                    </a:lnTo>
                    <a:lnTo>
                      <a:pt x="176" y="41"/>
                    </a:lnTo>
                    <a:lnTo>
                      <a:pt x="179" y="40"/>
                    </a:lnTo>
                    <a:lnTo>
                      <a:pt x="179" y="40"/>
                    </a:lnTo>
                    <a:lnTo>
                      <a:pt x="182" y="38"/>
                    </a:lnTo>
                    <a:lnTo>
                      <a:pt x="182" y="38"/>
                    </a:lnTo>
                    <a:lnTo>
                      <a:pt x="186" y="37"/>
                    </a:lnTo>
                    <a:lnTo>
                      <a:pt x="190" y="35"/>
                    </a:lnTo>
                    <a:lnTo>
                      <a:pt x="190" y="35"/>
                    </a:lnTo>
                    <a:lnTo>
                      <a:pt x="195" y="33"/>
                    </a:lnTo>
                    <a:lnTo>
                      <a:pt x="202" y="30"/>
                    </a:lnTo>
                    <a:lnTo>
                      <a:pt x="207" y="28"/>
                    </a:lnTo>
                    <a:lnTo>
                      <a:pt x="212" y="30"/>
                    </a:lnTo>
                    <a:lnTo>
                      <a:pt x="212" y="30"/>
                    </a:lnTo>
                    <a:lnTo>
                      <a:pt x="214" y="30"/>
                    </a:lnTo>
                    <a:lnTo>
                      <a:pt x="219" y="30"/>
                    </a:lnTo>
                    <a:lnTo>
                      <a:pt x="223" y="27"/>
                    </a:lnTo>
                    <a:lnTo>
                      <a:pt x="227" y="24"/>
                    </a:lnTo>
                    <a:lnTo>
                      <a:pt x="227" y="24"/>
                    </a:lnTo>
                    <a:lnTo>
                      <a:pt x="223" y="23"/>
                    </a:lnTo>
                    <a:lnTo>
                      <a:pt x="220" y="23"/>
                    </a:lnTo>
                    <a:lnTo>
                      <a:pt x="220" y="2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38" name="Pakistan">
                <a:extLst>
                  <a:ext uri="{FF2B5EF4-FFF2-40B4-BE49-F238E27FC236}">
                    <a16:creationId xmlns:a16="http://schemas.microsoft.com/office/drawing/2014/main" id="{9A69A0BE-9A9B-26A7-C416-5EF6C2096B46}"/>
                  </a:ext>
                </a:extLst>
              </p:cNvPr>
              <p:cNvSpPr>
                <a:spLocks/>
              </p:cNvSpPr>
              <p:nvPr/>
            </p:nvSpPr>
            <p:spPr bwMode="auto">
              <a:xfrm>
                <a:off x="5766186" y="3383395"/>
                <a:ext cx="393622" cy="355148"/>
              </a:xfrm>
              <a:custGeom>
                <a:avLst/>
                <a:gdLst/>
                <a:ahLst/>
                <a:cxnLst>
                  <a:cxn ang="0">
                    <a:pos x="245" y="13"/>
                  </a:cxn>
                  <a:cxn ang="0">
                    <a:pos x="231" y="1"/>
                  </a:cxn>
                  <a:cxn ang="0">
                    <a:pos x="218" y="3"/>
                  </a:cxn>
                  <a:cxn ang="0">
                    <a:pos x="202" y="4"/>
                  </a:cxn>
                  <a:cxn ang="0">
                    <a:pos x="181" y="13"/>
                  </a:cxn>
                  <a:cxn ang="0">
                    <a:pos x="171" y="17"/>
                  </a:cxn>
                  <a:cxn ang="0">
                    <a:pos x="174" y="26"/>
                  </a:cxn>
                  <a:cxn ang="0">
                    <a:pos x="172" y="38"/>
                  </a:cxn>
                  <a:cxn ang="0">
                    <a:pos x="167" y="54"/>
                  </a:cxn>
                  <a:cxn ang="0">
                    <a:pos x="157" y="58"/>
                  </a:cxn>
                  <a:cxn ang="0">
                    <a:pos x="150" y="61"/>
                  </a:cxn>
                  <a:cxn ang="0">
                    <a:pos x="145" y="73"/>
                  </a:cxn>
                  <a:cxn ang="0">
                    <a:pos x="137" y="91"/>
                  </a:cxn>
                  <a:cxn ang="0">
                    <a:pos x="130" y="98"/>
                  </a:cxn>
                  <a:cxn ang="0">
                    <a:pos x="114" y="101"/>
                  </a:cxn>
                  <a:cxn ang="0">
                    <a:pos x="108" y="107"/>
                  </a:cxn>
                  <a:cxn ang="0">
                    <a:pos x="90" y="112"/>
                  </a:cxn>
                  <a:cxn ang="0">
                    <a:pos x="90" y="131"/>
                  </a:cxn>
                  <a:cxn ang="0">
                    <a:pos x="26" y="138"/>
                  </a:cxn>
                  <a:cxn ang="0">
                    <a:pos x="7" y="144"/>
                  </a:cxn>
                  <a:cxn ang="0">
                    <a:pos x="24" y="158"/>
                  </a:cxn>
                  <a:cxn ang="0">
                    <a:pos x="30" y="174"/>
                  </a:cxn>
                  <a:cxn ang="0">
                    <a:pos x="37" y="182"/>
                  </a:cxn>
                  <a:cxn ang="0">
                    <a:pos x="29" y="189"/>
                  </a:cxn>
                  <a:cxn ang="0">
                    <a:pos x="12" y="203"/>
                  </a:cxn>
                  <a:cxn ang="0">
                    <a:pos x="30" y="212"/>
                  </a:cxn>
                  <a:cxn ang="0">
                    <a:pos x="47" y="208"/>
                  </a:cxn>
                  <a:cxn ang="0">
                    <a:pos x="66" y="211"/>
                  </a:cxn>
                  <a:cxn ang="0">
                    <a:pos x="89" y="208"/>
                  </a:cxn>
                  <a:cxn ang="0">
                    <a:pos x="96" y="216"/>
                  </a:cxn>
                  <a:cxn ang="0">
                    <a:pos x="103" y="229"/>
                  </a:cxn>
                  <a:cxn ang="0">
                    <a:pos x="117" y="238"/>
                  </a:cxn>
                  <a:cxn ang="0">
                    <a:pos x="121" y="239"/>
                  </a:cxn>
                  <a:cxn ang="0">
                    <a:pos x="141" y="229"/>
                  </a:cxn>
                  <a:cxn ang="0">
                    <a:pos x="158" y="228"/>
                  </a:cxn>
                  <a:cxn ang="0">
                    <a:pos x="162" y="218"/>
                  </a:cxn>
                  <a:cxn ang="0">
                    <a:pos x="150" y="194"/>
                  </a:cxn>
                  <a:cxn ang="0">
                    <a:pos x="141" y="185"/>
                  </a:cxn>
                  <a:cxn ang="0">
                    <a:pos x="145" y="174"/>
                  </a:cxn>
                  <a:cxn ang="0">
                    <a:pos x="161" y="169"/>
                  </a:cxn>
                  <a:cxn ang="0">
                    <a:pos x="168" y="166"/>
                  </a:cxn>
                  <a:cxn ang="0">
                    <a:pos x="182" y="159"/>
                  </a:cxn>
                  <a:cxn ang="0">
                    <a:pos x="190" y="151"/>
                  </a:cxn>
                  <a:cxn ang="0">
                    <a:pos x="204" y="131"/>
                  </a:cxn>
                  <a:cxn ang="0">
                    <a:pos x="212" y="122"/>
                  </a:cxn>
                  <a:cxn ang="0">
                    <a:pos x="221" y="114"/>
                  </a:cxn>
                  <a:cxn ang="0">
                    <a:pos x="224" y="102"/>
                  </a:cxn>
                  <a:cxn ang="0">
                    <a:pos x="232" y="90"/>
                  </a:cxn>
                  <a:cxn ang="0">
                    <a:pos x="224" y="83"/>
                  </a:cxn>
                  <a:cxn ang="0">
                    <a:pos x="215" y="68"/>
                  </a:cxn>
                  <a:cxn ang="0">
                    <a:pos x="212" y="53"/>
                  </a:cxn>
                  <a:cxn ang="0">
                    <a:pos x="221" y="44"/>
                  </a:cxn>
                  <a:cxn ang="0">
                    <a:pos x="244" y="48"/>
                  </a:cxn>
                  <a:cxn ang="0">
                    <a:pos x="263" y="37"/>
                  </a:cxn>
                </a:cxnLst>
                <a:rect l="0" t="0" r="r" b="b"/>
                <a:pathLst>
                  <a:path w="266" h="240">
                    <a:moveTo>
                      <a:pt x="254" y="26"/>
                    </a:moveTo>
                    <a:lnTo>
                      <a:pt x="254" y="26"/>
                    </a:lnTo>
                    <a:lnTo>
                      <a:pt x="249" y="21"/>
                    </a:lnTo>
                    <a:lnTo>
                      <a:pt x="246" y="19"/>
                    </a:lnTo>
                    <a:lnTo>
                      <a:pt x="245" y="13"/>
                    </a:lnTo>
                    <a:lnTo>
                      <a:pt x="245" y="13"/>
                    </a:lnTo>
                    <a:lnTo>
                      <a:pt x="244" y="11"/>
                    </a:lnTo>
                    <a:lnTo>
                      <a:pt x="241" y="9"/>
                    </a:lnTo>
                    <a:lnTo>
                      <a:pt x="231" y="1"/>
                    </a:lnTo>
                    <a:lnTo>
                      <a:pt x="231" y="1"/>
                    </a:lnTo>
                    <a:lnTo>
                      <a:pt x="225" y="1"/>
                    </a:lnTo>
                    <a:lnTo>
                      <a:pt x="225" y="1"/>
                    </a:lnTo>
                    <a:lnTo>
                      <a:pt x="222" y="0"/>
                    </a:lnTo>
                    <a:lnTo>
                      <a:pt x="222" y="0"/>
                    </a:lnTo>
                    <a:lnTo>
                      <a:pt x="218" y="3"/>
                    </a:lnTo>
                    <a:lnTo>
                      <a:pt x="214" y="6"/>
                    </a:lnTo>
                    <a:lnTo>
                      <a:pt x="209" y="6"/>
                    </a:lnTo>
                    <a:lnTo>
                      <a:pt x="207" y="6"/>
                    </a:lnTo>
                    <a:lnTo>
                      <a:pt x="207" y="6"/>
                    </a:lnTo>
                    <a:lnTo>
                      <a:pt x="202" y="4"/>
                    </a:lnTo>
                    <a:lnTo>
                      <a:pt x="197" y="6"/>
                    </a:lnTo>
                    <a:lnTo>
                      <a:pt x="190" y="9"/>
                    </a:lnTo>
                    <a:lnTo>
                      <a:pt x="185" y="11"/>
                    </a:lnTo>
                    <a:lnTo>
                      <a:pt x="185" y="11"/>
                    </a:lnTo>
                    <a:lnTo>
                      <a:pt x="181" y="13"/>
                    </a:lnTo>
                    <a:lnTo>
                      <a:pt x="177" y="14"/>
                    </a:lnTo>
                    <a:lnTo>
                      <a:pt x="177" y="14"/>
                    </a:lnTo>
                    <a:lnTo>
                      <a:pt x="174" y="16"/>
                    </a:lnTo>
                    <a:lnTo>
                      <a:pt x="174" y="16"/>
                    </a:lnTo>
                    <a:lnTo>
                      <a:pt x="171" y="17"/>
                    </a:lnTo>
                    <a:lnTo>
                      <a:pt x="170" y="19"/>
                    </a:lnTo>
                    <a:lnTo>
                      <a:pt x="170" y="21"/>
                    </a:lnTo>
                    <a:lnTo>
                      <a:pt x="172" y="24"/>
                    </a:lnTo>
                    <a:lnTo>
                      <a:pt x="172" y="24"/>
                    </a:lnTo>
                    <a:lnTo>
                      <a:pt x="174" y="26"/>
                    </a:lnTo>
                    <a:lnTo>
                      <a:pt x="174" y="28"/>
                    </a:lnTo>
                    <a:lnTo>
                      <a:pt x="175" y="33"/>
                    </a:lnTo>
                    <a:lnTo>
                      <a:pt x="175" y="33"/>
                    </a:lnTo>
                    <a:lnTo>
                      <a:pt x="174" y="36"/>
                    </a:lnTo>
                    <a:lnTo>
                      <a:pt x="172" y="38"/>
                    </a:lnTo>
                    <a:lnTo>
                      <a:pt x="167" y="44"/>
                    </a:lnTo>
                    <a:lnTo>
                      <a:pt x="167" y="44"/>
                    </a:lnTo>
                    <a:lnTo>
                      <a:pt x="167" y="47"/>
                    </a:lnTo>
                    <a:lnTo>
                      <a:pt x="167" y="51"/>
                    </a:lnTo>
                    <a:lnTo>
                      <a:pt x="167" y="54"/>
                    </a:lnTo>
                    <a:lnTo>
                      <a:pt x="165" y="57"/>
                    </a:lnTo>
                    <a:lnTo>
                      <a:pt x="165" y="57"/>
                    </a:lnTo>
                    <a:lnTo>
                      <a:pt x="164" y="58"/>
                    </a:lnTo>
                    <a:lnTo>
                      <a:pt x="162" y="58"/>
                    </a:lnTo>
                    <a:lnTo>
                      <a:pt x="157" y="58"/>
                    </a:lnTo>
                    <a:lnTo>
                      <a:pt x="151" y="57"/>
                    </a:lnTo>
                    <a:lnTo>
                      <a:pt x="148" y="57"/>
                    </a:lnTo>
                    <a:lnTo>
                      <a:pt x="148" y="57"/>
                    </a:lnTo>
                    <a:lnTo>
                      <a:pt x="147" y="58"/>
                    </a:lnTo>
                    <a:lnTo>
                      <a:pt x="150" y="61"/>
                    </a:lnTo>
                    <a:lnTo>
                      <a:pt x="153" y="67"/>
                    </a:lnTo>
                    <a:lnTo>
                      <a:pt x="153" y="67"/>
                    </a:lnTo>
                    <a:lnTo>
                      <a:pt x="153" y="70"/>
                    </a:lnTo>
                    <a:lnTo>
                      <a:pt x="150" y="71"/>
                    </a:lnTo>
                    <a:lnTo>
                      <a:pt x="145" y="73"/>
                    </a:lnTo>
                    <a:lnTo>
                      <a:pt x="143" y="74"/>
                    </a:lnTo>
                    <a:lnTo>
                      <a:pt x="143" y="74"/>
                    </a:lnTo>
                    <a:lnTo>
                      <a:pt x="138" y="75"/>
                    </a:lnTo>
                    <a:lnTo>
                      <a:pt x="137" y="80"/>
                    </a:lnTo>
                    <a:lnTo>
                      <a:pt x="137" y="91"/>
                    </a:lnTo>
                    <a:lnTo>
                      <a:pt x="137" y="91"/>
                    </a:lnTo>
                    <a:lnTo>
                      <a:pt x="135" y="97"/>
                    </a:lnTo>
                    <a:lnTo>
                      <a:pt x="133" y="100"/>
                    </a:lnTo>
                    <a:lnTo>
                      <a:pt x="131" y="100"/>
                    </a:lnTo>
                    <a:lnTo>
                      <a:pt x="130" y="98"/>
                    </a:lnTo>
                    <a:lnTo>
                      <a:pt x="130" y="98"/>
                    </a:lnTo>
                    <a:lnTo>
                      <a:pt x="128" y="97"/>
                    </a:lnTo>
                    <a:lnTo>
                      <a:pt x="125" y="97"/>
                    </a:lnTo>
                    <a:lnTo>
                      <a:pt x="120" y="98"/>
                    </a:lnTo>
                    <a:lnTo>
                      <a:pt x="114" y="101"/>
                    </a:lnTo>
                    <a:lnTo>
                      <a:pt x="113" y="102"/>
                    </a:lnTo>
                    <a:lnTo>
                      <a:pt x="113" y="104"/>
                    </a:lnTo>
                    <a:lnTo>
                      <a:pt x="113" y="104"/>
                    </a:lnTo>
                    <a:lnTo>
                      <a:pt x="111" y="107"/>
                    </a:lnTo>
                    <a:lnTo>
                      <a:pt x="108" y="107"/>
                    </a:lnTo>
                    <a:lnTo>
                      <a:pt x="101" y="107"/>
                    </a:lnTo>
                    <a:lnTo>
                      <a:pt x="101" y="107"/>
                    </a:lnTo>
                    <a:lnTo>
                      <a:pt x="97" y="107"/>
                    </a:lnTo>
                    <a:lnTo>
                      <a:pt x="93" y="110"/>
                    </a:lnTo>
                    <a:lnTo>
                      <a:pt x="90" y="112"/>
                    </a:lnTo>
                    <a:lnTo>
                      <a:pt x="89" y="114"/>
                    </a:lnTo>
                    <a:lnTo>
                      <a:pt x="89" y="114"/>
                    </a:lnTo>
                    <a:lnTo>
                      <a:pt x="89" y="122"/>
                    </a:lnTo>
                    <a:lnTo>
                      <a:pt x="90" y="131"/>
                    </a:lnTo>
                    <a:lnTo>
                      <a:pt x="90" y="131"/>
                    </a:lnTo>
                    <a:lnTo>
                      <a:pt x="81" y="132"/>
                    </a:lnTo>
                    <a:lnTo>
                      <a:pt x="61" y="135"/>
                    </a:lnTo>
                    <a:lnTo>
                      <a:pt x="40" y="138"/>
                    </a:lnTo>
                    <a:lnTo>
                      <a:pt x="26" y="138"/>
                    </a:lnTo>
                    <a:lnTo>
                      <a:pt x="26" y="138"/>
                    </a:lnTo>
                    <a:lnTo>
                      <a:pt x="13" y="137"/>
                    </a:lnTo>
                    <a:lnTo>
                      <a:pt x="0" y="135"/>
                    </a:lnTo>
                    <a:lnTo>
                      <a:pt x="0" y="135"/>
                    </a:lnTo>
                    <a:lnTo>
                      <a:pt x="5" y="139"/>
                    </a:lnTo>
                    <a:lnTo>
                      <a:pt x="7" y="144"/>
                    </a:lnTo>
                    <a:lnTo>
                      <a:pt x="7" y="144"/>
                    </a:lnTo>
                    <a:lnTo>
                      <a:pt x="10" y="148"/>
                    </a:lnTo>
                    <a:lnTo>
                      <a:pt x="15" y="152"/>
                    </a:lnTo>
                    <a:lnTo>
                      <a:pt x="19" y="155"/>
                    </a:lnTo>
                    <a:lnTo>
                      <a:pt x="24" y="158"/>
                    </a:lnTo>
                    <a:lnTo>
                      <a:pt x="24" y="158"/>
                    </a:lnTo>
                    <a:lnTo>
                      <a:pt x="27" y="159"/>
                    </a:lnTo>
                    <a:lnTo>
                      <a:pt x="29" y="162"/>
                    </a:lnTo>
                    <a:lnTo>
                      <a:pt x="30" y="168"/>
                    </a:lnTo>
                    <a:lnTo>
                      <a:pt x="30" y="174"/>
                    </a:lnTo>
                    <a:lnTo>
                      <a:pt x="32" y="175"/>
                    </a:lnTo>
                    <a:lnTo>
                      <a:pt x="32" y="176"/>
                    </a:lnTo>
                    <a:lnTo>
                      <a:pt x="32" y="176"/>
                    </a:lnTo>
                    <a:lnTo>
                      <a:pt x="34" y="178"/>
                    </a:lnTo>
                    <a:lnTo>
                      <a:pt x="37" y="182"/>
                    </a:lnTo>
                    <a:lnTo>
                      <a:pt x="39" y="186"/>
                    </a:lnTo>
                    <a:lnTo>
                      <a:pt x="37" y="188"/>
                    </a:lnTo>
                    <a:lnTo>
                      <a:pt x="36" y="188"/>
                    </a:lnTo>
                    <a:lnTo>
                      <a:pt x="36" y="188"/>
                    </a:lnTo>
                    <a:lnTo>
                      <a:pt x="29" y="189"/>
                    </a:lnTo>
                    <a:lnTo>
                      <a:pt x="22" y="192"/>
                    </a:lnTo>
                    <a:lnTo>
                      <a:pt x="22" y="192"/>
                    </a:lnTo>
                    <a:lnTo>
                      <a:pt x="17" y="195"/>
                    </a:lnTo>
                    <a:lnTo>
                      <a:pt x="15" y="199"/>
                    </a:lnTo>
                    <a:lnTo>
                      <a:pt x="12" y="203"/>
                    </a:lnTo>
                    <a:lnTo>
                      <a:pt x="12" y="209"/>
                    </a:lnTo>
                    <a:lnTo>
                      <a:pt x="12" y="209"/>
                    </a:lnTo>
                    <a:lnTo>
                      <a:pt x="12" y="213"/>
                    </a:lnTo>
                    <a:lnTo>
                      <a:pt x="12" y="213"/>
                    </a:lnTo>
                    <a:lnTo>
                      <a:pt x="30" y="212"/>
                    </a:lnTo>
                    <a:lnTo>
                      <a:pt x="39" y="212"/>
                    </a:lnTo>
                    <a:lnTo>
                      <a:pt x="42" y="211"/>
                    </a:lnTo>
                    <a:lnTo>
                      <a:pt x="42" y="211"/>
                    </a:lnTo>
                    <a:lnTo>
                      <a:pt x="44" y="209"/>
                    </a:lnTo>
                    <a:lnTo>
                      <a:pt x="47" y="208"/>
                    </a:lnTo>
                    <a:lnTo>
                      <a:pt x="52" y="208"/>
                    </a:lnTo>
                    <a:lnTo>
                      <a:pt x="54" y="209"/>
                    </a:lnTo>
                    <a:lnTo>
                      <a:pt x="54" y="209"/>
                    </a:lnTo>
                    <a:lnTo>
                      <a:pt x="59" y="211"/>
                    </a:lnTo>
                    <a:lnTo>
                      <a:pt x="66" y="211"/>
                    </a:lnTo>
                    <a:lnTo>
                      <a:pt x="73" y="211"/>
                    </a:lnTo>
                    <a:lnTo>
                      <a:pt x="80" y="209"/>
                    </a:lnTo>
                    <a:lnTo>
                      <a:pt x="80" y="209"/>
                    </a:lnTo>
                    <a:lnTo>
                      <a:pt x="86" y="206"/>
                    </a:lnTo>
                    <a:lnTo>
                      <a:pt x="89" y="208"/>
                    </a:lnTo>
                    <a:lnTo>
                      <a:pt x="91" y="209"/>
                    </a:lnTo>
                    <a:lnTo>
                      <a:pt x="93" y="212"/>
                    </a:lnTo>
                    <a:lnTo>
                      <a:pt x="93" y="212"/>
                    </a:lnTo>
                    <a:lnTo>
                      <a:pt x="93" y="215"/>
                    </a:lnTo>
                    <a:lnTo>
                      <a:pt x="96" y="216"/>
                    </a:lnTo>
                    <a:lnTo>
                      <a:pt x="100" y="221"/>
                    </a:lnTo>
                    <a:lnTo>
                      <a:pt x="100" y="221"/>
                    </a:lnTo>
                    <a:lnTo>
                      <a:pt x="101" y="223"/>
                    </a:lnTo>
                    <a:lnTo>
                      <a:pt x="101" y="226"/>
                    </a:lnTo>
                    <a:lnTo>
                      <a:pt x="103" y="229"/>
                    </a:lnTo>
                    <a:lnTo>
                      <a:pt x="103" y="232"/>
                    </a:lnTo>
                    <a:lnTo>
                      <a:pt x="103" y="232"/>
                    </a:lnTo>
                    <a:lnTo>
                      <a:pt x="106" y="235"/>
                    </a:lnTo>
                    <a:lnTo>
                      <a:pt x="108" y="235"/>
                    </a:lnTo>
                    <a:lnTo>
                      <a:pt x="117" y="238"/>
                    </a:lnTo>
                    <a:lnTo>
                      <a:pt x="117" y="238"/>
                    </a:lnTo>
                    <a:lnTo>
                      <a:pt x="120" y="240"/>
                    </a:lnTo>
                    <a:lnTo>
                      <a:pt x="120" y="240"/>
                    </a:lnTo>
                    <a:lnTo>
                      <a:pt x="121" y="239"/>
                    </a:lnTo>
                    <a:lnTo>
                      <a:pt x="121" y="239"/>
                    </a:lnTo>
                    <a:lnTo>
                      <a:pt x="125" y="230"/>
                    </a:lnTo>
                    <a:lnTo>
                      <a:pt x="130" y="229"/>
                    </a:lnTo>
                    <a:lnTo>
                      <a:pt x="135" y="229"/>
                    </a:lnTo>
                    <a:lnTo>
                      <a:pt x="135" y="229"/>
                    </a:lnTo>
                    <a:lnTo>
                      <a:pt x="141" y="229"/>
                    </a:lnTo>
                    <a:lnTo>
                      <a:pt x="144" y="229"/>
                    </a:lnTo>
                    <a:lnTo>
                      <a:pt x="147" y="228"/>
                    </a:lnTo>
                    <a:lnTo>
                      <a:pt x="151" y="228"/>
                    </a:lnTo>
                    <a:lnTo>
                      <a:pt x="151" y="228"/>
                    </a:lnTo>
                    <a:lnTo>
                      <a:pt x="158" y="228"/>
                    </a:lnTo>
                    <a:lnTo>
                      <a:pt x="161" y="228"/>
                    </a:lnTo>
                    <a:lnTo>
                      <a:pt x="162" y="225"/>
                    </a:lnTo>
                    <a:lnTo>
                      <a:pt x="162" y="225"/>
                    </a:lnTo>
                    <a:lnTo>
                      <a:pt x="164" y="222"/>
                    </a:lnTo>
                    <a:lnTo>
                      <a:pt x="162" y="218"/>
                    </a:lnTo>
                    <a:lnTo>
                      <a:pt x="157" y="211"/>
                    </a:lnTo>
                    <a:lnTo>
                      <a:pt x="157" y="211"/>
                    </a:lnTo>
                    <a:lnTo>
                      <a:pt x="153" y="203"/>
                    </a:lnTo>
                    <a:lnTo>
                      <a:pt x="150" y="198"/>
                    </a:lnTo>
                    <a:lnTo>
                      <a:pt x="150" y="194"/>
                    </a:lnTo>
                    <a:lnTo>
                      <a:pt x="150" y="194"/>
                    </a:lnTo>
                    <a:lnTo>
                      <a:pt x="150" y="192"/>
                    </a:lnTo>
                    <a:lnTo>
                      <a:pt x="148" y="189"/>
                    </a:lnTo>
                    <a:lnTo>
                      <a:pt x="145" y="188"/>
                    </a:lnTo>
                    <a:lnTo>
                      <a:pt x="141" y="185"/>
                    </a:lnTo>
                    <a:lnTo>
                      <a:pt x="140" y="184"/>
                    </a:lnTo>
                    <a:lnTo>
                      <a:pt x="140" y="182"/>
                    </a:lnTo>
                    <a:lnTo>
                      <a:pt x="140" y="182"/>
                    </a:lnTo>
                    <a:lnTo>
                      <a:pt x="141" y="178"/>
                    </a:lnTo>
                    <a:lnTo>
                      <a:pt x="145" y="174"/>
                    </a:lnTo>
                    <a:lnTo>
                      <a:pt x="153" y="166"/>
                    </a:lnTo>
                    <a:lnTo>
                      <a:pt x="153" y="166"/>
                    </a:lnTo>
                    <a:lnTo>
                      <a:pt x="154" y="166"/>
                    </a:lnTo>
                    <a:lnTo>
                      <a:pt x="158" y="168"/>
                    </a:lnTo>
                    <a:lnTo>
                      <a:pt x="161" y="169"/>
                    </a:lnTo>
                    <a:lnTo>
                      <a:pt x="162" y="169"/>
                    </a:lnTo>
                    <a:lnTo>
                      <a:pt x="164" y="168"/>
                    </a:lnTo>
                    <a:lnTo>
                      <a:pt x="164" y="168"/>
                    </a:lnTo>
                    <a:lnTo>
                      <a:pt x="165" y="166"/>
                    </a:lnTo>
                    <a:lnTo>
                      <a:pt x="168" y="166"/>
                    </a:lnTo>
                    <a:lnTo>
                      <a:pt x="175" y="168"/>
                    </a:lnTo>
                    <a:lnTo>
                      <a:pt x="175" y="168"/>
                    </a:lnTo>
                    <a:lnTo>
                      <a:pt x="177" y="166"/>
                    </a:lnTo>
                    <a:lnTo>
                      <a:pt x="180" y="164"/>
                    </a:lnTo>
                    <a:lnTo>
                      <a:pt x="182" y="159"/>
                    </a:lnTo>
                    <a:lnTo>
                      <a:pt x="184" y="155"/>
                    </a:lnTo>
                    <a:lnTo>
                      <a:pt x="184" y="155"/>
                    </a:lnTo>
                    <a:lnTo>
                      <a:pt x="184" y="154"/>
                    </a:lnTo>
                    <a:lnTo>
                      <a:pt x="185" y="152"/>
                    </a:lnTo>
                    <a:lnTo>
                      <a:pt x="190" y="151"/>
                    </a:lnTo>
                    <a:lnTo>
                      <a:pt x="197" y="148"/>
                    </a:lnTo>
                    <a:lnTo>
                      <a:pt x="197" y="148"/>
                    </a:lnTo>
                    <a:lnTo>
                      <a:pt x="201" y="139"/>
                    </a:lnTo>
                    <a:lnTo>
                      <a:pt x="204" y="131"/>
                    </a:lnTo>
                    <a:lnTo>
                      <a:pt x="204" y="131"/>
                    </a:lnTo>
                    <a:lnTo>
                      <a:pt x="205" y="129"/>
                    </a:lnTo>
                    <a:lnTo>
                      <a:pt x="208" y="128"/>
                    </a:lnTo>
                    <a:lnTo>
                      <a:pt x="211" y="127"/>
                    </a:lnTo>
                    <a:lnTo>
                      <a:pt x="212" y="125"/>
                    </a:lnTo>
                    <a:lnTo>
                      <a:pt x="212" y="122"/>
                    </a:lnTo>
                    <a:lnTo>
                      <a:pt x="212" y="122"/>
                    </a:lnTo>
                    <a:lnTo>
                      <a:pt x="214" y="118"/>
                    </a:lnTo>
                    <a:lnTo>
                      <a:pt x="215" y="115"/>
                    </a:lnTo>
                    <a:lnTo>
                      <a:pt x="218" y="114"/>
                    </a:lnTo>
                    <a:lnTo>
                      <a:pt x="221" y="114"/>
                    </a:lnTo>
                    <a:lnTo>
                      <a:pt x="221" y="114"/>
                    </a:lnTo>
                    <a:lnTo>
                      <a:pt x="222" y="112"/>
                    </a:lnTo>
                    <a:lnTo>
                      <a:pt x="224" y="110"/>
                    </a:lnTo>
                    <a:lnTo>
                      <a:pt x="224" y="102"/>
                    </a:lnTo>
                    <a:lnTo>
                      <a:pt x="224" y="102"/>
                    </a:lnTo>
                    <a:lnTo>
                      <a:pt x="224" y="98"/>
                    </a:lnTo>
                    <a:lnTo>
                      <a:pt x="226" y="94"/>
                    </a:lnTo>
                    <a:lnTo>
                      <a:pt x="228" y="91"/>
                    </a:lnTo>
                    <a:lnTo>
                      <a:pt x="232" y="90"/>
                    </a:lnTo>
                    <a:lnTo>
                      <a:pt x="232" y="90"/>
                    </a:lnTo>
                    <a:lnTo>
                      <a:pt x="234" y="90"/>
                    </a:lnTo>
                    <a:lnTo>
                      <a:pt x="234" y="88"/>
                    </a:lnTo>
                    <a:lnTo>
                      <a:pt x="232" y="85"/>
                    </a:lnTo>
                    <a:lnTo>
                      <a:pt x="228" y="83"/>
                    </a:lnTo>
                    <a:lnTo>
                      <a:pt x="224" y="83"/>
                    </a:lnTo>
                    <a:lnTo>
                      <a:pt x="224" y="83"/>
                    </a:lnTo>
                    <a:lnTo>
                      <a:pt x="222" y="83"/>
                    </a:lnTo>
                    <a:lnTo>
                      <a:pt x="221" y="81"/>
                    </a:lnTo>
                    <a:lnTo>
                      <a:pt x="217" y="75"/>
                    </a:lnTo>
                    <a:lnTo>
                      <a:pt x="215" y="68"/>
                    </a:lnTo>
                    <a:lnTo>
                      <a:pt x="215" y="68"/>
                    </a:lnTo>
                    <a:lnTo>
                      <a:pt x="215" y="61"/>
                    </a:lnTo>
                    <a:lnTo>
                      <a:pt x="214" y="56"/>
                    </a:lnTo>
                    <a:lnTo>
                      <a:pt x="212" y="53"/>
                    </a:lnTo>
                    <a:lnTo>
                      <a:pt x="212" y="53"/>
                    </a:lnTo>
                    <a:lnTo>
                      <a:pt x="211" y="50"/>
                    </a:lnTo>
                    <a:lnTo>
                      <a:pt x="212" y="47"/>
                    </a:lnTo>
                    <a:lnTo>
                      <a:pt x="215" y="44"/>
                    </a:lnTo>
                    <a:lnTo>
                      <a:pt x="221" y="44"/>
                    </a:lnTo>
                    <a:lnTo>
                      <a:pt x="221" y="44"/>
                    </a:lnTo>
                    <a:lnTo>
                      <a:pt x="226" y="44"/>
                    </a:lnTo>
                    <a:lnTo>
                      <a:pt x="234" y="47"/>
                    </a:lnTo>
                    <a:lnTo>
                      <a:pt x="239" y="48"/>
                    </a:lnTo>
                    <a:lnTo>
                      <a:pt x="242" y="48"/>
                    </a:lnTo>
                    <a:lnTo>
                      <a:pt x="244" y="48"/>
                    </a:lnTo>
                    <a:lnTo>
                      <a:pt x="244" y="48"/>
                    </a:lnTo>
                    <a:lnTo>
                      <a:pt x="254" y="44"/>
                    </a:lnTo>
                    <a:lnTo>
                      <a:pt x="261" y="41"/>
                    </a:lnTo>
                    <a:lnTo>
                      <a:pt x="261" y="41"/>
                    </a:lnTo>
                    <a:lnTo>
                      <a:pt x="263" y="37"/>
                    </a:lnTo>
                    <a:lnTo>
                      <a:pt x="266" y="31"/>
                    </a:lnTo>
                    <a:lnTo>
                      <a:pt x="266" y="31"/>
                    </a:lnTo>
                    <a:lnTo>
                      <a:pt x="254" y="26"/>
                    </a:lnTo>
                    <a:lnTo>
                      <a:pt x="254" y="2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39" name="Iran">
                <a:extLst>
                  <a:ext uri="{FF2B5EF4-FFF2-40B4-BE49-F238E27FC236}">
                    <a16:creationId xmlns:a16="http://schemas.microsoft.com/office/drawing/2014/main" id="{C7D03118-4103-704C-5757-D75D3E503BE5}"/>
                  </a:ext>
                </a:extLst>
              </p:cNvPr>
              <p:cNvSpPr>
                <a:spLocks/>
              </p:cNvSpPr>
              <p:nvPr/>
            </p:nvSpPr>
            <p:spPr bwMode="auto">
              <a:xfrm>
                <a:off x="5360726" y="3303486"/>
                <a:ext cx="463172" cy="395102"/>
              </a:xfrm>
              <a:custGeom>
                <a:avLst/>
                <a:gdLst/>
                <a:ahLst/>
                <a:cxnLst>
                  <a:cxn ang="0">
                    <a:pos x="304" y="222"/>
                  </a:cxn>
                  <a:cxn ang="0">
                    <a:pos x="293" y="209"/>
                  </a:cxn>
                  <a:cxn ang="0">
                    <a:pos x="280" y="195"/>
                  </a:cxn>
                  <a:cxn ang="0">
                    <a:pos x="274" y="181"/>
                  </a:cxn>
                  <a:cxn ang="0">
                    <a:pos x="287" y="162"/>
                  </a:cxn>
                  <a:cxn ang="0">
                    <a:pos x="271" y="154"/>
                  </a:cxn>
                  <a:cxn ang="0">
                    <a:pos x="270" y="135"/>
                  </a:cxn>
                  <a:cxn ang="0">
                    <a:pos x="270" y="118"/>
                  </a:cxn>
                  <a:cxn ang="0">
                    <a:pos x="274" y="100"/>
                  </a:cxn>
                  <a:cxn ang="0">
                    <a:pos x="281" y="84"/>
                  </a:cxn>
                  <a:cxn ang="0">
                    <a:pos x="277" y="63"/>
                  </a:cxn>
                  <a:cxn ang="0">
                    <a:pos x="262" y="58"/>
                  </a:cxn>
                  <a:cxn ang="0">
                    <a:pos x="252" y="51"/>
                  </a:cxn>
                  <a:cxn ang="0">
                    <a:pos x="244" y="44"/>
                  </a:cxn>
                  <a:cxn ang="0">
                    <a:pos x="229" y="40"/>
                  </a:cxn>
                  <a:cxn ang="0">
                    <a:pos x="216" y="34"/>
                  </a:cxn>
                  <a:cxn ang="0">
                    <a:pos x="197" y="34"/>
                  </a:cxn>
                  <a:cxn ang="0">
                    <a:pos x="186" y="36"/>
                  </a:cxn>
                  <a:cxn ang="0">
                    <a:pos x="169" y="47"/>
                  </a:cxn>
                  <a:cxn ang="0">
                    <a:pos x="158" y="57"/>
                  </a:cxn>
                  <a:cxn ang="0">
                    <a:pos x="124" y="64"/>
                  </a:cxn>
                  <a:cxn ang="0">
                    <a:pos x="102" y="50"/>
                  </a:cxn>
                  <a:cxn ang="0">
                    <a:pos x="87" y="44"/>
                  </a:cxn>
                  <a:cxn ang="0">
                    <a:pos x="67" y="23"/>
                  </a:cxn>
                  <a:cxn ang="0">
                    <a:pos x="65" y="10"/>
                  </a:cxn>
                  <a:cxn ang="0">
                    <a:pos x="47" y="14"/>
                  </a:cxn>
                  <a:cxn ang="0">
                    <a:pos x="21" y="17"/>
                  </a:cxn>
                  <a:cxn ang="0">
                    <a:pos x="14" y="9"/>
                  </a:cxn>
                  <a:cxn ang="0">
                    <a:pos x="7" y="0"/>
                  </a:cxn>
                  <a:cxn ang="0">
                    <a:pos x="3" y="9"/>
                  </a:cxn>
                  <a:cxn ang="0">
                    <a:pos x="0" y="14"/>
                  </a:cxn>
                  <a:cxn ang="0">
                    <a:pos x="1" y="36"/>
                  </a:cxn>
                  <a:cxn ang="0">
                    <a:pos x="10" y="48"/>
                  </a:cxn>
                  <a:cxn ang="0">
                    <a:pos x="14" y="61"/>
                  </a:cxn>
                  <a:cxn ang="0">
                    <a:pos x="21" y="73"/>
                  </a:cxn>
                  <a:cxn ang="0">
                    <a:pos x="31" y="80"/>
                  </a:cxn>
                  <a:cxn ang="0">
                    <a:pos x="28" y="88"/>
                  </a:cxn>
                  <a:cxn ang="0">
                    <a:pos x="24" y="98"/>
                  </a:cxn>
                  <a:cxn ang="0">
                    <a:pos x="23" y="114"/>
                  </a:cxn>
                  <a:cxn ang="0">
                    <a:pos x="32" y="125"/>
                  </a:cxn>
                  <a:cxn ang="0">
                    <a:pos x="45" y="135"/>
                  </a:cxn>
                  <a:cxn ang="0">
                    <a:pos x="57" y="147"/>
                  </a:cxn>
                  <a:cxn ang="0">
                    <a:pos x="57" y="156"/>
                  </a:cxn>
                  <a:cxn ang="0">
                    <a:pos x="62" y="168"/>
                  </a:cxn>
                  <a:cxn ang="0">
                    <a:pos x="71" y="181"/>
                  </a:cxn>
                  <a:cxn ang="0">
                    <a:pos x="79" y="176"/>
                  </a:cxn>
                  <a:cxn ang="0">
                    <a:pos x="94" y="178"/>
                  </a:cxn>
                  <a:cxn ang="0">
                    <a:pos x="109" y="202"/>
                  </a:cxn>
                  <a:cxn ang="0">
                    <a:pos x="124" y="219"/>
                  </a:cxn>
                  <a:cxn ang="0">
                    <a:pos x="146" y="232"/>
                  </a:cxn>
                  <a:cxn ang="0">
                    <a:pos x="180" y="240"/>
                  </a:cxn>
                  <a:cxn ang="0">
                    <a:pos x="200" y="233"/>
                  </a:cxn>
                  <a:cxn ang="0">
                    <a:pos x="213" y="255"/>
                  </a:cxn>
                  <a:cxn ang="0">
                    <a:pos x="269" y="266"/>
                  </a:cxn>
                  <a:cxn ang="0">
                    <a:pos x="286" y="263"/>
                  </a:cxn>
                  <a:cxn ang="0">
                    <a:pos x="296" y="246"/>
                  </a:cxn>
                  <a:cxn ang="0">
                    <a:pos x="313" y="240"/>
                  </a:cxn>
                </a:cxnLst>
                <a:rect l="0" t="0" r="r" b="b"/>
                <a:pathLst>
                  <a:path w="313" h="267">
                    <a:moveTo>
                      <a:pt x="306" y="230"/>
                    </a:moveTo>
                    <a:lnTo>
                      <a:pt x="306" y="230"/>
                    </a:lnTo>
                    <a:lnTo>
                      <a:pt x="306" y="229"/>
                    </a:lnTo>
                    <a:lnTo>
                      <a:pt x="304" y="228"/>
                    </a:lnTo>
                    <a:lnTo>
                      <a:pt x="304" y="222"/>
                    </a:lnTo>
                    <a:lnTo>
                      <a:pt x="303" y="216"/>
                    </a:lnTo>
                    <a:lnTo>
                      <a:pt x="301" y="213"/>
                    </a:lnTo>
                    <a:lnTo>
                      <a:pt x="298" y="212"/>
                    </a:lnTo>
                    <a:lnTo>
                      <a:pt x="298" y="212"/>
                    </a:lnTo>
                    <a:lnTo>
                      <a:pt x="293" y="209"/>
                    </a:lnTo>
                    <a:lnTo>
                      <a:pt x="289" y="206"/>
                    </a:lnTo>
                    <a:lnTo>
                      <a:pt x="284" y="202"/>
                    </a:lnTo>
                    <a:lnTo>
                      <a:pt x="281" y="198"/>
                    </a:lnTo>
                    <a:lnTo>
                      <a:pt x="281" y="198"/>
                    </a:lnTo>
                    <a:lnTo>
                      <a:pt x="280" y="195"/>
                    </a:lnTo>
                    <a:lnTo>
                      <a:pt x="276" y="191"/>
                    </a:lnTo>
                    <a:lnTo>
                      <a:pt x="273" y="188"/>
                    </a:lnTo>
                    <a:lnTo>
                      <a:pt x="271" y="185"/>
                    </a:lnTo>
                    <a:lnTo>
                      <a:pt x="271" y="185"/>
                    </a:lnTo>
                    <a:lnTo>
                      <a:pt x="274" y="181"/>
                    </a:lnTo>
                    <a:lnTo>
                      <a:pt x="281" y="174"/>
                    </a:lnTo>
                    <a:lnTo>
                      <a:pt x="286" y="168"/>
                    </a:lnTo>
                    <a:lnTo>
                      <a:pt x="289" y="165"/>
                    </a:lnTo>
                    <a:lnTo>
                      <a:pt x="287" y="162"/>
                    </a:lnTo>
                    <a:lnTo>
                      <a:pt x="287" y="162"/>
                    </a:lnTo>
                    <a:lnTo>
                      <a:pt x="287" y="159"/>
                    </a:lnTo>
                    <a:lnTo>
                      <a:pt x="284" y="158"/>
                    </a:lnTo>
                    <a:lnTo>
                      <a:pt x="280" y="156"/>
                    </a:lnTo>
                    <a:lnTo>
                      <a:pt x="274" y="155"/>
                    </a:lnTo>
                    <a:lnTo>
                      <a:pt x="271" y="154"/>
                    </a:lnTo>
                    <a:lnTo>
                      <a:pt x="271" y="154"/>
                    </a:lnTo>
                    <a:lnTo>
                      <a:pt x="271" y="147"/>
                    </a:lnTo>
                    <a:lnTo>
                      <a:pt x="271" y="141"/>
                    </a:lnTo>
                    <a:lnTo>
                      <a:pt x="270" y="135"/>
                    </a:lnTo>
                    <a:lnTo>
                      <a:pt x="270" y="135"/>
                    </a:lnTo>
                    <a:lnTo>
                      <a:pt x="269" y="129"/>
                    </a:lnTo>
                    <a:lnTo>
                      <a:pt x="269" y="125"/>
                    </a:lnTo>
                    <a:lnTo>
                      <a:pt x="270" y="121"/>
                    </a:lnTo>
                    <a:lnTo>
                      <a:pt x="270" y="118"/>
                    </a:lnTo>
                    <a:lnTo>
                      <a:pt x="270" y="118"/>
                    </a:lnTo>
                    <a:lnTo>
                      <a:pt x="269" y="114"/>
                    </a:lnTo>
                    <a:lnTo>
                      <a:pt x="269" y="111"/>
                    </a:lnTo>
                    <a:lnTo>
                      <a:pt x="271" y="104"/>
                    </a:lnTo>
                    <a:lnTo>
                      <a:pt x="271" y="104"/>
                    </a:lnTo>
                    <a:lnTo>
                      <a:pt x="274" y="100"/>
                    </a:lnTo>
                    <a:lnTo>
                      <a:pt x="277" y="95"/>
                    </a:lnTo>
                    <a:lnTo>
                      <a:pt x="277" y="91"/>
                    </a:lnTo>
                    <a:lnTo>
                      <a:pt x="277" y="91"/>
                    </a:lnTo>
                    <a:lnTo>
                      <a:pt x="279" y="87"/>
                    </a:lnTo>
                    <a:lnTo>
                      <a:pt x="281" y="84"/>
                    </a:lnTo>
                    <a:lnTo>
                      <a:pt x="281" y="84"/>
                    </a:lnTo>
                    <a:lnTo>
                      <a:pt x="279" y="73"/>
                    </a:lnTo>
                    <a:lnTo>
                      <a:pt x="279" y="64"/>
                    </a:lnTo>
                    <a:lnTo>
                      <a:pt x="279" y="64"/>
                    </a:lnTo>
                    <a:lnTo>
                      <a:pt x="277" y="63"/>
                    </a:lnTo>
                    <a:lnTo>
                      <a:pt x="274" y="63"/>
                    </a:lnTo>
                    <a:lnTo>
                      <a:pt x="267" y="63"/>
                    </a:lnTo>
                    <a:lnTo>
                      <a:pt x="267" y="63"/>
                    </a:lnTo>
                    <a:lnTo>
                      <a:pt x="264" y="61"/>
                    </a:lnTo>
                    <a:lnTo>
                      <a:pt x="262" y="58"/>
                    </a:lnTo>
                    <a:lnTo>
                      <a:pt x="259" y="55"/>
                    </a:lnTo>
                    <a:lnTo>
                      <a:pt x="256" y="54"/>
                    </a:lnTo>
                    <a:lnTo>
                      <a:pt x="256" y="54"/>
                    </a:lnTo>
                    <a:lnTo>
                      <a:pt x="253" y="53"/>
                    </a:lnTo>
                    <a:lnTo>
                      <a:pt x="252" y="51"/>
                    </a:lnTo>
                    <a:lnTo>
                      <a:pt x="250" y="50"/>
                    </a:lnTo>
                    <a:lnTo>
                      <a:pt x="249" y="48"/>
                    </a:lnTo>
                    <a:lnTo>
                      <a:pt x="249" y="48"/>
                    </a:lnTo>
                    <a:lnTo>
                      <a:pt x="247" y="46"/>
                    </a:lnTo>
                    <a:lnTo>
                      <a:pt x="244" y="44"/>
                    </a:lnTo>
                    <a:lnTo>
                      <a:pt x="236" y="44"/>
                    </a:lnTo>
                    <a:lnTo>
                      <a:pt x="236" y="44"/>
                    </a:lnTo>
                    <a:lnTo>
                      <a:pt x="232" y="43"/>
                    </a:lnTo>
                    <a:lnTo>
                      <a:pt x="230" y="41"/>
                    </a:lnTo>
                    <a:lnTo>
                      <a:pt x="229" y="40"/>
                    </a:lnTo>
                    <a:lnTo>
                      <a:pt x="227" y="40"/>
                    </a:lnTo>
                    <a:lnTo>
                      <a:pt x="227" y="40"/>
                    </a:lnTo>
                    <a:lnTo>
                      <a:pt x="222" y="38"/>
                    </a:lnTo>
                    <a:lnTo>
                      <a:pt x="219" y="37"/>
                    </a:lnTo>
                    <a:lnTo>
                      <a:pt x="216" y="34"/>
                    </a:lnTo>
                    <a:lnTo>
                      <a:pt x="216" y="34"/>
                    </a:lnTo>
                    <a:lnTo>
                      <a:pt x="212" y="33"/>
                    </a:lnTo>
                    <a:lnTo>
                      <a:pt x="206" y="31"/>
                    </a:lnTo>
                    <a:lnTo>
                      <a:pt x="200" y="33"/>
                    </a:lnTo>
                    <a:lnTo>
                      <a:pt x="197" y="34"/>
                    </a:lnTo>
                    <a:lnTo>
                      <a:pt x="197" y="34"/>
                    </a:lnTo>
                    <a:lnTo>
                      <a:pt x="195" y="36"/>
                    </a:lnTo>
                    <a:lnTo>
                      <a:pt x="192" y="36"/>
                    </a:lnTo>
                    <a:lnTo>
                      <a:pt x="186" y="36"/>
                    </a:lnTo>
                    <a:lnTo>
                      <a:pt x="186" y="36"/>
                    </a:lnTo>
                    <a:lnTo>
                      <a:pt x="182" y="37"/>
                    </a:lnTo>
                    <a:lnTo>
                      <a:pt x="178" y="40"/>
                    </a:lnTo>
                    <a:lnTo>
                      <a:pt x="172" y="46"/>
                    </a:lnTo>
                    <a:lnTo>
                      <a:pt x="172" y="46"/>
                    </a:lnTo>
                    <a:lnTo>
                      <a:pt x="169" y="47"/>
                    </a:lnTo>
                    <a:lnTo>
                      <a:pt x="166" y="47"/>
                    </a:lnTo>
                    <a:lnTo>
                      <a:pt x="159" y="48"/>
                    </a:lnTo>
                    <a:lnTo>
                      <a:pt x="159" y="48"/>
                    </a:lnTo>
                    <a:lnTo>
                      <a:pt x="159" y="53"/>
                    </a:lnTo>
                    <a:lnTo>
                      <a:pt x="158" y="57"/>
                    </a:lnTo>
                    <a:lnTo>
                      <a:pt x="158" y="57"/>
                    </a:lnTo>
                    <a:lnTo>
                      <a:pt x="153" y="58"/>
                    </a:lnTo>
                    <a:lnTo>
                      <a:pt x="145" y="61"/>
                    </a:lnTo>
                    <a:lnTo>
                      <a:pt x="133" y="63"/>
                    </a:lnTo>
                    <a:lnTo>
                      <a:pt x="124" y="64"/>
                    </a:lnTo>
                    <a:lnTo>
                      <a:pt x="124" y="64"/>
                    </a:lnTo>
                    <a:lnTo>
                      <a:pt x="119" y="63"/>
                    </a:lnTo>
                    <a:lnTo>
                      <a:pt x="115" y="61"/>
                    </a:lnTo>
                    <a:lnTo>
                      <a:pt x="109" y="55"/>
                    </a:lnTo>
                    <a:lnTo>
                      <a:pt x="102" y="50"/>
                    </a:lnTo>
                    <a:lnTo>
                      <a:pt x="99" y="47"/>
                    </a:lnTo>
                    <a:lnTo>
                      <a:pt x="94" y="47"/>
                    </a:lnTo>
                    <a:lnTo>
                      <a:pt x="94" y="47"/>
                    </a:lnTo>
                    <a:lnTo>
                      <a:pt x="89" y="46"/>
                    </a:lnTo>
                    <a:lnTo>
                      <a:pt x="87" y="44"/>
                    </a:lnTo>
                    <a:lnTo>
                      <a:pt x="81" y="40"/>
                    </a:lnTo>
                    <a:lnTo>
                      <a:pt x="77" y="34"/>
                    </a:lnTo>
                    <a:lnTo>
                      <a:pt x="75" y="27"/>
                    </a:lnTo>
                    <a:lnTo>
                      <a:pt x="75" y="27"/>
                    </a:lnTo>
                    <a:lnTo>
                      <a:pt x="67" y="23"/>
                    </a:lnTo>
                    <a:lnTo>
                      <a:pt x="64" y="21"/>
                    </a:lnTo>
                    <a:lnTo>
                      <a:pt x="62" y="18"/>
                    </a:lnTo>
                    <a:lnTo>
                      <a:pt x="62" y="18"/>
                    </a:lnTo>
                    <a:lnTo>
                      <a:pt x="64" y="16"/>
                    </a:lnTo>
                    <a:lnTo>
                      <a:pt x="65" y="10"/>
                    </a:lnTo>
                    <a:lnTo>
                      <a:pt x="64" y="4"/>
                    </a:lnTo>
                    <a:lnTo>
                      <a:pt x="62" y="4"/>
                    </a:lnTo>
                    <a:lnTo>
                      <a:pt x="60" y="4"/>
                    </a:lnTo>
                    <a:lnTo>
                      <a:pt x="60" y="4"/>
                    </a:lnTo>
                    <a:lnTo>
                      <a:pt x="47" y="14"/>
                    </a:lnTo>
                    <a:lnTo>
                      <a:pt x="37" y="17"/>
                    </a:lnTo>
                    <a:lnTo>
                      <a:pt x="32" y="18"/>
                    </a:lnTo>
                    <a:lnTo>
                      <a:pt x="28" y="18"/>
                    </a:lnTo>
                    <a:lnTo>
                      <a:pt x="28" y="18"/>
                    </a:lnTo>
                    <a:lnTo>
                      <a:pt x="21" y="17"/>
                    </a:lnTo>
                    <a:lnTo>
                      <a:pt x="20" y="16"/>
                    </a:lnTo>
                    <a:lnTo>
                      <a:pt x="20" y="14"/>
                    </a:lnTo>
                    <a:lnTo>
                      <a:pt x="17" y="13"/>
                    </a:lnTo>
                    <a:lnTo>
                      <a:pt x="17" y="13"/>
                    </a:lnTo>
                    <a:lnTo>
                      <a:pt x="14" y="9"/>
                    </a:lnTo>
                    <a:lnTo>
                      <a:pt x="13" y="6"/>
                    </a:lnTo>
                    <a:lnTo>
                      <a:pt x="11" y="1"/>
                    </a:lnTo>
                    <a:lnTo>
                      <a:pt x="10" y="1"/>
                    </a:lnTo>
                    <a:lnTo>
                      <a:pt x="7" y="0"/>
                    </a:lnTo>
                    <a:lnTo>
                      <a:pt x="7" y="0"/>
                    </a:lnTo>
                    <a:lnTo>
                      <a:pt x="5" y="0"/>
                    </a:lnTo>
                    <a:lnTo>
                      <a:pt x="4" y="1"/>
                    </a:lnTo>
                    <a:lnTo>
                      <a:pt x="3" y="4"/>
                    </a:lnTo>
                    <a:lnTo>
                      <a:pt x="3" y="7"/>
                    </a:lnTo>
                    <a:lnTo>
                      <a:pt x="3" y="9"/>
                    </a:lnTo>
                    <a:lnTo>
                      <a:pt x="1" y="9"/>
                    </a:lnTo>
                    <a:lnTo>
                      <a:pt x="1" y="9"/>
                    </a:lnTo>
                    <a:lnTo>
                      <a:pt x="1" y="9"/>
                    </a:lnTo>
                    <a:lnTo>
                      <a:pt x="0" y="10"/>
                    </a:lnTo>
                    <a:lnTo>
                      <a:pt x="0" y="14"/>
                    </a:lnTo>
                    <a:lnTo>
                      <a:pt x="3" y="21"/>
                    </a:lnTo>
                    <a:lnTo>
                      <a:pt x="3" y="21"/>
                    </a:lnTo>
                    <a:lnTo>
                      <a:pt x="3" y="26"/>
                    </a:lnTo>
                    <a:lnTo>
                      <a:pt x="1" y="31"/>
                    </a:lnTo>
                    <a:lnTo>
                      <a:pt x="1" y="36"/>
                    </a:lnTo>
                    <a:lnTo>
                      <a:pt x="3" y="38"/>
                    </a:lnTo>
                    <a:lnTo>
                      <a:pt x="3" y="38"/>
                    </a:lnTo>
                    <a:lnTo>
                      <a:pt x="4" y="41"/>
                    </a:lnTo>
                    <a:lnTo>
                      <a:pt x="7" y="44"/>
                    </a:lnTo>
                    <a:lnTo>
                      <a:pt x="10" y="48"/>
                    </a:lnTo>
                    <a:lnTo>
                      <a:pt x="10" y="51"/>
                    </a:lnTo>
                    <a:lnTo>
                      <a:pt x="10" y="51"/>
                    </a:lnTo>
                    <a:lnTo>
                      <a:pt x="11" y="54"/>
                    </a:lnTo>
                    <a:lnTo>
                      <a:pt x="13" y="57"/>
                    </a:lnTo>
                    <a:lnTo>
                      <a:pt x="14" y="61"/>
                    </a:lnTo>
                    <a:lnTo>
                      <a:pt x="15" y="64"/>
                    </a:lnTo>
                    <a:lnTo>
                      <a:pt x="15" y="64"/>
                    </a:lnTo>
                    <a:lnTo>
                      <a:pt x="17" y="67"/>
                    </a:lnTo>
                    <a:lnTo>
                      <a:pt x="18" y="71"/>
                    </a:lnTo>
                    <a:lnTo>
                      <a:pt x="21" y="73"/>
                    </a:lnTo>
                    <a:lnTo>
                      <a:pt x="24" y="74"/>
                    </a:lnTo>
                    <a:lnTo>
                      <a:pt x="24" y="74"/>
                    </a:lnTo>
                    <a:lnTo>
                      <a:pt x="30" y="75"/>
                    </a:lnTo>
                    <a:lnTo>
                      <a:pt x="31" y="77"/>
                    </a:lnTo>
                    <a:lnTo>
                      <a:pt x="31" y="80"/>
                    </a:lnTo>
                    <a:lnTo>
                      <a:pt x="31" y="80"/>
                    </a:lnTo>
                    <a:lnTo>
                      <a:pt x="31" y="82"/>
                    </a:lnTo>
                    <a:lnTo>
                      <a:pt x="31" y="85"/>
                    </a:lnTo>
                    <a:lnTo>
                      <a:pt x="31" y="88"/>
                    </a:lnTo>
                    <a:lnTo>
                      <a:pt x="28" y="88"/>
                    </a:lnTo>
                    <a:lnTo>
                      <a:pt x="28" y="88"/>
                    </a:lnTo>
                    <a:lnTo>
                      <a:pt x="28" y="90"/>
                    </a:lnTo>
                    <a:lnTo>
                      <a:pt x="27" y="91"/>
                    </a:lnTo>
                    <a:lnTo>
                      <a:pt x="25" y="94"/>
                    </a:lnTo>
                    <a:lnTo>
                      <a:pt x="24" y="98"/>
                    </a:lnTo>
                    <a:lnTo>
                      <a:pt x="23" y="101"/>
                    </a:lnTo>
                    <a:lnTo>
                      <a:pt x="23" y="101"/>
                    </a:lnTo>
                    <a:lnTo>
                      <a:pt x="21" y="104"/>
                    </a:lnTo>
                    <a:lnTo>
                      <a:pt x="21" y="110"/>
                    </a:lnTo>
                    <a:lnTo>
                      <a:pt x="23" y="114"/>
                    </a:lnTo>
                    <a:lnTo>
                      <a:pt x="24" y="117"/>
                    </a:lnTo>
                    <a:lnTo>
                      <a:pt x="24" y="117"/>
                    </a:lnTo>
                    <a:lnTo>
                      <a:pt x="30" y="119"/>
                    </a:lnTo>
                    <a:lnTo>
                      <a:pt x="31" y="122"/>
                    </a:lnTo>
                    <a:lnTo>
                      <a:pt x="32" y="125"/>
                    </a:lnTo>
                    <a:lnTo>
                      <a:pt x="32" y="125"/>
                    </a:lnTo>
                    <a:lnTo>
                      <a:pt x="32" y="127"/>
                    </a:lnTo>
                    <a:lnTo>
                      <a:pt x="34" y="128"/>
                    </a:lnTo>
                    <a:lnTo>
                      <a:pt x="40" y="132"/>
                    </a:lnTo>
                    <a:lnTo>
                      <a:pt x="45" y="135"/>
                    </a:lnTo>
                    <a:lnTo>
                      <a:pt x="50" y="137"/>
                    </a:lnTo>
                    <a:lnTo>
                      <a:pt x="50" y="137"/>
                    </a:lnTo>
                    <a:lnTo>
                      <a:pt x="52" y="138"/>
                    </a:lnTo>
                    <a:lnTo>
                      <a:pt x="54" y="141"/>
                    </a:lnTo>
                    <a:lnTo>
                      <a:pt x="57" y="147"/>
                    </a:lnTo>
                    <a:lnTo>
                      <a:pt x="57" y="147"/>
                    </a:lnTo>
                    <a:lnTo>
                      <a:pt x="58" y="149"/>
                    </a:lnTo>
                    <a:lnTo>
                      <a:pt x="58" y="152"/>
                    </a:lnTo>
                    <a:lnTo>
                      <a:pt x="57" y="155"/>
                    </a:lnTo>
                    <a:lnTo>
                      <a:pt x="57" y="156"/>
                    </a:lnTo>
                    <a:lnTo>
                      <a:pt x="57" y="156"/>
                    </a:lnTo>
                    <a:lnTo>
                      <a:pt x="57" y="159"/>
                    </a:lnTo>
                    <a:lnTo>
                      <a:pt x="60" y="162"/>
                    </a:lnTo>
                    <a:lnTo>
                      <a:pt x="61" y="165"/>
                    </a:lnTo>
                    <a:lnTo>
                      <a:pt x="62" y="168"/>
                    </a:lnTo>
                    <a:lnTo>
                      <a:pt x="62" y="168"/>
                    </a:lnTo>
                    <a:lnTo>
                      <a:pt x="62" y="171"/>
                    </a:lnTo>
                    <a:lnTo>
                      <a:pt x="65" y="174"/>
                    </a:lnTo>
                    <a:lnTo>
                      <a:pt x="71" y="181"/>
                    </a:lnTo>
                    <a:lnTo>
                      <a:pt x="71" y="181"/>
                    </a:lnTo>
                    <a:lnTo>
                      <a:pt x="75" y="179"/>
                    </a:lnTo>
                    <a:lnTo>
                      <a:pt x="75" y="179"/>
                    </a:lnTo>
                    <a:lnTo>
                      <a:pt x="77" y="179"/>
                    </a:lnTo>
                    <a:lnTo>
                      <a:pt x="79" y="178"/>
                    </a:lnTo>
                    <a:lnTo>
                      <a:pt x="79" y="176"/>
                    </a:lnTo>
                    <a:lnTo>
                      <a:pt x="82" y="178"/>
                    </a:lnTo>
                    <a:lnTo>
                      <a:pt x="82" y="178"/>
                    </a:lnTo>
                    <a:lnTo>
                      <a:pt x="85" y="179"/>
                    </a:lnTo>
                    <a:lnTo>
                      <a:pt x="88" y="179"/>
                    </a:lnTo>
                    <a:lnTo>
                      <a:pt x="94" y="178"/>
                    </a:lnTo>
                    <a:lnTo>
                      <a:pt x="94" y="178"/>
                    </a:lnTo>
                    <a:lnTo>
                      <a:pt x="96" y="181"/>
                    </a:lnTo>
                    <a:lnTo>
                      <a:pt x="101" y="186"/>
                    </a:lnTo>
                    <a:lnTo>
                      <a:pt x="109" y="202"/>
                    </a:lnTo>
                    <a:lnTo>
                      <a:pt x="109" y="202"/>
                    </a:lnTo>
                    <a:lnTo>
                      <a:pt x="114" y="212"/>
                    </a:lnTo>
                    <a:lnTo>
                      <a:pt x="115" y="215"/>
                    </a:lnTo>
                    <a:lnTo>
                      <a:pt x="119" y="218"/>
                    </a:lnTo>
                    <a:lnTo>
                      <a:pt x="119" y="218"/>
                    </a:lnTo>
                    <a:lnTo>
                      <a:pt x="124" y="219"/>
                    </a:lnTo>
                    <a:lnTo>
                      <a:pt x="128" y="220"/>
                    </a:lnTo>
                    <a:lnTo>
                      <a:pt x="132" y="222"/>
                    </a:lnTo>
                    <a:lnTo>
                      <a:pt x="138" y="228"/>
                    </a:lnTo>
                    <a:lnTo>
                      <a:pt x="138" y="228"/>
                    </a:lnTo>
                    <a:lnTo>
                      <a:pt x="146" y="232"/>
                    </a:lnTo>
                    <a:lnTo>
                      <a:pt x="156" y="238"/>
                    </a:lnTo>
                    <a:lnTo>
                      <a:pt x="166" y="240"/>
                    </a:lnTo>
                    <a:lnTo>
                      <a:pt x="175" y="240"/>
                    </a:lnTo>
                    <a:lnTo>
                      <a:pt x="175" y="240"/>
                    </a:lnTo>
                    <a:lnTo>
                      <a:pt x="180" y="240"/>
                    </a:lnTo>
                    <a:lnTo>
                      <a:pt x="186" y="236"/>
                    </a:lnTo>
                    <a:lnTo>
                      <a:pt x="193" y="235"/>
                    </a:lnTo>
                    <a:lnTo>
                      <a:pt x="196" y="233"/>
                    </a:lnTo>
                    <a:lnTo>
                      <a:pt x="200" y="233"/>
                    </a:lnTo>
                    <a:lnTo>
                      <a:pt x="200" y="233"/>
                    </a:lnTo>
                    <a:lnTo>
                      <a:pt x="205" y="235"/>
                    </a:lnTo>
                    <a:lnTo>
                      <a:pt x="206" y="238"/>
                    </a:lnTo>
                    <a:lnTo>
                      <a:pt x="209" y="243"/>
                    </a:lnTo>
                    <a:lnTo>
                      <a:pt x="210" y="250"/>
                    </a:lnTo>
                    <a:lnTo>
                      <a:pt x="213" y="255"/>
                    </a:lnTo>
                    <a:lnTo>
                      <a:pt x="213" y="255"/>
                    </a:lnTo>
                    <a:lnTo>
                      <a:pt x="216" y="257"/>
                    </a:lnTo>
                    <a:lnTo>
                      <a:pt x="222" y="259"/>
                    </a:lnTo>
                    <a:lnTo>
                      <a:pt x="240" y="262"/>
                    </a:lnTo>
                    <a:lnTo>
                      <a:pt x="269" y="266"/>
                    </a:lnTo>
                    <a:lnTo>
                      <a:pt x="269" y="266"/>
                    </a:lnTo>
                    <a:lnTo>
                      <a:pt x="286" y="267"/>
                    </a:lnTo>
                    <a:lnTo>
                      <a:pt x="286" y="267"/>
                    </a:lnTo>
                    <a:lnTo>
                      <a:pt x="286" y="263"/>
                    </a:lnTo>
                    <a:lnTo>
                      <a:pt x="286" y="263"/>
                    </a:lnTo>
                    <a:lnTo>
                      <a:pt x="286" y="257"/>
                    </a:lnTo>
                    <a:lnTo>
                      <a:pt x="289" y="253"/>
                    </a:lnTo>
                    <a:lnTo>
                      <a:pt x="291" y="249"/>
                    </a:lnTo>
                    <a:lnTo>
                      <a:pt x="296" y="246"/>
                    </a:lnTo>
                    <a:lnTo>
                      <a:pt x="296" y="246"/>
                    </a:lnTo>
                    <a:lnTo>
                      <a:pt x="303" y="243"/>
                    </a:lnTo>
                    <a:lnTo>
                      <a:pt x="310" y="242"/>
                    </a:lnTo>
                    <a:lnTo>
                      <a:pt x="310" y="242"/>
                    </a:lnTo>
                    <a:lnTo>
                      <a:pt x="311" y="242"/>
                    </a:lnTo>
                    <a:lnTo>
                      <a:pt x="313" y="240"/>
                    </a:lnTo>
                    <a:lnTo>
                      <a:pt x="311" y="236"/>
                    </a:lnTo>
                    <a:lnTo>
                      <a:pt x="308" y="232"/>
                    </a:lnTo>
                    <a:lnTo>
                      <a:pt x="306" y="230"/>
                    </a:lnTo>
                    <a:lnTo>
                      <a:pt x="306" y="23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0" name="Iraq">
                <a:extLst>
                  <a:ext uri="{FF2B5EF4-FFF2-40B4-BE49-F238E27FC236}">
                    <a16:creationId xmlns:a16="http://schemas.microsoft.com/office/drawing/2014/main" id="{D98794AC-AF61-9193-92C6-F1164EDF95E8}"/>
                  </a:ext>
                </a:extLst>
              </p:cNvPr>
              <p:cNvSpPr>
                <a:spLocks/>
              </p:cNvSpPr>
              <p:nvPr/>
            </p:nvSpPr>
            <p:spPr bwMode="auto">
              <a:xfrm>
                <a:off x="5233464" y="3371556"/>
                <a:ext cx="232326" cy="224928"/>
              </a:xfrm>
              <a:custGeom>
                <a:avLst/>
                <a:gdLst/>
                <a:ahLst/>
                <a:cxnLst>
                  <a:cxn ang="0">
                    <a:pos x="134" y="135"/>
                  </a:cxn>
                  <a:cxn ang="0">
                    <a:pos x="140" y="132"/>
                  </a:cxn>
                  <a:cxn ang="0">
                    <a:pos x="150" y="139"/>
                  </a:cxn>
                  <a:cxn ang="0">
                    <a:pos x="157" y="135"/>
                  </a:cxn>
                  <a:cxn ang="0">
                    <a:pos x="148" y="125"/>
                  </a:cxn>
                  <a:cxn ang="0">
                    <a:pos x="147" y="119"/>
                  </a:cxn>
                  <a:cxn ang="0">
                    <a:pos x="143" y="110"/>
                  </a:cxn>
                  <a:cxn ang="0">
                    <a:pos x="144" y="106"/>
                  </a:cxn>
                  <a:cxn ang="0">
                    <a:pos x="143" y="101"/>
                  </a:cxn>
                  <a:cxn ang="0">
                    <a:pos x="136" y="91"/>
                  </a:cxn>
                  <a:cxn ang="0">
                    <a:pos x="126" y="86"/>
                  </a:cxn>
                  <a:cxn ang="0">
                    <a:pos x="118" y="79"/>
                  </a:cxn>
                  <a:cxn ang="0">
                    <a:pos x="116" y="73"/>
                  </a:cxn>
                  <a:cxn ang="0">
                    <a:pos x="109" y="68"/>
                  </a:cxn>
                  <a:cxn ang="0">
                    <a:pos x="109" y="55"/>
                  </a:cxn>
                  <a:cxn ang="0">
                    <a:pos x="111" y="48"/>
                  </a:cxn>
                  <a:cxn ang="0">
                    <a:pos x="114" y="42"/>
                  </a:cxn>
                  <a:cxn ang="0">
                    <a:pos x="117" y="39"/>
                  </a:cxn>
                  <a:cxn ang="0">
                    <a:pos x="117" y="34"/>
                  </a:cxn>
                  <a:cxn ang="0">
                    <a:pos x="110" y="28"/>
                  </a:cxn>
                  <a:cxn ang="0">
                    <a:pos x="104" y="25"/>
                  </a:cxn>
                  <a:cxn ang="0">
                    <a:pos x="101" y="18"/>
                  </a:cxn>
                  <a:cxn ang="0">
                    <a:pos x="97" y="8"/>
                  </a:cxn>
                  <a:cxn ang="0">
                    <a:pos x="94" y="8"/>
                  </a:cxn>
                  <a:cxn ang="0">
                    <a:pos x="83" y="4"/>
                  </a:cxn>
                  <a:cxn ang="0">
                    <a:pos x="79" y="2"/>
                  </a:cxn>
                  <a:cxn ang="0">
                    <a:pos x="70" y="0"/>
                  </a:cxn>
                  <a:cxn ang="0">
                    <a:pos x="62" y="1"/>
                  </a:cxn>
                  <a:cxn ang="0">
                    <a:pos x="57" y="5"/>
                  </a:cxn>
                  <a:cxn ang="0">
                    <a:pos x="44" y="14"/>
                  </a:cxn>
                  <a:cxn ang="0">
                    <a:pos x="39" y="19"/>
                  </a:cxn>
                  <a:cxn ang="0">
                    <a:pos x="40" y="31"/>
                  </a:cxn>
                  <a:cxn ang="0">
                    <a:pos x="39" y="36"/>
                  </a:cxn>
                  <a:cxn ang="0">
                    <a:pos x="39" y="46"/>
                  </a:cxn>
                  <a:cxn ang="0">
                    <a:pos x="35" y="55"/>
                  </a:cxn>
                  <a:cxn ang="0">
                    <a:pos x="0" y="73"/>
                  </a:cxn>
                  <a:cxn ang="0">
                    <a:pos x="5" y="98"/>
                  </a:cxn>
                  <a:cxn ang="0">
                    <a:pos x="17" y="98"/>
                  </a:cxn>
                  <a:cxn ang="0">
                    <a:pos x="33" y="106"/>
                  </a:cxn>
                  <a:cxn ang="0">
                    <a:pos x="69" y="129"/>
                  </a:cxn>
                  <a:cxn ang="0">
                    <a:pos x="93" y="147"/>
                  </a:cxn>
                  <a:cxn ang="0">
                    <a:pos x="107" y="150"/>
                  </a:cxn>
                  <a:cxn ang="0">
                    <a:pos x="128" y="143"/>
                  </a:cxn>
                </a:cxnLst>
                <a:rect l="0" t="0" r="r" b="b"/>
                <a:pathLst>
                  <a:path w="157" h="152">
                    <a:moveTo>
                      <a:pt x="131" y="137"/>
                    </a:moveTo>
                    <a:lnTo>
                      <a:pt x="131" y="137"/>
                    </a:lnTo>
                    <a:lnTo>
                      <a:pt x="134" y="135"/>
                    </a:lnTo>
                    <a:lnTo>
                      <a:pt x="136" y="133"/>
                    </a:lnTo>
                    <a:lnTo>
                      <a:pt x="140" y="132"/>
                    </a:lnTo>
                    <a:lnTo>
                      <a:pt x="140" y="132"/>
                    </a:lnTo>
                    <a:lnTo>
                      <a:pt x="141" y="132"/>
                    </a:lnTo>
                    <a:lnTo>
                      <a:pt x="144" y="133"/>
                    </a:lnTo>
                    <a:lnTo>
                      <a:pt x="150" y="139"/>
                    </a:lnTo>
                    <a:lnTo>
                      <a:pt x="150" y="139"/>
                    </a:lnTo>
                    <a:lnTo>
                      <a:pt x="153" y="136"/>
                    </a:lnTo>
                    <a:lnTo>
                      <a:pt x="157" y="135"/>
                    </a:lnTo>
                    <a:lnTo>
                      <a:pt x="157" y="135"/>
                    </a:lnTo>
                    <a:lnTo>
                      <a:pt x="151" y="128"/>
                    </a:lnTo>
                    <a:lnTo>
                      <a:pt x="148" y="125"/>
                    </a:lnTo>
                    <a:lnTo>
                      <a:pt x="148" y="122"/>
                    </a:lnTo>
                    <a:lnTo>
                      <a:pt x="148" y="122"/>
                    </a:lnTo>
                    <a:lnTo>
                      <a:pt x="147" y="119"/>
                    </a:lnTo>
                    <a:lnTo>
                      <a:pt x="146" y="116"/>
                    </a:lnTo>
                    <a:lnTo>
                      <a:pt x="143" y="113"/>
                    </a:lnTo>
                    <a:lnTo>
                      <a:pt x="143" y="110"/>
                    </a:lnTo>
                    <a:lnTo>
                      <a:pt x="143" y="110"/>
                    </a:lnTo>
                    <a:lnTo>
                      <a:pt x="143" y="109"/>
                    </a:lnTo>
                    <a:lnTo>
                      <a:pt x="144" y="106"/>
                    </a:lnTo>
                    <a:lnTo>
                      <a:pt x="144" y="103"/>
                    </a:lnTo>
                    <a:lnTo>
                      <a:pt x="143" y="101"/>
                    </a:lnTo>
                    <a:lnTo>
                      <a:pt x="143" y="101"/>
                    </a:lnTo>
                    <a:lnTo>
                      <a:pt x="140" y="95"/>
                    </a:lnTo>
                    <a:lnTo>
                      <a:pt x="138" y="92"/>
                    </a:lnTo>
                    <a:lnTo>
                      <a:pt x="136" y="91"/>
                    </a:lnTo>
                    <a:lnTo>
                      <a:pt x="136" y="91"/>
                    </a:lnTo>
                    <a:lnTo>
                      <a:pt x="131" y="89"/>
                    </a:lnTo>
                    <a:lnTo>
                      <a:pt x="126" y="86"/>
                    </a:lnTo>
                    <a:lnTo>
                      <a:pt x="120" y="82"/>
                    </a:lnTo>
                    <a:lnTo>
                      <a:pt x="118" y="81"/>
                    </a:lnTo>
                    <a:lnTo>
                      <a:pt x="118" y="79"/>
                    </a:lnTo>
                    <a:lnTo>
                      <a:pt x="118" y="79"/>
                    </a:lnTo>
                    <a:lnTo>
                      <a:pt x="117" y="76"/>
                    </a:lnTo>
                    <a:lnTo>
                      <a:pt x="116" y="73"/>
                    </a:lnTo>
                    <a:lnTo>
                      <a:pt x="110" y="71"/>
                    </a:lnTo>
                    <a:lnTo>
                      <a:pt x="110" y="71"/>
                    </a:lnTo>
                    <a:lnTo>
                      <a:pt x="109" y="68"/>
                    </a:lnTo>
                    <a:lnTo>
                      <a:pt x="107" y="64"/>
                    </a:lnTo>
                    <a:lnTo>
                      <a:pt x="107" y="58"/>
                    </a:lnTo>
                    <a:lnTo>
                      <a:pt x="109" y="55"/>
                    </a:lnTo>
                    <a:lnTo>
                      <a:pt x="109" y="55"/>
                    </a:lnTo>
                    <a:lnTo>
                      <a:pt x="110" y="52"/>
                    </a:lnTo>
                    <a:lnTo>
                      <a:pt x="111" y="48"/>
                    </a:lnTo>
                    <a:lnTo>
                      <a:pt x="113" y="45"/>
                    </a:lnTo>
                    <a:lnTo>
                      <a:pt x="114" y="44"/>
                    </a:lnTo>
                    <a:lnTo>
                      <a:pt x="114" y="42"/>
                    </a:lnTo>
                    <a:lnTo>
                      <a:pt x="114" y="42"/>
                    </a:lnTo>
                    <a:lnTo>
                      <a:pt x="117" y="42"/>
                    </a:lnTo>
                    <a:lnTo>
                      <a:pt x="117" y="39"/>
                    </a:lnTo>
                    <a:lnTo>
                      <a:pt x="117" y="36"/>
                    </a:lnTo>
                    <a:lnTo>
                      <a:pt x="117" y="34"/>
                    </a:lnTo>
                    <a:lnTo>
                      <a:pt x="117" y="34"/>
                    </a:lnTo>
                    <a:lnTo>
                      <a:pt x="117" y="31"/>
                    </a:lnTo>
                    <a:lnTo>
                      <a:pt x="116" y="29"/>
                    </a:lnTo>
                    <a:lnTo>
                      <a:pt x="110" y="28"/>
                    </a:lnTo>
                    <a:lnTo>
                      <a:pt x="110" y="28"/>
                    </a:lnTo>
                    <a:lnTo>
                      <a:pt x="107" y="27"/>
                    </a:lnTo>
                    <a:lnTo>
                      <a:pt x="104" y="25"/>
                    </a:lnTo>
                    <a:lnTo>
                      <a:pt x="103" y="21"/>
                    </a:lnTo>
                    <a:lnTo>
                      <a:pt x="101" y="18"/>
                    </a:lnTo>
                    <a:lnTo>
                      <a:pt x="101" y="18"/>
                    </a:lnTo>
                    <a:lnTo>
                      <a:pt x="100" y="15"/>
                    </a:lnTo>
                    <a:lnTo>
                      <a:pt x="99" y="11"/>
                    </a:lnTo>
                    <a:lnTo>
                      <a:pt x="97" y="8"/>
                    </a:lnTo>
                    <a:lnTo>
                      <a:pt x="96" y="5"/>
                    </a:lnTo>
                    <a:lnTo>
                      <a:pt x="96" y="5"/>
                    </a:lnTo>
                    <a:lnTo>
                      <a:pt x="94" y="8"/>
                    </a:lnTo>
                    <a:lnTo>
                      <a:pt x="93" y="8"/>
                    </a:lnTo>
                    <a:lnTo>
                      <a:pt x="89" y="7"/>
                    </a:lnTo>
                    <a:lnTo>
                      <a:pt x="83" y="4"/>
                    </a:lnTo>
                    <a:lnTo>
                      <a:pt x="80" y="2"/>
                    </a:lnTo>
                    <a:lnTo>
                      <a:pt x="79" y="2"/>
                    </a:lnTo>
                    <a:lnTo>
                      <a:pt x="79" y="2"/>
                    </a:lnTo>
                    <a:lnTo>
                      <a:pt x="76" y="2"/>
                    </a:lnTo>
                    <a:lnTo>
                      <a:pt x="73" y="2"/>
                    </a:lnTo>
                    <a:lnTo>
                      <a:pt x="70" y="0"/>
                    </a:lnTo>
                    <a:lnTo>
                      <a:pt x="64" y="0"/>
                    </a:lnTo>
                    <a:lnTo>
                      <a:pt x="64" y="0"/>
                    </a:lnTo>
                    <a:lnTo>
                      <a:pt x="62" y="1"/>
                    </a:lnTo>
                    <a:lnTo>
                      <a:pt x="60" y="2"/>
                    </a:lnTo>
                    <a:lnTo>
                      <a:pt x="57" y="5"/>
                    </a:lnTo>
                    <a:lnTo>
                      <a:pt x="57" y="5"/>
                    </a:lnTo>
                    <a:lnTo>
                      <a:pt x="49" y="12"/>
                    </a:lnTo>
                    <a:lnTo>
                      <a:pt x="49" y="12"/>
                    </a:lnTo>
                    <a:lnTo>
                      <a:pt x="44" y="14"/>
                    </a:lnTo>
                    <a:lnTo>
                      <a:pt x="40" y="17"/>
                    </a:lnTo>
                    <a:lnTo>
                      <a:pt x="39" y="19"/>
                    </a:lnTo>
                    <a:lnTo>
                      <a:pt x="39" y="19"/>
                    </a:lnTo>
                    <a:lnTo>
                      <a:pt x="37" y="24"/>
                    </a:lnTo>
                    <a:lnTo>
                      <a:pt x="39" y="28"/>
                    </a:lnTo>
                    <a:lnTo>
                      <a:pt x="40" y="31"/>
                    </a:lnTo>
                    <a:lnTo>
                      <a:pt x="39" y="34"/>
                    </a:lnTo>
                    <a:lnTo>
                      <a:pt x="39" y="34"/>
                    </a:lnTo>
                    <a:lnTo>
                      <a:pt x="39" y="36"/>
                    </a:lnTo>
                    <a:lnTo>
                      <a:pt x="37" y="39"/>
                    </a:lnTo>
                    <a:lnTo>
                      <a:pt x="39" y="46"/>
                    </a:lnTo>
                    <a:lnTo>
                      <a:pt x="39" y="46"/>
                    </a:lnTo>
                    <a:lnTo>
                      <a:pt x="37" y="48"/>
                    </a:lnTo>
                    <a:lnTo>
                      <a:pt x="36" y="52"/>
                    </a:lnTo>
                    <a:lnTo>
                      <a:pt x="35" y="55"/>
                    </a:lnTo>
                    <a:lnTo>
                      <a:pt x="35" y="55"/>
                    </a:lnTo>
                    <a:lnTo>
                      <a:pt x="0" y="73"/>
                    </a:lnTo>
                    <a:lnTo>
                      <a:pt x="0" y="73"/>
                    </a:lnTo>
                    <a:lnTo>
                      <a:pt x="2" y="82"/>
                    </a:lnTo>
                    <a:lnTo>
                      <a:pt x="2" y="82"/>
                    </a:lnTo>
                    <a:lnTo>
                      <a:pt x="5" y="98"/>
                    </a:lnTo>
                    <a:lnTo>
                      <a:pt x="5" y="98"/>
                    </a:lnTo>
                    <a:lnTo>
                      <a:pt x="12" y="96"/>
                    </a:lnTo>
                    <a:lnTo>
                      <a:pt x="17" y="98"/>
                    </a:lnTo>
                    <a:lnTo>
                      <a:pt x="17" y="98"/>
                    </a:lnTo>
                    <a:lnTo>
                      <a:pt x="25" y="101"/>
                    </a:lnTo>
                    <a:lnTo>
                      <a:pt x="33" y="106"/>
                    </a:lnTo>
                    <a:lnTo>
                      <a:pt x="49" y="116"/>
                    </a:lnTo>
                    <a:lnTo>
                      <a:pt x="49" y="116"/>
                    </a:lnTo>
                    <a:lnTo>
                      <a:pt x="69" y="129"/>
                    </a:lnTo>
                    <a:lnTo>
                      <a:pt x="87" y="145"/>
                    </a:lnTo>
                    <a:lnTo>
                      <a:pt x="87" y="145"/>
                    </a:lnTo>
                    <a:lnTo>
                      <a:pt x="93" y="147"/>
                    </a:lnTo>
                    <a:lnTo>
                      <a:pt x="97" y="149"/>
                    </a:lnTo>
                    <a:lnTo>
                      <a:pt x="107" y="150"/>
                    </a:lnTo>
                    <a:lnTo>
                      <a:pt x="107" y="150"/>
                    </a:lnTo>
                    <a:lnTo>
                      <a:pt x="126" y="152"/>
                    </a:lnTo>
                    <a:lnTo>
                      <a:pt x="126" y="152"/>
                    </a:lnTo>
                    <a:lnTo>
                      <a:pt x="128" y="143"/>
                    </a:lnTo>
                    <a:lnTo>
                      <a:pt x="131" y="137"/>
                    </a:lnTo>
                    <a:lnTo>
                      <a:pt x="131" y="13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1" name="Kuwait">
                <a:extLst>
                  <a:ext uri="{FF2B5EF4-FFF2-40B4-BE49-F238E27FC236}">
                    <a16:creationId xmlns:a16="http://schemas.microsoft.com/office/drawing/2014/main" id="{7C860F49-980A-0828-9305-B66DEFAFECA7}"/>
                  </a:ext>
                </a:extLst>
              </p:cNvPr>
              <p:cNvSpPr>
                <a:spLocks/>
              </p:cNvSpPr>
              <p:nvPr/>
            </p:nvSpPr>
            <p:spPr bwMode="auto">
              <a:xfrm>
                <a:off x="5419917" y="3566888"/>
                <a:ext cx="42915" cy="44394"/>
              </a:xfrm>
              <a:custGeom>
                <a:avLst/>
                <a:gdLst/>
                <a:ahLst/>
                <a:cxnLst>
                  <a:cxn ang="0">
                    <a:pos x="10" y="21"/>
                  </a:cxn>
                  <a:cxn ang="0">
                    <a:pos x="17" y="28"/>
                  </a:cxn>
                  <a:cxn ang="0">
                    <a:pos x="29" y="30"/>
                  </a:cxn>
                  <a:cxn ang="0">
                    <a:pos x="29" y="30"/>
                  </a:cxn>
                  <a:cxn ang="0">
                    <a:pos x="25" y="17"/>
                  </a:cxn>
                  <a:cxn ang="0">
                    <a:pos x="22" y="8"/>
                  </a:cxn>
                  <a:cxn ang="0">
                    <a:pos x="22" y="8"/>
                  </a:cxn>
                  <a:cxn ang="0">
                    <a:pos x="24" y="7"/>
                  </a:cxn>
                  <a:cxn ang="0">
                    <a:pos x="24" y="7"/>
                  </a:cxn>
                  <a:cxn ang="0">
                    <a:pos x="18" y="1"/>
                  </a:cxn>
                  <a:cxn ang="0">
                    <a:pos x="15" y="0"/>
                  </a:cxn>
                  <a:cxn ang="0">
                    <a:pos x="14" y="0"/>
                  </a:cxn>
                  <a:cxn ang="0">
                    <a:pos x="14" y="0"/>
                  </a:cxn>
                  <a:cxn ang="0">
                    <a:pos x="10" y="1"/>
                  </a:cxn>
                  <a:cxn ang="0">
                    <a:pos x="8" y="3"/>
                  </a:cxn>
                  <a:cxn ang="0">
                    <a:pos x="5" y="5"/>
                  </a:cxn>
                  <a:cxn ang="0">
                    <a:pos x="5" y="5"/>
                  </a:cxn>
                  <a:cxn ang="0">
                    <a:pos x="2" y="11"/>
                  </a:cxn>
                  <a:cxn ang="0">
                    <a:pos x="0" y="20"/>
                  </a:cxn>
                  <a:cxn ang="0">
                    <a:pos x="0" y="20"/>
                  </a:cxn>
                  <a:cxn ang="0">
                    <a:pos x="10" y="21"/>
                  </a:cxn>
                  <a:cxn ang="0">
                    <a:pos x="10" y="21"/>
                  </a:cxn>
                </a:cxnLst>
                <a:rect l="0" t="0" r="r" b="b"/>
                <a:pathLst>
                  <a:path w="29" h="30">
                    <a:moveTo>
                      <a:pt x="10" y="21"/>
                    </a:moveTo>
                    <a:lnTo>
                      <a:pt x="17" y="28"/>
                    </a:lnTo>
                    <a:lnTo>
                      <a:pt x="29" y="30"/>
                    </a:lnTo>
                    <a:lnTo>
                      <a:pt x="29" y="30"/>
                    </a:lnTo>
                    <a:lnTo>
                      <a:pt x="25" y="17"/>
                    </a:lnTo>
                    <a:lnTo>
                      <a:pt x="22" y="8"/>
                    </a:lnTo>
                    <a:lnTo>
                      <a:pt x="22" y="8"/>
                    </a:lnTo>
                    <a:lnTo>
                      <a:pt x="24" y="7"/>
                    </a:lnTo>
                    <a:lnTo>
                      <a:pt x="24" y="7"/>
                    </a:lnTo>
                    <a:lnTo>
                      <a:pt x="18" y="1"/>
                    </a:lnTo>
                    <a:lnTo>
                      <a:pt x="15" y="0"/>
                    </a:lnTo>
                    <a:lnTo>
                      <a:pt x="14" y="0"/>
                    </a:lnTo>
                    <a:lnTo>
                      <a:pt x="14" y="0"/>
                    </a:lnTo>
                    <a:lnTo>
                      <a:pt x="10" y="1"/>
                    </a:lnTo>
                    <a:lnTo>
                      <a:pt x="8" y="3"/>
                    </a:lnTo>
                    <a:lnTo>
                      <a:pt x="5" y="5"/>
                    </a:lnTo>
                    <a:lnTo>
                      <a:pt x="5" y="5"/>
                    </a:lnTo>
                    <a:lnTo>
                      <a:pt x="2" y="11"/>
                    </a:lnTo>
                    <a:lnTo>
                      <a:pt x="0" y="20"/>
                    </a:lnTo>
                    <a:lnTo>
                      <a:pt x="0" y="20"/>
                    </a:lnTo>
                    <a:lnTo>
                      <a:pt x="10" y="21"/>
                    </a:lnTo>
                    <a:lnTo>
                      <a:pt x="10" y="2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2" name="Yemen">
                <a:extLst>
                  <a:ext uri="{FF2B5EF4-FFF2-40B4-BE49-F238E27FC236}">
                    <a16:creationId xmlns:a16="http://schemas.microsoft.com/office/drawing/2014/main" id="{DFEE170E-6D0C-2794-F2CF-7FCE95DA8F43}"/>
                  </a:ext>
                </a:extLst>
              </p:cNvPr>
              <p:cNvSpPr>
                <a:spLocks/>
              </p:cNvSpPr>
              <p:nvPr/>
            </p:nvSpPr>
            <p:spPr bwMode="auto">
              <a:xfrm>
                <a:off x="5322250" y="3851007"/>
                <a:ext cx="253044" cy="153897"/>
              </a:xfrm>
              <a:custGeom>
                <a:avLst/>
                <a:gdLst/>
                <a:ahLst/>
                <a:cxnLst>
                  <a:cxn ang="0">
                    <a:pos x="135" y="4"/>
                  </a:cxn>
                  <a:cxn ang="0">
                    <a:pos x="117" y="6"/>
                  </a:cxn>
                  <a:cxn ang="0">
                    <a:pos x="104" y="7"/>
                  </a:cxn>
                  <a:cxn ang="0">
                    <a:pos x="91" y="15"/>
                  </a:cxn>
                  <a:cxn ang="0">
                    <a:pos x="78" y="28"/>
                  </a:cxn>
                  <a:cxn ang="0">
                    <a:pos x="77" y="33"/>
                  </a:cxn>
                  <a:cxn ang="0">
                    <a:pos x="71" y="34"/>
                  </a:cxn>
                  <a:cxn ang="0">
                    <a:pos x="68" y="33"/>
                  </a:cxn>
                  <a:cxn ang="0">
                    <a:pos x="56" y="30"/>
                  </a:cxn>
                  <a:cxn ang="0">
                    <a:pos x="46" y="28"/>
                  </a:cxn>
                  <a:cxn ang="0">
                    <a:pos x="37" y="27"/>
                  </a:cxn>
                  <a:cxn ang="0">
                    <a:pos x="26" y="27"/>
                  </a:cxn>
                  <a:cxn ang="0">
                    <a:pos x="19" y="25"/>
                  </a:cxn>
                  <a:cxn ang="0">
                    <a:pos x="14" y="25"/>
                  </a:cxn>
                  <a:cxn ang="0">
                    <a:pos x="10" y="27"/>
                  </a:cxn>
                  <a:cxn ang="0">
                    <a:pos x="7" y="31"/>
                  </a:cxn>
                  <a:cxn ang="0">
                    <a:pos x="7" y="35"/>
                  </a:cxn>
                  <a:cxn ang="0">
                    <a:pos x="7" y="40"/>
                  </a:cxn>
                  <a:cxn ang="0">
                    <a:pos x="0" y="44"/>
                  </a:cxn>
                  <a:cxn ang="0">
                    <a:pos x="2" y="54"/>
                  </a:cxn>
                  <a:cxn ang="0">
                    <a:pos x="0" y="58"/>
                  </a:cxn>
                  <a:cxn ang="0">
                    <a:pos x="3" y="72"/>
                  </a:cxn>
                  <a:cxn ang="0">
                    <a:pos x="6" y="80"/>
                  </a:cxn>
                  <a:cxn ang="0">
                    <a:pos x="10" y="92"/>
                  </a:cxn>
                  <a:cxn ang="0">
                    <a:pos x="12" y="102"/>
                  </a:cxn>
                  <a:cxn ang="0">
                    <a:pos x="16" y="104"/>
                  </a:cxn>
                  <a:cxn ang="0">
                    <a:pos x="33" y="102"/>
                  </a:cxn>
                  <a:cxn ang="0">
                    <a:pos x="41" y="99"/>
                  </a:cxn>
                  <a:cxn ang="0">
                    <a:pos x="51" y="94"/>
                  </a:cxn>
                  <a:cxn ang="0">
                    <a:pos x="61" y="92"/>
                  </a:cxn>
                  <a:cxn ang="0">
                    <a:pos x="71" y="89"/>
                  </a:cxn>
                  <a:cxn ang="0">
                    <a:pos x="78" y="84"/>
                  </a:cxn>
                  <a:cxn ang="0">
                    <a:pos x="86" y="82"/>
                  </a:cxn>
                  <a:cxn ang="0">
                    <a:pos x="95" y="82"/>
                  </a:cxn>
                  <a:cxn ang="0">
                    <a:pos x="101" y="80"/>
                  </a:cxn>
                  <a:cxn ang="0">
                    <a:pos x="107" y="74"/>
                  </a:cxn>
                  <a:cxn ang="0">
                    <a:pos x="120" y="68"/>
                  </a:cxn>
                  <a:cxn ang="0">
                    <a:pos x="141" y="62"/>
                  </a:cxn>
                  <a:cxn ang="0">
                    <a:pos x="154" y="54"/>
                  </a:cxn>
                  <a:cxn ang="0">
                    <a:pos x="157" y="45"/>
                  </a:cxn>
                  <a:cxn ang="0">
                    <a:pos x="159" y="44"/>
                  </a:cxn>
                  <a:cxn ang="0">
                    <a:pos x="171" y="41"/>
                  </a:cxn>
                  <a:cxn ang="0">
                    <a:pos x="151" y="0"/>
                  </a:cxn>
                  <a:cxn ang="0">
                    <a:pos x="135" y="4"/>
                  </a:cxn>
                </a:cxnLst>
                <a:rect l="0" t="0" r="r" b="b"/>
                <a:pathLst>
                  <a:path w="171" h="104">
                    <a:moveTo>
                      <a:pt x="135" y="4"/>
                    </a:moveTo>
                    <a:lnTo>
                      <a:pt x="135" y="4"/>
                    </a:lnTo>
                    <a:lnTo>
                      <a:pt x="127" y="6"/>
                    </a:lnTo>
                    <a:lnTo>
                      <a:pt x="117" y="6"/>
                    </a:lnTo>
                    <a:lnTo>
                      <a:pt x="108" y="6"/>
                    </a:lnTo>
                    <a:lnTo>
                      <a:pt x="104" y="7"/>
                    </a:lnTo>
                    <a:lnTo>
                      <a:pt x="104" y="7"/>
                    </a:lnTo>
                    <a:lnTo>
                      <a:pt x="91" y="15"/>
                    </a:lnTo>
                    <a:lnTo>
                      <a:pt x="84" y="23"/>
                    </a:lnTo>
                    <a:lnTo>
                      <a:pt x="78" y="28"/>
                    </a:lnTo>
                    <a:lnTo>
                      <a:pt x="78" y="28"/>
                    </a:lnTo>
                    <a:lnTo>
                      <a:pt x="77" y="33"/>
                    </a:lnTo>
                    <a:lnTo>
                      <a:pt x="74" y="34"/>
                    </a:lnTo>
                    <a:lnTo>
                      <a:pt x="71" y="34"/>
                    </a:lnTo>
                    <a:lnTo>
                      <a:pt x="68" y="33"/>
                    </a:lnTo>
                    <a:lnTo>
                      <a:pt x="68" y="33"/>
                    </a:lnTo>
                    <a:lnTo>
                      <a:pt x="63" y="31"/>
                    </a:lnTo>
                    <a:lnTo>
                      <a:pt x="56" y="30"/>
                    </a:lnTo>
                    <a:lnTo>
                      <a:pt x="49" y="30"/>
                    </a:lnTo>
                    <a:lnTo>
                      <a:pt x="46" y="28"/>
                    </a:lnTo>
                    <a:lnTo>
                      <a:pt x="46" y="28"/>
                    </a:lnTo>
                    <a:lnTo>
                      <a:pt x="37" y="27"/>
                    </a:lnTo>
                    <a:lnTo>
                      <a:pt x="26" y="27"/>
                    </a:lnTo>
                    <a:lnTo>
                      <a:pt x="26" y="27"/>
                    </a:lnTo>
                    <a:lnTo>
                      <a:pt x="21" y="27"/>
                    </a:lnTo>
                    <a:lnTo>
                      <a:pt x="19" y="25"/>
                    </a:lnTo>
                    <a:lnTo>
                      <a:pt x="16" y="25"/>
                    </a:lnTo>
                    <a:lnTo>
                      <a:pt x="14" y="25"/>
                    </a:lnTo>
                    <a:lnTo>
                      <a:pt x="14" y="25"/>
                    </a:lnTo>
                    <a:lnTo>
                      <a:pt x="10" y="27"/>
                    </a:lnTo>
                    <a:lnTo>
                      <a:pt x="7" y="31"/>
                    </a:lnTo>
                    <a:lnTo>
                      <a:pt x="7" y="31"/>
                    </a:lnTo>
                    <a:lnTo>
                      <a:pt x="7" y="33"/>
                    </a:lnTo>
                    <a:lnTo>
                      <a:pt x="7" y="35"/>
                    </a:lnTo>
                    <a:lnTo>
                      <a:pt x="7" y="40"/>
                    </a:lnTo>
                    <a:lnTo>
                      <a:pt x="7" y="40"/>
                    </a:lnTo>
                    <a:lnTo>
                      <a:pt x="0" y="44"/>
                    </a:lnTo>
                    <a:lnTo>
                      <a:pt x="0" y="44"/>
                    </a:lnTo>
                    <a:lnTo>
                      <a:pt x="2" y="50"/>
                    </a:lnTo>
                    <a:lnTo>
                      <a:pt x="2" y="54"/>
                    </a:lnTo>
                    <a:lnTo>
                      <a:pt x="2" y="54"/>
                    </a:lnTo>
                    <a:lnTo>
                      <a:pt x="0" y="58"/>
                    </a:lnTo>
                    <a:lnTo>
                      <a:pt x="2" y="65"/>
                    </a:lnTo>
                    <a:lnTo>
                      <a:pt x="3" y="72"/>
                    </a:lnTo>
                    <a:lnTo>
                      <a:pt x="6" y="80"/>
                    </a:lnTo>
                    <a:lnTo>
                      <a:pt x="6" y="80"/>
                    </a:lnTo>
                    <a:lnTo>
                      <a:pt x="9" y="85"/>
                    </a:lnTo>
                    <a:lnTo>
                      <a:pt x="10" y="92"/>
                    </a:lnTo>
                    <a:lnTo>
                      <a:pt x="10" y="99"/>
                    </a:lnTo>
                    <a:lnTo>
                      <a:pt x="12" y="102"/>
                    </a:lnTo>
                    <a:lnTo>
                      <a:pt x="12" y="102"/>
                    </a:lnTo>
                    <a:lnTo>
                      <a:pt x="16" y="104"/>
                    </a:lnTo>
                    <a:lnTo>
                      <a:pt x="24" y="104"/>
                    </a:lnTo>
                    <a:lnTo>
                      <a:pt x="33" y="102"/>
                    </a:lnTo>
                    <a:lnTo>
                      <a:pt x="41" y="99"/>
                    </a:lnTo>
                    <a:lnTo>
                      <a:pt x="41" y="99"/>
                    </a:lnTo>
                    <a:lnTo>
                      <a:pt x="47" y="97"/>
                    </a:lnTo>
                    <a:lnTo>
                      <a:pt x="51" y="94"/>
                    </a:lnTo>
                    <a:lnTo>
                      <a:pt x="61" y="92"/>
                    </a:lnTo>
                    <a:lnTo>
                      <a:pt x="61" y="92"/>
                    </a:lnTo>
                    <a:lnTo>
                      <a:pt x="67" y="92"/>
                    </a:lnTo>
                    <a:lnTo>
                      <a:pt x="71" y="89"/>
                    </a:lnTo>
                    <a:lnTo>
                      <a:pt x="78" y="84"/>
                    </a:lnTo>
                    <a:lnTo>
                      <a:pt x="78" y="84"/>
                    </a:lnTo>
                    <a:lnTo>
                      <a:pt x="81" y="82"/>
                    </a:lnTo>
                    <a:lnTo>
                      <a:pt x="86" y="82"/>
                    </a:lnTo>
                    <a:lnTo>
                      <a:pt x="95" y="82"/>
                    </a:lnTo>
                    <a:lnTo>
                      <a:pt x="95" y="82"/>
                    </a:lnTo>
                    <a:lnTo>
                      <a:pt x="98" y="81"/>
                    </a:lnTo>
                    <a:lnTo>
                      <a:pt x="101" y="80"/>
                    </a:lnTo>
                    <a:lnTo>
                      <a:pt x="107" y="74"/>
                    </a:lnTo>
                    <a:lnTo>
                      <a:pt x="107" y="74"/>
                    </a:lnTo>
                    <a:lnTo>
                      <a:pt x="113" y="70"/>
                    </a:lnTo>
                    <a:lnTo>
                      <a:pt x="120" y="68"/>
                    </a:lnTo>
                    <a:lnTo>
                      <a:pt x="141" y="62"/>
                    </a:lnTo>
                    <a:lnTo>
                      <a:pt x="141" y="62"/>
                    </a:lnTo>
                    <a:lnTo>
                      <a:pt x="150" y="58"/>
                    </a:lnTo>
                    <a:lnTo>
                      <a:pt x="154" y="54"/>
                    </a:lnTo>
                    <a:lnTo>
                      <a:pt x="155" y="50"/>
                    </a:lnTo>
                    <a:lnTo>
                      <a:pt x="157" y="45"/>
                    </a:lnTo>
                    <a:lnTo>
                      <a:pt x="157" y="45"/>
                    </a:lnTo>
                    <a:lnTo>
                      <a:pt x="159" y="44"/>
                    </a:lnTo>
                    <a:lnTo>
                      <a:pt x="162" y="43"/>
                    </a:lnTo>
                    <a:lnTo>
                      <a:pt x="171" y="41"/>
                    </a:lnTo>
                    <a:lnTo>
                      <a:pt x="171" y="41"/>
                    </a:lnTo>
                    <a:lnTo>
                      <a:pt x="151" y="0"/>
                    </a:lnTo>
                    <a:lnTo>
                      <a:pt x="151" y="0"/>
                    </a:lnTo>
                    <a:lnTo>
                      <a:pt x="135" y="4"/>
                    </a:lnTo>
                    <a:lnTo>
                      <a:pt x="135" y="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3" name="Oman">
                <a:extLst>
                  <a:ext uri="{FF2B5EF4-FFF2-40B4-BE49-F238E27FC236}">
                    <a16:creationId xmlns:a16="http://schemas.microsoft.com/office/drawing/2014/main" id="{CB416905-A862-C896-517F-D66019127DF9}"/>
                  </a:ext>
                </a:extLst>
              </p:cNvPr>
              <p:cNvSpPr>
                <a:spLocks/>
              </p:cNvSpPr>
              <p:nvPr/>
            </p:nvSpPr>
            <p:spPr bwMode="auto">
              <a:xfrm>
                <a:off x="5545698" y="3698590"/>
                <a:ext cx="189412" cy="213089"/>
              </a:xfrm>
              <a:custGeom>
                <a:avLst/>
                <a:gdLst/>
                <a:ahLst/>
                <a:cxnLst>
                  <a:cxn ang="0">
                    <a:pos x="64" y="16"/>
                  </a:cxn>
                  <a:cxn ang="0">
                    <a:pos x="48" y="42"/>
                  </a:cxn>
                  <a:cxn ang="0">
                    <a:pos x="51" y="42"/>
                  </a:cxn>
                  <a:cxn ang="0">
                    <a:pos x="54" y="43"/>
                  </a:cxn>
                  <a:cxn ang="0">
                    <a:pos x="60" y="50"/>
                  </a:cxn>
                  <a:cxn ang="0">
                    <a:pos x="60" y="53"/>
                  </a:cxn>
                  <a:cxn ang="0">
                    <a:pos x="51" y="82"/>
                  </a:cxn>
                  <a:cxn ang="0">
                    <a:pos x="48" y="87"/>
                  </a:cxn>
                  <a:cxn ang="0">
                    <a:pos x="0" y="103"/>
                  </a:cxn>
                  <a:cxn ang="0">
                    <a:pos x="20" y="144"/>
                  </a:cxn>
                  <a:cxn ang="0">
                    <a:pos x="24" y="141"/>
                  </a:cxn>
                  <a:cxn ang="0">
                    <a:pos x="30" y="140"/>
                  </a:cxn>
                  <a:cxn ang="0">
                    <a:pos x="44" y="138"/>
                  </a:cxn>
                  <a:cxn ang="0">
                    <a:pos x="50" y="137"/>
                  </a:cxn>
                  <a:cxn ang="0">
                    <a:pos x="53" y="136"/>
                  </a:cxn>
                  <a:cxn ang="0">
                    <a:pos x="53" y="128"/>
                  </a:cxn>
                  <a:cxn ang="0">
                    <a:pos x="55" y="124"/>
                  </a:cxn>
                  <a:cxn ang="0">
                    <a:pos x="65" y="123"/>
                  </a:cxn>
                  <a:cxn ang="0">
                    <a:pos x="74" y="121"/>
                  </a:cxn>
                  <a:cxn ang="0">
                    <a:pos x="75" y="120"/>
                  </a:cxn>
                  <a:cxn ang="0">
                    <a:pos x="80" y="110"/>
                  </a:cxn>
                  <a:cxn ang="0">
                    <a:pos x="84" y="107"/>
                  </a:cxn>
                  <a:cxn ang="0">
                    <a:pos x="94" y="104"/>
                  </a:cxn>
                  <a:cxn ang="0">
                    <a:pos x="94" y="101"/>
                  </a:cxn>
                  <a:cxn ang="0">
                    <a:pos x="94" y="90"/>
                  </a:cxn>
                  <a:cxn ang="0">
                    <a:pos x="98" y="82"/>
                  </a:cxn>
                  <a:cxn ang="0">
                    <a:pos x="100" y="80"/>
                  </a:cxn>
                  <a:cxn ang="0">
                    <a:pos x="108" y="77"/>
                  </a:cxn>
                  <a:cxn ang="0">
                    <a:pos x="112" y="72"/>
                  </a:cxn>
                  <a:cxn ang="0">
                    <a:pos x="114" y="69"/>
                  </a:cxn>
                  <a:cxn ang="0">
                    <a:pos x="125" y="53"/>
                  </a:cxn>
                  <a:cxn ang="0">
                    <a:pos x="128" y="49"/>
                  </a:cxn>
                  <a:cxn ang="0">
                    <a:pos x="127" y="45"/>
                  </a:cxn>
                  <a:cxn ang="0">
                    <a:pos x="125" y="45"/>
                  </a:cxn>
                  <a:cxn ang="0">
                    <a:pos x="117" y="36"/>
                  </a:cxn>
                  <a:cxn ang="0">
                    <a:pos x="111" y="27"/>
                  </a:cxn>
                  <a:cxn ang="0">
                    <a:pos x="101" y="25"/>
                  </a:cxn>
                  <a:cxn ang="0">
                    <a:pos x="88" y="20"/>
                  </a:cxn>
                  <a:cxn ang="0">
                    <a:pos x="84" y="17"/>
                  </a:cxn>
                  <a:cxn ang="0">
                    <a:pos x="78" y="10"/>
                  </a:cxn>
                  <a:cxn ang="0">
                    <a:pos x="70" y="3"/>
                  </a:cxn>
                </a:cxnLst>
                <a:rect l="0" t="0" r="r" b="b"/>
                <a:pathLst>
                  <a:path w="128" h="144">
                    <a:moveTo>
                      <a:pt x="64" y="3"/>
                    </a:moveTo>
                    <a:lnTo>
                      <a:pt x="64" y="16"/>
                    </a:lnTo>
                    <a:lnTo>
                      <a:pt x="54" y="29"/>
                    </a:lnTo>
                    <a:lnTo>
                      <a:pt x="48" y="42"/>
                    </a:lnTo>
                    <a:lnTo>
                      <a:pt x="48" y="42"/>
                    </a:lnTo>
                    <a:lnTo>
                      <a:pt x="51" y="42"/>
                    </a:lnTo>
                    <a:lnTo>
                      <a:pt x="51" y="42"/>
                    </a:lnTo>
                    <a:lnTo>
                      <a:pt x="54" y="43"/>
                    </a:lnTo>
                    <a:lnTo>
                      <a:pt x="57" y="46"/>
                    </a:lnTo>
                    <a:lnTo>
                      <a:pt x="60" y="50"/>
                    </a:lnTo>
                    <a:lnTo>
                      <a:pt x="60" y="53"/>
                    </a:lnTo>
                    <a:lnTo>
                      <a:pt x="60" y="53"/>
                    </a:lnTo>
                    <a:lnTo>
                      <a:pt x="55" y="70"/>
                    </a:lnTo>
                    <a:lnTo>
                      <a:pt x="51" y="82"/>
                    </a:lnTo>
                    <a:lnTo>
                      <a:pt x="48" y="87"/>
                    </a:lnTo>
                    <a:lnTo>
                      <a:pt x="48" y="87"/>
                    </a:lnTo>
                    <a:lnTo>
                      <a:pt x="31" y="93"/>
                    </a:lnTo>
                    <a:lnTo>
                      <a:pt x="0" y="103"/>
                    </a:lnTo>
                    <a:lnTo>
                      <a:pt x="0" y="103"/>
                    </a:lnTo>
                    <a:lnTo>
                      <a:pt x="20" y="144"/>
                    </a:lnTo>
                    <a:lnTo>
                      <a:pt x="20" y="144"/>
                    </a:lnTo>
                    <a:lnTo>
                      <a:pt x="24" y="141"/>
                    </a:lnTo>
                    <a:lnTo>
                      <a:pt x="24" y="141"/>
                    </a:lnTo>
                    <a:lnTo>
                      <a:pt x="30" y="140"/>
                    </a:lnTo>
                    <a:lnTo>
                      <a:pt x="37" y="138"/>
                    </a:lnTo>
                    <a:lnTo>
                      <a:pt x="44" y="138"/>
                    </a:lnTo>
                    <a:lnTo>
                      <a:pt x="50" y="137"/>
                    </a:lnTo>
                    <a:lnTo>
                      <a:pt x="50" y="137"/>
                    </a:lnTo>
                    <a:lnTo>
                      <a:pt x="51" y="137"/>
                    </a:lnTo>
                    <a:lnTo>
                      <a:pt x="53" y="136"/>
                    </a:lnTo>
                    <a:lnTo>
                      <a:pt x="53" y="133"/>
                    </a:lnTo>
                    <a:lnTo>
                      <a:pt x="53" y="128"/>
                    </a:lnTo>
                    <a:lnTo>
                      <a:pt x="55" y="124"/>
                    </a:lnTo>
                    <a:lnTo>
                      <a:pt x="55" y="124"/>
                    </a:lnTo>
                    <a:lnTo>
                      <a:pt x="61" y="123"/>
                    </a:lnTo>
                    <a:lnTo>
                      <a:pt x="65" y="123"/>
                    </a:lnTo>
                    <a:lnTo>
                      <a:pt x="70" y="123"/>
                    </a:lnTo>
                    <a:lnTo>
                      <a:pt x="74" y="121"/>
                    </a:lnTo>
                    <a:lnTo>
                      <a:pt x="74" y="121"/>
                    </a:lnTo>
                    <a:lnTo>
                      <a:pt x="75" y="120"/>
                    </a:lnTo>
                    <a:lnTo>
                      <a:pt x="78" y="114"/>
                    </a:lnTo>
                    <a:lnTo>
                      <a:pt x="80" y="110"/>
                    </a:lnTo>
                    <a:lnTo>
                      <a:pt x="84" y="107"/>
                    </a:lnTo>
                    <a:lnTo>
                      <a:pt x="84" y="107"/>
                    </a:lnTo>
                    <a:lnTo>
                      <a:pt x="91" y="106"/>
                    </a:lnTo>
                    <a:lnTo>
                      <a:pt x="94" y="104"/>
                    </a:lnTo>
                    <a:lnTo>
                      <a:pt x="94" y="101"/>
                    </a:lnTo>
                    <a:lnTo>
                      <a:pt x="94" y="101"/>
                    </a:lnTo>
                    <a:lnTo>
                      <a:pt x="94" y="97"/>
                    </a:lnTo>
                    <a:lnTo>
                      <a:pt x="94" y="90"/>
                    </a:lnTo>
                    <a:lnTo>
                      <a:pt x="97" y="83"/>
                    </a:lnTo>
                    <a:lnTo>
                      <a:pt x="98" y="82"/>
                    </a:lnTo>
                    <a:lnTo>
                      <a:pt x="100" y="80"/>
                    </a:lnTo>
                    <a:lnTo>
                      <a:pt x="100" y="80"/>
                    </a:lnTo>
                    <a:lnTo>
                      <a:pt x="104" y="79"/>
                    </a:lnTo>
                    <a:lnTo>
                      <a:pt x="108" y="77"/>
                    </a:lnTo>
                    <a:lnTo>
                      <a:pt x="111" y="74"/>
                    </a:lnTo>
                    <a:lnTo>
                      <a:pt x="112" y="72"/>
                    </a:lnTo>
                    <a:lnTo>
                      <a:pt x="112" y="72"/>
                    </a:lnTo>
                    <a:lnTo>
                      <a:pt x="114" y="69"/>
                    </a:lnTo>
                    <a:lnTo>
                      <a:pt x="118" y="63"/>
                    </a:lnTo>
                    <a:lnTo>
                      <a:pt x="125" y="53"/>
                    </a:lnTo>
                    <a:lnTo>
                      <a:pt x="125" y="53"/>
                    </a:lnTo>
                    <a:lnTo>
                      <a:pt x="128" y="49"/>
                    </a:lnTo>
                    <a:lnTo>
                      <a:pt x="128" y="46"/>
                    </a:lnTo>
                    <a:lnTo>
                      <a:pt x="127" y="45"/>
                    </a:lnTo>
                    <a:lnTo>
                      <a:pt x="125" y="45"/>
                    </a:lnTo>
                    <a:lnTo>
                      <a:pt x="125" y="45"/>
                    </a:lnTo>
                    <a:lnTo>
                      <a:pt x="121" y="42"/>
                    </a:lnTo>
                    <a:lnTo>
                      <a:pt x="117" y="36"/>
                    </a:lnTo>
                    <a:lnTo>
                      <a:pt x="111" y="27"/>
                    </a:lnTo>
                    <a:lnTo>
                      <a:pt x="111" y="27"/>
                    </a:lnTo>
                    <a:lnTo>
                      <a:pt x="108" y="25"/>
                    </a:lnTo>
                    <a:lnTo>
                      <a:pt x="101" y="25"/>
                    </a:lnTo>
                    <a:lnTo>
                      <a:pt x="92" y="22"/>
                    </a:lnTo>
                    <a:lnTo>
                      <a:pt x="88" y="20"/>
                    </a:lnTo>
                    <a:lnTo>
                      <a:pt x="84" y="17"/>
                    </a:lnTo>
                    <a:lnTo>
                      <a:pt x="84" y="17"/>
                    </a:lnTo>
                    <a:lnTo>
                      <a:pt x="81" y="13"/>
                    </a:lnTo>
                    <a:lnTo>
                      <a:pt x="78" y="10"/>
                    </a:lnTo>
                    <a:lnTo>
                      <a:pt x="75" y="0"/>
                    </a:lnTo>
                    <a:lnTo>
                      <a:pt x="70" y="3"/>
                    </a:lnTo>
                    <a:lnTo>
                      <a:pt x="64" y="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4" name="Qatar">
                <a:extLst>
                  <a:ext uri="{FF2B5EF4-FFF2-40B4-BE49-F238E27FC236}">
                    <a16:creationId xmlns:a16="http://schemas.microsoft.com/office/drawing/2014/main" id="{D47845E5-114B-BF57-630D-ADBB3E821445}"/>
                  </a:ext>
                </a:extLst>
              </p:cNvPr>
              <p:cNvSpPr>
                <a:spLocks/>
              </p:cNvSpPr>
              <p:nvPr/>
            </p:nvSpPr>
            <p:spPr bwMode="auto">
              <a:xfrm>
                <a:off x="5514623" y="3676392"/>
                <a:ext cx="25157" cy="36995"/>
              </a:xfrm>
              <a:custGeom>
                <a:avLst/>
                <a:gdLst/>
                <a:ahLst/>
                <a:cxnLst>
                  <a:cxn ang="0">
                    <a:pos x="14" y="25"/>
                  </a:cxn>
                  <a:cxn ang="0">
                    <a:pos x="14" y="25"/>
                  </a:cxn>
                  <a:cxn ang="0">
                    <a:pos x="14" y="23"/>
                  </a:cxn>
                  <a:cxn ang="0">
                    <a:pos x="14" y="20"/>
                  </a:cxn>
                  <a:cxn ang="0">
                    <a:pos x="14" y="20"/>
                  </a:cxn>
                  <a:cxn ang="0">
                    <a:pos x="15" y="15"/>
                  </a:cxn>
                  <a:cxn ang="0">
                    <a:pos x="17" y="8"/>
                  </a:cxn>
                  <a:cxn ang="0">
                    <a:pos x="15" y="3"/>
                  </a:cxn>
                  <a:cxn ang="0">
                    <a:pos x="14" y="1"/>
                  </a:cxn>
                  <a:cxn ang="0">
                    <a:pos x="12" y="0"/>
                  </a:cxn>
                  <a:cxn ang="0">
                    <a:pos x="12" y="0"/>
                  </a:cxn>
                  <a:cxn ang="0">
                    <a:pos x="10" y="0"/>
                  </a:cxn>
                  <a:cxn ang="0">
                    <a:pos x="7" y="1"/>
                  </a:cxn>
                  <a:cxn ang="0">
                    <a:pos x="4" y="5"/>
                  </a:cxn>
                  <a:cxn ang="0">
                    <a:pos x="2" y="11"/>
                  </a:cxn>
                  <a:cxn ang="0">
                    <a:pos x="1" y="15"/>
                  </a:cxn>
                  <a:cxn ang="0">
                    <a:pos x="1" y="15"/>
                  </a:cxn>
                  <a:cxn ang="0">
                    <a:pos x="1" y="15"/>
                  </a:cxn>
                  <a:cxn ang="0">
                    <a:pos x="0" y="15"/>
                  </a:cxn>
                  <a:cxn ang="0">
                    <a:pos x="0" y="15"/>
                  </a:cxn>
                  <a:cxn ang="0">
                    <a:pos x="2" y="21"/>
                  </a:cxn>
                  <a:cxn ang="0">
                    <a:pos x="7" y="24"/>
                  </a:cxn>
                  <a:cxn ang="0">
                    <a:pos x="10" y="25"/>
                  </a:cxn>
                  <a:cxn ang="0">
                    <a:pos x="14" y="25"/>
                  </a:cxn>
                  <a:cxn ang="0">
                    <a:pos x="14" y="25"/>
                  </a:cxn>
                </a:cxnLst>
                <a:rect l="0" t="0" r="r" b="b"/>
                <a:pathLst>
                  <a:path w="17" h="25">
                    <a:moveTo>
                      <a:pt x="14" y="25"/>
                    </a:moveTo>
                    <a:lnTo>
                      <a:pt x="14" y="25"/>
                    </a:lnTo>
                    <a:lnTo>
                      <a:pt x="14" y="23"/>
                    </a:lnTo>
                    <a:lnTo>
                      <a:pt x="14" y="20"/>
                    </a:lnTo>
                    <a:lnTo>
                      <a:pt x="14" y="20"/>
                    </a:lnTo>
                    <a:lnTo>
                      <a:pt x="15" y="15"/>
                    </a:lnTo>
                    <a:lnTo>
                      <a:pt x="17" y="8"/>
                    </a:lnTo>
                    <a:lnTo>
                      <a:pt x="15" y="3"/>
                    </a:lnTo>
                    <a:lnTo>
                      <a:pt x="14" y="1"/>
                    </a:lnTo>
                    <a:lnTo>
                      <a:pt x="12" y="0"/>
                    </a:lnTo>
                    <a:lnTo>
                      <a:pt x="12" y="0"/>
                    </a:lnTo>
                    <a:lnTo>
                      <a:pt x="10" y="0"/>
                    </a:lnTo>
                    <a:lnTo>
                      <a:pt x="7" y="1"/>
                    </a:lnTo>
                    <a:lnTo>
                      <a:pt x="4" y="5"/>
                    </a:lnTo>
                    <a:lnTo>
                      <a:pt x="2" y="11"/>
                    </a:lnTo>
                    <a:lnTo>
                      <a:pt x="1" y="15"/>
                    </a:lnTo>
                    <a:lnTo>
                      <a:pt x="1" y="15"/>
                    </a:lnTo>
                    <a:lnTo>
                      <a:pt x="1" y="15"/>
                    </a:lnTo>
                    <a:lnTo>
                      <a:pt x="0" y="15"/>
                    </a:lnTo>
                    <a:lnTo>
                      <a:pt x="0" y="15"/>
                    </a:lnTo>
                    <a:lnTo>
                      <a:pt x="2" y="21"/>
                    </a:lnTo>
                    <a:lnTo>
                      <a:pt x="7" y="24"/>
                    </a:lnTo>
                    <a:lnTo>
                      <a:pt x="10" y="25"/>
                    </a:lnTo>
                    <a:lnTo>
                      <a:pt x="14" y="25"/>
                    </a:lnTo>
                    <a:lnTo>
                      <a:pt x="14" y="2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5" name="UAE">
                <a:extLst>
                  <a:ext uri="{FF2B5EF4-FFF2-40B4-BE49-F238E27FC236}">
                    <a16:creationId xmlns:a16="http://schemas.microsoft.com/office/drawing/2014/main" id="{40EE11C1-6B61-D499-4131-CFF1C2C480B2}"/>
                  </a:ext>
                </a:extLst>
              </p:cNvPr>
              <p:cNvSpPr>
                <a:spLocks/>
              </p:cNvSpPr>
              <p:nvPr/>
            </p:nvSpPr>
            <p:spPr bwMode="auto">
              <a:xfrm>
                <a:off x="5544219" y="3670473"/>
                <a:ext cx="112464" cy="90267"/>
              </a:xfrm>
              <a:custGeom>
                <a:avLst/>
                <a:gdLst/>
                <a:ahLst/>
                <a:cxnLst>
                  <a:cxn ang="0">
                    <a:pos x="12" y="56"/>
                  </a:cxn>
                  <a:cxn ang="0">
                    <a:pos x="12" y="56"/>
                  </a:cxn>
                  <a:cxn ang="0">
                    <a:pos x="28" y="59"/>
                  </a:cxn>
                  <a:cxn ang="0">
                    <a:pos x="49" y="61"/>
                  </a:cxn>
                  <a:cxn ang="0">
                    <a:pos x="55" y="48"/>
                  </a:cxn>
                  <a:cxn ang="0">
                    <a:pos x="65" y="35"/>
                  </a:cxn>
                  <a:cxn ang="0">
                    <a:pos x="65" y="22"/>
                  </a:cxn>
                  <a:cxn ang="0">
                    <a:pos x="71" y="22"/>
                  </a:cxn>
                  <a:cxn ang="0">
                    <a:pos x="76" y="19"/>
                  </a:cxn>
                  <a:cxn ang="0">
                    <a:pos x="76" y="19"/>
                  </a:cxn>
                  <a:cxn ang="0">
                    <a:pos x="73" y="5"/>
                  </a:cxn>
                  <a:cxn ang="0">
                    <a:pos x="73" y="1"/>
                  </a:cxn>
                  <a:cxn ang="0">
                    <a:pos x="72" y="0"/>
                  </a:cxn>
                  <a:cxn ang="0">
                    <a:pos x="72" y="0"/>
                  </a:cxn>
                  <a:cxn ang="0">
                    <a:pos x="69" y="1"/>
                  </a:cxn>
                  <a:cxn ang="0">
                    <a:pos x="64" y="7"/>
                  </a:cxn>
                  <a:cxn ang="0">
                    <a:pos x="58" y="14"/>
                  </a:cxn>
                  <a:cxn ang="0">
                    <a:pos x="54" y="21"/>
                  </a:cxn>
                  <a:cxn ang="0">
                    <a:pos x="54" y="21"/>
                  </a:cxn>
                  <a:cxn ang="0">
                    <a:pos x="48" y="27"/>
                  </a:cxn>
                  <a:cxn ang="0">
                    <a:pos x="41" y="32"/>
                  </a:cxn>
                  <a:cxn ang="0">
                    <a:pos x="32" y="35"/>
                  </a:cxn>
                  <a:cxn ang="0">
                    <a:pos x="22" y="35"/>
                  </a:cxn>
                  <a:cxn ang="0">
                    <a:pos x="22" y="35"/>
                  </a:cxn>
                  <a:cxn ang="0">
                    <a:pos x="15" y="35"/>
                  </a:cxn>
                  <a:cxn ang="0">
                    <a:pos x="9" y="36"/>
                  </a:cxn>
                  <a:cxn ang="0">
                    <a:pos x="4" y="39"/>
                  </a:cxn>
                  <a:cxn ang="0">
                    <a:pos x="4" y="39"/>
                  </a:cxn>
                  <a:cxn ang="0">
                    <a:pos x="2" y="41"/>
                  </a:cxn>
                  <a:cxn ang="0">
                    <a:pos x="0" y="39"/>
                  </a:cxn>
                  <a:cxn ang="0">
                    <a:pos x="0" y="39"/>
                  </a:cxn>
                  <a:cxn ang="0">
                    <a:pos x="2" y="45"/>
                  </a:cxn>
                  <a:cxn ang="0">
                    <a:pos x="7" y="51"/>
                  </a:cxn>
                  <a:cxn ang="0">
                    <a:pos x="12" y="56"/>
                  </a:cxn>
                  <a:cxn ang="0">
                    <a:pos x="12" y="56"/>
                  </a:cxn>
                </a:cxnLst>
                <a:rect l="0" t="0" r="r" b="b"/>
                <a:pathLst>
                  <a:path w="76" h="61">
                    <a:moveTo>
                      <a:pt x="12" y="56"/>
                    </a:moveTo>
                    <a:lnTo>
                      <a:pt x="12" y="56"/>
                    </a:lnTo>
                    <a:lnTo>
                      <a:pt x="28" y="59"/>
                    </a:lnTo>
                    <a:lnTo>
                      <a:pt x="49" y="61"/>
                    </a:lnTo>
                    <a:lnTo>
                      <a:pt x="55" y="48"/>
                    </a:lnTo>
                    <a:lnTo>
                      <a:pt x="65" y="35"/>
                    </a:lnTo>
                    <a:lnTo>
                      <a:pt x="65" y="22"/>
                    </a:lnTo>
                    <a:lnTo>
                      <a:pt x="71" y="22"/>
                    </a:lnTo>
                    <a:lnTo>
                      <a:pt x="76" y="19"/>
                    </a:lnTo>
                    <a:lnTo>
                      <a:pt x="76" y="19"/>
                    </a:lnTo>
                    <a:lnTo>
                      <a:pt x="73" y="5"/>
                    </a:lnTo>
                    <a:lnTo>
                      <a:pt x="73" y="1"/>
                    </a:lnTo>
                    <a:lnTo>
                      <a:pt x="72" y="0"/>
                    </a:lnTo>
                    <a:lnTo>
                      <a:pt x="72" y="0"/>
                    </a:lnTo>
                    <a:lnTo>
                      <a:pt x="69" y="1"/>
                    </a:lnTo>
                    <a:lnTo>
                      <a:pt x="64" y="7"/>
                    </a:lnTo>
                    <a:lnTo>
                      <a:pt x="58" y="14"/>
                    </a:lnTo>
                    <a:lnTo>
                      <a:pt x="54" y="21"/>
                    </a:lnTo>
                    <a:lnTo>
                      <a:pt x="54" y="21"/>
                    </a:lnTo>
                    <a:lnTo>
                      <a:pt x="48" y="27"/>
                    </a:lnTo>
                    <a:lnTo>
                      <a:pt x="41" y="32"/>
                    </a:lnTo>
                    <a:lnTo>
                      <a:pt x="32" y="35"/>
                    </a:lnTo>
                    <a:lnTo>
                      <a:pt x="22" y="35"/>
                    </a:lnTo>
                    <a:lnTo>
                      <a:pt x="22" y="35"/>
                    </a:lnTo>
                    <a:lnTo>
                      <a:pt x="15" y="35"/>
                    </a:lnTo>
                    <a:lnTo>
                      <a:pt x="9" y="36"/>
                    </a:lnTo>
                    <a:lnTo>
                      <a:pt x="4" y="39"/>
                    </a:lnTo>
                    <a:lnTo>
                      <a:pt x="4" y="39"/>
                    </a:lnTo>
                    <a:lnTo>
                      <a:pt x="2" y="41"/>
                    </a:lnTo>
                    <a:lnTo>
                      <a:pt x="0" y="39"/>
                    </a:lnTo>
                    <a:lnTo>
                      <a:pt x="0" y="39"/>
                    </a:lnTo>
                    <a:lnTo>
                      <a:pt x="2" y="45"/>
                    </a:lnTo>
                    <a:lnTo>
                      <a:pt x="7" y="51"/>
                    </a:lnTo>
                    <a:lnTo>
                      <a:pt x="12" y="56"/>
                    </a:lnTo>
                    <a:lnTo>
                      <a:pt x="12" y="5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6" name="West Bank">
                <a:extLst>
                  <a:ext uri="{FF2B5EF4-FFF2-40B4-BE49-F238E27FC236}">
                    <a16:creationId xmlns:a16="http://schemas.microsoft.com/office/drawing/2014/main" id="{24CF7837-C929-D51B-1B2F-40AF7BE979FF}"/>
                  </a:ext>
                </a:extLst>
              </p:cNvPr>
              <p:cNvSpPr>
                <a:spLocks/>
              </p:cNvSpPr>
              <p:nvPr/>
            </p:nvSpPr>
            <p:spPr bwMode="auto">
              <a:xfrm>
                <a:off x="5141718" y="3503258"/>
                <a:ext cx="11838" cy="31076"/>
              </a:xfrm>
              <a:custGeom>
                <a:avLst/>
                <a:gdLst/>
                <a:ahLst/>
                <a:cxnLst>
                  <a:cxn ang="0">
                    <a:pos x="4" y="0"/>
                  </a:cxn>
                  <a:cxn ang="0">
                    <a:pos x="4" y="0"/>
                  </a:cxn>
                  <a:cxn ang="0">
                    <a:pos x="3" y="2"/>
                  </a:cxn>
                  <a:cxn ang="0">
                    <a:pos x="1" y="6"/>
                  </a:cxn>
                  <a:cxn ang="0">
                    <a:pos x="0" y="12"/>
                  </a:cxn>
                  <a:cxn ang="0">
                    <a:pos x="0" y="12"/>
                  </a:cxn>
                  <a:cxn ang="0">
                    <a:pos x="1" y="16"/>
                  </a:cxn>
                  <a:cxn ang="0">
                    <a:pos x="7" y="21"/>
                  </a:cxn>
                  <a:cxn ang="0">
                    <a:pos x="7" y="21"/>
                  </a:cxn>
                  <a:cxn ang="0">
                    <a:pos x="8" y="3"/>
                  </a:cxn>
                  <a:cxn ang="0">
                    <a:pos x="8" y="3"/>
                  </a:cxn>
                  <a:cxn ang="0">
                    <a:pos x="8" y="0"/>
                  </a:cxn>
                  <a:cxn ang="0">
                    <a:pos x="8" y="0"/>
                  </a:cxn>
                  <a:cxn ang="0">
                    <a:pos x="4" y="0"/>
                  </a:cxn>
                  <a:cxn ang="0">
                    <a:pos x="4" y="0"/>
                  </a:cxn>
                </a:cxnLst>
                <a:rect l="0" t="0" r="r" b="b"/>
                <a:pathLst>
                  <a:path w="8" h="21">
                    <a:moveTo>
                      <a:pt x="4" y="0"/>
                    </a:moveTo>
                    <a:lnTo>
                      <a:pt x="4" y="0"/>
                    </a:lnTo>
                    <a:lnTo>
                      <a:pt x="3" y="2"/>
                    </a:lnTo>
                    <a:lnTo>
                      <a:pt x="1" y="6"/>
                    </a:lnTo>
                    <a:lnTo>
                      <a:pt x="0" y="12"/>
                    </a:lnTo>
                    <a:lnTo>
                      <a:pt x="0" y="12"/>
                    </a:lnTo>
                    <a:lnTo>
                      <a:pt x="1" y="16"/>
                    </a:lnTo>
                    <a:lnTo>
                      <a:pt x="7" y="21"/>
                    </a:lnTo>
                    <a:lnTo>
                      <a:pt x="7" y="21"/>
                    </a:lnTo>
                    <a:lnTo>
                      <a:pt x="8" y="3"/>
                    </a:lnTo>
                    <a:lnTo>
                      <a:pt x="8" y="3"/>
                    </a:lnTo>
                    <a:lnTo>
                      <a:pt x="8" y="0"/>
                    </a:lnTo>
                    <a:lnTo>
                      <a:pt x="8" y="0"/>
                    </a:lnTo>
                    <a:lnTo>
                      <a:pt x="4" y="0"/>
                    </a:lnTo>
                    <a:lnTo>
                      <a:pt x="4"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7" name="Israel">
                <a:extLst>
                  <a:ext uri="{FF2B5EF4-FFF2-40B4-BE49-F238E27FC236}">
                    <a16:creationId xmlns:a16="http://schemas.microsoft.com/office/drawing/2014/main" id="{B64EA7DC-6DAA-FDF0-3AED-E6AE0B5A7669}"/>
                  </a:ext>
                </a:extLst>
              </p:cNvPr>
              <p:cNvSpPr>
                <a:spLocks/>
              </p:cNvSpPr>
              <p:nvPr/>
            </p:nvSpPr>
            <p:spPr bwMode="auto">
              <a:xfrm>
                <a:off x="5122480" y="3482541"/>
                <a:ext cx="34036" cy="99146"/>
              </a:xfrm>
              <a:custGeom>
                <a:avLst/>
                <a:gdLst/>
                <a:ahLst/>
                <a:cxnLst>
                  <a:cxn ang="0">
                    <a:pos x="10" y="65"/>
                  </a:cxn>
                  <a:cxn ang="0">
                    <a:pos x="10" y="65"/>
                  </a:cxn>
                  <a:cxn ang="0">
                    <a:pos x="13" y="67"/>
                  </a:cxn>
                  <a:cxn ang="0">
                    <a:pos x="13" y="67"/>
                  </a:cxn>
                  <a:cxn ang="0">
                    <a:pos x="14" y="53"/>
                  </a:cxn>
                  <a:cxn ang="0">
                    <a:pos x="17" y="44"/>
                  </a:cxn>
                  <a:cxn ang="0">
                    <a:pos x="17" y="44"/>
                  </a:cxn>
                  <a:cxn ang="0">
                    <a:pos x="18" y="40"/>
                  </a:cxn>
                  <a:cxn ang="0">
                    <a:pos x="20" y="35"/>
                  </a:cxn>
                  <a:cxn ang="0">
                    <a:pos x="20" y="35"/>
                  </a:cxn>
                  <a:cxn ang="0">
                    <a:pos x="14" y="30"/>
                  </a:cxn>
                  <a:cxn ang="0">
                    <a:pos x="13" y="26"/>
                  </a:cxn>
                  <a:cxn ang="0">
                    <a:pos x="13" y="26"/>
                  </a:cxn>
                  <a:cxn ang="0">
                    <a:pos x="14" y="20"/>
                  </a:cxn>
                  <a:cxn ang="0">
                    <a:pos x="16" y="16"/>
                  </a:cxn>
                  <a:cxn ang="0">
                    <a:pos x="17" y="14"/>
                  </a:cxn>
                  <a:cxn ang="0">
                    <a:pos x="17" y="14"/>
                  </a:cxn>
                  <a:cxn ang="0">
                    <a:pos x="21" y="14"/>
                  </a:cxn>
                  <a:cxn ang="0">
                    <a:pos x="21" y="14"/>
                  </a:cxn>
                  <a:cxn ang="0">
                    <a:pos x="23" y="3"/>
                  </a:cxn>
                  <a:cxn ang="0">
                    <a:pos x="14" y="0"/>
                  </a:cxn>
                  <a:cxn ang="0">
                    <a:pos x="14" y="0"/>
                  </a:cxn>
                  <a:cxn ang="0">
                    <a:pos x="13" y="7"/>
                  </a:cxn>
                  <a:cxn ang="0">
                    <a:pos x="13" y="7"/>
                  </a:cxn>
                  <a:cxn ang="0">
                    <a:pos x="10" y="14"/>
                  </a:cxn>
                  <a:cxn ang="0">
                    <a:pos x="7" y="23"/>
                  </a:cxn>
                  <a:cxn ang="0">
                    <a:pos x="0" y="35"/>
                  </a:cxn>
                  <a:cxn ang="0">
                    <a:pos x="11" y="64"/>
                  </a:cxn>
                  <a:cxn ang="0">
                    <a:pos x="10" y="65"/>
                  </a:cxn>
                </a:cxnLst>
                <a:rect l="0" t="0" r="r" b="b"/>
                <a:pathLst>
                  <a:path w="23" h="67">
                    <a:moveTo>
                      <a:pt x="10" y="65"/>
                    </a:moveTo>
                    <a:lnTo>
                      <a:pt x="10" y="65"/>
                    </a:lnTo>
                    <a:lnTo>
                      <a:pt x="13" y="67"/>
                    </a:lnTo>
                    <a:lnTo>
                      <a:pt x="13" y="67"/>
                    </a:lnTo>
                    <a:lnTo>
                      <a:pt x="14" y="53"/>
                    </a:lnTo>
                    <a:lnTo>
                      <a:pt x="17" y="44"/>
                    </a:lnTo>
                    <a:lnTo>
                      <a:pt x="17" y="44"/>
                    </a:lnTo>
                    <a:lnTo>
                      <a:pt x="18" y="40"/>
                    </a:lnTo>
                    <a:lnTo>
                      <a:pt x="20" y="35"/>
                    </a:lnTo>
                    <a:lnTo>
                      <a:pt x="20" y="35"/>
                    </a:lnTo>
                    <a:lnTo>
                      <a:pt x="14" y="30"/>
                    </a:lnTo>
                    <a:lnTo>
                      <a:pt x="13" y="26"/>
                    </a:lnTo>
                    <a:lnTo>
                      <a:pt x="13" y="26"/>
                    </a:lnTo>
                    <a:lnTo>
                      <a:pt x="14" y="20"/>
                    </a:lnTo>
                    <a:lnTo>
                      <a:pt x="16" y="16"/>
                    </a:lnTo>
                    <a:lnTo>
                      <a:pt x="17" y="14"/>
                    </a:lnTo>
                    <a:lnTo>
                      <a:pt x="17" y="14"/>
                    </a:lnTo>
                    <a:lnTo>
                      <a:pt x="21" y="14"/>
                    </a:lnTo>
                    <a:lnTo>
                      <a:pt x="21" y="14"/>
                    </a:lnTo>
                    <a:lnTo>
                      <a:pt x="23" y="3"/>
                    </a:lnTo>
                    <a:lnTo>
                      <a:pt x="14" y="0"/>
                    </a:lnTo>
                    <a:lnTo>
                      <a:pt x="14" y="0"/>
                    </a:lnTo>
                    <a:lnTo>
                      <a:pt x="13" y="7"/>
                    </a:lnTo>
                    <a:lnTo>
                      <a:pt x="13" y="7"/>
                    </a:lnTo>
                    <a:lnTo>
                      <a:pt x="10" y="14"/>
                    </a:lnTo>
                    <a:lnTo>
                      <a:pt x="7" y="23"/>
                    </a:lnTo>
                    <a:lnTo>
                      <a:pt x="0" y="35"/>
                    </a:lnTo>
                    <a:lnTo>
                      <a:pt x="11" y="64"/>
                    </a:lnTo>
                    <a:lnTo>
                      <a:pt x="10" y="6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8" name="Jordan">
                <a:extLst>
                  <a:ext uri="{FF2B5EF4-FFF2-40B4-BE49-F238E27FC236}">
                    <a16:creationId xmlns:a16="http://schemas.microsoft.com/office/drawing/2014/main" id="{4DF53882-9661-BAB1-F8E9-16F5E555F401}"/>
                  </a:ext>
                </a:extLst>
              </p:cNvPr>
              <p:cNvSpPr>
                <a:spLocks/>
              </p:cNvSpPr>
              <p:nvPr/>
            </p:nvSpPr>
            <p:spPr bwMode="auto">
              <a:xfrm>
                <a:off x="5141718" y="3479582"/>
                <a:ext cx="99146" cy="109504"/>
              </a:xfrm>
              <a:custGeom>
                <a:avLst/>
                <a:gdLst/>
                <a:ahLst/>
                <a:cxnLst>
                  <a:cxn ang="0">
                    <a:pos x="62" y="0"/>
                  </a:cxn>
                  <a:cxn ang="0">
                    <a:pos x="62" y="0"/>
                  </a:cxn>
                  <a:cxn ang="0">
                    <a:pos x="41" y="10"/>
                  </a:cxn>
                  <a:cxn ang="0">
                    <a:pos x="41" y="10"/>
                  </a:cxn>
                  <a:cxn ang="0">
                    <a:pos x="37" y="12"/>
                  </a:cxn>
                  <a:cxn ang="0">
                    <a:pos x="33" y="15"/>
                  </a:cxn>
                  <a:cxn ang="0">
                    <a:pos x="27" y="19"/>
                  </a:cxn>
                  <a:cxn ang="0">
                    <a:pos x="11" y="10"/>
                  </a:cxn>
                  <a:cxn ang="0">
                    <a:pos x="10" y="5"/>
                  </a:cxn>
                  <a:cxn ang="0">
                    <a:pos x="10" y="5"/>
                  </a:cxn>
                  <a:cxn ang="0">
                    <a:pos x="10" y="5"/>
                  </a:cxn>
                  <a:cxn ang="0">
                    <a:pos x="8" y="19"/>
                  </a:cxn>
                  <a:cxn ang="0">
                    <a:pos x="8" y="19"/>
                  </a:cxn>
                  <a:cxn ang="0">
                    <a:pos x="7" y="32"/>
                  </a:cxn>
                  <a:cxn ang="0">
                    <a:pos x="5" y="40"/>
                  </a:cxn>
                  <a:cxn ang="0">
                    <a:pos x="4" y="46"/>
                  </a:cxn>
                  <a:cxn ang="0">
                    <a:pos x="4" y="46"/>
                  </a:cxn>
                  <a:cxn ang="0">
                    <a:pos x="1" y="55"/>
                  </a:cxn>
                  <a:cxn ang="0">
                    <a:pos x="0" y="69"/>
                  </a:cxn>
                  <a:cxn ang="0">
                    <a:pos x="0" y="69"/>
                  </a:cxn>
                  <a:cxn ang="0">
                    <a:pos x="7" y="73"/>
                  </a:cxn>
                  <a:cxn ang="0">
                    <a:pos x="14" y="74"/>
                  </a:cxn>
                  <a:cxn ang="0">
                    <a:pos x="14" y="74"/>
                  </a:cxn>
                  <a:cxn ang="0">
                    <a:pos x="18" y="74"/>
                  </a:cxn>
                  <a:cxn ang="0">
                    <a:pos x="23" y="72"/>
                  </a:cxn>
                  <a:cxn ang="0">
                    <a:pos x="25" y="69"/>
                  </a:cxn>
                  <a:cxn ang="0">
                    <a:pos x="27" y="66"/>
                  </a:cxn>
                  <a:cxn ang="0">
                    <a:pos x="27" y="66"/>
                  </a:cxn>
                  <a:cxn ang="0">
                    <a:pos x="27" y="63"/>
                  </a:cxn>
                  <a:cxn ang="0">
                    <a:pos x="30" y="62"/>
                  </a:cxn>
                  <a:cxn ang="0">
                    <a:pos x="37" y="60"/>
                  </a:cxn>
                  <a:cxn ang="0">
                    <a:pos x="37" y="60"/>
                  </a:cxn>
                  <a:cxn ang="0">
                    <a:pos x="40" y="60"/>
                  </a:cxn>
                  <a:cxn ang="0">
                    <a:pos x="41" y="57"/>
                  </a:cxn>
                  <a:cxn ang="0">
                    <a:pos x="44" y="56"/>
                  </a:cxn>
                  <a:cxn ang="0">
                    <a:pos x="45" y="53"/>
                  </a:cxn>
                  <a:cxn ang="0">
                    <a:pos x="45" y="53"/>
                  </a:cxn>
                  <a:cxn ang="0">
                    <a:pos x="47" y="52"/>
                  </a:cxn>
                  <a:cxn ang="0">
                    <a:pos x="45" y="50"/>
                  </a:cxn>
                  <a:cxn ang="0">
                    <a:pos x="42" y="46"/>
                  </a:cxn>
                  <a:cxn ang="0">
                    <a:pos x="38" y="42"/>
                  </a:cxn>
                  <a:cxn ang="0">
                    <a:pos x="34" y="39"/>
                  </a:cxn>
                  <a:cxn ang="0">
                    <a:pos x="34" y="39"/>
                  </a:cxn>
                  <a:cxn ang="0">
                    <a:pos x="33" y="39"/>
                  </a:cxn>
                  <a:cxn ang="0">
                    <a:pos x="33" y="37"/>
                  </a:cxn>
                  <a:cxn ang="0">
                    <a:pos x="35" y="35"/>
                  </a:cxn>
                  <a:cxn ang="0">
                    <a:pos x="41" y="30"/>
                  </a:cxn>
                  <a:cxn ang="0">
                    <a:pos x="50" y="29"/>
                  </a:cxn>
                  <a:cxn ang="0">
                    <a:pos x="50" y="29"/>
                  </a:cxn>
                  <a:cxn ang="0">
                    <a:pos x="57" y="28"/>
                  </a:cxn>
                  <a:cxn ang="0">
                    <a:pos x="60" y="26"/>
                  </a:cxn>
                  <a:cxn ang="0">
                    <a:pos x="62" y="25"/>
                  </a:cxn>
                  <a:cxn ang="0">
                    <a:pos x="67" y="25"/>
                  </a:cxn>
                  <a:cxn ang="0">
                    <a:pos x="67" y="25"/>
                  </a:cxn>
                  <a:cxn ang="0">
                    <a:pos x="67" y="25"/>
                  </a:cxn>
                  <a:cxn ang="0">
                    <a:pos x="67" y="25"/>
                  </a:cxn>
                  <a:cxn ang="0">
                    <a:pos x="64" y="9"/>
                  </a:cxn>
                  <a:cxn ang="0">
                    <a:pos x="64" y="9"/>
                  </a:cxn>
                  <a:cxn ang="0">
                    <a:pos x="62" y="0"/>
                  </a:cxn>
                  <a:cxn ang="0">
                    <a:pos x="62" y="0"/>
                  </a:cxn>
                </a:cxnLst>
                <a:rect l="0" t="0" r="r" b="b"/>
                <a:pathLst>
                  <a:path w="67" h="74">
                    <a:moveTo>
                      <a:pt x="62" y="0"/>
                    </a:moveTo>
                    <a:lnTo>
                      <a:pt x="62" y="0"/>
                    </a:lnTo>
                    <a:lnTo>
                      <a:pt x="41" y="10"/>
                    </a:lnTo>
                    <a:lnTo>
                      <a:pt x="41" y="10"/>
                    </a:lnTo>
                    <a:lnTo>
                      <a:pt x="37" y="12"/>
                    </a:lnTo>
                    <a:lnTo>
                      <a:pt x="33" y="15"/>
                    </a:lnTo>
                    <a:lnTo>
                      <a:pt x="27" y="19"/>
                    </a:lnTo>
                    <a:lnTo>
                      <a:pt x="11" y="10"/>
                    </a:lnTo>
                    <a:lnTo>
                      <a:pt x="10" y="5"/>
                    </a:lnTo>
                    <a:lnTo>
                      <a:pt x="10" y="5"/>
                    </a:lnTo>
                    <a:lnTo>
                      <a:pt x="10" y="5"/>
                    </a:lnTo>
                    <a:lnTo>
                      <a:pt x="8" y="19"/>
                    </a:lnTo>
                    <a:lnTo>
                      <a:pt x="8" y="19"/>
                    </a:lnTo>
                    <a:lnTo>
                      <a:pt x="7" y="32"/>
                    </a:lnTo>
                    <a:lnTo>
                      <a:pt x="5" y="40"/>
                    </a:lnTo>
                    <a:lnTo>
                      <a:pt x="4" y="46"/>
                    </a:lnTo>
                    <a:lnTo>
                      <a:pt x="4" y="46"/>
                    </a:lnTo>
                    <a:lnTo>
                      <a:pt x="1" y="55"/>
                    </a:lnTo>
                    <a:lnTo>
                      <a:pt x="0" y="69"/>
                    </a:lnTo>
                    <a:lnTo>
                      <a:pt x="0" y="69"/>
                    </a:lnTo>
                    <a:lnTo>
                      <a:pt x="7" y="73"/>
                    </a:lnTo>
                    <a:lnTo>
                      <a:pt x="14" y="74"/>
                    </a:lnTo>
                    <a:lnTo>
                      <a:pt x="14" y="74"/>
                    </a:lnTo>
                    <a:lnTo>
                      <a:pt x="18" y="74"/>
                    </a:lnTo>
                    <a:lnTo>
                      <a:pt x="23" y="72"/>
                    </a:lnTo>
                    <a:lnTo>
                      <a:pt x="25" y="69"/>
                    </a:lnTo>
                    <a:lnTo>
                      <a:pt x="27" y="66"/>
                    </a:lnTo>
                    <a:lnTo>
                      <a:pt x="27" y="66"/>
                    </a:lnTo>
                    <a:lnTo>
                      <a:pt x="27" y="63"/>
                    </a:lnTo>
                    <a:lnTo>
                      <a:pt x="30" y="62"/>
                    </a:lnTo>
                    <a:lnTo>
                      <a:pt x="37" y="60"/>
                    </a:lnTo>
                    <a:lnTo>
                      <a:pt x="37" y="60"/>
                    </a:lnTo>
                    <a:lnTo>
                      <a:pt x="40" y="60"/>
                    </a:lnTo>
                    <a:lnTo>
                      <a:pt x="41" y="57"/>
                    </a:lnTo>
                    <a:lnTo>
                      <a:pt x="44" y="56"/>
                    </a:lnTo>
                    <a:lnTo>
                      <a:pt x="45" y="53"/>
                    </a:lnTo>
                    <a:lnTo>
                      <a:pt x="45" y="53"/>
                    </a:lnTo>
                    <a:lnTo>
                      <a:pt x="47" y="52"/>
                    </a:lnTo>
                    <a:lnTo>
                      <a:pt x="45" y="50"/>
                    </a:lnTo>
                    <a:lnTo>
                      <a:pt x="42" y="46"/>
                    </a:lnTo>
                    <a:lnTo>
                      <a:pt x="38" y="42"/>
                    </a:lnTo>
                    <a:lnTo>
                      <a:pt x="34" y="39"/>
                    </a:lnTo>
                    <a:lnTo>
                      <a:pt x="34" y="39"/>
                    </a:lnTo>
                    <a:lnTo>
                      <a:pt x="33" y="39"/>
                    </a:lnTo>
                    <a:lnTo>
                      <a:pt x="33" y="37"/>
                    </a:lnTo>
                    <a:lnTo>
                      <a:pt x="35" y="35"/>
                    </a:lnTo>
                    <a:lnTo>
                      <a:pt x="41" y="30"/>
                    </a:lnTo>
                    <a:lnTo>
                      <a:pt x="50" y="29"/>
                    </a:lnTo>
                    <a:lnTo>
                      <a:pt x="50" y="29"/>
                    </a:lnTo>
                    <a:lnTo>
                      <a:pt x="57" y="28"/>
                    </a:lnTo>
                    <a:lnTo>
                      <a:pt x="60" y="26"/>
                    </a:lnTo>
                    <a:lnTo>
                      <a:pt x="62" y="25"/>
                    </a:lnTo>
                    <a:lnTo>
                      <a:pt x="67" y="25"/>
                    </a:lnTo>
                    <a:lnTo>
                      <a:pt x="67" y="25"/>
                    </a:lnTo>
                    <a:lnTo>
                      <a:pt x="67" y="25"/>
                    </a:lnTo>
                    <a:lnTo>
                      <a:pt x="67" y="25"/>
                    </a:lnTo>
                    <a:lnTo>
                      <a:pt x="64" y="9"/>
                    </a:lnTo>
                    <a:lnTo>
                      <a:pt x="64" y="9"/>
                    </a:lnTo>
                    <a:lnTo>
                      <a:pt x="62" y="0"/>
                    </a:lnTo>
                    <a:lnTo>
                      <a:pt x="62"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49" name="Lebanon">
                <a:extLst>
                  <a:ext uri="{FF2B5EF4-FFF2-40B4-BE49-F238E27FC236}">
                    <a16:creationId xmlns:a16="http://schemas.microsoft.com/office/drawing/2014/main" id="{6D3E8D98-D351-6600-5B1C-EE6DA3032774}"/>
                  </a:ext>
                </a:extLst>
              </p:cNvPr>
              <p:cNvSpPr>
                <a:spLocks/>
              </p:cNvSpPr>
              <p:nvPr/>
            </p:nvSpPr>
            <p:spPr bwMode="auto">
              <a:xfrm>
                <a:off x="5143197" y="3442586"/>
                <a:ext cx="34036" cy="44394"/>
              </a:xfrm>
              <a:custGeom>
                <a:avLst/>
                <a:gdLst/>
                <a:ahLst/>
                <a:cxnLst>
                  <a:cxn ang="0">
                    <a:pos x="20" y="13"/>
                  </a:cxn>
                  <a:cxn ang="0">
                    <a:pos x="20" y="13"/>
                  </a:cxn>
                  <a:cxn ang="0">
                    <a:pos x="23" y="10"/>
                  </a:cxn>
                  <a:cxn ang="0">
                    <a:pos x="23" y="6"/>
                  </a:cxn>
                  <a:cxn ang="0">
                    <a:pos x="22" y="4"/>
                  </a:cxn>
                  <a:cxn ang="0">
                    <a:pos x="20" y="1"/>
                  </a:cxn>
                  <a:cxn ang="0">
                    <a:pos x="17" y="1"/>
                  </a:cxn>
                  <a:cxn ang="0">
                    <a:pos x="13" y="0"/>
                  </a:cxn>
                  <a:cxn ang="0">
                    <a:pos x="13" y="0"/>
                  </a:cxn>
                  <a:cxn ang="0">
                    <a:pos x="13" y="3"/>
                  </a:cxn>
                  <a:cxn ang="0">
                    <a:pos x="13" y="3"/>
                  </a:cxn>
                  <a:cxn ang="0">
                    <a:pos x="12" y="7"/>
                  </a:cxn>
                  <a:cxn ang="0">
                    <a:pos x="9" y="13"/>
                  </a:cxn>
                  <a:cxn ang="0">
                    <a:pos x="0" y="27"/>
                  </a:cxn>
                  <a:cxn ang="0">
                    <a:pos x="9" y="30"/>
                  </a:cxn>
                  <a:cxn ang="0">
                    <a:pos x="9" y="30"/>
                  </a:cxn>
                  <a:cxn ang="0">
                    <a:pos x="16" y="20"/>
                  </a:cxn>
                  <a:cxn ang="0">
                    <a:pos x="20" y="13"/>
                  </a:cxn>
                  <a:cxn ang="0">
                    <a:pos x="20" y="13"/>
                  </a:cxn>
                </a:cxnLst>
                <a:rect l="0" t="0" r="r" b="b"/>
                <a:pathLst>
                  <a:path w="23" h="30">
                    <a:moveTo>
                      <a:pt x="20" y="13"/>
                    </a:moveTo>
                    <a:lnTo>
                      <a:pt x="20" y="13"/>
                    </a:lnTo>
                    <a:lnTo>
                      <a:pt x="23" y="10"/>
                    </a:lnTo>
                    <a:lnTo>
                      <a:pt x="23" y="6"/>
                    </a:lnTo>
                    <a:lnTo>
                      <a:pt x="22" y="4"/>
                    </a:lnTo>
                    <a:lnTo>
                      <a:pt x="20" y="1"/>
                    </a:lnTo>
                    <a:lnTo>
                      <a:pt x="17" y="1"/>
                    </a:lnTo>
                    <a:lnTo>
                      <a:pt x="13" y="0"/>
                    </a:lnTo>
                    <a:lnTo>
                      <a:pt x="13" y="0"/>
                    </a:lnTo>
                    <a:lnTo>
                      <a:pt x="13" y="3"/>
                    </a:lnTo>
                    <a:lnTo>
                      <a:pt x="13" y="3"/>
                    </a:lnTo>
                    <a:lnTo>
                      <a:pt x="12" y="7"/>
                    </a:lnTo>
                    <a:lnTo>
                      <a:pt x="9" y="13"/>
                    </a:lnTo>
                    <a:lnTo>
                      <a:pt x="0" y="27"/>
                    </a:lnTo>
                    <a:lnTo>
                      <a:pt x="9" y="30"/>
                    </a:lnTo>
                    <a:lnTo>
                      <a:pt x="9" y="30"/>
                    </a:lnTo>
                    <a:lnTo>
                      <a:pt x="16" y="20"/>
                    </a:lnTo>
                    <a:lnTo>
                      <a:pt x="20" y="13"/>
                    </a:lnTo>
                    <a:lnTo>
                      <a:pt x="20" y="1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50" name="Syria">
                <a:extLst>
                  <a:ext uri="{FF2B5EF4-FFF2-40B4-BE49-F238E27FC236}">
                    <a16:creationId xmlns:a16="http://schemas.microsoft.com/office/drawing/2014/main" id="{5D95E404-2B66-E31A-85BA-287B1C01F919}"/>
                  </a:ext>
                </a:extLst>
              </p:cNvPr>
              <p:cNvSpPr>
                <a:spLocks/>
              </p:cNvSpPr>
              <p:nvPr/>
            </p:nvSpPr>
            <p:spPr bwMode="auto">
              <a:xfrm>
                <a:off x="5156515" y="3377476"/>
                <a:ext cx="161297" cy="130221"/>
              </a:xfrm>
              <a:custGeom>
                <a:avLst/>
                <a:gdLst/>
                <a:ahLst/>
                <a:cxnLst>
                  <a:cxn ang="0">
                    <a:pos x="11" y="57"/>
                  </a:cxn>
                  <a:cxn ang="0">
                    <a:pos x="0" y="74"/>
                  </a:cxn>
                  <a:cxn ang="0">
                    <a:pos x="1" y="79"/>
                  </a:cxn>
                  <a:cxn ang="0">
                    <a:pos x="17" y="88"/>
                  </a:cxn>
                  <a:cxn ang="0">
                    <a:pos x="27" y="81"/>
                  </a:cxn>
                  <a:cxn ang="0">
                    <a:pos x="31" y="79"/>
                  </a:cxn>
                  <a:cxn ang="0">
                    <a:pos x="61" y="65"/>
                  </a:cxn>
                  <a:cxn ang="0">
                    <a:pos x="87" y="51"/>
                  </a:cxn>
                  <a:cxn ang="0">
                    <a:pos x="89" y="44"/>
                  </a:cxn>
                  <a:cxn ang="0">
                    <a:pos x="91" y="42"/>
                  </a:cxn>
                  <a:cxn ang="0">
                    <a:pos x="91" y="32"/>
                  </a:cxn>
                  <a:cxn ang="0">
                    <a:pos x="91" y="30"/>
                  </a:cxn>
                  <a:cxn ang="0">
                    <a:pos x="91" y="24"/>
                  </a:cxn>
                  <a:cxn ang="0">
                    <a:pos x="91" y="15"/>
                  </a:cxn>
                  <a:cxn ang="0">
                    <a:pos x="92" y="13"/>
                  </a:cxn>
                  <a:cxn ang="0">
                    <a:pos x="101" y="8"/>
                  </a:cxn>
                  <a:cxn ang="0">
                    <a:pos x="104" y="0"/>
                  </a:cxn>
                  <a:cxn ang="0">
                    <a:pos x="98" y="1"/>
                  </a:cxn>
                  <a:cxn ang="0">
                    <a:pos x="85" y="3"/>
                  </a:cxn>
                  <a:cxn ang="0">
                    <a:pos x="79" y="3"/>
                  </a:cxn>
                  <a:cxn ang="0">
                    <a:pos x="71" y="7"/>
                  </a:cxn>
                  <a:cxn ang="0">
                    <a:pos x="64" y="8"/>
                  </a:cxn>
                  <a:cxn ang="0">
                    <a:pos x="48" y="10"/>
                  </a:cxn>
                  <a:cxn ang="0">
                    <a:pos x="45" y="8"/>
                  </a:cxn>
                  <a:cxn ang="0">
                    <a:pos x="42" y="7"/>
                  </a:cxn>
                  <a:cxn ang="0">
                    <a:pos x="35" y="10"/>
                  </a:cxn>
                  <a:cxn ang="0">
                    <a:pos x="27" y="11"/>
                  </a:cxn>
                  <a:cxn ang="0">
                    <a:pos x="21" y="10"/>
                  </a:cxn>
                  <a:cxn ang="0">
                    <a:pos x="18" y="8"/>
                  </a:cxn>
                  <a:cxn ang="0">
                    <a:pos x="15" y="14"/>
                  </a:cxn>
                  <a:cxn ang="0">
                    <a:pos x="14" y="17"/>
                  </a:cxn>
                  <a:cxn ang="0">
                    <a:pos x="11" y="23"/>
                  </a:cxn>
                  <a:cxn ang="0">
                    <a:pos x="5" y="24"/>
                  </a:cxn>
                  <a:cxn ang="0">
                    <a:pos x="4" y="31"/>
                  </a:cxn>
                  <a:cxn ang="0">
                    <a:pos x="5" y="32"/>
                  </a:cxn>
                  <a:cxn ang="0">
                    <a:pos x="5" y="38"/>
                  </a:cxn>
                  <a:cxn ang="0">
                    <a:pos x="4" y="44"/>
                  </a:cxn>
                  <a:cxn ang="0">
                    <a:pos x="11" y="45"/>
                  </a:cxn>
                  <a:cxn ang="0">
                    <a:pos x="14" y="50"/>
                  </a:cxn>
                  <a:cxn ang="0">
                    <a:pos x="11" y="57"/>
                  </a:cxn>
                </a:cxnLst>
                <a:rect l="0" t="0" r="r" b="b"/>
                <a:pathLst>
                  <a:path w="109" h="88">
                    <a:moveTo>
                      <a:pt x="11" y="57"/>
                    </a:moveTo>
                    <a:lnTo>
                      <a:pt x="11" y="57"/>
                    </a:lnTo>
                    <a:lnTo>
                      <a:pt x="7" y="64"/>
                    </a:lnTo>
                    <a:lnTo>
                      <a:pt x="0" y="74"/>
                    </a:lnTo>
                    <a:lnTo>
                      <a:pt x="0" y="74"/>
                    </a:lnTo>
                    <a:lnTo>
                      <a:pt x="1" y="79"/>
                    </a:lnTo>
                    <a:lnTo>
                      <a:pt x="17" y="88"/>
                    </a:lnTo>
                    <a:lnTo>
                      <a:pt x="17" y="88"/>
                    </a:lnTo>
                    <a:lnTo>
                      <a:pt x="23" y="84"/>
                    </a:lnTo>
                    <a:lnTo>
                      <a:pt x="27" y="81"/>
                    </a:lnTo>
                    <a:lnTo>
                      <a:pt x="31" y="79"/>
                    </a:lnTo>
                    <a:lnTo>
                      <a:pt x="31" y="79"/>
                    </a:lnTo>
                    <a:lnTo>
                      <a:pt x="42" y="75"/>
                    </a:lnTo>
                    <a:lnTo>
                      <a:pt x="61" y="65"/>
                    </a:lnTo>
                    <a:lnTo>
                      <a:pt x="87" y="51"/>
                    </a:lnTo>
                    <a:lnTo>
                      <a:pt x="87" y="51"/>
                    </a:lnTo>
                    <a:lnTo>
                      <a:pt x="88" y="48"/>
                    </a:lnTo>
                    <a:lnTo>
                      <a:pt x="89" y="44"/>
                    </a:lnTo>
                    <a:lnTo>
                      <a:pt x="91" y="42"/>
                    </a:lnTo>
                    <a:lnTo>
                      <a:pt x="91" y="42"/>
                    </a:lnTo>
                    <a:lnTo>
                      <a:pt x="89" y="35"/>
                    </a:lnTo>
                    <a:lnTo>
                      <a:pt x="91" y="32"/>
                    </a:lnTo>
                    <a:lnTo>
                      <a:pt x="91" y="30"/>
                    </a:lnTo>
                    <a:lnTo>
                      <a:pt x="91" y="30"/>
                    </a:lnTo>
                    <a:lnTo>
                      <a:pt x="92" y="27"/>
                    </a:lnTo>
                    <a:lnTo>
                      <a:pt x="91" y="24"/>
                    </a:lnTo>
                    <a:lnTo>
                      <a:pt x="89" y="20"/>
                    </a:lnTo>
                    <a:lnTo>
                      <a:pt x="91" y="15"/>
                    </a:lnTo>
                    <a:lnTo>
                      <a:pt x="91" y="15"/>
                    </a:lnTo>
                    <a:lnTo>
                      <a:pt x="92" y="13"/>
                    </a:lnTo>
                    <a:lnTo>
                      <a:pt x="96" y="10"/>
                    </a:lnTo>
                    <a:lnTo>
                      <a:pt x="101" y="8"/>
                    </a:lnTo>
                    <a:lnTo>
                      <a:pt x="109" y="1"/>
                    </a:lnTo>
                    <a:lnTo>
                      <a:pt x="104" y="0"/>
                    </a:lnTo>
                    <a:lnTo>
                      <a:pt x="104" y="0"/>
                    </a:lnTo>
                    <a:lnTo>
                      <a:pt x="98" y="1"/>
                    </a:lnTo>
                    <a:lnTo>
                      <a:pt x="92" y="1"/>
                    </a:lnTo>
                    <a:lnTo>
                      <a:pt x="85" y="3"/>
                    </a:lnTo>
                    <a:lnTo>
                      <a:pt x="85" y="3"/>
                    </a:lnTo>
                    <a:lnTo>
                      <a:pt x="79" y="3"/>
                    </a:lnTo>
                    <a:lnTo>
                      <a:pt x="75" y="5"/>
                    </a:lnTo>
                    <a:lnTo>
                      <a:pt x="71" y="7"/>
                    </a:lnTo>
                    <a:lnTo>
                      <a:pt x="64" y="8"/>
                    </a:lnTo>
                    <a:lnTo>
                      <a:pt x="64" y="8"/>
                    </a:lnTo>
                    <a:lnTo>
                      <a:pt x="52" y="10"/>
                    </a:lnTo>
                    <a:lnTo>
                      <a:pt x="48" y="10"/>
                    </a:lnTo>
                    <a:lnTo>
                      <a:pt x="45" y="8"/>
                    </a:lnTo>
                    <a:lnTo>
                      <a:pt x="45" y="8"/>
                    </a:lnTo>
                    <a:lnTo>
                      <a:pt x="44" y="7"/>
                    </a:lnTo>
                    <a:lnTo>
                      <a:pt x="42" y="7"/>
                    </a:lnTo>
                    <a:lnTo>
                      <a:pt x="35" y="10"/>
                    </a:lnTo>
                    <a:lnTo>
                      <a:pt x="35" y="10"/>
                    </a:lnTo>
                    <a:lnTo>
                      <a:pt x="31" y="11"/>
                    </a:lnTo>
                    <a:lnTo>
                      <a:pt x="27" y="11"/>
                    </a:lnTo>
                    <a:lnTo>
                      <a:pt x="24" y="11"/>
                    </a:lnTo>
                    <a:lnTo>
                      <a:pt x="21" y="10"/>
                    </a:lnTo>
                    <a:lnTo>
                      <a:pt x="21" y="10"/>
                    </a:lnTo>
                    <a:lnTo>
                      <a:pt x="18" y="8"/>
                    </a:lnTo>
                    <a:lnTo>
                      <a:pt x="17" y="10"/>
                    </a:lnTo>
                    <a:lnTo>
                      <a:pt x="15" y="14"/>
                    </a:lnTo>
                    <a:lnTo>
                      <a:pt x="15" y="14"/>
                    </a:lnTo>
                    <a:lnTo>
                      <a:pt x="14" y="17"/>
                    </a:lnTo>
                    <a:lnTo>
                      <a:pt x="14" y="20"/>
                    </a:lnTo>
                    <a:lnTo>
                      <a:pt x="11" y="23"/>
                    </a:lnTo>
                    <a:lnTo>
                      <a:pt x="5" y="24"/>
                    </a:lnTo>
                    <a:lnTo>
                      <a:pt x="5" y="24"/>
                    </a:lnTo>
                    <a:lnTo>
                      <a:pt x="4" y="28"/>
                    </a:lnTo>
                    <a:lnTo>
                      <a:pt x="4" y="31"/>
                    </a:lnTo>
                    <a:lnTo>
                      <a:pt x="5" y="32"/>
                    </a:lnTo>
                    <a:lnTo>
                      <a:pt x="5" y="32"/>
                    </a:lnTo>
                    <a:lnTo>
                      <a:pt x="7" y="35"/>
                    </a:lnTo>
                    <a:lnTo>
                      <a:pt x="5" y="38"/>
                    </a:lnTo>
                    <a:lnTo>
                      <a:pt x="4" y="44"/>
                    </a:lnTo>
                    <a:lnTo>
                      <a:pt x="4" y="44"/>
                    </a:lnTo>
                    <a:lnTo>
                      <a:pt x="8" y="45"/>
                    </a:lnTo>
                    <a:lnTo>
                      <a:pt x="11" y="45"/>
                    </a:lnTo>
                    <a:lnTo>
                      <a:pt x="13" y="48"/>
                    </a:lnTo>
                    <a:lnTo>
                      <a:pt x="14" y="50"/>
                    </a:lnTo>
                    <a:lnTo>
                      <a:pt x="14" y="54"/>
                    </a:lnTo>
                    <a:lnTo>
                      <a:pt x="11" y="57"/>
                    </a:lnTo>
                    <a:lnTo>
                      <a:pt x="11" y="5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nvGrpSpPr>
            <p:cNvPr id="936" name="Carribean">
              <a:extLst>
                <a:ext uri="{FF2B5EF4-FFF2-40B4-BE49-F238E27FC236}">
                  <a16:creationId xmlns:a16="http://schemas.microsoft.com/office/drawing/2014/main" id="{8C870583-6085-CAF4-88A5-012FC69F1321}"/>
                </a:ext>
              </a:extLst>
            </p:cNvPr>
            <p:cNvGrpSpPr/>
            <p:nvPr/>
          </p:nvGrpSpPr>
          <p:grpSpPr>
            <a:xfrm>
              <a:off x="5131652" y="2826926"/>
              <a:ext cx="473591" cy="193801"/>
              <a:chOff x="2299101" y="3695629"/>
              <a:chExt cx="455780" cy="186511"/>
            </a:xfrm>
            <a:grpFill/>
          </p:grpSpPr>
          <p:sp>
            <p:nvSpPr>
              <p:cNvPr id="1030" name="Bahamas">
                <a:extLst>
                  <a:ext uri="{FF2B5EF4-FFF2-40B4-BE49-F238E27FC236}">
                    <a16:creationId xmlns:a16="http://schemas.microsoft.com/office/drawing/2014/main" id="{DA4234FE-58D1-E3AE-54A5-D9E3904FFD2C}"/>
                  </a:ext>
                </a:extLst>
              </p:cNvPr>
              <p:cNvSpPr>
                <a:spLocks/>
              </p:cNvSpPr>
              <p:nvPr/>
            </p:nvSpPr>
            <p:spPr bwMode="auto">
              <a:xfrm>
                <a:off x="2448511" y="3695629"/>
                <a:ext cx="17758" cy="36995"/>
              </a:xfrm>
              <a:custGeom>
                <a:avLst/>
                <a:gdLst/>
                <a:ahLst/>
                <a:cxnLst>
                  <a:cxn ang="0">
                    <a:pos x="12" y="25"/>
                  </a:cxn>
                  <a:cxn ang="0">
                    <a:pos x="12" y="25"/>
                  </a:cxn>
                  <a:cxn ang="0">
                    <a:pos x="10" y="25"/>
                  </a:cxn>
                  <a:cxn ang="0">
                    <a:pos x="7" y="24"/>
                  </a:cxn>
                  <a:cxn ang="0">
                    <a:pos x="6" y="21"/>
                  </a:cxn>
                  <a:cxn ang="0">
                    <a:pos x="5" y="18"/>
                  </a:cxn>
                  <a:cxn ang="0">
                    <a:pos x="5" y="18"/>
                  </a:cxn>
                  <a:cxn ang="0">
                    <a:pos x="5" y="15"/>
                  </a:cxn>
                  <a:cxn ang="0">
                    <a:pos x="2" y="14"/>
                  </a:cxn>
                  <a:cxn ang="0">
                    <a:pos x="0" y="11"/>
                  </a:cxn>
                  <a:cxn ang="0">
                    <a:pos x="0" y="7"/>
                  </a:cxn>
                  <a:cxn ang="0">
                    <a:pos x="0" y="7"/>
                  </a:cxn>
                  <a:cxn ang="0">
                    <a:pos x="0" y="2"/>
                  </a:cxn>
                  <a:cxn ang="0">
                    <a:pos x="2" y="1"/>
                  </a:cxn>
                  <a:cxn ang="0">
                    <a:pos x="3" y="0"/>
                  </a:cxn>
                  <a:cxn ang="0">
                    <a:pos x="6" y="2"/>
                  </a:cxn>
                  <a:cxn ang="0">
                    <a:pos x="6" y="2"/>
                  </a:cxn>
                  <a:cxn ang="0">
                    <a:pos x="7" y="7"/>
                  </a:cxn>
                  <a:cxn ang="0">
                    <a:pos x="7" y="10"/>
                  </a:cxn>
                  <a:cxn ang="0">
                    <a:pos x="7" y="15"/>
                  </a:cxn>
                  <a:cxn ang="0">
                    <a:pos x="7" y="15"/>
                  </a:cxn>
                  <a:cxn ang="0">
                    <a:pos x="10" y="19"/>
                  </a:cxn>
                  <a:cxn ang="0">
                    <a:pos x="12" y="22"/>
                  </a:cxn>
                  <a:cxn ang="0">
                    <a:pos x="12" y="25"/>
                  </a:cxn>
                  <a:cxn ang="0">
                    <a:pos x="12" y="25"/>
                  </a:cxn>
                </a:cxnLst>
                <a:rect l="0" t="0" r="r" b="b"/>
                <a:pathLst>
                  <a:path w="12" h="25">
                    <a:moveTo>
                      <a:pt x="12" y="25"/>
                    </a:moveTo>
                    <a:lnTo>
                      <a:pt x="12" y="25"/>
                    </a:lnTo>
                    <a:lnTo>
                      <a:pt x="10" y="25"/>
                    </a:lnTo>
                    <a:lnTo>
                      <a:pt x="7" y="24"/>
                    </a:lnTo>
                    <a:lnTo>
                      <a:pt x="6" y="21"/>
                    </a:lnTo>
                    <a:lnTo>
                      <a:pt x="5" y="18"/>
                    </a:lnTo>
                    <a:lnTo>
                      <a:pt x="5" y="18"/>
                    </a:lnTo>
                    <a:lnTo>
                      <a:pt x="5" y="15"/>
                    </a:lnTo>
                    <a:lnTo>
                      <a:pt x="2" y="14"/>
                    </a:lnTo>
                    <a:lnTo>
                      <a:pt x="0" y="11"/>
                    </a:lnTo>
                    <a:lnTo>
                      <a:pt x="0" y="7"/>
                    </a:lnTo>
                    <a:lnTo>
                      <a:pt x="0" y="7"/>
                    </a:lnTo>
                    <a:lnTo>
                      <a:pt x="0" y="2"/>
                    </a:lnTo>
                    <a:lnTo>
                      <a:pt x="2" y="1"/>
                    </a:lnTo>
                    <a:lnTo>
                      <a:pt x="3" y="0"/>
                    </a:lnTo>
                    <a:lnTo>
                      <a:pt x="6" y="2"/>
                    </a:lnTo>
                    <a:lnTo>
                      <a:pt x="6" y="2"/>
                    </a:lnTo>
                    <a:lnTo>
                      <a:pt x="7" y="7"/>
                    </a:lnTo>
                    <a:lnTo>
                      <a:pt x="7" y="10"/>
                    </a:lnTo>
                    <a:lnTo>
                      <a:pt x="7" y="15"/>
                    </a:lnTo>
                    <a:lnTo>
                      <a:pt x="7" y="15"/>
                    </a:lnTo>
                    <a:lnTo>
                      <a:pt x="10" y="19"/>
                    </a:lnTo>
                    <a:lnTo>
                      <a:pt x="12" y="22"/>
                    </a:lnTo>
                    <a:lnTo>
                      <a:pt x="12" y="25"/>
                    </a:lnTo>
                    <a:lnTo>
                      <a:pt x="12" y="2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31" name="Puerto Rico">
                <a:extLst>
                  <a:ext uri="{FF2B5EF4-FFF2-40B4-BE49-F238E27FC236}">
                    <a16:creationId xmlns:a16="http://schemas.microsoft.com/office/drawing/2014/main" id="{BEC92444-C83C-8164-D3CA-978403C7CC40}"/>
                  </a:ext>
                </a:extLst>
              </p:cNvPr>
              <p:cNvSpPr>
                <a:spLocks/>
              </p:cNvSpPr>
              <p:nvPr/>
            </p:nvSpPr>
            <p:spPr bwMode="auto">
              <a:xfrm>
                <a:off x="2714872" y="3861366"/>
                <a:ext cx="39954" cy="19238"/>
              </a:xfrm>
              <a:custGeom>
                <a:avLst/>
                <a:gdLst/>
                <a:ahLst/>
                <a:cxnLst>
                  <a:cxn ang="0">
                    <a:pos x="1" y="7"/>
                  </a:cxn>
                  <a:cxn ang="0">
                    <a:pos x="1" y="7"/>
                  </a:cxn>
                  <a:cxn ang="0">
                    <a:pos x="4" y="10"/>
                  </a:cxn>
                  <a:cxn ang="0">
                    <a:pos x="7" y="11"/>
                  </a:cxn>
                  <a:cxn ang="0">
                    <a:pos x="11" y="13"/>
                  </a:cxn>
                  <a:cxn ang="0">
                    <a:pos x="15" y="13"/>
                  </a:cxn>
                  <a:cxn ang="0">
                    <a:pos x="24" y="10"/>
                  </a:cxn>
                  <a:cxn ang="0">
                    <a:pos x="27" y="7"/>
                  </a:cxn>
                  <a:cxn ang="0">
                    <a:pos x="27" y="7"/>
                  </a:cxn>
                  <a:cxn ang="0">
                    <a:pos x="27" y="4"/>
                  </a:cxn>
                  <a:cxn ang="0">
                    <a:pos x="24" y="3"/>
                  </a:cxn>
                  <a:cxn ang="0">
                    <a:pos x="18" y="1"/>
                  </a:cxn>
                  <a:cxn ang="0">
                    <a:pos x="12" y="0"/>
                  </a:cxn>
                  <a:cxn ang="0">
                    <a:pos x="7" y="1"/>
                  </a:cxn>
                  <a:cxn ang="0">
                    <a:pos x="2" y="1"/>
                  </a:cxn>
                  <a:cxn ang="0">
                    <a:pos x="0" y="4"/>
                  </a:cxn>
                  <a:cxn ang="0">
                    <a:pos x="1" y="7"/>
                  </a:cxn>
                  <a:cxn ang="0">
                    <a:pos x="1" y="7"/>
                  </a:cxn>
                </a:cxnLst>
                <a:rect l="0" t="0" r="r" b="b"/>
                <a:pathLst>
                  <a:path w="27" h="13">
                    <a:moveTo>
                      <a:pt x="1" y="7"/>
                    </a:moveTo>
                    <a:lnTo>
                      <a:pt x="1" y="7"/>
                    </a:lnTo>
                    <a:lnTo>
                      <a:pt x="4" y="10"/>
                    </a:lnTo>
                    <a:lnTo>
                      <a:pt x="7" y="11"/>
                    </a:lnTo>
                    <a:lnTo>
                      <a:pt x="11" y="13"/>
                    </a:lnTo>
                    <a:lnTo>
                      <a:pt x="15" y="13"/>
                    </a:lnTo>
                    <a:lnTo>
                      <a:pt x="24" y="10"/>
                    </a:lnTo>
                    <a:lnTo>
                      <a:pt x="27" y="7"/>
                    </a:lnTo>
                    <a:lnTo>
                      <a:pt x="27" y="7"/>
                    </a:lnTo>
                    <a:lnTo>
                      <a:pt x="27" y="4"/>
                    </a:lnTo>
                    <a:lnTo>
                      <a:pt x="24" y="3"/>
                    </a:lnTo>
                    <a:lnTo>
                      <a:pt x="18" y="1"/>
                    </a:lnTo>
                    <a:lnTo>
                      <a:pt x="12" y="0"/>
                    </a:lnTo>
                    <a:lnTo>
                      <a:pt x="7" y="1"/>
                    </a:lnTo>
                    <a:lnTo>
                      <a:pt x="2" y="1"/>
                    </a:lnTo>
                    <a:lnTo>
                      <a:pt x="0" y="4"/>
                    </a:lnTo>
                    <a:lnTo>
                      <a:pt x="1" y="7"/>
                    </a:lnTo>
                    <a:lnTo>
                      <a:pt x="1" y="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32" name="Dominican Republic">
                <a:extLst>
                  <a:ext uri="{FF2B5EF4-FFF2-40B4-BE49-F238E27FC236}">
                    <a16:creationId xmlns:a16="http://schemas.microsoft.com/office/drawing/2014/main" id="{23ECF72C-9A41-2044-4210-549E97AFA595}"/>
                  </a:ext>
                </a:extLst>
              </p:cNvPr>
              <p:cNvSpPr>
                <a:spLocks/>
              </p:cNvSpPr>
              <p:nvPr/>
            </p:nvSpPr>
            <p:spPr bwMode="auto">
              <a:xfrm>
                <a:off x="2602409" y="3833249"/>
                <a:ext cx="79908" cy="47353"/>
              </a:xfrm>
              <a:custGeom>
                <a:avLst/>
                <a:gdLst/>
                <a:ahLst/>
                <a:cxnLst>
                  <a:cxn ang="0">
                    <a:pos x="22" y="25"/>
                  </a:cxn>
                  <a:cxn ang="0">
                    <a:pos x="22" y="25"/>
                  </a:cxn>
                  <a:cxn ang="0">
                    <a:pos x="26" y="23"/>
                  </a:cxn>
                  <a:cxn ang="0">
                    <a:pos x="31" y="23"/>
                  </a:cxn>
                  <a:cxn ang="0">
                    <a:pos x="43" y="23"/>
                  </a:cxn>
                  <a:cxn ang="0">
                    <a:pos x="51" y="23"/>
                  </a:cxn>
                  <a:cxn ang="0">
                    <a:pos x="54" y="22"/>
                  </a:cxn>
                  <a:cxn ang="0">
                    <a:pos x="54" y="18"/>
                  </a:cxn>
                  <a:cxn ang="0">
                    <a:pos x="54" y="18"/>
                  </a:cxn>
                  <a:cxn ang="0">
                    <a:pos x="53" y="15"/>
                  </a:cxn>
                  <a:cxn ang="0">
                    <a:pos x="50" y="10"/>
                  </a:cxn>
                  <a:cxn ang="0">
                    <a:pos x="43" y="8"/>
                  </a:cxn>
                  <a:cxn ang="0">
                    <a:pos x="37" y="5"/>
                  </a:cxn>
                  <a:cxn ang="0">
                    <a:pos x="23" y="0"/>
                  </a:cxn>
                  <a:cxn ang="0">
                    <a:pos x="16" y="0"/>
                  </a:cxn>
                  <a:cxn ang="0">
                    <a:pos x="12" y="0"/>
                  </a:cxn>
                  <a:cxn ang="0">
                    <a:pos x="12" y="0"/>
                  </a:cxn>
                  <a:cxn ang="0">
                    <a:pos x="9" y="0"/>
                  </a:cxn>
                  <a:cxn ang="0">
                    <a:pos x="3" y="0"/>
                  </a:cxn>
                  <a:cxn ang="0">
                    <a:pos x="3" y="0"/>
                  </a:cxn>
                  <a:cxn ang="0">
                    <a:pos x="0" y="30"/>
                  </a:cxn>
                  <a:cxn ang="0">
                    <a:pos x="0" y="30"/>
                  </a:cxn>
                  <a:cxn ang="0">
                    <a:pos x="2" y="32"/>
                  </a:cxn>
                  <a:cxn ang="0">
                    <a:pos x="2" y="32"/>
                  </a:cxn>
                  <a:cxn ang="0">
                    <a:pos x="4" y="32"/>
                  </a:cxn>
                  <a:cxn ang="0">
                    <a:pos x="9" y="30"/>
                  </a:cxn>
                  <a:cxn ang="0">
                    <a:pos x="13" y="27"/>
                  </a:cxn>
                  <a:cxn ang="0">
                    <a:pos x="22" y="25"/>
                  </a:cxn>
                  <a:cxn ang="0">
                    <a:pos x="22" y="25"/>
                  </a:cxn>
                </a:cxnLst>
                <a:rect l="0" t="0" r="r" b="b"/>
                <a:pathLst>
                  <a:path w="54" h="32">
                    <a:moveTo>
                      <a:pt x="22" y="25"/>
                    </a:moveTo>
                    <a:lnTo>
                      <a:pt x="22" y="25"/>
                    </a:lnTo>
                    <a:lnTo>
                      <a:pt x="26" y="23"/>
                    </a:lnTo>
                    <a:lnTo>
                      <a:pt x="31" y="23"/>
                    </a:lnTo>
                    <a:lnTo>
                      <a:pt x="43" y="23"/>
                    </a:lnTo>
                    <a:lnTo>
                      <a:pt x="51" y="23"/>
                    </a:lnTo>
                    <a:lnTo>
                      <a:pt x="54" y="22"/>
                    </a:lnTo>
                    <a:lnTo>
                      <a:pt x="54" y="18"/>
                    </a:lnTo>
                    <a:lnTo>
                      <a:pt x="54" y="18"/>
                    </a:lnTo>
                    <a:lnTo>
                      <a:pt x="53" y="15"/>
                    </a:lnTo>
                    <a:lnTo>
                      <a:pt x="50" y="10"/>
                    </a:lnTo>
                    <a:lnTo>
                      <a:pt x="43" y="8"/>
                    </a:lnTo>
                    <a:lnTo>
                      <a:pt x="37" y="5"/>
                    </a:lnTo>
                    <a:lnTo>
                      <a:pt x="23" y="0"/>
                    </a:lnTo>
                    <a:lnTo>
                      <a:pt x="16" y="0"/>
                    </a:lnTo>
                    <a:lnTo>
                      <a:pt x="12" y="0"/>
                    </a:lnTo>
                    <a:lnTo>
                      <a:pt x="12" y="0"/>
                    </a:lnTo>
                    <a:lnTo>
                      <a:pt x="9" y="0"/>
                    </a:lnTo>
                    <a:lnTo>
                      <a:pt x="3" y="0"/>
                    </a:lnTo>
                    <a:lnTo>
                      <a:pt x="3" y="0"/>
                    </a:lnTo>
                    <a:lnTo>
                      <a:pt x="0" y="30"/>
                    </a:lnTo>
                    <a:lnTo>
                      <a:pt x="0" y="30"/>
                    </a:lnTo>
                    <a:lnTo>
                      <a:pt x="2" y="32"/>
                    </a:lnTo>
                    <a:lnTo>
                      <a:pt x="2" y="32"/>
                    </a:lnTo>
                    <a:lnTo>
                      <a:pt x="4" y="32"/>
                    </a:lnTo>
                    <a:lnTo>
                      <a:pt x="9" y="30"/>
                    </a:lnTo>
                    <a:lnTo>
                      <a:pt x="13" y="27"/>
                    </a:lnTo>
                    <a:lnTo>
                      <a:pt x="22" y="25"/>
                    </a:lnTo>
                    <a:lnTo>
                      <a:pt x="22" y="2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33" name="Haiti">
                <a:extLst>
                  <a:ext uri="{FF2B5EF4-FFF2-40B4-BE49-F238E27FC236}">
                    <a16:creationId xmlns:a16="http://schemas.microsoft.com/office/drawing/2014/main" id="{E13ED021-ABD0-292B-56F9-4BCAA1627C22}"/>
                  </a:ext>
                </a:extLst>
              </p:cNvPr>
              <p:cNvSpPr>
                <a:spLocks/>
              </p:cNvSpPr>
              <p:nvPr/>
            </p:nvSpPr>
            <p:spPr bwMode="auto">
              <a:xfrm>
                <a:off x="2540257" y="3825851"/>
                <a:ext cx="66591" cy="51792"/>
              </a:xfrm>
              <a:custGeom>
                <a:avLst/>
                <a:gdLst/>
                <a:ahLst/>
                <a:cxnLst>
                  <a:cxn ang="0">
                    <a:pos x="19" y="0"/>
                  </a:cxn>
                  <a:cxn ang="0">
                    <a:pos x="19" y="0"/>
                  </a:cxn>
                  <a:cxn ang="0">
                    <a:pos x="18" y="3"/>
                  </a:cxn>
                  <a:cxn ang="0">
                    <a:pos x="18" y="5"/>
                  </a:cxn>
                  <a:cxn ang="0">
                    <a:pos x="22" y="11"/>
                  </a:cxn>
                  <a:cxn ang="0">
                    <a:pos x="28" y="17"/>
                  </a:cxn>
                  <a:cxn ang="0">
                    <a:pos x="29" y="20"/>
                  </a:cxn>
                  <a:cxn ang="0">
                    <a:pos x="31" y="23"/>
                  </a:cxn>
                  <a:cxn ang="0">
                    <a:pos x="31" y="23"/>
                  </a:cxn>
                  <a:cxn ang="0">
                    <a:pos x="29" y="24"/>
                  </a:cxn>
                  <a:cxn ang="0">
                    <a:pos x="27" y="25"/>
                  </a:cxn>
                  <a:cxn ang="0">
                    <a:pos x="17" y="25"/>
                  </a:cxn>
                  <a:cxn ang="0">
                    <a:pos x="5" y="25"/>
                  </a:cxn>
                  <a:cxn ang="0">
                    <a:pos x="1" y="27"/>
                  </a:cxn>
                  <a:cxn ang="0">
                    <a:pos x="0" y="28"/>
                  </a:cxn>
                  <a:cxn ang="0">
                    <a:pos x="0" y="28"/>
                  </a:cxn>
                  <a:cxn ang="0">
                    <a:pos x="0" y="30"/>
                  </a:cxn>
                  <a:cxn ang="0">
                    <a:pos x="1" y="31"/>
                  </a:cxn>
                  <a:cxn ang="0">
                    <a:pos x="5" y="34"/>
                  </a:cxn>
                  <a:cxn ang="0">
                    <a:pos x="12" y="34"/>
                  </a:cxn>
                  <a:cxn ang="0">
                    <a:pos x="19" y="32"/>
                  </a:cxn>
                  <a:cxn ang="0">
                    <a:pos x="19" y="32"/>
                  </a:cxn>
                  <a:cxn ang="0">
                    <a:pos x="27" y="31"/>
                  </a:cxn>
                  <a:cxn ang="0">
                    <a:pos x="32" y="32"/>
                  </a:cxn>
                  <a:cxn ang="0">
                    <a:pos x="38" y="34"/>
                  </a:cxn>
                  <a:cxn ang="0">
                    <a:pos x="42" y="35"/>
                  </a:cxn>
                  <a:cxn ang="0">
                    <a:pos x="42" y="35"/>
                  </a:cxn>
                  <a:cxn ang="0">
                    <a:pos x="45" y="5"/>
                  </a:cxn>
                  <a:cxn ang="0">
                    <a:pos x="45" y="5"/>
                  </a:cxn>
                  <a:cxn ang="0">
                    <a:pos x="31" y="0"/>
                  </a:cxn>
                  <a:cxn ang="0">
                    <a:pos x="25" y="0"/>
                  </a:cxn>
                  <a:cxn ang="0">
                    <a:pos x="22" y="0"/>
                  </a:cxn>
                  <a:cxn ang="0">
                    <a:pos x="19" y="0"/>
                  </a:cxn>
                  <a:cxn ang="0">
                    <a:pos x="19" y="0"/>
                  </a:cxn>
                </a:cxnLst>
                <a:rect l="0" t="0" r="r" b="b"/>
                <a:pathLst>
                  <a:path w="45" h="35">
                    <a:moveTo>
                      <a:pt x="19" y="0"/>
                    </a:moveTo>
                    <a:lnTo>
                      <a:pt x="19" y="0"/>
                    </a:lnTo>
                    <a:lnTo>
                      <a:pt x="18" y="3"/>
                    </a:lnTo>
                    <a:lnTo>
                      <a:pt x="18" y="5"/>
                    </a:lnTo>
                    <a:lnTo>
                      <a:pt x="22" y="11"/>
                    </a:lnTo>
                    <a:lnTo>
                      <a:pt x="28" y="17"/>
                    </a:lnTo>
                    <a:lnTo>
                      <a:pt x="29" y="20"/>
                    </a:lnTo>
                    <a:lnTo>
                      <a:pt x="31" y="23"/>
                    </a:lnTo>
                    <a:lnTo>
                      <a:pt x="31" y="23"/>
                    </a:lnTo>
                    <a:lnTo>
                      <a:pt x="29" y="24"/>
                    </a:lnTo>
                    <a:lnTo>
                      <a:pt x="27" y="25"/>
                    </a:lnTo>
                    <a:lnTo>
                      <a:pt x="17" y="25"/>
                    </a:lnTo>
                    <a:lnTo>
                      <a:pt x="5" y="25"/>
                    </a:lnTo>
                    <a:lnTo>
                      <a:pt x="1" y="27"/>
                    </a:lnTo>
                    <a:lnTo>
                      <a:pt x="0" y="28"/>
                    </a:lnTo>
                    <a:lnTo>
                      <a:pt x="0" y="28"/>
                    </a:lnTo>
                    <a:lnTo>
                      <a:pt x="0" y="30"/>
                    </a:lnTo>
                    <a:lnTo>
                      <a:pt x="1" y="31"/>
                    </a:lnTo>
                    <a:lnTo>
                      <a:pt x="5" y="34"/>
                    </a:lnTo>
                    <a:lnTo>
                      <a:pt x="12" y="34"/>
                    </a:lnTo>
                    <a:lnTo>
                      <a:pt x="19" y="32"/>
                    </a:lnTo>
                    <a:lnTo>
                      <a:pt x="19" y="32"/>
                    </a:lnTo>
                    <a:lnTo>
                      <a:pt x="27" y="31"/>
                    </a:lnTo>
                    <a:lnTo>
                      <a:pt x="32" y="32"/>
                    </a:lnTo>
                    <a:lnTo>
                      <a:pt x="38" y="34"/>
                    </a:lnTo>
                    <a:lnTo>
                      <a:pt x="42" y="35"/>
                    </a:lnTo>
                    <a:lnTo>
                      <a:pt x="42" y="35"/>
                    </a:lnTo>
                    <a:lnTo>
                      <a:pt x="45" y="5"/>
                    </a:lnTo>
                    <a:lnTo>
                      <a:pt x="45" y="5"/>
                    </a:lnTo>
                    <a:lnTo>
                      <a:pt x="31" y="0"/>
                    </a:lnTo>
                    <a:lnTo>
                      <a:pt x="25" y="0"/>
                    </a:lnTo>
                    <a:lnTo>
                      <a:pt x="22" y="0"/>
                    </a:lnTo>
                    <a:lnTo>
                      <a:pt x="19" y="0"/>
                    </a:lnTo>
                    <a:lnTo>
                      <a:pt x="19"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34" name="Jamaica">
                <a:extLst>
                  <a:ext uri="{FF2B5EF4-FFF2-40B4-BE49-F238E27FC236}">
                    <a16:creationId xmlns:a16="http://schemas.microsoft.com/office/drawing/2014/main" id="{FD8EC3C8-2E19-05A3-E8D0-93057C7320BF}"/>
                  </a:ext>
                </a:extLst>
              </p:cNvPr>
              <p:cNvSpPr>
                <a:spLocks/>
              </p:cNvSpPr>
              <p:nvPr/>
            </p:nvSpPr>
            <p:spPr bwMode="auto">
              <a:xfrm>
                <a:off x="2444071" y="3865804"/>
                <a:ext cx="48833" cy="16278"/>
              </a:xfrm>
              <a:custGeom>
                <a:avLst/>
                <a:gdLst/>
                <a:ahLst/>
                <a:cxnLst>
                  <a:cxn ang="0">
                    <a:pos x="0" y="3"/>
                  </a:cxn>
                  <a:cxn ang="0">
                    <a:pos x="0" y="3"/>
                  </a:cxn>
                  <a:cxn ang="0">
                    <a:pos x="3" y="4"/>
                  </a:cxn>
                  <a:cxn ang="0">
                    <a:pos x="8" y="7"/>
                  </a:cxn>
                  <a:cxn ang="0">
                    <a:pos x="18" y="10"/>
                  </a:cxn>
                  <a:cxn ang="0">
                    <a:pos x="28" y="11"/>
                  </a:cxn>
                  <a:cxn ang="0">
                    <a:pos x="32" y="10"/>
                  </a:cxn>
                  <a:cxn ang="0">
                    <a:pos x="33" y="8"/>
                  </a:cxn>
                  <a:cxn ang="0">
                    <a:pos x="33" y="8"/>
                  </a:cxn>
                  <a:cxn ang="0">
                    <a:pos x="33" y="7"/>
                  </a:cxn>
                  <a:cxn ang="0">
                    <a:pos x="33" y="5"/>
                  </a:cxn>
                  <a:cxn ang="0">
                    <a:pos x="29" y="4"/>
                  </a:cxn>
                  <a:cxn ang="0">
                    <a:pos x="18" y="1"/>
                  </a:cxn>
                  <a:cxn ang="0">
                    <a:pos x="5" y="0"/>
                  </a:cxn>
                  <a:cxn ang="0">
                    <a:pos x="2" y="1"/>
                  </a:cxn>
                  <a:cxn ang="0">
                    <a:pos x="0" y="1"/>
                  </a:cxn>
                  <a:cxn ang="0">
                    <a:pos x="0" y="3"/>
                  </a:cxn>
                  <a:cxn ang="0">
                    <a:pos x="0" y="3"/>
                  </a:cxn>
                </a:cxnLst>
                <a:rect l="0" t="0" r="r" b="b"/>
                <a:pathLst>
                  <a:path w="33" h="11">
                    <a:moveTo>
                      <a:pt x="0" y="3"/>
                    </a:moveTo>
                    <a:lnTo>
                      <a:pt x="0" y="3"/>
                    </a:lnTo>
                    <a:lnTo>
                      <a:pt x="3" y="4"/>
                    </a:lnTo>
                    <a:lnTo>
                      <a:pt x="8" y="7"/>
                    </a:lnTo>
                    <a:lnTo>
                      <a:pt x="18" y="10"/>
                    </a:lnTo>
                    <a:lnTo>
                      <a:pt x="28" y="11"/>
                    </a:lnTo>
                    <a:lnTo>
                      <a:pt x="32" y="10"/>
                    </a:lnTo>
                    <a:lnTo>
                      <a:pt x="33" y="8"/>
                    </a:lnTo>
                    <a:lnTo>
                      <a:pt x="33" y="8"/>
                    </a:lnTo>
                    <a:lnTo>
                      <a:pt x="33" y="7"/>
                    </a:lnTo>
                    <a:lnTo>
                      <a:pt x="33" y="5"/>
                    </a:lnTo>
                    <a:lnTo>
                      <a:pt x="29" y="4"/>
                    </a:lnTo>
                    <a:lnTo>
                      <a:pt x="18" y="1"/>
                    </a:lnTo>
                    <a:lnTo>
                      <a:pt x="5" y="0"/>
                    </a:lnTo>
                    <a:lnTo>
                      <a:pt x="2" y="1"/>
                    </a:lnTo>
                    <a:lnTo>
                      <a:pt x="0" y="1"/>
                    </a:lnTo>
                    <a:lnTo>
                      <a:pt x="0" y="3"/>
                    </a:lnTo>
                    <a:lnTo>
                      <a:pt x="0" y="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35" name="Cuba">
                <a:extLst>
                  <a:ext uri="{FF2B5EF4-FFF2-40B4-BE49-F238E27FC236}">
                    <a16:creationId xmlns:a16="http://schemas.microsoft.com/office/drawing/2014/main" id="{D2766225-BE23-227C-FB77-E317AB055258}"/>
                  </a:ext>
                </a:extLst>
              </p:cNvPr>
              <p:cNvSpPr>
                <a:spLocks/>
              </p:cNvSpPr>
              <p:nvPr/>
            </p:nvSpPr>
            <p:spPr bwMode="auto">
              <a:xfrm>
                <a:off x="2299052" y="3747422"/>
                <a:ext cx="244165" cy="79908"/>
              </a:xfrm>
              <a:custGeom>
                <a:avLst/>
                <a:gdLst/>
                <a:ahLst/>
                <a:cxnLst>
                  <a:cxn ang="0">
                    <a:pos x="135" y="33"/>
                  </a:cxn>
                  <a:cxn ang="0">
                    <a:pos x="135" y="33"/>
                  </a:cxn>
                  <a:cxn ang="0">
                    <a:pos x="130" y="33"/>
                  </a:cxn>
                  <a:cxn ang="0">
                    <a:pos x="123" y="30"/>
                  </a:cxn>
                  <a:cxn ang="0">
                    <a:pos x="104" y="20"/>
                  </a:cxn>
                  <a:cxn ang="0">
                    <a:pos x="81" y="10"/>
                  </a:cxn>
                  <a:cxn ang="0">
                    <a:pos x="70" y="6"/>
                  </a:cxn>
                  <a:cxn ang="0">
                    <a:pos x="57" y="2"/>
                  </a:cxn>
                  <a:cxn ang="0">
                    <a:pos x="57" y="2"/>
                  </a:cxn>
                  <a:cxn ang="0">
                    <a:pos x="46" y="0"/>
                  </a:cxn>
                  <a:cxn ang="0">
                    <a:pos x="34" y="2"/>
                  </a:cxn>
                  <a:cxn ang="0">
                    <a:pos x="25" y="4"/>
                  </a:cxn>
                  <a:cxn ang="0">
                    <a:pos x="16" y="7"/>
                  </a:cxn>
                  <a:cxn ang="0">
                    <a:pos x="9" y="12"/>
                  </a:cxn>
                  <a:cxn ang="0">
                    <a:pos x="5" y="16"/>
                  </a:cxn>
                  <a:cxn ang="0">
                    <a:pos x="2" y="20"/>
                  </a:cxn>
                  <a:cxn ang="0">
                    <a:pos x="0" y="21"/>
                  </a:cxn>
                  <a:cxn ang="0">
                    <a:pos x="0" y="21"/>
                  </a:cxn>
                  <a:cxn ang="0">
                    <a:pos x="3" y="23"/>
                  </a:cxn>
                  <a:cxn ang="0">
                    <a:pos x="6" y="23"/>
                  </a:cxn>
                  <a:cxn ang="0">
                    <a:pos x="13" y="20"/>
                  </a:cxn>
                  <a:cxn ang="0">
                    <a:pos x="29" y="9"/>
                  </a:cxn>
                  <a:cxn ang="0">
                    <a:pos x="29" y="9"/>
                  </a:cxn>
                  <a:cxn ang="0">
                    <a:pos x="32" y="7"/>
                  </a:cxn>
                  <a:cxn ang="0">
                    <a:pos x="34" y="7"/>
                  </a:cxn>
                  <a:cxn ang="0">
                    <a:pos x="39" y="9"/>
                  </a:cxn>
                  <a:cxn ang="0">
                    <a:pos x="43" y="13"/>
                  </a:cxn>
                  <a:cxn ang="0">
                    <a:pos x="44" y="16"/>
                  </a:cxn>
                  <a:cxn ang="0">
                    <a:pos x="44" y="16"/>
                  </a:cxn>
                  <a:cxn ang="0">
                    <a:pos x="46" y="19"/>
                  </a:cxn>
                  <a:cxn ang="0">
                    <a:pos x="52" y="20"/>
                  </a:cxn>
                  <a:cxn ang="0">
                    <a:pos x="71" y="21"/>
                  </a:cxn>
                  <a:cxn ang="0">
                    <a:pos x="71" y="21"/>
                  </a:cxn>
                  <a:cxn ang="0">
                    <a:pos x="77" y="23"/>
                  </a:cxn>
                  <a:cxn ang="0">
                    <a:pos x="81" y="24"/>
                  </a:cxn>
                  <a:cxn ang="0">
                    <a:pos x="89" y="30"/>
                  </a:cxn>
                  <a:cxn ang="0">
                    <a:pos x="96" y="36"/>
                  </a:cxn>
                  <a:cxn ang="0">
                    <a:pos x="100" y="39"/>
                  </a:cxn>
                  <a:cxn ang="0">
                    <a:pos x="106" y="40"/>
                  </a:cxn>
                  <a:cxn ang="0">
                    <a:pos x="106" y="40"/>
                  </a:cxn>
                  <a:cxn ang="0">
                    <a:pos x="110" y="41"/>
                  </a:cxn>
                  <a:cxn ang="0">
                    <a:pos x="113" y="43"/>
                  </a:cxn>
                  <a:cxn ang="0">
                    <a:pos x="113" y="44"/>
                  </a:cxn>
                  <a:cxn ang="0">
                    <a:pos x="113" y="47"/>
                  </a:cxn>
                  <a:cxn ang="0">
                    <a:pos x="111" y="50"/>
                  </a:cxn>
                  <a:cxn ang="0">
                    <a:pos x="111" y="51"/>
                  </a:cxn>
                  <a:cxn ang="0">
                    <a:pos x="113" y="53"/>
                  </a:cxn>
                  <a:cxn ang="0">
                    <a:pos x="113" y="53"/>
                  </a:cxn>
                  <a:cxn ang="0">
                    <a:pos x="124" y="54"/>
                  </a:cxn>
                  <a:cxn ang="0">
                    <a:pos x="141" y="54"/>
                  </a:cxn>
                  <a:cxn ang="0">
                    <a:pos x="157" y="53"/>
                  </a:cxn>
                  <a:cxn ang="0">
                    <a:pos x="163" y="53"/>
                  </a:cxn>
                  <a:cxn ang="0">
                    <a:pos x="165" y="51"/>
                  </a:cxn>
                  <a:cxn ang="0">
                    <a:pos x="165" y="51"/>
                  </a:cxn>
                  <a:cxn ang="0">
                    <a:pos x="165" y="50"/>
                  </a:cxn>
                  <a:cxn ang="0">
                    <a:pos x="163" y="47"/>
                  </a:cxn>
                  <a:cxn ang="0">
                    <a:pos x="155" y="41"/>
                  </a:cxn>
                  <a:cxn ang="0">
                    <a:pos x="145" y="36"/>
                  </a:cxn>
                  <a:cxn ang="0">
                    <a:pos x="140" y="34"/>
                  </a:cxn>
                  <a:cxn ang="0">
                    <a:pos x="135" y="33"/>
                  </a:cxn>
                  <a:cxn ang="0">
                    <a:pos x="135" y="33"/>
                  </a:cxn>
                </a:cxnLst>
                <a:rect l="0" t="0" r="r" b="b"/>
                <a:pathLst>
                  <a:path w="165" h="54">
                    <a:moveTo>
                      <a:pt x="135" y="33"/>
                    </a:moveTo>
                    <a:lnTo>
                      <a:pt x="135" y="33"/>
                    </a:lnTo>
                    <a:lnTo>
                      <a:pt x="130" y="33"/>
                    </a:lnTo>
                    <a:lnTo>
                      <a:pt x="123" y="30"/>
                    </a:lnTo>
                    <a:lnTo>
                      <a:pt x="104" y="20"/>
                    </a:lnTo>
                    <a:lnTo>
                      <a:pt x="81" y="10"/>
                    </a:lnTo>
                    <a:lnTo>
                      <a:pt x="70" y="6"/>
                    </a:lnTo>
                    <a:lnTo>
                      <a:pt x="57" y="2"/>
                    </a:lnTo>
                    <a:lnTo>
                      <a:pt x="57" y="2"/>
                    </a:lnTo>
                    <a:lnTo>
                      <a:pt x="46" y="0"/>
                    </a:lnTo>
                    <a:lnTo>
                      <a:pt x="34" y="2"/>
                    </a:lnTo>
                    <a:lnTo>
                      <a:pt x="25" y="4"/>
                    </a:lnTo>
                    <a:lnTo>
                      <a:pt x="16" y="7"/>
                    </a:lnTo>
                    <a:lnTo>
                      <a:pt x="9" y="12"/>
                    </a:lnTo>
                    <a:lnTo>
                      <a:pt x="5" y="16"/>
                    </a:lnTo>
                    <a:lnTo>
                      <a:pt x="2" y="20"/>
                    </a:lnTo>
                    <a:lnTo>
                      <a:pt x="0" y="21"/>
                    </a:lnTo>
                    <a:lnTo>
                      <a:pt x="0" y="21"/>
                    </a:lnTo>
                    <a:lnTo>
                      <a:pt x="3" y="23"/>
                    </a:lnTo>
                    <a:lnTo>
                      <a:pt x="6" y="23"/>
                    </a:lnTo>
                    <a:lnTo>
                      <a:pt x="13" y="20"/>
                    </a:lnTo>
                    <a:lnTo>
                      <a:pt x="29" y="9"/>
                    </a:lnTo>
                    <a:lnTo>
                      <a:pt x="29" y="9"/>
                    </a:lnTo>
                    <a:lnTo>
                      <a:pt x="32" y="7"/>
                    </a:lnTo>
                    <a:lnTo>
                      <a:pt x="34" y="7"/>
                    </a:lnTo>
                    <a:lnTo>
                      <a:pt x="39" y="9"/>
                    </a:lnTo>
                    <a:lnTo>
                      <a:pt x="43" y="13"/>
                    </a:lnTo>
                    <a:lnTo>
                      <a:pt x="44" y="16"/>
                    </a:lnTo>
                    <a:lnTo>
                      <a:pt x="44" y="16"/>
                    </a:lnTo>
                    <a:lnTo>
                      <a:pt x="46" y="19"/>
                    </a:lnTo>
                    <a:lnTo>
                      <a:pt x="52" y="20"/>
                    </a:lnTo>
                    <a:lnTo>
                      <a:pt x="71" y="21"/>
                    </a:lnTo>
                    <a:lnTo>
                      <a:pt x="71" y="21"/>
                    </a:lnTo>
                    <a:lnTo>
                      <a:pt x="77" y="23"/>
                    </a:lnTo>
                    <a:lnTo>
                      <a:pt x="81" y="24"/>
                    </a:lnTo>
                    <a:lnTo>
                      <a:pt x="89" y="30"/>
                    </a:lnTo>
                    <a:lnTo>
                      <a:pt x="96" y="36"/>
                    </a:lnTo>
                    <a:lnTo>
                      <a:pt x="100" y="39"/>
                    </a:lnTo>
                    <a:lnTo>
                      <a:pt x="106" y="40"/>
                    </a:lnTo>
                    <a:lnTo>
                      <a:pt x="106" y="40"/>
                    </a:lnTo>
                    <a:lnTo>
                      <a:pt x="110" y="41"/>
                    </a:lnTo>
                    <a:lnTo>
                      <a:pt x="113" y="43"/>
                    </a:lnTo>
                    <a:lnTo>
                      <a:pt x="113" y="44"/>
                    </a:lnTo>
                    <a:lnTo>
                      <a:pt x="113" y="47"/>
                    </a:lnTo>
                    <a:lnTo>
                      <a:pt x="111" y="50"/>
                    </a:lnTo>
                    <a:lnTo>
                      <a:pt x="111" y="51"/>
                    </a:lnTo>
                    <a:lnTo>
                      <a:pt x="113" y="53"/>
                    </a:lnTo>
                    <a:lnTo>
                      <a:pt x="113" y="53"/>
                    </a:lnTo>
                    <a:lnTo>
                      <a:pt x="124" y="54"/>
                    </a:lnTo>
                    <a:lnTo>
                      <a:pt x="141" y="54"/>
                    </a:lnTo>
                    <a:lnTo>
                      <a:pt x="157" y="53"/>
                    </a:lnTo>
                    <a:lnTo>
                      <a:pt x="163" y="53"/>
                    </a:lnTo>
                    <a:lnTo>
                      <a:pt x="165" y="51"/>
                    </a:lnTo>
                    <a:lnTo>
                      <a:pt x="165" y="51"/>
                    </a:lnTo>
                    <a:lnTo>
                      <a:pt x="165" y="50"/>
                    </a:lnTo>
                    <a:lnTo>
                      <a:pt x="163" y="47"/>
                    </a:lnTo>
                    <a:lnTo>
                      <a:pt x="155" y="41"/>
                    </a:lnTo>
                    <a:lnTo>
                      <a:pt x="145" y="36"/>
                    </a:lnTo>
                    <a:lnTo>
                      <a:pt x="140" y="34"/>
                    </a:lnTo>
                    <a:lnTo>
                      <a:pt x="135" y="33"/>
                    </a:lnTo>
                    <a:lnTo>
                      <a:pt x="135" y="3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nvGrpSpPr>
            <p:cNvPr id="937" name="Central America">
              <a:extLst>
                <a:ext uri="{FF2B5EF4-FFF2-40B4-BE49-F238E27FC236}">
                  <a16:creationId xmlns:a16="http://schemas.microsoft.com/office/drawing/2014/main" id="{24EC13A4-8127-11E8-3963-5697B5CC543D}"/>
                </a:ext>
              </a:extLst>
            </p:cNvPr>
            <p:cNvGrpSpPr/>
            <p:nvPr/>
          </p:nvGrpSpPr>
          <p:grpSpPr>
            <a:xfrm>
              <a:off x="4933300" y="3003822"/>
              <a:ext cx="382869" cy="284452"/>
              <a:chOff x="2108161" y="3865804"/>
              <a:chExt cx="368462" cy="273747"/>
            </a:xfrm>
            <a:grpFill/>
          </p:grpSpPr>
          <p:sp>
            <p:nvSpPr>
              <p:cNvPr id="1023" name="Belize">
                <a:extLst>
                  <a:ext uri="{FF2B5EF4-FFF2-40B4-BE49-F238E27FC236}">
                    <a16:creationId xmlns:a16="http://schemas.microsoft.com/office/drawing/2014/main" id="{6F2F99BD-6A2C-ADB2-7BF0-F70034EDDF90}"/>
                  </a:ext>
                </a:extLst>
              </p:cNvPr>
              <p:cNvSpPr>
                <a:spLocks/>
              </p:cNvSpPr>
              <p:nvPr/>
            </p:nvSpPr>
            <p:spPr bwMode="auto">
              <a:xfrm>
                <a:off x="2188069" y="3865804"/>
                <a:ext cx="31076" cy="62150"/>
              </a:xfrm>
              <a:custGeom>
                <a:avLst/>
                <a:gdLst/>
                <a:ahLst/>
                <a:cxnLst>
                  <a:cxn ang="0">
                    <a:pos x="3" y="10"/>
                  </a:cxn>
                  <a:cxn ang="0">
                    <a:pos x="3" y="10"/>
                  </a:cxn>
                  <a:cxn ang="0">
                    <a:pos x="1" y="11"/>
                  </a:cxn>
                  <a:cxn ang="0">
                    <a:pos x="0" y="42"/>
                  </a:cxn>
                  <a:cxn ang="0">
                    <a:pos x="8" y="42"/>
                  </a:cxn>
                  <a:cxn ang="0">
                    <a:pos x="8" y="42"/>
                  </a:cxn>
                  <a:cxn ang="0">
                    <a:pos x="10" y="38"/>
                  </a:cxn>
                  <a:cxn ang="0">
                    <a:pos x="13" y="34"/>
                  </a:cxn>
                  <a:cxn ang="0">
                    <a:pos x="13" y="34"/>
                  </a:cxn>
                  <a:cxn ang="0">
                    <a:pos x="16" y="31"/>
                  </a:cxn>
                  <a:cxn ang="0">
                    <a:pos x="16" y="28"/>
                  </a:cxn>
                  <a:cxn ang="0">
                    <a:pos x="16" y="20"/>
                  </a:cxn>
                  <a:cxn ang="0">
                    <a:pos x="14" y="11"/>
                  </a:cxn>
                  <a:cxn ang="0">
                    <a:pos x="16" y="8"/>
                  </a:cxn>
                  <a:cxn ang="0">
                    <a:pos x="17" y="7"/>
                  </a:cxn>
                  <a:cxn ang="0">
                    <a:pos x="17" y="7"/>
                  </a:cxn>
                  <a:cxn ang="0">
                    <a:pos x="21" y="5"/>
                  </a:cxn>
                  <a:cxn ang="0">
                    <a:pos x="21" y="5"/>
                  </a:cxn>
                  <a:cxn ang="0">
                    <a:pos x="17" y="1"/>
                  </a:cxn>
                  <a:cxn ang="0">
                    <a:pos x="14" y="0"/>
                  </a:cxn>
                  <a:cxn ang="0">
                    <a:pos x="14" y="0"/>
                  </a:cxn>
                  <a:cxn ang="0">
                    <a:pos x="10" y="3"/>
                  </a:cxn>
                  <a:cxn ang="0">
                    <a:pos x="7" y="5"/>
                  </a:cxn>
                  <a:cxn ang="0">
                    <a:pos x="3" y="10"/>
                  </a:cxn>
                  <a:cxn ang="0">
                    <a:pos x="3" y="10"/>
                  </a:cxn>
                </a:cxnLst>
                <a:rect l="0" t="0" r="r" b="b"/>
                <a:pathLst>
                  <a:path w="21" h="42">
                    <a:moveTo>
                      <a:pt x="3" y="10"/>
                    </a:moveTo>
                    <a:lnTo>
                      <a:pt x="3" y="10"/>
                    </a:lnTo>
                    <a:lnTo>
                      <a:pt x="1" y="11"/>
                    </a:lnTo>
                    <a:lnTo>
                      <a:pt x="0" y="42"/>
                    </a:lnTo>
                    <a:lnTo>
                      <a:pt x="8" y="42"/>
                    </a:lnTo>
                    <a:lnTo>
                      <a:pt x="8" y="42"/>
                    </a:lnTo>
                    <a:lnTo>
                      <a:pt x="10" y="38"/>
                    </a:lnTo>
                    <a:lnTo>
                      <a:pt x="13" y="34"/>
                    </a:lnTo>
                    <a:lnTo>
                      <a:pt x="13" y="34"/>
                    </a:lnTo>
                    <a:lnTo>
                      <a:pt x="16" y="31"/>
                    </a:lnTo>
                    <a:lnTo>
                      <a:pt x="16" y="28"/>
                    </a:lnTo>
                    <a:lnTo>
                      <a:pt x="16" y="20"/>
                    </a:lnTo>
                    <a:lnTo>
                      <a:pt x="14" y="11"/>
                    </a:lnTo>
                    <a:lnTo>
                      <a:pt x="16" y="8"/>
                    </a:lnTo>
                    <a:lnTo>
                      <a:pt x="17" y="7"/>
                    </a:lnTo>
                    <a:lnTo>
                      <a:pt x="17" y="7"/>
                    </a:lnTo>
                    <a:lnTo>
                      <a:pt x="21" y="5"/>
                    </a:lnTo>
                    <a:lnTo>
                      <a:pt x="21" y="5"/>
                    </a:lnTo>
                    <a:lnTo>
                      <a:pt x="17" y="1"/>
                    </a:lnTo>
                    <a:lnTo>
                      <a:pt x="14" y="0"/>
                    </a:lnTo>
                    <a:lnTo>
                      <a:pt x="14" y="0"/>
                    </a:lnTo>
                    <a:lnTo>
                      <a:pt x="10" y="3"/>
                    </a:lnTo>
                    <a:lnTo>
                      <a:pt x="7" y="5"/>
                    </a:lnTo>
                    <a:lnTo>
                      <a:pt x="3" y="10"/>
                    </a:lnTo>
                    <a:lnTo>
                      <a:pt x="3" y="1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24" name="El Salvador">
                <a:extLst>
                  <a:ext uri="{FF2B5EF4-FFF2-40B4-BE49-F238E27FC236}">
                    <a16:creationId xmlns:a16="http://schemas.microsoft.com/office/drawing/2014/main" id="{43D6B044-F9C8-8070-F079-B771C5B7ED20}"/>
                  </a:ext>
                </a:extLst>
              </p:cNvPr>
              <p:cNvSpPr>
                <a:spLocks/>
              </p:cNvSpPr>
              <p:nvPr/>
            </p:nvSpPr>
            <p:spPr bwMode="auto">
              <a:xfrm>
                <a:off x="2168832" y="3964951"/>
                <a:ext cx="54753" cy="31076"/>
              </a:xfrm>
              <a:custGeom>
                <a:avLst/>
                <a:gdLst/>
                <a:ahLst/>
                <a:cxnLst>
                  <a:cxn ang="0">
                    <a:pos x="36" y="8"/>
                  </a:cxn>
                  <a:cxn ang="0">
                    <a:pos x="36" y="8"/>
                  </a:cxn>
                  <a:cxn ang="0">
                    <a:pos x="33" y="7"/>
                  </a:cxn>
                  <a:cxn ang="0">
                    <a:pos x="29" y="7"/>
                  </a:cxn>
                  <a:cxn ang="0">
                    <a:pos x="24" y="5"/>
                  </a:cxn>
                  <a:cxn ang="0">
                    <a:pos x="19" y="4"/>
                  </a:cxn>
                  <a:cxn ang="0">
                    <a:pos x="19" y="4"/>
                  </a:cxn>
                  <a:cxn ang="0">
                    <a:pos x="12" y="0"/>
                  </a:cxn>
                  <a:cxn ang="0">
                    <a:pos x="12" y="0"/>
                  </a:cxn>
                  <a:cxn ang="0">
                    <a:pos x="12" y="1"/>
                  </a:cxn>
                  <a:cxn ang="0">
                    <a:pos x="12" y="1"/>
                  </a:cxn>
                  <a:cxn ang="0">
                    <a:pos x="7" y="4"/>
                  </a:cxn>
                  <a:cxn ang="0">
                    <a:pos x="0" y="10"/>
                  </a:cxn>
                  <a:cxn ang="0">
                    <a:pos x="0" y="10"/>
                  </a:cxn>
                  <a:cxn ang="0">
                    <a:pos x="6" y="14"/>
                  </a:cxn>
                  <a:cxn ang="0">
                    <a:pos x="16" y="17"/>
                  </a:cxn>
                  <a:cxn ang="0">
                    <a:pos x="24" y="20"/>
                  </a:cxn>
                  <a:cxn ang="0">
                    <a:pos x="31" y="21"/>
                  </a:cxn>
                  <a:cxn ang="0">
                    <a:pos x="31" y="21"/>
                  </a:cxn>
                  <a:cxn ang="0">
                    <a:pos x="34" y="20"/>
                  </a:cxn>
                  <a:cxn ang="0">
                    <a:pos x="36" y="18"/>
                  </a:cxn>
                  <a:cxn ang="0">
                    <a:pos x="36" y="18"/>
                  </a:cxn>
                  <a:cxn ang="0">
                    <a:pos x="37" y="12"/>
                  </a:cxn>
                  <a:cxn ang="0">
                    <a:pos x="36" y="8"/>
                  </a:cxn>
                  <a:cxn ang="0">
                    <a:pos x="36" y="8"/>
                  </a:cxn>
                </a:cxnLst>
                <a:rect l="0" t="0" r="r" b="b"/>
                <a:pathLst>
                  <a:path w="37" h="21">
                    <a:moveTo>
                      <a:pt x="36" y="8"/>
                    </a:moveTo>
                    <a:lnTo>
                      <a:pt x="36" y="8"/>
                    </a:lnTo>
                    <a:lnTo>
                      <a:pt x="33" y="7"/>
                    </a:lnTo>
                    <a:lnTo>
                      <a:pt x="29" y="7"/>
                    </a:lnTo>
                    <a:lnTo>
                      <a:pt x="24" y="5"/>
                    </a:lnTo>
                    <a:lnTo>
                      <a:pt x="19" y="4"/>
                    </a:lnTo>
                    <a:lnTo>
                      <a:pt x="19" y="4"/>
                    </a:lnTo>
                    <a:lnTo>
                      <a:pt x="12" y="0"/>
                    </a:lnTo>
                    <a:lnTo>
                      <a:pt x="12" y="0"/>
                    </a:lnTo>
                    <a:lnTo>
                      <a:pt x="12" y="1"/>
                    </a:lnTo>
                    <a:lnTo>
                      <a:pt x="12" y="1"/>
                    </a:lnTo>
                    <a:lnTo>
                      <a:pt x="7" y="4"/>
                    </a:lnTo>
                    <a:lnTo>
                      <a:pt x="0" y="10"/>
                    </a:lnTo>
                    <a:lnTo>
                      <a:pt x="0" y="10"/>
                    </a:lnTo>
                    <a:lnTo>
                      <a:pt x="6" y="14"/>
                    </a:lnTo>
                    <a:lnTo>
                      <a:pt x="16" y="17"/>
                    </a:lnTo>
                    <a:lnTo>
                      <a:pt x="24" y="20"/>
                    </a:lnTo>
                    <a:lnTo>
                      <a:pt x="31" y="21"/>
                    </a:lnTo>
                    <a:lnTo>
                      <a:pt x="31" y="21"/>
                    </a:lnTo>
                    <a:lnTo>
                      <a:pt x="34" y="20"/>
                    </a:lnTo>
                    <a:lnTo>
                      <a:pt x="36" y="18"/>
                    </a:lnTo>
                    <a:lnTo>
                      <a:pt x="36" y="18"/>
                    </a:lnTo>
                    <a:lnTo>
                      <a:pt x="37" y="12"/>
                    </a:lnTo>
                    <a:lnTo>
                      <a:pt x="36" y="8"/>
                    </a:lnTo>
                    <a:lnTo>
                      <a:pt x="36" y="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25" name="Guatemala">
                <a:extLst>
                  <a:ext uri="{FF2B5EF4-FFF2-40B4-BE49-F238E27FC236}">
                    <a16:creationId xmlns:a16="http://schemas.microsoft.com/office/drawing/2014/main" id="{D38C453A-A7BE-F23F-D8E2-0373F1F9BCBB}"/>
                  </a:ext>
                </a:extLst>
              </p:cNvPr>
              <p:cNvSpPr>
                <a:spLocks/>
              </p:cNvSpPr>
              <p:nvPr/>
            </p:nvSpPr>
            <p:spPr bwMode="auto">
              <a:xfrm>
                <a:off x="2108160" y="3880603"/>
                <a:ext cx="100626" cy="99146"/>
              </a:xfrm>
              <a:custGeom>
                <a:avLst/>
                <a:gdLst/>
                <a:ahLst/>
                <a:cxnLst>
                  <a:cxn ang="0">
                    <a:pos x="60" y="45"/>
                  </a:cxn>
                  <a:cxn ang="0">
                    <a:pos x="60" y="45"/>
                  </a:cxn>
                  <a:cxn ang="0">
                    <a:pos x="68" y="35"/>
                  </a:cxn>
                  <a:cxn ang="0">
                    <a:pos x="68" y="35"/>
                  </a:cxn>
                  <a:cxn ang="0">
                    <a:pos x="65" y="37"/>
                  </a:cxn>
                  <a:cxn ang="0">
                    <a:pos x="62" y="37"/>
                  </a:cxn>
                  <a:cxn ang="0">
                    <a:pos x="62" y="35"/>
                  </a:cxn>
                  <a:cxn ang="0">
                    <a:pos x="62" y="32"/>
                  </a:cxn>
                  <a:cxn ang="0">
                    <a:pos x="54" y="32"/>
                  </a:cxn>
                  <a:cxn ang="0">
                    <a:pos x="55" y="1"/>
                  </a:cxn>
                  <a:cxn ang="0">
                    <a:pos x="55" y="1"/>
                  </a:cxn>
                  <a:cxn ang="0">
                    <a:pos x="28" y="0"/>
                  </a:cxn>
                  <a:cxn ang="0">
                    <a:pos x="28" y="0"/>
                  </a:cxn>
                  <a:cxn ang="0">
                    <a:pos x="27" y="3"/>
                  </a:cxn>
                  <a:cxn ang="0">
                    <a:pos x="25" y="5"/>
                  </a:cxn>
                  <a:cxn ang="0">
                    <a:pos x="24" y="10"/>
                  </a:cxn>
                  <a:cxn ang="0">
                    <a:pos x="23" y="13"/>
                  </a:cxn>
                  <a:cxn ang="0">
                    <a:pos x="23" y="13"/>
                  </a:cxn>
                  <a:cxn ang="0">
                    <a:pos x="24" y="14"/>
                  </a:cxn>
                  <a:cxn ang="0">
                    <a:pos x="28" y="18"/>
                  </a:cxn>
                  <a:cxn ang="0">
                    <a:pos x="33" y="24"/>
                  </a:cxn>
                  <a:cxn ang="0">
                    <a:pos x="34" y="25"/>
                  </a:cxn>
                  <a:cxn ang="0">
                    <a:pos x="34" y="28"/>
                  </a:cxn>
                  <a:cxn ang="0">
                    <a:pos x="34" y="28"/>
                  </a:cxn>
                  <a:cxn ang="0">
                    <a:pos x="33" y="30"/>
                  </a:cxn>
                  <a:cxn ang="0">
                    <a:pos x="31" y="30"/>
                  </a:cxn>
                  <a:cxn ang="0">
                    <a:pos x="24" y="31"/>
                  </a:cxn>
                  <a:cxn ang="0">
                    <a:pos x="13" y="30"/>
                  </a:cxn>
                  <a:cxn ang="0">
                    <a:pos x="13" y="30"/>
                  </a:cxn>
                  <a:cxn ang="0">
                    <a:pos x="0" y="48"/>
                  </a:cxn>
                  <a:cxn ang="0">
                    <a:pos x="0" y="48"/>
                  </a:cxn>
                  <a:cxn ang="0">
                    <a:pos x="10" y="57"/>
                  </a:cxn>
                  <a:cxn ang="0">
                    <a:pos x="18" y="62"/>
                  </a:cxn>
                  <a:cxn ang="0">
                    <a:pos x="18" y="62"/>
                  </a:cxn>
                  <a:cxn ang="0">
                    <a:pos x="24" y="64"/>
                  </a:cxn>
                  <a:cxn ang="0">
                    <a:pos x="30" y="65"/>
                  </a:cxn>
                  <a:cxn ang="0">
                    <a:pos x="35" y="65"/>
                  </a:cxn>
                  <a:cxn ang="0">
                    <a:pos x="40" y="67"/>
                  </a:cxn>
                  <a:cxn ang="0">
                    <a:pos x="40" y="67"/>
                  </a:cxn>
                  <a:cxn ang="0">
                    <a:pos x="41" y="67"/>
                  </a:cxn>
                  <a:cxn ang="0">
                    <a:pos x="41" y="67"/>
                  </a:cxn>
                  <a:cxn ang="0">
                    <a:pos x="48" y="61"/>
                  </a:cxn>
                  <a:cxn ang="0">
                    <a:pos x="53" y="58"/>
                  </a:cxn>
                  <a:cxn ang="0">
                    <a:pos x="53" y="58"/>
                  </a:cxn>
                  <a:cxn ang="0">
                    <a:pos x="54" y="55"/>
                  </a:cxn>
                  <a:cxn ang="0">
                    <a:pos x="55" y="52"/>
                  </a:cxn>
                  <a:cxn ang="0">
                    <a:pos x="57" y="50"/>
                  </a:cxn>
                  <a:cxn ang="0">
                    <a:pos x="60" y="45"/>
                  </a:cxn>
                  <a:cxn ang="0">
                    <a:pos x="60" y="45"/>
                  </a:cxn>
                </a:cxnLst>
                <a:rect l="0" t="0" r="r" b="b"/>
                <a:pathLst>
                  <a:path w="68" h="67">
                    <a:moveTo>
                      <a:pt x="60" y="45"/>
                    </a:moveTo>
                    <a:lnTo>
                      <a:pt x="60" y="45"/>
                    </a:lnTo>
                    <a:lnTo>
                      <a:pt x="68" y="35"/>
                    </a:lnTo>
                    <a:lnTo>
                      <a:pt x="68" y="35"/>
                    </a:lnTo>
                    <a:lnTo>
                      <a:pt x="65" y="37"/>
                    </a:lnTo>
                    <a:lnTo>
                      <a:pt x="62" y="37"/>
                    </a:lnTo>
                    <a:lnTo>
                      <a:pt x="62" y="35"/>
                    </a:lnTo>
                    <a:lnTo>
                      <a:pt x="62" y="32"/>
                    </a:lnTo>
                    <a:lnTo>
                      <a:pt x="54" y="32"/>
                    </a:lnTo>
                    <a:lnTo>
                      <a:pt x="55" y="1"/>
                    </a:lnTo>
                    <a:lnTo>
                      <a:pt x="55" y="1"/>
                    </a:lnTo>
                    <a:lnTo>
                      <a:pt x="28" y="0"/>
                    </a:lnTo>
                    <a:lnTo>
                      <a:pt x="28" y="0"/>
                    </a:lnTo>
                    <a:lnTo>
                      <a:pt x="27" y="3"/>
                    </a:lnTo>
                    <a:lnTo>
                      <a:pt x="25" y="5"/>
                    </a:lnTo>
                    <a:lnTo>
                      <a:pt x="24" y="10"/>
                    </a:lnTo>
                    <a:lnTo>
                      <a:pt x="23" y="13"/>
                    </a:lnTo>
                    <a:lnTo>
                      <a:pt x="23" y="13"/>
                    </a:lnTo>
                    <a:lnTo>
                      <a:pt x="24" y="14"/>
                    </a:lnTo>
                    <a:lnTo>
                      <a:pt x="28" y="18"/>
                    </a:lnTo>
                    <a:lnTo>
                      <a:pt x="33" y="24"/>
                    </a:lnTo>
                    <a:lnTo>
                      <a:pt x="34" y="25"/>
                    </a:lnTo>
                    <a:lnTo>
                      <a:pt x="34" y="28"/>
                    </a:lnTo>
                    <a:lnTo>
                      <a:pt x="34" y="28"/>
                    </a:lnTo>
                    <a:lnTo>
                      <a:pt x="33" y="30"/>
                    </a:lnTo>
                    <a:lnTo>
                      <a:pt x="31" y="30"/>
                    </a:lnTo>
                    <a:lnTo>
                      <a:pt x="24" y="31"/>
                    </a:lnTo>
                    <a:lnTo>
                      <a:pt x="13" y="30"/>
                    </a:lnTo>
                    <a:lnTo>
                      <a:pt x="13" y="30"/>
                    </a:lnTo>
                    <a:lnTo>
                      <a:pt x="0" y="48"/>
                    </a:lnTo>
                    <a:lnTo>
                      <a:pt x="0" y="48"/>
                    </a:lnTo>
                    <a:lnTo>
                      <a:pt x="10" y="57"/>
                    </a:lnTo>
                    <a:lnTo>
                      <a:pt x="18" y="62"/>
                    </a:lnTo>
                    <a:lnTo>
                      <a:pt x="18" y="62"/>
                    </a:lnTo>
                    <a:lnTo>
                      <a:pt x="24" y="64"/>
                    </a:lnTo>
                    <a:lnTo>
                      <a:pt x="30" y="65"/>
                    </a:lnTo>
                    <a:lnTo>
                      <a:pt x="35" y="65"/>
                    </a:lnTo>
                    <a:lnTo>
                      <a:pt x="40" y="67"/>
                    </a:lnTo>
                    <a:lnTo>
                      <a:pt x="40" y="67"/>
                    </a:lnTo>
                    <a:lnTo>
                      <a:pt x="41" y="67"/>
                    </a:lnTo>
                    <a:lnTo>
                      <a:pt x="41" y="67"/>
                    </a:lnTo>
                    <a:lnTo>
                      <a:pt x="48" y="61"/>
                    </a:lnTo>
                    <a:lnTo>
                      <a:pt x="53" y="58"/>
                    </a:lnTo>
                    <a:lnTo>
                      <a:pt x="53" y="58"/>
                    </a:lnTo>
                    <a:lnTo>
                      <a:pt x="54" y="55"/>
                    </a:lnTo>
                    <a:lnTo>
                      <a:pt x="55" y="52"/>
                    </a:lnTo>
                    <a:lnTo>
                      <a:pt x="57" y="50"/>
                    </a:lnTo>
                    <a:lnTo>
                      <a:pt x="60" y="45"/>
                    </a:lnTo>
                    <a:lnTo>
                      <a:pt x="60" y="4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26" name="Honduras">
                <a:extLst>
                  <a:ext uri="{FF2B5EF4-FFF2-40B4-BE49-F238E27FC236}">
                    <a16:creationId xmlns:a16="http://schemas.microsoft.com/office/drawing/2014/main" id="{87C31E25-4F85-FCDB-95F6-E24F64744113}"/>
                  </a:ext>
                </a:extLst>
              </p:cNvPr>
              <p:cNvSpPr>
                <a:spLocks/>
              </p:cNvSpPr>
              <p:nvPr/>
            </p:nvSpPr>
            <p:spPr bwMode="auto">
              <a:xfrm>
                <a:off x="2186588" y="3924995"/>
                <a:ext cx="145019" cy="75470"/>
              </a:xfrm>
              <a:custGeom>
                <a:avLst/>
                <a:gdLst/>
                <a:ahLst/>
                <a:cxnLst>
                  <a:cxn ang="0">
                    <a:pos x="41" y="45"/>
                  </a:cxn>
                  <a:cxn ang="0">
                    <a:pos x="42" y="37"/>
                  </a:cxn>
                  <a:cxn ang="0">
                    <a:pos x="46" y="35"/>
                  </a:cxn>
                  <a:cxn ang="0">
                    <a:pos x="52" y="35"/>
                  </a:cxn>
                  <a:cxn ang="0">
                    <a:pos x="62" y="31"/>
                  </a:cxn>
                  <a:cxn ang="0">
                    <a:pos x="64" y="28"/>
                  </a:cxn>
                  <a:cxn ang="0">
                    <a:pos x="66" y="25"/>
                  </a:cxn>
                  <a:cxn ang="0">
                    <a:pos x="79" y="25"/>
                  </a:cxn>
                  <a:cxn ang="0">
                    <a:pos x="86" y="21"/>
                  </a:cxn>
                  <a:cxn ang="0">
                    <a:pos x="98" y="17"/>
                  </a:cxn>
                  <a:cxn ang="0">
                    <a:pos x="98" y="15"/>
                  </a:cxn>
                  <a:cxn ang="0">
                    <a:pos x="92" y="11"/>
                  </a:cxn>
                  <a:cxn ang="0">
                    <a:pos x="81" y="4"/>
                  </a:cxn>
                  <a:cxn ang="0">
                    <a:pos x="76" y="2"/>
                  </a:cxn>
                  <a:cxn ang="0">
                    <a:pos x="64" y="0"/>
                  </a:cxn>
                  <a:cxn ang="0">
                    <a:pos x="46" y="4"/>
                  </a:cxn>
                  <a:cxn ang="0">
                    <a:pos x="39" y="5"/>
                  </a:cxn>
                  <a:cxn ang="0">
                    <a:pos x="24" y="4"/>
                  </a:cxn>
                  <a:cxn ang="0">
                    <a:pos x="17" y="5"/>
                  </a:cxn>
                  <a:cxn ang="0">
                    <a:pos x="15" y="5"/>
                  </a:cxn>
                  <a:cxn ang="0">
                    <a:pos x="7" y="15"/>
                  </a:cxn>
                  <a:cxn ang="0">
                    <a:pos x="4" y="18"/>
                  </a:cxn>
                  <a:cxn ang="0">
                    <a:pos x="1" y="25"/>
                  </a:cxn>
                  <a:cxn ang="0">
                    <a:pos x="0" y="27"/>
                  </a:cxn>
                  <a:cxn ang="0">
                    <a:pos x="7" y="31"/>
                  </a:cxn>
                  <a:cxn ang="0">
                    <a:pos x="17" y="34"/>
                  </a:cxn>
                  <a:cxn ang="0">
                    <a:pos x="24" y="35"/>
                  </a:cxn>
                  <a:cxn ang="0">
                    <a:pos x="25" y="39"/>
                  </a:cxn>
                  <a:cxn ang="0">
                    <a:pos x="24" y="45"/>
                  </a:cxn>
                  <a:cxn ang="0">
                    <a:pos x="29" y="45"/>
                  </a:cxn>
                  <a:cxn ang="0">
                    <a:pos x="31" y="48"/>
                  </a:cxn>
                  <a:cxn ang="0">
                    <a:pos x="36" y="49"/>
                  </a:cxn>
                  <a:cxn ang="0">
                    <a:pos x="41" y="45"/>
                  </a:cxn>
                </a:cxnLst>
                <a:rect l="0" t="0" r="r" b="b"/>
                <a:pathLst>
                  <a:path w="98" h="51">
                    <a:moveTo>
                      <a:pt x="41" y="45"/>
                    </a:moveTo>
                    <a:lnTo>
                      <a:pt x="41" y="45"/>
                    </a:lnTo>
                    <a:lnTo>
                      <a:pt x="41" y="41"/>
                    </a:lnTo>
                    <a:lnTo>
                      <a:pt x="42" y="37"/>
                    </a:lnTo>
                    <a:lnTo>
                      <a:pt x="44" y="37"/>
                    </a:lnTo>
                    <a:lnTo>
                      <a:pt x="46" y="35"/>
                    </a:lnTo>
                    <a:lnTo>
                      <a:pt x="46" y="35"/>
                    </a:lnTo>
                    <a:lnTo>
                      <a:pt x="52" y="35"/>
                    </a:lnTo>
                    <a:lnTo>
                      <a:pt x="58" y="34"/>
                    </a:lnTo>
                    <a:lnTo>
                      <a:pt x="62" y="31"/>
                    </a:lnTo>
                    <a:lnTo>
                      <a:pt x="64" y="28"/>
                    </a:lnTo>
                    <a:lnTo>
                      <a:pt x="64" y="28"/>
                    </a:lnTo>
                    <a:lnTo>
                      <a:pt x="65" y="27"/>
                    </a:lnTo>
                    <a:lnTo>
                      <a:pt x="66" y="25"/>
                    </a:lnTo>
                    <a:lnTo>
                      <a:pt x="71" y="24"/>
                    </a:lnTo>
                    <a:lnTo>
                      <a:pt x="79" y="25"/>
                    </a:lnTo>
                    <a:lnTo>
                      <a:pt x="79" y="25"/>
                    </a:lnTo>
                    <a:lnTo>
                      <a:pt x="86" y="21"/>
                    </a:lnTo>
                    <a:lnTo>
                      <a:pt x="92" y="18"/>
                    </a:lnTo>
                    <a:lnTo>
                      <a:pt x="98" y="17"/>
                    </a:lnTo>
                    <a:lnTo>
                      <a:pt x="98" y="17"/>
                    </a:lnTo>
                    <a:lnTo>
                      <a:pt x="98" y="15"/>
                    </a:lnTo>
                    <a:lnTo>
                      <a:pt x="96" y="12"/>
                    </a:lnTo>
                    <a:lnTo>
                      <a:pt x="92" y="11"/>
                    </a:lnTo>
                    <a:lnTo>
                      <a:pt x="86" y="8"/>
                    </a:lnTo>
                    <a:lnTo>
                      <a:pt x="81" y="4"/>
                    </a:lnTo>
                    <a:lnTo>
                      <a:pt x="81" y="4"/>
                    </a:lnTo>
                    <a:lnTo>
                      <a:pt x="76" y="2"/>
                    </a:lnTo>
                    <a:lnTo>
                      <a:pt x="72" y="1"/>
                    </a:lnTo>
                    <a:lnTo>
                      <a:pt x="64" y="0"/>
                    </a:lnTo>
                    <a:lnTo>
                      <a:pt x="54" y="1"/>
                    </a:lnTo>
                    <a:lnTo>
                      <a:pt x="46" y="4"/>
                    </a:lnTo>
                    <a:lnTo>
                      <a:pt x="46" y="4"/>
                    </a:lnTo>
                    <a:lnTo>
                      <a:pt x="39" y="5"/>
                    </a:lnTo>
                    <a:lnTo>
                      <a:pt x="31" y="4"/>
                    </a:lnTo>
                    <a:lnTo>
                      <a:pt x="24" y="4"/>
                    </a:lnTo>
                    <a:lnTo>
                      <a:pt x="19" y="4"/>
                    </a:lnTo>
                    <a:lnTo>
                      <a:pt x="17" y="5"/>
                    </a:lnTo>
                    <a:lnTo>
                      <a:pt x="17" y="5"/>
                    </a:lnTo>
                    <a:lnTo>
                      <a:pt x="15" y="5"/>
                    </a:lnTo>
                    <a:lnTo>
                      <a:pt x="15" y="5"/>
                    </a:lnTo>
                    <a:lnTo>
                      <a:pt x="7" y="15"/>
                    </a:lnTo>
                    <a:lnTo>
                      <a:pt x="7" y="15"/>
                    </a:lnTo>
                    <a:lnTo>
                      <a:pt x="4" y="18"/>
                    </a:lnTo>
                    <a:lnTo>
                      <a:pt x="2" y="22"/>
                    </a:lnTo>
                    <a:lnTo>
                      <a:pt x="1" y="25"/>
                    </a:lnTo>
                    <a:lnTo>
                      <a:pt x="0" y="27"/>
                    </a:lnTo>
                    <a:lnTo>
                      <a:pt x="0" y="27"/>
                    </a:lnTo>
                    <a:lnTo>
                      <a:pt x="7" y="31"/>
                    </a:lnTo>
                    <a:lnTo>
                      <a:pt x="7" y="31"/>
                    </a:lnTo>
                    <a:lnTo>
                      <a:pt x="12" y="32"/>
                    </a:lnTo>
                    <a:lnTo>
                      <a:pt x="17" y="34"/>
                    </a:lnTo>
                    <a:lnTo>
                      <a:pt x="21" y="34"/>
                    </a:lnTo>
                    <a:lnTo>
                      <a:pt x="24" y="35"/>
                    </a:lnTo>
                    <a:lnTo>
                      <a:pt x="24" y="35"/>
                    </a:lnTo>
                    <a:lnTo>
                      <a:pt x="25" y="39"/>
                    </a:lnTo>
                    <a:lnTo>
                      <a:pt x="24" y="45"/>
                    </a:lnTo>
                    <a:lnTo>
                      <a:pt x="24" y="45"/>
                    </a:lnTo>
                    <a:lnTo>
                      <a:pt x="27" y="44"/>
                    </a:lnTo>
                    <a:lnTo>
                      <a:pt x="29" y="45"/>
                    </a:lnTo>
                    <a:lnTo>
                      <a:pt x="29" y="45"/>
                    </a:lnTo>
                    <a:lnTo>
                      <a:pt x="31" y="48"/>
                    </a:lnTo>
                    <a:lnTo>
                      <a:pt x="31" y="51"/>
                    </a:lnTo>
                    <a:lnTo>
                      <a:pt x="36" y="49"/>
                    </a:lnTo>
                    <a:lnTo>
                      <a:pt x="36" y="49"/>
                    </a:lnTo>
                    <a:lnTo>
                      <a:pt x="41" y="45"/>
                    </a:lnTo>
                    <a:lnTo>
                      <a:pt x="41" y="4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27" name="Nicaragua">
                <a:extLst>
                  <a:ext uri="{FF2B5EF4-FFF2-40B4-BE49-F238E27FC236}">
                    <a16:creationId xmlns:a16="http://schemas.microsoft.com/office/drawing/2014/main" id="{D9C436B2-B4E3-2468-12E2-603A3EAB921B}"/>
                  </a:ext>
                </a:extLst>
              </p:cNvPr>
              <p:cNvSpPr>
                <a:spLocks/>
              </p:cNvSpPr>
              <p:nvPr/>
            </p:nvSpPr>
            <p:spPr bwMode="auto">
              <a:xfrm>
                <a:off x="2232462" y="3950153"/>
                <a:ext cx="99146" cy="102106"/>
              </a:xfrm>
              <a:custGeom>
                <a:avLst/>
                <a:gdLst/>
                <a:ahLst/>
                <a:cxnLst>
                  <a:cxn ang="0">
                    <a:pos x="35" y="67"/>
                  </a:cxn>
                  <a:cxn ang="0">
                    <a:pos x="44" y="68"/>
                  </a:cxn>
                  <a:cxn ang="0">
                    <a:pos x="51" y="69"/>
                  </a:cxn>
                  <a:cxn ang="0">
                    <a:pos x="55" y="69"/>
                  </a:cxn>
                  <a:cxn ang="0">
                    <a:pos x="60" y="69"/>
                  </a:cxn>
                  <a:cxn ang="0">
                    <a:pos x="57" y="67"/>
                  </a:cxn>
                  <a:cxn ang="0">
                    <a:pos x="58" y="57"/>
                  </a:cxn>
                  <a:cxn ang="0">
                    <a:pos x="61" y="45"/>
                  </a:cxn>
                  <a:cxn ang="0">
                    <a:pos x="61" y="31"/>
                  </a:cxn>
                  <a:cxn ang="0">
                    <a:pos x="62" y="21"/>
                  </a:cxn>
                  <a:cxn ang="0">
                    <a:pos x="64" y="18"/>
                  </a:cxn>
                  <a:cxn ang="0">
                    <a:pos x="65" y="13"/>
                  </a:cxn>
                  <a:cxn ang="0">
                    <a:pos x="67" y="1"/>
                  </a:cxn>
                  <a:cxn ang="0">
                    <a:pos x="67" y="0"/>
                  </a:cxn>
                  <a:cxn ang="0">
                    <a:pos x="55" y="4"/>
                  </a:cxn>
                  <a:cxn ang="0">
                    <a:pos x="48" y="8"/>
                  </a:cxn>
                  <a:cxn ang="0">
                    <a:pos x="35" y="8"/>
                  </a:cxn>
                  <a:cxn ang="0">
                    <a:pos x="33" y="11"/>
                  </a:cxn>
                  <a:cxn ang="0">
                    <a:pos x="31" y="14"/>
                  </a:cxn>
                  <a:cxn ang="0">
                    <a:pos x="21" y="18"/>
                  </a:cxn>
                  <a:cxn ang="0">
                    <a:pos x="15" y="18"/>
                  </a:cxn>
                  <a:cxn ang="0">
                    <a:pos x="11" y="20"/>
                  </a:cxn>
                  <a:cxn ang="0">
                    <a:pos x="10" y="28"/>
                  </a:cxn>
                  <a:cxn ang="0">
                    <a:pos x="5" y="32"/>
                  </a:cxn>
                  <a:cxn ang="0">
                    <a:pos x="0" y="34"/>
                  </a:cxn>
                  <a:cxn ang="0">
                    <a:pos x="1" y="41"/>
                  </a:cxn>
                  <a:cxn ang="0">
                    <a:pos x="7" y="44"/>
                  </a:cxn>
                  <a:cxn ang="0">
                    <a:pos x="17" y="55"/>
                  </a:cxn>
                  <a:cxn ang="0">
                    <a:pos x="21" y="59"/>
                  </a:cxn>
                  <a:cxn ang="0">
                    <a:pos x="27" y="65"/>
                  </a:cxn>
                  <a:cxn ang="0">
                    <a:pos x="31" y="65"/>
                  </a:cxn>
                  <a:cxn ang="0">
                    <a:pos x="35" y="67"/>
                  </a:cxn>
                </a:cxnLst>
                <a:rect l="0" t="0" r="r" b="b"/>
                <a:pathLst>
                  <a:path w="67" h="69">
                    <a:moveTo>
                      <a:pt x="35" y="67"/>
                    </a:moveTo>
                    <a:lnTo>
                      <a:pt x="35" y="67"/>
                    </a:lnTo>
                    <a:lnTo>
                      <a:pt x="40" y="67"/>
                    </a:lnTo>
                    <a:lnTo>
                      <a:pt x="44" y="68"/>
                    </a:lnTo>
                    <a:lnTo>
                      <a:pt x="48" y="68"/>
                    </a:lnTo>
                    <a:lnTo>
                      <a:pt x="51" y="69"/>
                    </a:lnTo>
                    <a:lnTo>
                      <a:pt x="51" y="69"/>
                    </a:lnTo>
                    <a:lnTo>
                      <a:pt x="55" y="69"/>
                    </a:lnTo>
                    <a:lnTo>
                      <a:pt x="60" y="69"/>
                    </a:lnTo>
                    <a:lnTo>
                      <a:pt x="60" y="69"/>
                    </a:lnTo>
                    <a:lnTo>
                      <a:pt x="57" y="67"/>
                    </a:lnTo>
                    <a:lnTo>
                      <a:pt x="57" y="67"/>
                    </a:lnTo>
                    <a:lnTo>
                      <a:pt x="57" y="62"/>
                    </a:lnTo>
                    <a:lnTo>
                      <a:pt x="58" y="57"/>
                    </a:lnTo>
                    <a:lnTo>
                      <a:pt x="61" y="45"/>
                    </a:lnTo>
                    <a:lnTo>
                      <a:pt x="61" y="45"/>
                    </a:lnTo>
                    <a:lnTo>
                      <a:pt x="62" y="40"/>
                    </a:lnTo>
                    <a:lnTo>
                      <a:pt x="61" y="31"/>
                    </a:lnTo>
                    <a:lnTo>
                      <a:pt x="61" y="24"/>
                    </a:lnTo>
                    <a:lnTo>
                      <a:pt x="62" y="21"/>
                    </a:lnTo>
                    <a:lnTo>
                      <a:pt x="64" y="18"/>
                    </a:lnTo>
                    <a:lnTo>
                      <a:pt x="64" y="18"/>
                    </a:lnTo>
                    <a:lnTo>
                      <a:pt x="65" y="15"/>
                    </a:lnTo>
                    <a:lnTo>
                      <a:pt x="65" y="13"/>
                    </a:lnTo>
                    <a:lnTo>
                      <a:pt x="67" y="1"/>
                    </a:lnTo>
                    <a:lnTo>
                      <a:pt x="67" y="1"/>
                    </a:lnTo>
                    <a:lnTo>
                      <a:pt x="67" y="0"/>
                    </a:lnTo>
                    <a:lnTo>
                      <a:pt x="67" y="0"/>
                    </a:lnTo>
                    <a:lnTo>
                      <a:pt x="61" y="1"/>
                    </a:lnTo>
                    <a:lnTo>
                      <a:pt x="55" y="4"/>
                    </a:lnTo>
                    <a:lnTo>
                      <a:pt x="48" y="8"/>
                    </a:lnTo>
                    <a:lnTo>
                      <a:pt x="48" y="8"/>
                    </a:lnTo>
                    <a:lnTo>
                      <a:pt x="40" y="7"/>
                    </a:lnTo>
                    <a:lnTo>
                      <a:pt x="35" y="8"/>
                    </a:lnTo>
                    <a:lnTo>
                      <a:pt x="34" y="10"/>
                    </a:lnTo>
                    <a:lnTo>
                      <a:pt x="33" y="11"/>
                    </a:lnTo>
                    <a:lnTo>
                      <a:pt x="33" y="11"/>
                    </a:lnTo>
                    <a:lnTo>
                      <a:pt x="31" y="14"/>
                    </a:lnTo>
                    <a:lnTo>
                      <a:pt x="27" y="17"/>
                    </a:lnTo>
                    <a:lnTo>
                      <a:pt x="21" y="18"/>
                    </a:lnTo>
                    <a:lnTo>
                      <a:pt x="15" y="18"/>
                    </a:lnTo>
                    <a:lnTo>
                      <a:pt x="15" y="18"/>
                    </a:lnTo>
                    <a:lnTo>
                      <a:pt x="13" y="20"/>
                    </a:lnTo>
                    <a:lnTo>
                      <a:pt x="11" y="20"/>
                    </a:lnTo>
                    <a:lnTo>
                      <a:pt x="10" y="24"/>
                    </a:lnTo>
                    <a:lnTo>
                      <a:pt x="10" y="28"/>
                    </a:lnTo>
                    <a:lnTo>
                      <a:pt x="10" y="28"/>
                    </a:lnTo>
                    <a:lnTo>
                      <a:pt x="5" y="32"/>
                    </a:lnTo>
                    <a:lnTo>
                      <a:pt x="0" y="34"/>
                    </a:lnTo>
                    <a:lnTo>
                      <a:pt x="0" y="34"/>
                    </a:lnTo>
                    <a:lnTo>
                      <a:pt x="0" y="38"/>
                    </a:lnTo>
                    <a:lnTo>
                      <a:pt x="1" y="41"/>
                    </a:lnTo>
                    <a:lnTo>
                      <a:pt x="1" y="41"/>
                    </a:lnTo>
                    <a:lnTo>
                      <a:pt x="7" y="44"/>
                    </a:lnTo>
                    <a:lnTo>
                      <a:pt x="11" y="49"/>
                    </a:lnTo>
                    <a:lnTo>
                      <a:pt x="17" y="55"/>
                    </a:lnTo>
                    <a:lnTo>
                      <a:pt x="21" y="59"/>
                    </a:lnTo>
                    <a:lnTo>
                      <a:pt x="21" y="59"/>
                    </a:lnTo>
                    <a:lnTo>
                      <a:pt x="25" y="62"/>
                    </a:lnTo>
                    <a:lnTo>
                      <a:pt x="27" y="65"/>
                    </a:lnTo>
                    <a:lnTo>
                      <a:pt x="27" y="65"/>
                    </a:lnTo>
                    <a:lnTo>
                      <a:pt x="31" y="65"/>
                    </a:lnTo>
                    <a:lnTo>
                      <a:pt x="35" y="67"/>
                    </a:lnTo>
                    <a:lnTo>
                      <a:pt x="35" y="6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28" name="Costa Rica">
                <a:extLst>
                  <a:ext uri="{FF2B5EF4-FFF2-40B4-BE49-F238E27FC236}">
                    <a16:creationId xmlns:a16="http://schemas.microsoft.com/office/drawing/2014/main" id="{3CECE3D8-6FF6-F07D-C99A-71F4B87CD757}"/>
                  </a:ext>
                </a:extLst>
              </p:cNvPr>
              <p:cNvSpPr>
                <a:spLocks/>
              </p:cNvSpPr>
              <p:nvPr/>
            </p:nvSpPr>
            <p:spPr bwMode="auto">
              <a:xfrm>
                <a:off x="2267977" y="4046338"/>
                <a:ext cx="75470" cy="65111"/>
              </a:xfrm>
              <a:custGeom>
                <a:avLst/>
                <a:gdLst/>
                <a:ahLst/>
                <a:cxnLst>
                  <a:cxn ang="0">
                    <a:pos x="48" y="34"/>
                  </a:cxn>
                  <a:cxn ang="0">
                    <a:pos x="48" y="34"/>
                  </a:cxn>
                  <a:cxn ang="0">
                    <a:pos x="48" y="30"/>
                  </a:cxn>
                  <a:cxn ang="0">
                    <a:pos x="51" y="24"/>
                  </a:cxn>
                  <a:cxn ang="0">
                    <a:pos x="51" y="24"/>
                  </a:cxn>
                  <a:cxn ang="0">
                    <a:pos x="43" y="14"/>
                  </a:cxn>
                  <a:cxn ang="0">
                    <a:pos x="36" y="4"/>
                  </a:cxn>
                  <a:cxn ang="0">
                    <a:pos x="36" y="4"/>
                  </a:cxn>
                  <a:cxn ang="0">
                    <a:pos x="31" y="4"/>
                  </a:cxn>
                  <a:cxn ang="0">
                    <a:pos x="27" y="4"/>
                  </a:cxn>
                  <a:cxn ang="0">
                    <a:pos x="27" y="4"/>
                  </a:cxn>
                  <a:cxn ang="0">
                    <a:pos x="24" y="3"/>
                  </a:cxn>
                  <a:cxn ang="0">
                    <a:pos x="20" y="3"/>
                  </a:cxn>
                  <a:cxn ang="0">
                    <a:pos x="16" y="2"/>
                  </a:cxn>
                  <a:cxn ang="0">
                    <a:pos x="11" y="2"/>
                  </a:cxn>
                  <a:cxn ang="0">
                    <a:pos x="11" y="2"/>
                  </a:cxn>
                  <a:cxn ang="0">
                    <a:pos x="7" y="0"/>
                  </a:cxn>
                  <a:cxn ang="0">
                    <a:pos x="3" y="0"/>
                  </a:cxn>
                  <a:cxn ang="0">
                    <a:pos x="3" y="0"/>
                  </a:cxn>
                  <a:cxn ang="0">
                    <a:pos x="3" y="4"/>
                  </a:cxn>
                  <a:cxn ang="0">
                    <a:pos x="1" y="7"/>
                  </a:cxn>
                  <a:cxn ang="0">
                    <a:pos x="1" y="7"/>
                  </a:cxn>
                  <a:cxn ang="0">
                    <a:pos x="0" y="10"/>
                  </a:cxn>
                  <a:cxn ang="0">
                    <a:pos x="0" y="14"/>
                  </a:cxn>
                  <a:cxn ang="0">
                    <a:pos x="1" y="17"/>
                  </a:cxn>
                  <a:cxn ang="0">
                    <a:pos x="6" y="21"/>
                  </a:cxn>
                  <a:cxn ang="0">
                    <a:pos x="6" y="21"/>
                  </a:cxn>
                  <a:cxn ang="0">
                    <a:pos x="10" y="21"/>
                  </a:cxn>
                  <a:cxn ang="0">
                    <a:pos x="11" y="21"/>
                  </a:cxn>
                  <a:cxn ang="0">
                    <a:pos x="13" y="20"/>
                  </a:cxn>
                  <a:cxn ang="0">
                    <a:pos x="16" y="19"/>
                  </a:cxn>
                  <a:cxn ang="0">
                    <a:pos x="16" y="19"/>
                  </a:cxn>
                  <a:cxn ang="0">
                    <a:pos x="17" y="20"/>
                  </a:cxn>
                  <a:cxn ang="0">
                    <a:pos x="18" y="23"/>
                  </a:cxn>
                  <a:cxn ang="0">
                    <a:pos x="20" y="24"/>
                  </a:cxn>
                  <a:cxn ang="0">
                    <a:pos x="23" y="26"/>
                  </a:cxn>
                  <a:cxn ang="0">
                    <a:pos x="23" y="26"/>
                  </a:cxn>
                  <a:cxn ang="0">
                    <a:pos x="26" y="26"/>
                  </a:cxn>
                  <a:cxn ang="0">
                    <a:pos x="30" y="29"/>
                  </a:cxn>
                  <a:cxn ang="0">
                    <a:pos x="33" y="31"/>
                  </a:cxn>
                  <a:cxn ang="0">
                    <a:pos x="34" y="36"/>
                  </a:cxn>
                  <a:cxn ang="0">
                    <a:pos x="34" y="36"/>
                  </a:cxn>
                  <a:cxn ang="0">
                    <a:pos x="34" y="39"/>
                  </a:cxn>
                  <a:cxn ang="0">
                    <a:pos x="36" y="41"/>
                  </a:cxn>
                  <a:cxn ang="0">
                    <a:pos x="38" y="43"/>
                  </a:cxn>
                  <a:cxn ang="0">
                    <a:pos x="43" y="43"/>
                  </a:cxn>
                  <a:cxn ang="0">
                    <a:pos x="43" y="43"/>
                  </a:cxn>
                  <a:cxn ang="0">
                    <a:pos x="47" y="44"/>
                  </a:cxn>
                  <a:cxn ang="0">
                    <a:pos x="47" y="44"/>
                  </a:cxn>
                  <a:cxn ang="0">
                    <a:pos x="48" y="39"/>
                  </a:cxn>
                  <a:cxn ang="0">
                    <a:pos x="48" y="34"/>
                  </a:cxn>
                  <a:cxn ang="0">
                    <a:pos x="48" y="34"/>
                  </a:cxn>
                </a:cxnLst>
                <a:rect l="0" t="0" r="r" b="b"/>
                <a:pathLst>
                  <a:path w="51" h="44">
                    <a:moveTo>
                      <a:pt x="48" y="34"/>
                    </a:moveTo>
                    <a:lnTo>
                      <a:pt x="48" y="34"/>
                    </a:lnTo>
                    <a:lnTo>
                      <a:pt x="48" y="30"/>
                    </a:lnTo>
                    <a:lnTo>
                      <a:pt x="51" y="24"/>
                    </a:lnTo>
                    <a:lnTo>
                      <a:pt x="51" y="24"/>
                    </a:lnTo>
                    <a:lnTo>
                      <a:pt x="43" y="14"/>
                    </a:lnTo>
                    <a:lnTo>
                      <a:pt x="36" y="4"/>
                    </a:lnTo>
                    <a:lnTo>
                      <a:pt x="36" y="4"/>
                    </a:lnTo>
                    <a:lnTo>
                      <a:pt x="31" y="4"/>
                    </a:lnTo>
                    <a:lnTo>
                      <a:pt x="27" y="4"/>
                    </a:lnTo>
                    <a:lnTo>
                      <a:pt x="27" y="4"/>
                    </a:lnTo>
                    <a:lnTo>
                      <a:pt x="24" y="3"/>
                    </a:lnTo>
                    <a:lnTo>
                      <a:pt x="20" y="3"/>
                    </a:lnTo>
                    <a:lnTo>
                      <a:pt x="16" y="2"/>
                    </a:lnTo>
                    <a:lnTo>
                      <a:pt x="11" y="2"/>
                    </a:lnTo>
                    <a:lnTo>
                      <a:pt x="11" y="2"/>
                    </a:lnTo>
                    <a:lnTo>
                      <a:pt x="7" y="0"/>
                    </a:lnTo>
                    <a:lnTo>
                      <a:pt x="3" y="0"/>
                    </a:lnTo>
                    <a:lnTo>
                      <a:pt x="3" y="0"/>
                    </a:lnTo>
                    <a:lnTo>
                      <a:pt x="3" y="4"/>
                    </a:lnTo>
                    <a:lnTo>
                      <a:pt x="1" y="7"/>
                    </a:lnTo>
                    <a:lnTo>
                      <a:pt x="1" y="7"/>
                    </a:lnTo>
                    <a:lnTo>
                      <a:pt x="0" y="10"/>
                    </a:lnTo>
                    <a:lnTo>
                      <a:pt x="0" y="14"/>
                    </a:lnTo>
                    <a:lnTo>
                      <a:pt x="1" y="17"/>
                    </a:lnTo>
                    <a:lnTo>
                      <a:pt x="6" y="21"/>
                    </a:lnTo>
                    <a:lnTo>
                      <a:pt x="6" y="21"/>
                    </a:lnTo>
                    <a:lnTo>
                      <a:pt x="10" y="21"/>
                    </a:lnTo>
                    <a:lnTo>
                      <a:pt x="11" y="21"/>
                    </a:lnTo>
                    <a:lnTo>
                      <a:pt x="13" y="20"/>
                    </a:lnTo>
                    <a:lnTo>
                      <a:pt x="16" y="19"/>
                    </a:lnTo>
                    <a:lnTo>
                      <a:pt x="16" y="19"/>
                    </a:lnTo>
                    <a:lnTo>
                      <a:pt x="17" y="20"/>
                    </a:lnTo>
                    <a:lnTo>
                      <a:pt x="18" y="23"/>
                    </a:lnTo>
                    <a:lnTo>
                      <a:pt x="20" y="24"/>
                    </a:lnTo>
                    <a:lnTo>
                      <a:pt x="23" y="26"/>
                    </a:lnTo>
                    <a:lnTo>
                      <a:pt x="23" y="26"/>
                    </a:lnTo>
                    <a:lnTo>
                      <a:pt x="26" y="26"/>
                    </a:lnTo>
                    <a:lnTo>
                      <a:pt x="30" y="29"/>
                    </a:lnTo>
                    <a:lnTo>
                      <a:pt x="33" y="31"/>
                    </a:lnTo>
                    <a:lnTo>
                      <a:pt x="34" y="36"/>
                    </a:lnTo>
                    <a:lnTo>
                      <a:pt x="34" y="36"/>
                    </a:lnTo>
                    <a:lnTo>
                      <a:pt x="34" y="39"/>
                    </a:lnTo>
                    <a:lnTo>
                      <a:pt x="36" y="41"/>
                    </a:lnTo>
                    <a:lnTo>
                      <a:pt x="38" y="43"/>
                    </a:lnTo>
                    <a:lnTo>
                      <a:pt x="43" y="43"/>
                    </a:lnTo>
                    <a:lnTo>
                      <a:pt x="43" y="43"/>
                    </a:lnTo>
                    <a:lnTo>
                      <a:pt x="47" y="44"/>
                    </a:lnTo>
                    <a:lnTo>
                      <a:pt x="47" y="44"/>
                    </a:lnTo>
                    <a:lnTo>
                      <a:pt x="48" y="39"/>
                    </a:lnTo>
                    <a:lnTo>
                      <a:pt x="48" y="34"/>
                    </a:lnTo>
                    <a:lnTo>
                      <a:pt x="48" y="3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29" name="Panama">
                <a:extLst>
                  <a:ext uri="{FF2B5EF4-FFF2-40B4-BE49-F238E27FC236}">
                    <a16:creationId xmlns:a16="http://schemas.microsoft.com/office/drawing/2014/main" id="{B14481BE-2C45-2888-C92C-AB495EADD6DA}"/>
                  </a:ext>
                </a:extLst>
              </p:cNvPr>
              <p:cNvSpPr>
                <a:spLocks/>
              </p:cNvSpPr>
              <p:nvPr/>
            </p:nvSpPr>
            <p:spPr bwMode="auto">
              <a:xfrm>
                <a:off x="2337527" y="4080374"/>
                <a:ext cx="139100" cy="59191"/>
              </a:xfrm>
              <a:custGeom>
                <a:avLst/>
                <a:gdLst/>
                <a:ahLst/>
                <a:cxnLst>
                  <a:cxn ang="0">
                    <a:pos x="84" y="11"/>
                  </a:cxn>
                  <a:cxn ang="0">
                    <a:pos x="72" y="4"/>
                  </a:cxn>
                  <a:cxn ang="0">
                    <a:pos x="61" y="1"/>
                  </a:cxn>
                  <a:cxn ang="0">
                    <a:pos x="50" y="1"/>
                  </a:cxn>
                  <a:cxn ang="0">
                    <a:pos x="38" y="10"/>
                  </a:cxn>
                  <a:cxn ang="0">
                    <a:pos x="36" y="13"/>
                  </a:cxn>
                  <a:cxn ang="0">
                    <a:pos x="26" y="14"/>
                  </a:cxn>
                  <a:cxn ang="0">
                    <a:pos x="13" y="8"/>
                  </a:cxn>
                  <a:cxn ang="0">
                    <a:pos x="4" y="1"/>
                  </a:cxn>
                  <a:cxn ang="0">
                    <a:pos x="1" y="7"/>
                  </a:cxn>
                  <a:cxn ang="0">
                    <a:pos x="1" y="11"/>
                  </a:cxn>
                  <a:cxn ang="0">
                    <a:pos x="0" y="21"/>
                  </a:cxn>
                  <a:cxn ang="0">
                    <a:pos x="11" y="24"/>
                  </a:cxn>
                  <a:cxn ang="0">
                    <a:pos x="20" y="30"/>
                  </a:cxn>
                  <a:cxn ang="0">
                    <a:pos x="24" y="33"/>
                  </a:cxn>
                  <a:cxn ang="0">
                    <a:pos x="30" y="35"/>
                  </a:cxn>
                  <a:cxn ang="0">
                    <a:pos x="33" y="38"/>
                  </a:cxn>
                  <a:cxn ang="0">
                    <a:pos x="36" y="40"/>
                  </a:cxn>
                  <a:cxn ang="0">
                    <a:pos x="43" y="37"/>
                  </a:cxn>
                  <a:cxn ang="0">
                    <a:pos x="44" y="34"/>
                  </a:cxn>
                  <a:cxn ang="0">
                    <a:pos x="43" y="30"/>
                  </a:cxn>
                  <a:cxn ang="0">
                    <a:pos x="40" y="26"/>
                  </a:cxn>
                  <a:cxn ang="0">
                    <a:pos x="41" y="24"/>
                  </a:cxn>
                  <a:cxn ang="0">
                    <a:pos x="47" y="21"/>
                  </a:cxn>
                  <a:cxn ang="0">
                    <a:pos x="48" y="18"/>
                  </a:cxn>
                  <a:cxn ang="0">
                    <a:pos x="55" y="13"/>
                  </a:cxn>
                  <a:cxn ang="0">
                    <a:pos x="67" y="13"/>
                  </a:cxn>
                  <a:cxn ang="0">
                    <a:pos x="70" y="14"/>
                  </a:cxn>
                  <a:cxn ang="0">
                    <a:pos x="72" y="20"/>
                  </a:cxn>
                  <a:cxn ang="0">
                    <a:pos x="71" y="23"/>
                  </a:cxn>
                  <a:cxn ang="0">
                    <a:pos x="70" y="27"/>
                  </a:cxn>
                  <a:cxn ang="0">
                    <a:pos x="80" y="40"/>
                  </a:cxn>
                  <a:cxn ang="0">
                    <a:pos x="91" y="30"/>
                  </a:cxn>
                  <a:cxn ang="0">
                    <a:pos x="92" y="27"/>
                  </a:cxn>
                  <a:cxn ang="0">
                    <a:pos x="94" y="24"/>
                  </a:cxn>
                  <a:cxn ang="0">
                    <a:pos x="84" y="11"/>
                  </a:cxn>
                </a:cxnLst>
                <a:rect l="0" t="0" r="r" b="b"/>
                <a:pathLst>
                  <a:path w="94" h="40">
                    <a:moveTo>
                      <a:pt x="84" y="11"/>
                    </a:moveTo>
                    <a:lnTo>
                      <a:pt x="84" y="11"/>
                    </a:lnTo>
                    <a:lnTo>
                      <a:pt x="78" y="7"/>
                    </a:lnTo>
                    <a:lnTo>
                      <a:pt x="72" y="4"/>
                    </a:lnTo>
                    <a:lnTo>
                      <a:pt x="61" y="1"/>
                    </a:lnTo>
                    <a:lnTo>
                      <a:pt x="61" y="1"/>
                    </a:lnTo>
                    <a:lnTo>
                      <a:pt x="55" y="0"/>
                    </a:lnTo>
                    <a:lnTo>
                      <a:pt x="50" y="1"/>
                    </a:lnTo>
                    <a:lnTo>
                      <a:pt x="44" y="4"/>
                    </a:lnTo>
                    <a:lnTo>
                      <a:pt x="38" y="10"/>
                    </a:lnTo>
                    <a:lnTo>
                      <a:pt x="38" y="10"/>
                    </a:lnTo>
                    <a:lnTo>
                      <a:pt x="36" y="13"/>
                    </a:lnTo>
                    <a:lnTo>
                      <a:pt x="31" y="13"/>
                    </a:lnTo>
                    <a:lnTo>
                      <a:pt x="26" y="14"/>
                    </a:lnTo>
                    <a:lnTo>
                      <a:pt x="18" y="11"/>
                    </a:lnTo>
                    <a:lnTo>
                      <a:pt x="13" y="8"/>
                    </a:lnTo>
                    <a:lnTo>
                      <a:pt x="13" y="8"/>
                    </a:lnTo>
                    <a:lnTo>
                      <a:pt x="4" y="1"/>
                    </a:lnTo>
                    <a:lnTo>
                      <a:pt x="4" y="1"/>
                    </a:lnTo>
                    <a:lnTo>
                      <a:pt x="1" y="7"/>
                    </a:lnTo>
                    <a:lnTo>
                      <a:pt x="1" y="11"/>
                    </a:lnTo>
                    <a:lnTo>
                      <a:pt x="1" y="11"/>
                    </a:lnTo>
                    <a:lnTo>
                      <a:pt x="1" y="16"/>
                    </a:lnTo>
                    <a:lnTo>
                      <a:pt x="0" y="21"/>
                    </a:lnTo>
                    <a:lnTo>
                      <a:pt x="0" y="21"/>
                    </a:lnTo>
                    <a:lnTo>
                      <a:pt x="11" y="24"/>
                    </a:lnTo>
                    <a:lnTo>
                      <a:pt x="16" y="27"/>
                    </a:lnTo>
                    <a:lnTo>
                      <a:pt x="20" y="30"/>
                    </a:lnTo>
                    <a:lnTo>
                      <a:pt x="20" y="30"/>
                    </a:lnTo>
                    <a:lnTo>
                      <a:pt x="24" y="33"/>
                    </a:lnTo>
                    <a:lnTo>
                      <a:pt x="27" y="34"/>
                    </a:lnTo>
                    <a:lnTo>
                      <a:pt x="30" y="35"/>
                    </a:lnTo>
                    <a:lnTo>
                      <a:pt x="33" y="38"/>
                    </a:lnTo>
                    <a:lnTo>
                      <a:pt x="33" y="38"/>
                    </a:lnTo>
                    <a:lnTo>
                      <a:pt x="34" y="40"/>
                    </a:lnTo>
                    <a:lnTo>
                      <a:pt x="36" y="40"/>
                    </a:lnTo>
                    <a:lnTo>
                      <a:pt x="38" y="40"/>
                    </a:lnTo>
                    <a:lnTo>
                      <a:pt x="43" y="37"/>
                    </a:lnTo>
                    <a:lnTo>
                      <a:pt x="44" y="34"/>
                    </a:lnTo>
                    <a:lnTo>
                      <a:pt x="44" y="34"/>
                    </a:lnTo>
                    <a:lnTo>
                      <a:pt x="44" y="33"/>
                    </a:lnTo>
                    <a:lnTo>
                      <a:pt x="43" y="30"/>
                    </a:lnTo>
                    <a:lnTo>
                      <a:pt x="41" y="28"/>
                    </a:lnTo>
                    <a:lnTo>
                      <a:pt x="40" y="26"/>
                    </a:lnTo>
                    <a:lnTo>
                      <a:pt x="40" y="26"/>
                    </a:lnTo>
                    <a:lnTo>
                      <a:pt x="41" y="24"/>
                    </a:lnTo>
                    <a:lnTo>
                      <a:pt x="44" y="23"/>
                    </a:lnTo>
                    <a:lnTo>
                      <a:pt x="47" y="21"/>
                    </a:lnTo>
                    <a:lnTo>
                      <a:pt x="48" y="18"/>
                    </a:lnTo>
                    <a:lnTo>
                      <a:pt x="48" y="18"/>
                    </a:lnTo>
                    <a:lnTo>
                      <a:pt x="51" y="14"/>
                    </a:lnTo>
                    <a:lnTo>
                      <a:pt x="55" y="13"/>
                    </a:lnTo>
                    <a:lnTo>
                      <a:pt x="61" y="11"/>
                    </a:lnTo>
                    <a:lnTo>
                      <a:pt x="67" y="13"/>
                    </a:lnTo>
                    <a:lnTo>
                      <a:pt x="67" y="13"/>
                    </a:lnTo>
                    <a:lnTo>
                      <a:pt x="70" y="14"/>
                    </a:lnTo>
                    <a:lnTo>
                      <a:pt x="72" y="17"/>
                    </a:lnTo>
                    <a:lnTo>
                      <a:pt x="72" y="20"/>
                    </a:lnTo>
                    <a:lnTo>
                      <a:pt x="71" y="23"/>
                    </a:lnTo>
                    <a:lnTo>
                      <a:pt x="71" y="23"/>
                    </a:lnTo>
                    <a:lnTo>
                      <a:pt x="70" y="26"/>
                    </a:lnTo>
                    <a:lnTo>
                      <a:pt x="70" y="27"/>
                    </a:lnTo>
                    <a:lnTo>
                      <a:pt x="72" y="31"/>
                    </a:lnTo>
                    <a:lnTo>
                      <a:pt x="80" y="40"/>
                    </a:lnTo>
                    <a:lnTo>
                      <a:pt x="80" y="40"/>
                    </a:lnTo>
                    <a:lnTo>
                      <a:pt x="91" y="30"/>
                    </a:lnTo>
                    <a:lnTo>
                      <a:pt x="91" y="30"/>
                    </a:lnTo>
                    <a:lnTo>
                      <a:pt x="92" y="27"/>
                    </a:lnTo>
                    <a:lnTo>
                      <a:pt x="94" y="24"/>
                    </a:lnTo>
                    <a:lnTo>
                      <a:pt x="94" y="24"/>
                    </a:lnTo>
                    <a:lnTo>
                      <a:pt x="88" y="20"/>
                    </a:lnTo>
                    <a:lnTo>
                      <a:pt x="84" y="11"/>
                    </a:lnTo>
                    <a:lnTo>
                      <a:pt x="84" y="1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sp>
          <p:nvSpPr>
            <p:cNvPr id="938" name="Serbia">
              <a:extLst>
                <a:ext uri="{FF2B5EF4-FFF2-40B4-BE49-F238E27FC236}">
                  <a16:creationId xmlns:a16="http://schemas.microsoft.com/office/drawing/2014/main" id="{188AA416-DECB-B4DF-A948-A1D81BB21AD5}"/>
                </a:ext>
              </a:extLst>
            </p:cNvPr>
            <p:cNvSpPr>
              <a:spLocks/>
            </p:cNvSpPr>
            <p:nvPr/>
          </p:nvSpPr>
          <p:spPr bwMode="auto">
            <a:xfrm>
              <a:off x="7691829" y="2227283"/>
              <a:ext cx="98409" cy="121474"/>
            </a:xfrm>
            <a:custGeom>
              <a:avLst/>
              <a:gdLst/>
              <a:ahLst/>
              <a:cxnLst>
                <a:cxn ang="0">
                  <a:pos x="58" y="52"/>
                </a:cxn>
                <a:cxn ang="0">
                  <a:pos x="55" y="47"/>
                </a:cxn>
                <a:cxn ang="0">
                  <a:pos x="58" y="42"/>
                </a:cxn>
                <a:cxn ang="0">
                  <a:pos x="59" y="40"/>
                </a:cxn>
                <a:cxn ang="0">
                  <a:pos x="58" y="34"/>
                </a:cxn>
                <a:cxn ang="0">
                  <a:pos x="58" y="33"/>
                </a:cxn>
                <a:cxn ang="0">
                  <a:pos x="51" y="30"/>
                </a:cxn>
                <a:cxn ang="0">
                  <a:pos x="41" y="28"/>
                </a:cxn>
                <a:cxn ang="0">
                  <a:pos x="40" y="23"/>
                </a:cxn>
                <a:cxn ang="0">
                  <a:pos x="40" y="18"/>
                </a:cxn>
                <a:cxn ang="0">
                  <a:pos x="38" y="18"/>
                </a:cxn>
                <a:cxn ang="0">
                  <a:pos x="34" y="17"/>
                </a:cxn>
                <a:cxn ang="0">
                  <a:pos x="32" y="13"/>
                </a:cxn>
                <a:cxn ang="0">
                  <a:pos x="30" y="7"/>
                </a:cxn>
                <a:cxn ang="0">
                  <a:pos x="27" y="3"/>
                </a:cxn>
                <a:cxn ang="0">
                  <a:pos x="28" y="3"/>
                </a:cxn>
                <a:cxn ang="0">
                  <a:pos x="23" y="1"/>
                </a:cxn>
                <a:cxn ang="0">
                  <a:pos x="17" y="0"/>
                </a:cxn>
                <a:cxn ang="0">
                  <a:pos x="0" y="5"/>
                </a:cxn>
                <a:cxn ang="0">
                  <a:pos x="1" y="11"/>
                </a:cxn>
                <a:cxn ang="0">
                  <a:pos x="4" y="14"/>
                </a:cxn>
                <a:cxn ang="0">
                  <a:pos x="7" y="17"/>
                </a:cxn>
                <a:cxn ang="0">
                  <a:pos x="8" y="25"/>
                </a:cxn>
                <a:cxn ang="0">
                  <a:pos x="10" y="33"/>
                </a:cxn>
                <a:cxn ang="0">
                  <a:pos x="10" y="48"/>
                </a:cxn>
                <a:cxn ang="0">
                  <a:pos x="8" y="51"/>
                </a:cxn>
                <a:cxn ang="0">
                  <a:pos x="5" y="52"/>
                </a:cxn>
                <a:cxn ang="0">
                  <a:pos x="1" y="57"/>
                </a:cxn>
                <a:cxn ang="0">
                  <a:pos x="14" y="71"/>
                </a:cxn>
                <a:cxn ang="0">
                  <a:pos x="15" y="71"/>
                </a:cxn>
                <a:cxn ang="0">
                  <a:pos x="24" y="75"/>
                </a:cxn>
                <a:cxn ang="0">
                  <a:pos x="30" y="79"/>
                </a:cxn>
                <a:cxn ang="0">
                  <a:pos x="57" y="75"/>
                </a:cxn>
                <a:cxn ang="0">
                  <a:pos x="58" y="69"/>
                </a:cxn>
                <a:cxn ang="0">
                  <a:pos x="61" y="64"/>
                </a:cxn>
                <a:cxn ang="0">
                  <a:pos x="62" y="64"/>
                </a:cxn>
                <a:cxn ang="0">
                  <a:pos x="64" y="62"/>
                </a:cxn>
                <a:cxn ang="0">
                  <a:pos x="58" y="52"/>
                </a:cxn>
              </a:cxnLst>
              <a:rect l="0" t="0" r="r" b="b"/>
              <a:pathLst>
                <a:path w="64" h="79">
                  <a:moveTo>
                    <a:pt x="58" y="52"/>
                  </a:moveTo>
                  <a:lnTo>
                    <a:pt x="58" y="52"/>
                  </a:lnTo>
                  <a:lnTo>
                    <a:pt x="55" y="50"/>
                  </a:lnTo>
                  <a:lnTo>
                    <a:pt x="55" y="47"/>
                  </a:lnTo>
                  <a:lnTo>
                    <a:pt x="57" y="44"/>
                  </a:lnTo>
                  <a:lnTo>
                    <a:pt x="58" y="42"/>
                  </a:lnTo>
                  <a:lnTo>
                    <a:pt x="58" y="42"/>
                  </a:lnTo>
                  <a:lnTo>
                    <a:pt x="59" y="40"/>
                  </a:lnTo>
                  <a:lnTo>
                    <a:pt x="59" y="38"/>
                  </a:lnTo>
                  <a:lnTo>
                    <a:pt x="58" y="34"/>
                  </a:lnTo>
                  <a:lnTo>
                    <a:pt x="58" y="34"/>
                  </a:lnTo>
                  <a:lnTo>
                    <a:pt x="58" y="33"/>
                  </a:lnTo>
                  <a:lnTo>
                    <a:pt x="55" y="31"/>
                  </a:lnTo>
                  <a:lnTo>
                    <a:pt x="51" y="30"/>
                  </a:lnTo>
                  <a:lnTo>
                    <a:pt x="41" y="28"/>
                  </a:lnTo>
                  <a:lnTo>
                    <a:pt x="41" y="28"/>
                  </a:lnTo>
                  <a:lnTo>
                    <a:pt x="40" y="27"/>
                  </a:lnTo>
                  <a:lnTo>
                    <a:pt x="40" y="23"/>
                  </a:lnTo>
                  <a:lnTo>
                    <a:pt x="40" y="20"/>
                  </a:lnTo>
                  <a:lnTo>
                    <a:pt x="40" y="18"/>
                  </a:lnTo>
                  <a:lnTo>
                    <a:pt x="38" y="18"/>
                  </a:lnTo>
                  <a:lnTo>
                    <a:pt x="38" y="18"/>
                  </a:lnTo>
                  <a:lnTo>
                    <a:pt x="35" y="18"/>
                  </a:lnTo>
                  <a:lnTo>
                    <a:pt x="34" y="17"/>
                  </a:lnTo>
                  <a:lnTo>
                    <a:pt x="32" y="13"/>
                  </a:lnTo>
                  <a:lnTo>
                    <a:pt x="32" y="13"/>
                  </a:lnTo>
                  <a:lnTo>
                    <a:pt x="32" y="10"/>
                  </a:lnTo>
                  <a:lnTo>
                    <a:pt x="30" y="7"/>
                  </a:lnTo>
                  <a:lnTo>
                    <a:pt x="28" y="5"/>
                  </a:lnTo>
                  <a:lnTo>
                    <a:pt x="27" y="3"/>
                  </a:lnTo>
                  <a:lnTo>
                    <a:pt x="27" y="3"/>
                  </a:lnTo>
                  <a:lnTo>
                    <a:pt x="28" y="3"/>
                  </a:lnTo>
                  <a:lnTo>
                    <a:pt x="28" y="3"/>
                  </a:lnTo>
                  <a:lnTo>
                    <a:pt x="23" y="1"/>
                  </a:lnTo>
                  <a:lnTo>
                    <a:pt x="23" y="1"/>
                  </a:lnTo>
                  <a:lnTo>
                    <a:pt x="17" y="0"/>
                  </a:lnTo>
                  <a:lnTo>
                    <a:pt x="17" y="0"/>
                  </a:lnTo>
                  <a:lnTo>
                    <a:pt x="0" y="5"/>
                  </a:lnTo>
                  <a:lnTo>
                    <a:pt x="0" y="5"/>
                  </a:lnTo>
                  <a:lnTo>
                    <a:pt x="1" y="11"/>
                  </a:lnTo>
                  <a:lnTo>
                    <a:pt x="3" y="13"/>
                  </a:lnTo>
                  <a:lnTo>
                    <a:pt x="4" y="14"/>
                  </a:lnTo>
                  <a:lnTo>
                    <a:pt x="4" y="14"/>
                  </a:lnTo>
                  <a:lnTo>
                    <a:pt x="7" y="17"/>
                  </a:lnTo>
                  <a:lnTo>
                    <a:pt x="7" y="20"/>
                  </a:lnTo>
                  <a:lnTo>
                    <a:pt x="8" y="25"/>
                  </a:lnTo>
                  <a:lnTo>
                    <a:pt x="8" y="25"/>
                  </a:lnTo>
                  <a:lnTo>
                    <a:pt x="10" y="33"/>
                  </a:lnTo>
                  <a:lnTo>
                    <a:pt x="10" y="40"/>
                  </a:lnTo>
                  <a:lnTo>
                    <a:pt x="10" y="48"/>
                  </a:lnTo>
                  <a:lnTo>
                    <a:pt x="8" y="50"/>
                  </a:lnTo>
                  <a:lnTo>
                    <a:pt x="8" y="51"/>
                  </a:lnTo>
                  <a:lnTo>
                    <a:pt x="8" y="51"/>
                  </a:lnTo>
                  <a:lnTo>
                    <a:pt x="5" y="52"/>
                  </a:lnTo>
                  <a:lnTo>
                    <a:pt x="1" y="57"/>
                  </a:lnTo>
                  <a:lnTo>
                    <a:pt x="1" y="57"/>
                  </a:lnTo>
                  <a:lnTo>
                    <a:pt x="14" y="71"/>
                  </a:lnTo>
                  <a:lnTo>
                    <a:pt x="14" y="71"/>
                  </a:lnTo>
                  <a:lnTo>
                    <a:pt x="15" y="71"/>
                  </a:lnTo>
                  <a:lnTo>
                    <a:pt x="15" y="71"/>
                  </a:lnTo>
                  <a:lnTo>
                    <a:pt x="18" y="72"/>
                  </a:lnTo>
                  <a:lnTo>
                    <a:pt x="24" y="75"/>
                  </a:lnTo>
                  <a:lnTo>
                    <a:pt x="30" y="79"/>
                  </a:lnTo>
                  <a:lnTo>
                    <a:pt x="30" y="79"/>
                  </a:lnTo>
                  <a:lnTo>
                    <a:pt x="57" y="75"/>
                  </a:lnTo>
                  <a:lnTo>
                    <a:pt x="57" y="75"/>
                  </a:lnTo>
                  <a:lnTo>
                    <a:pt x="58" y="69"/>
                  </a:lnTo>
                  <a:lnTo>
                    <a:pt x="58" y="69"/>
                  </a:lnTo>
                  <a:lnTo>
                    <a:pt x="59" y="65"/>
                  </a:lnTo>
                  <a:lnTo>
                    <a:pt x="61" y="64"/>
                  </a:lnTo>
                  <a:lnTo>
                    <a:pt x="62" y="64"/>
                  </a:lnTo>
                  <a:lnTo>
                    <a:pt x="62" y="64"/>
                  </a:lnTo>
                  <a:lnTo>
                    <a:pt x="64" y="62"/>
                  </a:lnTo>
                  <a:lnTo>
                    <a:pt x="64" y="62"/>
                  </a:lnTo>
                  <a:lnTo>
                    <a:pt x="62" y="60"/>
                  </a:lnTo>
                  <a:lnTo>
                    <a:pt x="58" y="52"/>
                  </a:lnTo>
                  <a:lnTo>
                    <a:pt x="58" y="5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39" name="Kyrgystan">
              <a:extLst>
                <a:ext uri="{FF2B5EF4-FFF2-40B4-BE49-F238E27FC236}">
                  <a16:creationId xmlns:a16="http://schemas.microsoft.com/office/drawing/2014/main" id="{955F66CC-F140-DB08-DC6F-5B14E524F110}"/>
                </a:ext>
              </a:extLst>
            </p:cNvPr>
            <p:cNvSpPr>
              <a:spLocks/>
            </p:cNvSpPr>
            <p:nvPr/>
          </p:nvSpPr>
          <p:spPr bwMode="auto">
            <a:xfrm>
              <a:off x="8946549" y="2322615"/>
              <a:ext cx="269089" cy="113786"/>
            </a:xfrm>
            <a:custGeom>
              <a:avLst/>
              <a:gdLst/>
              <a:ahLst/>
              <a:cxnLst>
                <a:cxn ang="0">
                  <a:pos x="157" y="10"/>
                </a:cxn>
                <a:cxn ang="0">
                  <a:pos x="147" y="10"/>
                </a:cxn>
                <a:cxn ang="0">
                  <a:pos x="113" y="6"/>
                </a:cxn>
                <a:cxn ang="0">
                  <a:pos x="100" y="7"/>
                </a:cxn>
                <a:cxn ang="0">
                  <a:pos x="84" y="2"/>
                </a:cxn>
                <a:cxn ang="0">
                  <a:pos x="69" y="3"/>
                </a:cxn>
                <a:cxn ang="0">
                  <a:pos x="67" y="7"/>
                </a:cxn>
                <a:cxn ang="0">
                  <a:pos x="59" y="13"/>
                </a:cxn>
                <a:cxn ang="0">
                  <a:pos x="46" y="7"/>
                </a:cxn>
                <a:cxn ang="0">
                  <a:pos x="32" y="9"/>
                </a:cxn>
                <a:cxn ang="0">
                  <a:pos x="30" y="15"/>
                </a:cxn>
                <a:cxn ang="0">
                  <a:pos x="22" y="22"/>
                </a:cxn>
                <a:cxn ang="0">
                  <a:pos x="16" y="30"/>
                </a:cxn>
                <a:cxn ang="0">
                  <a:pos x="22" y="36"/>
                </a:cxn>
                <a:cxn ang="0">
                  <a:pos x="33" y="37"/>
                </a:cxn>
                <a:cxn ang="0">
                  <a:pos x="36" y="35"/>
                </a:cxn>
                <a:cxn ang="0">
                  <a:pos x="50" y="40"/>
                </a:cxn>
                <a:cxn ang="0">
                  <a:pos x="60" y="49"/>
                </a:cxn>
                <a:cxn ang="0">
                  <a:pos x="52" y="52"/>
                </a:cxn>
                <a:cxn ang="0">
                  <a:pos x="49" y="56"/>
                </a:cxn>
                <a:cxn ang="0">
                  <a:pos x="37" y="56"/>
                </a:cxn>
                <a:cxn ang="0">
                  <a:pos x="30" y="57"/>
                </a:cxn>
                <a:cxn ang="0">
                  <a:pos x="12" y="59"/>
                </a:cxn>
                <a:cxn ang="0">
                  <a:pos x="0" y="66"/>
                </a:cxn>
                <a:cxn ang="0">
                  <a:pos x="0" y="70"/>
                </a:cxn>
                <a:cxn ang="0">
                  <a:pos x="17" y="69"/>
                </a:cxn>
                <a:cxn ang="0">
                  <a:pos x="23" y="70"/>
                </a:cxn>
                <a:cxn ang="0">
                  <a:pos x="32" y="70"/>
                </a:cxn>
                <a:cxn ang="0">
                  <a:pos x="37" y="72"/>
                </a:cxn>
                <a:cxn ang="0">
                  <a:pos x="44" y="74"/>
                </a:cxn>
                <a:cxn ang="0">
                  <a:pos x="50" y="74"/>
                </a:cxn>
                <a:cxn ang="0">
                  <a:pos x="71" y="73"/>
                </a:cxn>
                <a:cxn ang="0">
                  <a:pos x="74" y="64"/>
                </a:cxn>
                <a:cxn ang="0">
                  <a:pos x="76" y="62"/>
                </a:cxn>
                <a:cxn ang="0">
                  <a:pos x="84" y="59"/>
                </a:cxn>
                <a:cxn ang="0">
                  <a:pos x="90" y="54"/>
                </a:cxn>
                <a:cxn ang="0">
                  <a:pos x="97" y="52"/>
                </a:cxn>
                <a:cxn ang="0">
                  <a:pos x="104" y="54"/>
                </a:cxn>
                <a:cxn ang="0">
                  <a:pos x="110" y="54"/>
                </a:cxn>
                <a:cxn ang="0">
                  <a:pos x="120" y="49"/>
                </a:cxn>
                <a:cxn ang="0">
                  <a:pos x="125" y="43"/>
                </a:cxn>
                <a:cxn ang="0">
                  <a:pos x="138" y="44"/>
                </a:cxn>
                <a:cxn ang="0">
                  <a:pos x="147" y="37"/>
                </a:cxn>
                <a:cxn ang="0">
                  <a:pos x="153" y="33"/>
                </a:cxn>
                <a:cxn ang="0">
                  <a:pos x="167" y="26"/>
                </a:cxn>
                <a:cxn ang="0">
                  <a:pos x="174" y="22"/>
                </a:cxn>
                <a:cxn ang="0">
                  <a:pos x="171" y="17"/>
                </a:cxn>
                <a:cxn ang="0">
                  <a:pos x="161" y="15"/>
                </a:cxn>
              </a:cxnLst>
              <a:rect l="0" t="0" r="r" b="b"/>
              <a:pathLst>
                <a:path w="175" h="74">
                  <a:moveTo>
                    <a:pt x="161" y="15"/>
                  </a:moveTo>
                  <a:lnTo>
                    <a:pt x="161" y="15"/>
                  </a:lnTo>
                  <a:lnTo>
                    <a:pt x="157" y="10"/>
                  </a:lnTo>
                  <a:lnTo>
                    <a:pt x="154" y="10"/>
                  </a:lnTo>
                  <a:lnTo>
                    <a:pt x="151" y="10"/>
                  </a:lnTo>
                  <a:lnTo>
                    <a:pt x="147" y="10"/>
                  </a:lnTo>
                  <a:lnTo>
                    <a:pt x="147" y="10"/>
                  </a:lnTo>
                  <a:lnTo>
                    <a:pt x="125" y="7"/>
                  </a:lnTo>
                  <a:lnTo>
                    <a:pt x="113" y="6"/>
                  </a:lnTo>
                  <a:lnTo>
                    <a:pt x="106" y="7"/>
                  </a:lnTo>
                  <a:lnTo>
                    <a:pt x="106" y="7"/>
                  </a:lnTo>
                  <a:lnTo>
                    <a:pt x="100" y="7"/>
                  </a:lnTo>
                  <a:lnTo>
                    <a:pt x="94" y="6"/>
                  </a:lnTo>
                  <a:lnTo>
                    <a:pt x="84" y="2"/>
                  </a:lnTo>
                  <a:lnTo>
                    <a:pt x="84" y="2"/>
                  </a:lnTo>
                  <a:lnTo>
                    <a:pt x="80" y="0"/>
                  </a:lnTo>
                  <a:lnTo>
                    <a:pt x="74" y="2"/>
                  </a:lnTo>
                  <a:lnTo>
                    <a:pt x="69" y="3"/>
                  </a:lnTo>
                  <a:lnTo>
                    <a:pt x="67" y="6"/>
                  </a:lnTo>
                  <a:lnTo>
                    <a:pt x="67" y="7"/>
                  </a:lnTo>
                  <a:lnTo>
                    <a:pt x="67" y="7"/>
                  </a:lnTo>
                  <a:lnTo>
                    <a:pt x="66" y="12"/>
                  </a:lnTo>
                  <a:lnTo>
                    <a:pt x="63" y="13"/>
                  </a:lnTo>
                  <a:lnTo>
                    <a:pt x="59" y="13"/>
                  </a:lnTo>
                  <a:lnTo>
                    <a:pt x="53" y="10"/>
                  </a:lnTo>
                  <a:lnTo>
                    <a:pt x="53" y="10"/>
                  </a:lnTo>
                  <a:lnTo>
                    <a:pt x="46" y="7"/>
                  </a:lnTo>
                  <a:lnTo>
                    <a:pt x="39" y="7"/>
                  </a:lnTo>
                  <a:lnTo>
                    <a:pt x="33" y="7"/>
                  </a:lnTo>
                  <a:lnTo>
                    <a:pt x="32" y="9"/>
                  </a:lnTo>
                  <a:lnTo>
                    <a:pt x="32" y="10"/>
                  </a:lnTo>
                  <a:lnTo>
                    <a:pt x="32" y="10"/>
                  </a:lnTo>
                  <a:lnTo>
                    <a:pt x="30" y="15"/>
                  </a:lnTo>
                  <a:lnTo>
                    <a:pt x="27" y="17"/>
                  </a:lnTo>
                  <a:lnTo>
                    <a:pt x="22" y="22"/>
                  </a:lnTo>
                  <a:lnTo>
                    <a:pt x="22" y="22"/>
                  </a:lnTo>
                  <a:lnTo>
                    <a:pt x="19" y="25"/>
                  </a:lnTo>
                  <a:lnTo>
                    <a:pt x="16" y="30"/>
                  </a:lnTo>
                  <a:lnTo>
                    <a:pt x="16" y="30"/>
                  </a:lnTo>
                  <a:lnTo>
                    <a:pt x="19" y="33"/>
                  </a:lnTo>
                  <a:lnTo>
                    <a:pt x="22" y="36"/>
                  </a:lnTo>
                  <a:lnTo>
                    <a:pt x="22" y="36"/>
                  </a:lnTo>
                  <a:lnTo>
                    <a:pt x="24" y="37"/>
                  </a:lnTo>
                  <a:lnTo>
                    <a:pt x="29" y="39"/>
                  </a:lnTo>
                  <a:lnTo>
                    <a:pt x="33" y="37"/>
                  </a:lnTo>
                  <a:lnTo>
                    <a:pt x="34" y="35"/>
                  </a:lnTo>
                  <a:lnTo>
                    <a:pt x="34" y="35"/>
                  </a:lnTo>
                  <a:lnTo>
                    <a:pt x="36" y="35"/>
                  </a:lnTo>
                  <a:lnTo>
                    <a:pt x="37" y="35"/>
                  </a:lnTo>
                  <a:lnTo>
                    <a:pt x="43" y="36"/>
                  </a:lnTo>
                  <a:lnTo>
                    <a:pt x="50" y="40"/>
                  </a:lnTo>
                  <a:lnTo>
                    <a:pt x="57" y="46"/>
                  </a:lnTo>
                  <a:lnTo>
                    <a:pt x="57" y="46"/>
                  </a:lnTo>
                  <a:lnTo>
                    <a:pt x="60" y="49"/>
                  </a:lnTo>
                  <a:lnTo>
                    <a:pt x="57" y="50"/>
                  </a:lnTo>
                  <a:lnTo>
                    <a:pt x="53" y="50"/>
                  </a:lnTo>
                  <a:lnTo>
                    <a:pt x="52" y="52"/>
                  </a:lnTo>
                  <a:lnTo>
                    <a:pt x="50" y="53"/>
                  </a:lnTo>
                  <a:lnTo>
                    <a:pt x="50" y="53"/>
                  </a:lnTo>
                  <a:lnTo>
                    <a:pt x="49" y="56"/>
                  </a:lnTo>
                  <a:lnTo>
                    <a:pt x="47" y="56"/>
                  </a:lnTo>
                  <a:lnTo>
                    <a:pt x="42" y="56"/>
                  </a:lnTo>
                  <a:lnTo>
                    <a:pt x="37" y="56"/>
                  </a:lnTo>
                  <a:lnTo>
                    <a:pt x="34" y="56"/>
                  </a:lnTo>
                  <a:lnTo>
                    <a:pt x="34" y="56"/>
                  </a:lnTo>
                  <a:lnTo>
                    <a:pt x="30" y="57"/>
                  </a:lnTo>
                  <a:lnTo>
                    <a:pt x="23" y="59"/>
                  </a:lnTo>
                  <a:lnTo>
                    <a:pt x="12" y="59"/>
                  </a:lnTo>
                  <a:lnTo>
                    <a:pt x="12" y="59"/>
                  </a:lnTo>
                  <a:lnTo>
                    <a:pt x="7" y="60"/>
                  </a:lnTo>
                  <a:lnTo>
                    <a:pt x="3" y="63"/>
                  </a:lnTo>
                  <a:lnTo>
                    <a:pt x="0" y="66"/>
                  </a:lnTo>
                  <a:lnTo>
                    <a:pt x="0" y="69"/>
                  </a:lnTo>
                  <a:lnTo>
                    <a:pt x="0" y="69"/>
                  </a:lnTo>
                  <a:lnTo>
                    <a:pt x="0" y="70"/>
                  </a:lnTo>
                  <a:lnTo>
                    <a:pt x="3" y="70"/>
                  </a:lnTo>
                  <a:lnTo>
                    <a:pt x="9" y="70"/>
                  </a:lnTo>
                  <a:lnTo>
                    <a:pt x="17" y="69"/>
                  </a:lnTo>
                  <a:lnTo>
                    <a:pt x="20" y="70"/>
                  </a:lnTo>
                  <a:lnTo>
                    <a:pt x="23" y="70"/>
                  </a:lnTo>
                  <a:lnTo>
                    <a:pt x="23" y="70"/>
                  </a:lnTo>
                  <a:lnTo>
                    <a:pt x="24" y="72"/>
                  </a:lnTo>
                  <a:lnTo>
                    <a:pt x="27" y="72"/>
                  </a:lnTo>
                  <a:lnTo>
                    <a:pt x="32" y="70"/>
                  </a:lnTo>
                  <a:lnTo>
                    <a:pt x="34" y="70"/>
                  </a:lnTo>
                  <a:lnTo>
                    <a:pt x="36" y="70"/>
                  </a:lnTo>
                  <a:lnTo>
                    <a:pt x="37" y="72"/>
                  </a:lnTo>
                  <a:lnTo>
                    <a:pt x="37" y="72"/>
                  </a:lnTo>
                  <a:lnTo>
                    <a:pt x="40" y="73"/>
                  </a:lnTo>
                  <a:lnTo>
                    <a:pt x="44" y="74"/>
                  </a:lnTo>
                  <a:lnTo>
                    <a:pt x="47" y="73"/>
                  </a:lnTo>
                  <a:lnTo>
                    <a:pt x="50" y="74"/>
                  </a:lnTo>
                  <a:lnTo>
                    <a:pt x="50" y="74"/>
                  </a:lnTo>
                  <a:lnTo>
                    <a:pt x="56" y="74"/>
                  </a:lnTo>
                  <a:lnTo>
                    <a:pt x="61" y="74"/>
                  </a:lnTo>
                  <a:lnTo>
                    <a:pt x="71" y="73"/>
                  </a:lnTo>
                  <a:lnTo>
                    <a:pt x="71" y="73"/>
                  </a:lnTo>
                  <a:lnTo>
                    <a:pt x="73" y="69"/>
                  </a:lnTo>
                  <a:lnTo>
                    <a:pt x="74" y="64"/>
                  </a:lnTo>
                  <a:lnTo>
                    <a:pt x="74" y="64"/>
                  </a:lnTo>
                  <a:lnTo>
                    <a:pt x="74" y="63"/>
                  </a:lnTo>
                  <a:lnTo>
                    <a:pt x="76" y="62"/>
                  </a:lnTo>
                  <a:lnTo>
                    <a:pt x="81" y="60"/>
                  </a:lnTo>
                  <a:lnTo>
                    <a:pt x="81" y="60"/>
                  </a:lnTo>
                  <a:lnTo>
                    <a:pt x="84" y="59"/>
                  </a:lnTo>
                  <a:lnTo>
                    <a:pt x="86" y="57"/>
                  </a:lnTo>
                  <a:lnTo>
                    <a:pt x="88" y="56"/>
                  </a:lnTo>
                  <a:lnTo>
                    <a:pt x="90" y="54"/>
                  </a:lnTo>
                  <a:lnTo>
                    <a:pt x="90" y="54"/>
                  </a:lnTo>
                  <a:lnTo>
                    <a:pt x="94" y="53"/>
                  </a:lnTo>
                  <a:lnTo>
                    <a:pt x="97" y="52"/>
                  </a:lnTo>
                  <a:lnTo>
                    <a:pt x="100" y="52"/>
                  </a:lnTo>
                  <a:lnTo>
                    <a:pt x="100" y="52"/>
                  </a:lnTo>
                  <a:lnTo>
                    <a:pt x="104" y="54"/>
                  </a:lnTo>
                  <a:lnTo>
                    <a:pt x="107" y="56"/>
                  </a:lnTo>
                  <a:lnTo>
                    <a:pt x="110" y="54"/>
                  </a:lnTo>
                  <a:lnTo>
                    <a:pt x="110" y="54"/>
                  </a:lnTo>
                  <a:lnTo>
                    <a:pt x="114" y="53"/>
                  </a:lnTo>
                  <a:lnTo>
                    <a:pt x="116" y="52"/>
                  </a:lnTo>
                  <a:lnTo>
                    <a:pt x="120" y="49"/>
                  </a:lnTo>
                  <a:lnTo>
                    <a:pt x="120" y="49"/>
                  </a:lnTo>
                  <a:lnTo>
                    <a:pt x="123" y="44"/>
                  </a:lnTo>
                  <a:lnTo>
                    <a:pt x="125" y="43"/>
                  </a:lnTo>
                  <a:lnTo>
                    <a:pt x="134" y="44"/>
                  </a:lnTo>
                  <a:lnTo>
                    <a:pt x="134" y="44"/>
                  </a:lnTo>
                  <a:lnTo>
                    <a:pt x="138" y="44"/>
                  </a:lnTo>
                  <a:lnTo>
                    <a:pt x="143" y="43"/>
                  </a:lnTo>
                  <a:lnTo>
                    <a:pt x="145" y="40"/>
                  </a:lnTo>
                  <a:lnTo>
                    <a:pt x="147" y="37"/>
                  </a:lnTo>
                  <a:lnTo>
                    <a:pt x="147" y="37"/>
                  </a:lnTo>
                  <a:lnTo>
                    <a:pt x="148" y="35"/>
                  </a:lnTo>
                  <a:lnTo>
                    <a:pt x="153" y="33"/>
                  </a:lnTo>
                  <a:lnTo>
                    <a:pt x="160" y="30"/>
                  </a:lnTo>
                  <a:lnTo>
                    <a:pt x="160" y="30"/>
                  </a:lnTo>
                  <a:lnTo>
                    <a:pt x="167" y="26"/>
                  </a:lnTo>
                  <a:lnTo>
                    <a:pt x="174" y="23"/>
                  </a:lnTo>
                  <a:lnTo>
                    <a:pt x="174" y="23"/>
                  </a:lnTo>
                  <a:lnTo>
                    <a:pt x="174" y="22"/>
                  </a:lnTo>
                  <a:lnTo>
                    <a:pt x="175" y="19"/>
                  </a:lnTo>
                  <a:lnTo>
                    <a:pt x="175" y="19"/>
                  </a:lnTo>
                  <a:lnTo>
                    <a:pt x="171" y="17"/>
                  </a:lnTo>
                  <a:lnTo>
                    <a:pt x="168" y="17"/>
                  </a:lnTo>
                  <a:lnTo>
                    <a:pt x="165" y="16"/>
                  </a:lnTo>
                  <a:lnTo>
                    <a:pt x="161" y="15"/>
                  </a:lnTo>
                  <a:lnTo>
                    <a:pt x="161" y="1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0" name="Georgia">
              <a:extLst>
                <a:ext uri="{FF2B5EF4-FFF2-40B4-BE49-F238E27FC236}">
                  <a16:creationId xmlns:a16="http://schemas.microsoft.com/office/drawing/2014/main" id="{B37221FE-2B51-7D26-8990-81408DE4A9C6}"/>
                </a:ext>
              </a:extLst>
            </p:cNvPr>
            <p:cNvSpPr>
              <a:spLocks/>
            </p:cNvSpPr>
            <p:nvPr/>
          </p:nvSpPr>
          <p:spPr bwMode="auto">
            <a:xfrm>
              <a:off x="8206943" y="2307237"/>
              <a:ext cx="167604" cy="76882"/>
            </a:xfrm>
            <a:custGeom>
              <a:avLst/>
              <a:gdLst/>
              <a:ahLst/>
              <a:cxnLst>
                <a:cxn ang="0">
                  <a:pos x="45" y="39"/>
                </a:cxn>
                <a:cxn ang="0">
                  <a:pos x="50" y="40"/>
                </a:cxn>
                <a:cxn ang="0">
                  <a:pos x="56" y="49"/>
                </a:cxn>
                <a:cxn ang="0">
                  <a:pos x="56" y="49"/>
                </a:cxn>
                <a:cxn ang="0">
                  <a:pos x="72" y="46"/>
                </a:cxn>
                <a:cxn ang="0">
                  <a:pos x="86" y="47"/>
                </a:cxn>
                <a:cxn ang="0">
                  <a:pos x="86" y="46"/>
                </a:cxn>
                <a:cxn ang="0">
                  <a:pos x="86" y="45"/>
                </a:cxn>
                <a:cxn ang="0">
                  <a:pos x="90" y="43"/>
                </a:cxn>
                <a:cxn ang="0">
                  <a:pos x="97" y="47"/>
                </a:cxn>
                <a:cxn ang="0">
                  <a:pos x="103" y="50"/>
                </a:cxn>
                <a:cxn ang="0">
                  <a:pos x="109" y="49"/>
                </a:cxn>
                <a:cxn ang="0">
                  <a:pos x="109" y="46"/>
                </a:cxn>
                <a:cxn ang="0">
                  <a:pos x="104" y="42"/>
                </a:cxn>
                <a:cxn ang="0">
                  <a:pos x="104" y="39"/>
                </a:cxn>
                <a:cxn ang="0">
                  <a:pos x="107" y="35"/>
                </a:cxn>
                <a:cxn ang="0">
                  <a:pos x="97" y="30"/>
                </a:cxn>
                <a:cxn ang="0">
                  <a:pos x="96" y="29"/>
                </a:cxn>
                <a:cxn ang="0">
                  <a:pos x="94" y="22"/>
                </a:cxn>
                <a:cxn ang="0">
                  <a:pos x="92" y="20"/>
                </a:cxn>
                <a:cxn ang="0">
                  <a:pos x="86" y="17"/>
                </a:cxn>
                <a:cxn ang="0">
                  <a:pos x="79" y="19"/>
                </a:cxn>
                <a:cxn ang="0">
                  <a:pos x="70" y="20"/>
                </a:cxn>
                <a:cxn ang="0">
                  <a:pos x="67" y="20"/>
                </a:cxn>
                <a:cxn ang="0">
                  <a:pos x="63" y="16"/>
                </a:cxn>
                <a:cxn ang="0">
                  <a:pos x="60" y="15"/>
                </a:cxn>
                <a:cxn ang="0">
                  <a:pos x="55" y="13"/>
                </a:cxn>
                <a:cxn ang="0">
                  <a:pos x="50" y="9"/>
                </a:cxn>
                <a:cxn ang="0">
                  <a:pos x="39" y="8"/>
                </a:cxn>
                <a:cxn ang="0">
                  <a:pos x="25" y="6"/>
                </a:cxn>
                <a:cxn ang="0">
                  <a:pos x="16" y="2"/>
                </a:cxn>
                <a:cxn ang="0">
                  <a:pos x="6" y="0"/>
                </a:cxn>
                <a:cxn ang="0">
                  <a:pos x="0" y="3"/>
                </a:cxn>
                <a:cxn ang="0">
                  <a:pos x="8" y="8"/>
                </a:cxn>
                <a:cxn ang="0">
                  <a:pos x="22" y="12"/>
                </a:cxn>
                <a:cxn ang="0">
                  <a:pos x="25" y="17"/>
                </a:cxn>
                <a:cxn ang="0">
                  <a:pos x="27" y="23"/>
                </a:cxn>
                <a:cxn ang="0">
                  <a:pos x="32" y="29"/>
                </a:cxn>
                <a:cxn ang="0">
                  <a:pos x="30" y="35"/>
                </a:cxn>
                <a:cxn ang="0">
                  <a:pos x="27" y="40"/>
                </a:cxn>
                <a:cxn ang="0">
                  <a:pos x="37" y="40"/>
                </a:cxn>
                <a:cxn ang="0">
                  <a:pos x="45" y="39"/>
                </a:cxn>
              </a:cxnLst>
              <a:rect l="0" t="0" r="r" b="b"/>
              <a:pathLst>
                <a:path w="109" h="50">
                  <a:moveTo>
                    <a:pt x="45" y="39"/>
                  </a:moveTo>
                  <a:lnTo>
                    <a:pt x="45" y="39"/>
                  </a:lnTo>
                  <a:lnTo>
                    <a:pt x="47" y="39"/>
                  </a:lnTo>
                  <a:lnTo>
                    <a:pt x="50" y="40"/>
                  </a:lnTo>
                  <a:lnTo>
                    <a:pt x="56" y="49"/>
                  </a:lnTo>
                  <a:lnTo>
                    <a:pt x="56" y="49"/>
                  </a:lnTo>
                  <a:lnTo>
                    <a:pt x="56" y="49"/>
                  </a:lnTo>
                  <a:lnTo>
                    <a:pt x="56" y="49"/>
                  </a:lnTo>
                  <a:lnTo>
                    <a:pt x="72" y="46"/>
                  </a:lnTo>
                  <a:lnTo>
                    <a:pt x="72" y="46"/>
                  </a:lnTo>
                  <a:lnTo>
                    <a:pt x="79" y="46"/>
                  </a:lnTo>
                  <a:lnTo>
                    <a:pt x="86" y="47"/>
                  </a:lnTo>
                  <a:lnTo>
                    <a:pt x="86" y="47"/>
                  </a:lnTo>
                  <a:lnTo>
                    <a:pt x="86" y="46"/>
                  </a:lnTo>
                  <a:lnTo>
                    <a:pt x="86" y="45"/>
                  </a:lnTo>
                  <a:lnTo>
                    <a:pt x="86" y="45"/>
                  </a:lnTo>
                  <a:lnTo>
                    <a:pt x="87" y="43"/>
                  </a:lnTo>
                  <a:lnTo>
                    <a:pt x="90" y="43"/>
                  </a:lnTo>
                  <a:lnTo>
                    <a:pt x="97" y="47"/>
                  </a:lnTo>
                  <a:lnTo>
                    <a:pt x="97" y="47"/>
                  </a:lnTo>
                  <a:lnTo>
                    <a:pt x="99" y="49"/>
                  </a:lnTo>
                  <a:lnTo>
                    <a:pt x="103" y="50"/>
                  </a:lnTo>
                  <a:lnTo>
                    <a:pt x="106" y="49"/>
                  </a:lnTo>
                  <a:lnTo>
                    <a:pt x="109" y="49"/>
                  </a:lnTo>
                  <a:lnTo>
                    <a:pt x="109" y="49"/>
                  </a:lnTo>
                  <a:lnTo>
                    <a:pt x="109" y="46"/>
                  </a:lnTo>
                  <a:lnTo>
                    <a:pt x="107" y="45"/>
                  </a:lnTo>
                  <a:lnTo>
                    <a:pt x="104" y="42"/>
                  </a:lnTo>
                  <a:lnTo>
                    <a:pt x="104" y="42"/>
                  </a:lnTo>
                  <a:lnTo>
                    <a:pt x="104" y="39"/>
                  </a:lnTo>
                  <a:lnTo>
                    <a:pt x="107" y="35"/>
                  </a:lnTo>
                  <a:lnTo>
                    <a:pt x="107" y="35"/>
                  </a:lnTo>
                  <a:lnTo>
                    <a:pt x="101" y="32"/>
                  </a:lnTo>
                  <a:lnTo>
                    <a:pt x="97" y="30"/>
                  </a:lnTo>
                  <a:lnTo>
                    <a:pt x="97" y="30"/>
                  </a:lnTo>
                  <a:lnTo>
                    <a:pt x="96" y="29"/>
                  </a:lnTo>
                  <a:lnTo>
                    <a:pt x="94" y="26"/>
                  </a:lnTo>
                  <a:lnTo>
                    <a:pt x="94" y="22"/>
                  </a:lnTo>
                  <a:lnTo>
                    <a:pt x="92" y="20"/>
                  </a:lnTo>
                  <a:lnTo>
                    <a:pt x="92" y="20"/>
                  </a:lnTo>
                  <a:lnTo>
                    <a:pt x="89" y="19"/>
                  </a:lnTo>
                  <a:lnTo>
                    <a:pt x="86" y="17"/>
                  </a:lnTo>
                  <a:lnTo>
                    <a:pt x="86" y="17"/>
                  </a:lnTo>
                  <a:lnTo>
                    <a:pt x="79" y="19"/>
                  </a:lnTo>
                  <a:lnTo>
                    <a:pt x="73" y="19"/>
                  </a:lnTo>
                  <a:lnTo>
                    <a:pt x="70" y="20"/>
                  </a:lnTo>
                  <a:lnTo>
                    <a:pt x="70" y="20"/>
                  </a:lnTo>
                  <a:lnTo>
                    <a:pt x="67" y="20"/>
                  </a:lnTo>
                  <a:lnTo>
                    <a:pt x="66" y="19"/>
                  </a:lnTo>
                  <a:lnTo>
                    <a:pt x="63" y="16"/>
                  </a:lnTo>
                  <a:lnTo>
                    <a:pt x="60" y="15"/>
                  </a:lnTo>
                  <a:lnTo>
                    <a:pt x="60" y="15"/>
                  </a:lnTo>
                  <a:lnTo>
                    <a:pt x="57" y="15"/>
                  </a:lnTo>
                  <a:lnTo>
                    <a:pt x="55" y="13"/>
                  </a:lnTo>
                  <a:lnTo>
                    <a:pt x="50" y="9"/>
                  </a:lnTo>
                  <a:lnTo>
                    <a:pt x="50" y="9"/>
                  </a:lnTo>
                  <a:lnTo>
                    <a:pt x="46" y="8"/>
                  </a:lnTo>
                  <a:lnTo>
                    <a:pt x="39" y="8"/>
                  </a:lnTo>
                  <a:lnTo>
                    <a:pt x="30" y="8"/>
                  </a:lnTo>
                  <a:lnTo>
                    <a:pt x="25" y="6"/>
                  </a:lnTo>
                  <a:lnTo>
                    <a:pt x="25" y="6"/>
                  </a:lnTo>
                  <a:lnTo>
                    <a:pt x="16" y="2"/>
                  </a:lnTo>
                  <a:lnTo>
                    <a:pt x="10" y="0"/>
                  </a:lnTo>
                  <a:lnTo>
                    <a:pt x="6" y="0"/>
                  </a:lnTo>
                  <a:lnTo>
                    <a:pt x="6" y="0"/>
                  </a:lnTo>
                  <a:lnTo>
                    <a:pt x="0" y="3"/>
                  </a:lnTo>
                  <a:lnTo>
                    <a:pt x="0" y="3"/>
                  </a:lnTo>
                  <a:lnTo>
                    <a:pt x="8" y="8"/>
                  </a:lnTo>
                  <a:lnTo>
                    <a:pt x="15" y="9"/>
                  </a:lnTo>
                  <a:lnTo>
                    <a:pt x="22" y="12"/>
                  </a:lnTo>
                  <a:lnTo>
                    <a:pt x="23" y="15"/>
                  </a:lnTo>
                  <a:lnTo>
                    <a:pt x="25" y="17"/>
                  </a:lnTo>
                  <a:lnTo>
                    <a:pt x="25" y="17"/>
                  </a:lnTo>
                  <a:lnTo>
                    <a:pt x="27" y="23"/>
                  </a:lnTo>
                  <a:lnTo>
                    <a:pt x="29" y="26"/>
                  </a:lnTo>
                  <a:lnTo>
                    <a:pt x="32" y="29"/>
                  </a:lnTo>
                  <a:lnTo>
                    <a:pt x="30" y="35"/>
                  </a:lnTo>
                  <a:lnTo>
                    <a:pt x="30" y="35"/>
                  </a:lnTo>
                  <a:lnTo>
                    <a:pt x="29" y="37"/>
                  </a:lnTo>
                  <a:lnTo>
                    <a:pt x="27" y="40"/>
                  </a:lnTo>
                  <a:lnTo>
                    <a:pt x="27" y="40"/>
                  </a:lnTo>
                  <a:lnTo>
                    <a:pt x="37" y="40"/>
                  </a:lnTo>
                  <a:lnTo>
                    <a:pt x="45" y="39"/>
                  </a:lnTo>
                  <a:lnTo>
                    <a:pt x="45" y="3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1" name="Turkey">
              <a:extLst>
                <a:ext uri="{FF2B5EF4-FFF2-40B4-BE49-F238E27FC236}">
                  <a16:creationId xmlns:a16="http://schemas.microsoft.com/office/drawing/2014/main" id="{9A32BE60-E452-9B07-011A-F9BD1E22434D}"/>
                </a:ext>
              </a:extLst>
            </p:cNvPr>
            <p:cNvSpPr>
              <a:spLocks noEditPoints="1"/>
            </p:cNvSpPr>
            <p:nvPr/>
          </p:nvSpPr>
          <p:spPr bwMode="auto">
            <a:xfrm>
              <a:off x="7868659" y="2353367"/>
              <a:ext cx="459755" cy="179904"/>
            </a:xfrm>
            <a:custGeom>
              <a:avLst/>
              <a:gdLst/>
              <a:ahLst/>
              <a:cxnLst>
                <a:cxn ang="0">
                  <a:pos x="292" y="69"/>
                </a:cxn>
                <a:cxn ang="0">
                  <a:pos x="290" y="52"/>
                </a:cxn>
                <a:cxn ang="0">
                  <a:pos x="293" y="44"/>
                </a:cxn>
                <a:cxn ang="0">
                  <a:pos x="289" y="36"/>
                </a:cxn>
                <a:cxn ang="0">
                  <a:pos x="279" y="27"/>
                </a:cxn>
                <a:cxn ang="0">
                  <a:pos x="270" y="10"/>
                </a:cxn>
                <a:cxn ang="0">
                  <a:pos x="247" y="10"/>
                </a:cxn>
                <a:cxn ang="0">
                  <a:pos x="218" y="20"/>
                </a:cxn>
                <a:cxn ang="0">
                  <a:pos x="189" y="20"/>
                </a:cxn>
                <a:cxn ang="0">
                  <a:pos x="171" y="15"/>
                </a:cxn>
                <a:cxn ang="0">
                  <a:pos x="156" y="7"/>
                </a:cxn>
                <a:cxn ang="0">
                  <a:pos x="132" y="2"/>
                </a:cxn>
                <a:cxn ang="0">
                  <a:pos x="91" y="10"/>
                </a:cxn>
                <a:cxn ang="0">
                  <a:pos x="64" y="19"/>
                </a:cxn>
                <a:cxn ang="0">
                  <a:pos x="47" y="23"/>
                </a:cxn>
                <a:cxn ang="0">
                  <a:pos x="23" y="32"/>
                </a:cxn>
                <a:cxn ang="0">
                  <a:pos x="1" y="40"/>
                </a:cxn>
                <a:cxn ang="0">
                  <a:pos x="7" y="46"/>
                </a:cxn>
                <a:cxn ang="0">
                  <a:pos x="10" y="52"/>
                </a:cxn>
                <a:cxn ang="0">
                  <a:pos x="10" y="64"/>
                </a:cxn>
                <a:cxn ang="0">
                  <a:pos x="14" y="76"/>
                </a:cxn>
                <a:cxn ang="0">
                  <a:pos x="11" y="81"/>
                </a:cxn>
                <a:cxn ang="0">
                  <a:pos x="20" y="90"/>
                </a:cxn>
                <a:cxn ang="0">
                  <a:pos x="31" y="96"/>
                </a:cxn>
                <a:cxn ang="0">
                  <a:pos x="41" y="98"/>
                </a:cxn>
                <a:cxn ang="0">
                  <a:pos x="53" y="111"/>
                </a:cxn>
                <a:cxn ang="0">
                  <a:pos x="70" y="106"/>
                </a:cxn>
                <a:cxn ang="0">
                  <a:pos x="82" y="98"/>
                </a:cxn>
                <a:cxn ang="0">
                  <a:pos x="108" y="113"/>
                </a:cxn>
                <a:cxn ang="0">
                  <a:pos x="129" y="106"/>
                </a:cxn>
                <a:cxn ang="0">
                  <a:pos x="145" y="103"/>
                </a:cxn>
                <a:cxn ang="0">
                  <a:pos x="161" y="100"/>
                </a:cxn>
                <a:cxn ang="0">
                  <a:pos x="156" y="108"/>
                </a:cxn>
                <a:cxn ang="0">
                  <a:pos x="156" y="117"/>
                </a:cxn>
                <a:cxn ang="0">
                  <a:pos x="166" y="107"/>
                </a:cxn>
                <a:cxn ang="0">
                  <a:pos x="172" y="103"/>
                </a:cxn>
                <a:cxn ang="0">
                  <a:pos x="186" y="103"/>
                </a:cxn>
                <a:cxn ang="0">
                  <a:pos x="199" y="103"/>
                </a:cxn>
                <a:cxn ang="0">
                  <a:pos x="226" y="98"/>
                </a:cxn>
                <a:cxn ang="0">
                  <a:pos x="249" y="94"/>
                </a:cxn>
                <a:cxn ang="0">
                  <a:pos x="265" y="90"/>
                </a:cxn>
                <a:cxn ang="0">
                  <a:pos x="279" y="91"/>
                </a:cxn>
                <a:cxn ang="0">
                  <a:pos x="292" y="96"/>
                </a:cxn>
                <a:cxn ang="0">
                  <a:pos x="299" y="91"/>
                </a:cxn>
                <a:cxn ang="0">
                  <a:pos x="24" y="20"/>
                </a:cxn>
                <a:cxn ang="0">
                  <a:pos x="45" y="19"/>
                </a:cxn>
                <a:cxn ang="0">
                  <a:pos x="34" y="9"/>
                </a:cxn>
                <a:cxn ang="0">
                  <a:pos x="27" y="2"/>
                </a:cxn>
                <a:cxn ang="0">
                  <a:pos x="7" y="2"/>
                </a:cxn>
                <a:cxn ang="0">
                  <a:pos x="9" y="12"/>
                </a:cxn>
                <a:cxn ang="0">
                  <a:pos x="4" y="20"/>
                </a:cxn>
                <a:cxn ang="0">
                  <a:pos x="10" y="30"/>
                </a:cxn>
                <a:cxn ang="0">
                  <a:pos x="24" y="20"/>
                </a:cxn>
              </a:cxnLst>
              <a:rect l="0" t="0" r="r" b="b"/>
              <a:pathLst>
                <a:path w="299" h="117">
                  <a:moveTo>
                    <a:pt x="292" y="81"/>
                  </a:moveTo>
                  <a:lnTo>
                    <a:pt x="292" y="81"/>
                  </a:lnTo>
                  <a:lnTo>
                    <a:pt x="290" y="79"/>
                  </a:lnTo>
                  <a:lnTo>
                    <a:pt x="290" y="74"/>
                  </a:lnTo>
                  <a:lnTo>
                    <a:pt x="292" y="69"/>
                  </a:lnTo>
                  <a:lnTo>
                    <a:pt x="292" y="64"/>
                  </a:lnTo>
                  <a:lnTo>
                    <a:pt x="292" y="64"/>
                  </a:lnTo>
                  <a:lnTo>
                    <a:pt x="289" y="57"/>
                  </a:lnTo>
                  <a:lnTo>
                    <a:pt x="289" y="53"/>
                  </a:lnTo>
                  <a:lnTo>
                    <a:pt x="290" y="52"/>
                  </a:lnTo>
                  <a:lnTo>
                    <a:pt x="290" y="52"/>
                  </a:lnTo>
                  <a:lnTo>
                    <a:pt x="290" y="52"/>
                  </a:lnTo>
                  <a:lnTo>
                    <a:pt x="292" y="50"/>
                  </a:lnTo>
                  <a:lnTo>
                    <a:pt x="292" y="47"/>
                  </a:lnTo>
                  <a:lnTo>
                    <a:pt x="293" y="44"/>
                  </a:lnTo>
                  <a:lnTo>
                    <a:pt x="294" y="43"/>
                  </a:lnTo>
                  <a:lnTo>
                    <a:pt x="294" y="43"/>
                  </a:lnTo>
                  <a:lnTo>
                    <a:pt x="292" y="37"/>
                  </a:lnTo>
                  <a:lnTo>
                    <a:pt x="292" y="37"/>
                  </a:lnTo>
                  <a:lnTo>
                    <a:pt x="289" y="36"/>
                  </a:lnTo>
                  <a:lnTo>
                    <a:pt x="286" y="36"/>
                  </a:lnTo>
                  <a:lnTo>
                    <a:pt x="282" y="36"/>
                  </a:lnTo>
                  <a:lnTo>
                    <a:pt x="280" y="32"/>
                  </a:lnTo>
                  <a:lnTo>
                    <a:pt x="280" y="32"/>
                  </a:lnTo>
                  <a:lnTo>
                    <a:pt x="279" y="27"/>
                  </a:lnTo>
                  <a:lnTo>
                    <a:pt x="277" y="24"/>
                  </a:lnTo>
                  <a:lnTo>
                    <a:pt x="277" y="22"/>
                  </a:lnTo>
                  <a:lnTo>
                    <a:pt x="276" y="19"/>
                  </a:lnTo>
                  <a:lnTo>
                    <a:pt x="276" y="19"/>
                  </a:lnTo>
                  <a:lnTo>
                    <a:pt x="270" y="10"/>
                  </a:lnTo>
                  <a:lnTo>
                    <a:pt x="267" y="9"/>
                  </a:lnTo>
                  <a:lnTo>
                    <a:pt x="265" y="9"/>
                  </a:lnTo>
                  <a:lnTo>
                    <a:pt x="265" y="9"/>
                  </a:lnTo>
                  <a:lnTo>
                    <a:pt x="257" y="10"/>
                  </a:lnTo>
                  <a:lnTo>
                    <a:pt x="247" y="10"/>
                  </a:lnTo>
                  <a:lnTo>
                    <a:pt x="247" y="10"/>
                  </a:lnTo>
                  <a:lnTo>
                    <a:pt x="240" y="15"/>
                  </a:lnTo>
                  <a:lnTo>
                    <a:pt x="232" y="17"/>
                  </a:lnTo>
                  <a:lnTo>
                    <a:pt x="223" y="20"/>
                  </a:lnTo>
                  <a:lnTo>
                    <a:pt x="218" y="20"/>
                  </a:lnTo>
                  <a:lnTo>
                    <a:pt x="218" y="20"/>
                  </a:lnTo>
                  <a:lnTo>
                    <a:pt x="212" y="19"/>
                  </a:lnTo>
                  <a:lnTo>
                    <a:pt x="205" y="19"/>
                  </a:lnTo>
                  <a:lnTo>
                    <a:pt x="189" y="20"/>
                  </a:lnTo>
                  <a:lnTo>
                    <a:pt x="189" y="20"/>
                  </a:lnTo>
                  <a:lnTo>
                    <a:pt x="183" y="19"/>
                  </a:lnTo>
                  <a:lnTo>
                    <a:pt x="179" y="17"/>
                  </a:lnTo>
                  <a:lnTo>
                    <a:pt x="175" y="15"/>
                  </a:lnTo>
                  <a:lnTo>
                    <a:pt x="171" y="15"/>
                  </a:lnTo>
                  <a:lnTo>
                    <a:pt x="171" y="15"/>
                  </a:lnTo>
                  <a:lnTo>
                    <a:pt x="166" y="13"/>
                  </a:lnTo>
                  <a:lnTo>
                    <a:pt x="164" y="12"/>
                  </a:lnTo>
                  <a:lnTo>
                    <a:pt x="161" y="9"/>
                  </a:lnTo>
                  <a:lnTo>
                    <a:pt x="156" y="7"/>
                  </a:lnTo>
                  <a:lnTo>
                    <a:pt x="156" y="7"/>
                  </a:lnTo>
                  <a:lnTo>
                    <a:pt x="152" y="7"/>
                  </a:lnTo>
                  <a:lnTo>
                    <a:pt x="149" y="6"/>
                  </a:lnTo>
                  <a:lnTo>
                    <a:pt x="145" y="3"/>
                  </a:lnTo>
                  <a:lnTo>
                    <a:pt x="132" y="2"/>
                  </a:lnTo>
                  <a:lnTo>
                    <a:pt x="132" y="2"/>
                  </a:lnTo>
                  <a:lnTo>
                    <a:pt x="124" y="0"/>
                  </a:lnTo>
                  <a:lnTo>
                    <a:pt x="117" y="2"/>
                  </a:lnTo>
                  <a:lnTo>
                    <a:pt x="110" y="3"/>
                  </a:lnTo>
                  <a:lnTo>
                    <a:pt x="102" y="6"/>
                  </a:lnTo>
                  <a:lnTo>
                    <a:pt x="91" y="10"/>
                  </a:lnTo>
                  <a:lnTo>
                    <a:pt x="84" y="16"/>
                  </a:lnTo>
                  <a:lnTo>
                    <a:pt x="84" y="16"/>
                  </a:lnTo>
                  <a:lnTo>
                    <a:pt x="80" y="19"/>
                  </a:lnTo>
                  <a:lnTo>
                    <a:pt x="75" y="19"/>
                  </a:lnTo>
                  <a:lnTo>
                    <a:pt x="64" y="19"/>
                  </a:lnTo>
                  <a:lnTo>
                    <a:pt x="54" y="17"/>
                  </a:lnTo>
                  <a:lnTo>
                    <a:pt x="48" y="19"/>
                  </a:lnTo>
                  <a:lnTo>
                    <a:pt x="48" y="19"/>
                  </a:lnTo>
                  <a:lnTo>
                    <a:pt x="47" y="20"/>
                  </a:lnTo>
                  <a:lnTo>
                    <a:pt x="47" y="23"/>
                  </a:lnTo>
                  <a:lnTo>
                    <a:pt x="45" y="27"/>
                  </a:lnTo>
                  <a:lnTo>
                    <a:pt x="41" y="30"/>
                  </a:lnTo>
                  <a:lnTo>
                    <a:pt x="41" y="30"/>
                  </a:lnTo>
                  <a:lnTo>
                    <a:pt x="33" y="32"/>
                  </a:lnTo>
                  <a:lnTo>
                    <a:pt x="23" y="32"/>
                  </a:lnTo>
                  <a:lnTo>
                    <a:pt x="14" y="32"/>
                  </a:lnTo>
                  <a:lnTo>
                    <a:pt x="7" y="33"/>
                  </a:lnTo>
                  <a:lnTo>
                    <a:pt x="7" y="33"/>
                  </a:lnTo>
                  <a:lnTo>
                    <a:pt x="3" y="36"/>
                  </a:lnTo>
                  <a:lnTo>
                    <a:pt x="1" y="40"/>
                  </a:lnTo>
                  <a:lnTo>
                    <a:pt x="1" y="44"/>
                  </a:lnTo>
                  <a:lnTo>
                    <a:pt x="1" y="44"/>
                  </a:lnTo>
                  <a:lnTo>
                    <a:pt x="4" y="46"/>
                  </a:lnTo>
                  <a:lnTo>
                    <a:pt x="4" y="46"/>
                  </a:lnTo>
                  <a:lnTo>
                    <a:pt x="7" y="46"/>
                  </a:lnTo>
                  <a:lnTo>
                    <a:pt x="10" y="46"/>
                  </a:lnTo>
                  <a:lnTo>
                    <a:pt x="10" y="49"/>
                  </a:lnTo>
                  <a:lnTo>
                    <a:pt x="10" y="50"/>
                  </a:lnTo>
                  <a:lnTo>
                    <a:pt x="10" y="50"/>
                  </a:lnTo>
                  <a:lnTo>
                    <a:pt x="10" y="52"/>
                  </a:lnTo>
                  <a:lnTo>
                    <a:pt x="11" y="56"/>
                  </a:lnTo>
                  <a:lnTo>
                    <a:pt x="13" y="59"/>
                  </a:lnTo>
                  <a:lnTo>
                    <a:pt x="11" y="61"/>
                  </a:lnTo>
                  <a:lnTo>
                    <a:pt x="11" y="61"/>
                  </a:lnTo>
                  <a:lnTo>
                    <a:pt x="10" y="64"/>
                  </a:lnTo>
                  <a:lnTo>
                    <a:pt x="10" y="67"/>
                  </a:lnTo>
                  <a:lnTo>
                    <a:pt x="10" y="70"/>
                  </a:lnTo>
                  <a:lnTo>
                    <a:pt x="13" y="73"/>
                  </a:lnTo>
                  <a:lnTo>
                    <a:pt x="13" y="73"/>
                  </a:lnTo>
                  <a:lnTo>
                    <a:pt x="14" y="76"/>
                  </a:lnTo>
                  <a:lnTo>
                    <a:pt x="16" y="79"/>
                  </a:lnTo>
                  <a:lnTo>
                    <a:pt x="14" y="80"/>
                  </a:lnTo>
                  <a:lnTo>
                    <a:pt x="13" y="81"/>
                  </a:lnTo>
                  <a:lnTo>
                    <a:pt x="13" y="81"/>
                  </a:lnTo>
                  <a:lnTo>
                    <a:pt x="11" y="81"/>
                  </a:lnTo>
                  <a:lnTo>
                    <a:pt x="11" y="83"/>
                  </a:lnTo>
                  <a:lnTo>
                    <a:pt x="14" y="86"/>
                  </a:lnTo>
                  <a:lnTo>
                    <a:pt x="18" y="87"/>
                  </a:lnTo>
                  <a:lnTo>
                    <a:pt x="20" y="90"/>
                  </a:lnTo>
                  <a:lnTo>
                    <a:pt x="20" y="90"/>
                  </a:lnTo>
                  <a:lnTo>
                    <a:pt x="21" y="91"/>
                  </a:lnTo>
                  <a:lnTo>
                    <a:pt x="26" y="93"/>
                  </a:lnTo>
                  <a:lnTo>
                    <a:pt x="28" y="94"/>
                  </a:lnTo>
                  <a:lnTo>
                    <a:pt x="31" y="96"/>
                  </a:lnTo>
                  <a:lnTo>
                    <a:pt x="31" y="96"/>
                  </a:lnTo>
                  <a:lnTo>
                    <a:pt x="31" y="98"/>
                  </a:lnTo>
                  <a:lnTo>
                    <a:pt x="33" y="98"/>
                  </a:lnTo>
                  <a:lnTo>
                    <a:pt x="38" y="98"/>
                  </a:lnTo>
                  <a:lnTo>
                    <a:pt x="38" y="98"/>
                  </a:lnTo>
                  <a:lnTo>
                    <a:pt x="41" y="98"/>
                  </a:lnTo>
                  <a:lnTo>
                    <a:pt x="44" y="101"/>
                  </a:lnTo>
                  <a:lnTo>
                    <a:pt x="48" y="108"/>
                  </a:lnTo>
                  <a:lnTo>
                    <a:pt x="48" y="108"/>
                  </a:lnTo>
                  <a:lnTo>
                    <a:pt x="50" y="110"/>
                  </a:lnTo>
                  <a:lnTo>
                    <a:pt x="53" y="111"/>
                  </a:lnTo>
                  <a:lnTo>
                    <a:pt x="60" y="111"/>
                  </a:lnTo>
                  <a:lnTo>
                    <a:pt x="67" y="108"/>
                  </a:lnTo>
                  <a:lnTo>
                    <a:pt x="68" y="107"/>
                  </a:lnTo>
                  <a:lnTo>
                    <a:pt x="70" y="106"/>
                  </a:lnTo>
                  <a:lnTo>
                    <a:pt x="70" y="106"/>
                  </a:lnTo>
                  <a:lnTo>
                    <a:pt x="70" y="101"/>
                  </a:lnTo>
                  <a:lnTo>
                    <a:pt x="73" y="100"/>
                  </a:lnTo>
                  <a:lnTo>
                    <a:pt x="77" y="98"/>
                  </a:lnTo>
                  <a:lnTo>
                    <a:pt x="82" y="98"/>
                  </a:lnTo>
                  <a:lnTo>
                    <a:pt x="82" y="98"/>
                  </a:lnTo>
                  <a:lnTo>
                    <a:pt x="88" y="101"/>
                  </a:lnTo>
                  <a:lnTo>
                    <a:pt x="95" y="106"/>
                  </a:lnTo>
                  <a:lnTo>
                    <a:pt x="104" y="111"/>
                  </a:lnTo>
                  <a:lnTo>
                    <a:pt x="104" y="111"/>
                  </a:lnTo>
                  <a:lnTo>
                    <a:pt x="108" y="113"/>
                  </a:lnTo>
                  <a:lnTo>
                    <a:pt x="112" y="111"/>
                  </a:lnTo>
                  <a:lnTo>
                    <a:pt x="121" y="108"/>
                  </a:lnTo>
                  <a:lnTo>
                    <a:pt x="121" y="108"/>
                  </a:lnTo>
                  <a:lnTo>
                    <a:pt x="125" y="108"/>
                  </a:lnTo>
                  <a:lnTo>
                    <a:pt x="129" y="106"/>
                  </a:lnTo>
                  <a:lnTo>
                    <a:pt x="135" y="100"/>
                  </a:lnTo>
                  <a:lnTo>
                    <a:pt x="135" y="100"/>
                  </a:lnTo>
                  <a:lnTo>
                    <a:pt x="138" y="100"/>
                  </a:lnTo>
                  <a:lnTo>
                    <a:pt x="141" y="101"/>
                  </a:lnTo>
                  <a:lnTo>
                    <a:pt x="145" y="103"/>
                  </a:lnTo>
                  <a:lnTo>
                    <a:pt x="148" y="103"/>
                  </a:lnTo>
                  <a:lnTo>
                    <a:pt x="148" y="103"/>
                  </a:lnTo>
                  <a:lnTo>
                    <a:pt x="155" y="100"/>
                  </a:lnTo>
                  <a:lnTo>
                    <a:pt x="158" y="98"/>
                  </a:lnTo>
                  <a:lnTo>
                    <a:pt x="161" y="100"/>
                  </a:lnTo>
                  <a:lnTo>
                    <a:pt x="161" y="100"/>
                  </a:lnTo>
                  <a:lnTo>
                    <a:pt x="161" y="100"/>
                  </a:lnTo>
                  <a:lnTo>
                    <a:pt x="161" y="101"/>
                  </a:lnTo>
                  <a:lnTo>
                    <a:pt x="158" y="106"/>
                  </a:lnTo>
                  <a:lnTo>
                    <a:pt x="156" y="108"/>
                  </a:lnTo>
                  <a:lnTo>
                    <a:pt x="155" y="110"/>
                  </a:lnTo>
                  <a:lnTo>
                    <a:pt x="156" y="113"/>
                  </a:lnTo>
                  <a:lnTo>
                    <a:pt x="156" y="113"/>
                  </a:lnTo>
                  <a:lnTo>
                    <a:pt x="156" y="114"/>
                  </a:lnTo>
                  <a:lnTo>
                    <a:pt x="156" y="117"/>
                  </a:lnTo>
                  <a:lnTo>
                    <a:pt x="156" y="117"/>
                  </a:lnTo>
                  <a:lnTo>
                    <a:pt x="162" y="116"/>
                  </a:lnTo>
                  <a:lnTo>
                    <a:pt x="165" y="113"/>
                  </a:lnTo>
                  <a:lnTo>
                    <a:pt x="165" y="110"/>
                  </a:lnTo>
                  <a:lnTo>
                    <a:pt x="166" y="107"/>
                  </a:lnTo>
                  <a:lnTo>
                    <a:pt x="166" y="107"/>
                  </a:lnTo>
                  <a:lnTo>
                    <a:pt x="168" y="103"/>
                  </a:lnTo>
                  <a:lnTo>
                    <a:pt x="169" y="101"/>
                  </a:lnTo>
                  <a:lnTo>
                    <a:pt x="172" y="103"/>
                  </a:lnTo>
                  <a:lnTo>
                    <a:pt x="172" y="103"/>
                  </a:lnTo>
                  <a:lnTo>
                    <a:pt x="175" y="104"/>
                  </a:lnTo>
                  <a:lnTo>
                    <a:pt x="178" y="104"/>
                  </a:lnTo>
                  <a:lnTo>
                    <a:pt x="182" y="104"/>
                  </a:lnTo>
                  <a:lnTo>
                    <a:pt x="186" y="103"/>
                  </a:lnTo>
                  <a:lnTo>
                    <a:pt x="186" y="103"/>
                  </a:lnTo>
                  <a:lnTo>
                    <a:pt x="193" y="100"/>
                  </a:lnTo>
                  <a:lnTo>
                    <a:pt x="195" y="100"/>
                  </a:lnTo>
                  <a:lnTo>
                    <a:pt x="196" y="101"/>
                  </a:lnTo>
                  <a:lnTo>
                    <a:pt x="196" y="101"/>
                  </a:lnTo>
                  <a:lnTo>
                    <a:pt x="199" y="103"/>
                  </a:lnTo>
                  <a:lnTo>
                    <a:pt x="203" y="103"/>
                  </a:lnTo>
                  <a:lnTo>
                    <a:pt x="215" y="101"/>
                  </a:lnTo>
                  <a:lnTo>
                    <a:pt x="215" y="101"/>
                  </a:lnTo>
                  <a:lnTo>
                    <a:pt x="222" y="100"/>
                  </a:lnTo>
                  <a:lnTo>
                    <a:pt x="226" y="98"/>
                  </a:lnTo>
                  <a:lnTo>
                    <a:pt x="230" y="96"/>
                  </a:lnTo>
                  <a:lnTo>
                    <a:pt x="236" y="96"/>
                  </a:lnTo>
                  <a:lnTo>
                    <a:pt x="236" y="96"/>
                  </a:lnTo>
                  <a:lnTo>
                    <a:pt x="243" y="94"/>
                  </a:lnTo>
                  <a:lnTo>
                    <a:pt x="249" y="94"/>
                  </a:lnTo>
                  <a:lnTo>
                    <a:pt x="255" y="93"/>
                  </a:lnTo>
                  <a:lnTo>
                    <a:pt x="260" y="94"/>
                  </a:lnTo>
                  <a:lnTo>
                    <a:pt x="260" y="94"/>
                  </a:lnTo>
                  <a:lnTo>
                    <a:pt x="263" y="91"/>
                  </a:lnTo>
                  <a:lnTo>
                    <a:pt x="265" y="90"/>
                  </a:lnTo>
                  <a:lnTo>
                    <a:pt x="267" y="89"/>
                  </a:lnTo>
                  <a:lnTo>
                    <a:pt x="267" y="89"/>
                  </a:lnTo>
                  <a:lnTo>
                    <a:pt x="273" y="89"/>
                  </a:lnTo>
                  <a:lnTo>
                    <a:pt x="276" y="91"/>
                  </a:lnTo>
                  <a:lnTo>
                    <a:pt x="279" y="91"/>
                  </a:lnTo>
                  <a:lnTo>
                    <a:pt x="282" y="91"/>
                  </a:lnTo>
                  <a:lnTo>
                    <a:pt x="282" y="91"/>
                  </a:lnTo>
                  <a:lnTo>
                    <a:pt x="283" y="91"/>
                  </a:lnTo>
                  <a:lnTo>
                    <a:pt x="286" y="93"/>
                  </a:lnTo>
                  <a:lnTo>
                    <a:pt x="292" y="96"/>
                  </a:lnTo>
                  <a:lnTo>
                    <a:pt x="296" y="97"/>
                  </a:lnTo>
                  <a:lnTo>
                    <a:pt x="297" y="97"/>
                  </a:lnTo>
                  <a:lnTo>
                    <a:pt x="299" y="94"/>
                  </a:lnTo>
                  <a:lnTo>
                    <a:pt x="299" y="94"/>
                  </a:lnTo>
                  <a:lnTo>
                    <a:pt x="299" y="91"/>
                  </a:lnTo>
                  <a:lnTo>
                    <a:pt x="296" y="87"/>
                  </a:lnTo>
                  <a:lnTo>
                    <a:pt x="293" y="84"/>
                  </a:lnTo>
                  <a:lnTo>
                    <a:pt x="292" y="81"/>
                  </a:lnTo>
                  <a:lnTo>
                    <a:pt x="292" y="81"/>
                  </a:lnTo>
                  <a:close/>
                  <a:moveTo>
                    <a:pt x="24" y="20"/>
                  </a:moveTo>
                  <a:lnTo>
                    <a:pt x="24" y="20"/>
                  </a:lnTo>
                  <a:lnTo>
                    <a:pt x="30" y="20"/>
                  </a:lnTo>
                  <a:lnTo>
                    <a:pt x="36" y="20"/>
                  </a:lnTo>
                  <a:lnTo>
                    <a:pt x="41" y="20"/>
                  </a:lnTo>
                  <a:lnTo>
                    <a:pt x="45" y="19"/>
                  </a:lnTo>
                  <a:lnTo>
                    <a:pt x="45" y="19"/>
                  </a:lnTo>
                  <a:lnTo>
                    <a:pt x="47" y="17"/>
                  </a:lnTo>
                  <a:lnTo>
                    <a:pt x="45" y="16"/>
                  </a:lnTo>
                  <a:lnTo>
                    <a:pt x="43" y="13"/>
                  </a:lnTo>
                  <a:lnTo>
                    <a:pt x="34" y="9"/>
                  </a:lnTo>
                  <a:lnTo>
                    <a:pt x="34" y="9"/>
                  </a:lnTo>
                  <a:lnTo>
                    <a:pt x="31" y="5"/>
                  </a:lnTo>
                  <a:lnTo>
                    <a:pt x="30" y="0"/>
                  </a:lnTo>
                  <a:lnTo>
                    <a:pt x="30" y="0"/>
                  </a:lnTo>
                  <a:lnTo>
                    <a:pt x="27" y="2"/>
                  </a:lnTo>
                  <a:lnTo>
                    <a:pt x="23" y="2"/>
                  </a:lnTo>
                  <a:lnTo>
                    <a:pt x="23" y="2"/>
                  </a:lnTo>
                  <a:lnTo>
                    <a:pt x="18" y="0"/>
                  </a:lnTo>
                  <a:lnTo>
                    <a:pt x="14" y="0"/>
                  </a:lnTo>
                  <a:lnTo>
                    <a:pt x="7" y="2"/>
                  </a:lnTo>
                  <a:lnTo>
                    <a:pt x="7" y="2"/>
                  </a:lnTo>
                  <a:lnTo>
                    <a:pt x="6" y="3"/>
                  </a:lnTo>
                  <a:lnTo>
                    <a:pt x="7" y="6"/>
                  </a:lnTo>
                  <a:lnTo>
                    <a:pt x="9" y="12"/>
                  </a:lnTo>
                  <a:lnTo>
                    <a:pt x="9" y="12"/>
                  </a:lnTo>
                  <a:lnTo>
                    <a:pt x="7" y="15"/>
                  </a:lnTo>
                  <a:lnTo>
                    <a:pt x="6" y="16"/>
                  </a:lnTo>
                  <a:lnTo>
                    <a:pt x="4" y="17"/>
                  </a:lnTo>
                  <a:lnTo>
                    <a:pt x="4" y="20"/>
                  </a:lnTo>
                  <a:lnTo>
                    <a:pt x="4" y="20"/>
                  </a:lnTo>
                  <a:lnTo>
                    <a:pt x="3" y="23"/>
                  </a:lnTo>
                  <a:lnTo>
                    <a:pt x="0" y="26"/>
                  </a:lnTo>
                  <a:lnTo>
                    <a:pt x="0" y="26"/>
                  </a:lnTo>
                  <a:lnTo>
                    <a:pt x="4" y="29"/>
                  </a:lnTo>
                  <a:lnTo>
                    <a:pt x="10" y="30"/>
                  </a:lnTo>
                  <a:lnTo>
                    <a:pt x="10" y="30"/>
                  </a:lnTo>
                  <a:lnTo>
                    <a:pt x="14" y="29"/>
                  </a:lnTo>
                  <a:lnTo>
                    <a:pt x="17" y="26"/>
                  </a:lnTo>
                  <a:lnTo>
                    <a:pt x="20" y="23"/>
                  </a:lnTo>
                  <a:lnTo>
                    <a:pt x="24" y="20"/>
                  </a:lnTo>
                  <a:lnTo>
                    <a:pt x="24" y="2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2" name="Bosnia and Herzegovina">
              <a:extLst>
                <a:ext uri="{FF2B5EF4-FFF2-40B4-BE49-F238E27FC236}">
                  <a16:creationId xmlns:a16="http://schemas.microsoft.com/office/drawing/2014/main" id="{DEB79909-E917-DE76-1930-BBDF2B58ACCB}"/>
                </a:ext>
              </a:extLst>
            </p:cNvPr>
            <p:cNvSpPr>
              <a:spLocks/>
            </p:cNvSpPr>
            <p:nvPr/>
          </p:nvSpPr>
          <p:spPr bwMode="auto">
            <a:xfrm>
              <a:off x="7619564" y="2258039"/>
              <a:ext cx="87646" cy="83032"/>
            </a:xfrm>
            <a:custGeom>
              <a:avLst/>
              <a:gdLst/>
              <a:ahLst/>
              <a:cxnLst>
                <a:cxn ang="0">
                  <a:pos x="42" y="49"/>
                </a:cxn>
                <a:cxn ang="0">
                  <a:pos x="42" y="49"/>
                </a:cxn>
                <a:cxn ang="0">
                  <a:pos x="44" y="45"/>
                </a:cxn>
                <a:cxn ang="0">
                  <a:pos x="47" y="38"/>
                </a:cxn>
                <a:cxn ang="0">
                  <a:pos x="51" y="34"/>
                </a:cxn>
                <a:cxn ang="0">
                  <a:pos x="55" y="31"/>
                </a:cxn>
                <a:cxn ang="0">
                  <a:pos x="55" y="31"/>
                </a:cxn>
                <a:cxn ang="0">
                  <a:pos x="55" y="28"/>
                </a:cxn>
                <a:cxn ang="0">
                  <a:pos x="57" y="22"/>
                </a:cxn>
                <a:cxn ang="0">
                  <a:pos x="57" y="10"/>
                </a:cxn>
                <a:cxn ang="0">
                  <a:pos x="57" y="10"/>
                </a:cxn>
                <a:cxn ang="0">
                  <a:pos x="47" y="4"/>
                </a:cxn>
                <a:cxn ang="0">
                  <a:pos x="42" y="3"/>
                </a:cxn>
                <a:cxn ang="0">
                  <a:pos x="42" y="3"/>
                </a:cxn>
                <a:cxn ang="0">
                  <a:pos x="31" y="1"/>
                </a:cxn>
                <a:cxn ang="0">
                  <a:pos x="17" y="0"/>
                </a:cxn>
                <a:cxn ang="0">
                  <a:pos x="17" y="0"/>
                </a:cxn>
                <a:cxn ang="0">
                  <a:pos x="14" y="0"/>
                </a:cxn>
                <a:cxn ang="0">
                  <a:pos x="13" y="1"/>
                </a:cxn>
                <a:cxn ang="0">
                  <a:pos x="10" y="3"/>
                </a:cxn>
                <a:cxn ang="0">
                  <a:pos x="7" y="3"/>
                </a:cxn>
                <a:cxn ang="0">
                  <a:pos x="7" y="3"/>
                </a:cxn>
                <a:cxn ang="0">
                  <a:pos x="4" y="1"/>
                </a:cxn>
                <a:cxn ang="0">
                  <a:pos x="3" y="1"/>
                </a:cxn>
                <a:cxn ang="0">
                  <a:pos x="0" y="4"/>
                </a:cxn>
                <a:cxn ang="0">
                  <a:pos x="0" y="7"/>
                </a:cxn>
                <a:cxn ang="0">
                  <a:pos x="0" y="7"/>
                </a:cxn>
                <a:cxn ang="0">
                  <a:pos x="1" y="8"/>
                </a:cxn>
                <a:cxn ang="0">
                  <a:pos x="4" y="11"/>
                </a:cxn>
                <a:cxn ang="0">
                  <a:pos x="7" y="14"/>
                </a:cxn>
                <a:cxn ang="0">
                  <a:pos x="7" y="17"/>
                </a:cxn>
                <a:cxn ang="0">
                  <a:pos x="7" y="17"/>
                </a:cxn>
                <a:cxn ang="0">
                  <a:pos x="8" y="20"/>
                </a:cxn>
                <a:cxn ang="0">
                  <a:pos x="10" y="21"/>
                </a:cxn>
                <a:cxn ang="0">
                  <a:pos x="14" y="25"/>
                </a:cxn>
                <a:cxn ang="0">
                  <a:pos x="18" y="30"/>
                </a:cxn>
                <a:cxn ang="0">
                  <a:pos x="21" y="32"/>
                </a:cxn>
                <a:cxn ang="0">
                  <a:pos x="21" y="32"/>
                </a:cxn>
                <a:cxn ang="0">
                  <a:pos x="21" y="35"/>
                </a:cxn>
                <a:cxn ang="0">
                  <a:pos x="25" y="38"/>
                </a:cxn>
                <a:cxn ang="0">
                  <a:pos x="30" y="42"/>
                </a:cxn>
                <a:cxn ang="0">
                  <a:pos x="34" y="48"/>
                </a:cxn>
                <a:cxn ang="0">
                  <a:pos x="34" y="48"/>
                </a:cxn>
                <a:cxn ang="0">
                  <a:pos x="42" y="54"/>
                </a:cxn>
                <a:cxn ang="0">
                  <a:pos x="42" y="54"/>
                </a:cxn>
                <a:cxn ang="0">
                  <a:pos x="42" y="49"/>
                </a:cxn>
                <a:cxn ang="0">
                  <a:pos x="42" y="49"/>
                </a:cxn>
              </a:cxnLst>
              <a:rect l="0" t="0" r="r" b="b"/>
              <a:pathLst>
                <a:path w="57" h="54">
                  <a:moveTo>
                    <a:pt x="42" y="49"/>
                  </a:moveTo>
                  <a:lnTo>
                    <a:pt x="42" y="49"/>
                  </a:lnTo>
                  <a:lnTo>
                    <a:pt x="44" y="45"/>
                  </a:lnTo>
                  <a:lnTo>
                    <a:pt x="47" y="38"/>
                  </a:lnTo>
                  <a:lnTo>
                    <a:pt x="51" y="34"/>
                  </a:lnTo>
                  <a:lnTo>
                    <a:pt x="55" y="31"/>
                  </a:lnTo>
                  <a:lnTo>
                    <a:pt x="55" y="31"/>
                  </a:lnTo>
                  <a:lnTo>
                    <a:pt x="55" y="28"/>
                  </a:lnTo>
                  <a:lnTo>
                    <a:pt x="57" y="22"/>
                  </a:lnTo>
                  <a:lnTo>
                    <a:pt x="57" y="10"/>
                  </a:lnTo>
                  <a:lnTo>
                    <a:pt x="57" y="10"/>
                  </a:lnTo>
                  <a:lnTo>
                    <a:pt x="47" y="4"/>
                  </a:lnTo>
                  <a:lnTo>
                    <a:pt x="42" y="3"/>
                  </a:lnTo>
                  <a:lnTo>
                    <a:pt x="42" y="3"/>
                  </a:lnTo>
                  <a:lnTo>
                    <a:pt x="31" y="1"/>
                  </a:lnTo>
                  <a:lnTo>
                    <a:pt x="17" y="0"/>
                  </a:lnTo>
                  <a:lnTo>
                    <a:pt x="17" y="0"/>
                  </a:lnTo>
                  <a:lnTo>
                    <a:pt x="14" y="0"/>
                  </a:lnTo>
                  <a:lnTo>
                    <a:pt x="13" y="1"/>
                  </a:lnTo>
                  <a:lnTo>
                    <a:pt x="10" y="3"/>
                  </a:lnTo>
                  <a:lnTo>
                    <a:pt x="7" y="3"/>
                  </a:lnTo>
                  <a:lnTo>
                    <a:pt x="7" y="3"/>
                  </a:lnTo>
                  <a:lnTo>
                    <a:pt x="4" y="1"/>
                  </a:lnTo>
                  <a:lnTo>
                    <a:pt x="3" y="1"/>
                  </a:lnTo>
                  <a:lnTo>
                    <a:pt x="0" y="4"/>
                  </a:lnTo>
                  <a:lnTo>
                    <a:pt x="0" y="7"/>
                  </a:lnTo>
                  <a:lnTo>
                    <a:pt x="0" y="7"/>
                  </a:lnTo>
                  <a:lnTo>
                    <a:pt x="1" y="8"/>
                  </a:lnTo>
                  <a:lnTo>
                    <a:pt x="4" y="11"/>
                  </a:lnTo>
                  <a:lnTo>
                    <a:pt x="7" y="14"/>
                  </a:lnTo>
                  <a:lnTo>
                    <a:pt x="7" y="17"/>
                  </a:lnTo>
                  <a:lnTo>
                    <a:pt x="7" y="17"/>
                  </a:lnTo>
                  <a:lnTo>
                    <a:pt x="8" y="20"/>
                  </a:lnTo>
                  <a:lnTo>
                    <a:pt x="10" y="21"/>
                  </a:lnTo>
                  <a:lnTo>
                    <a:pt x="14" y="25"/>
                  </a:lnTo>
                  <a:lnTo>
                    <a:pt x="18" y="30"/>
                  </a:lnTo>
                  <a:lnTo>
                    <a:pt x="21" y="32"/>
                  </a:lnTo>
                  <a:lnTo>
                    <a:pt x="21" y="32"/>
                  </a:lnTo>
                  <a:lnTo>
                    <a:pt x="21" y="35"/>
                  </a:lnTo>
                  <a:lnTo>
                    <a:pt x="25" y="38"/>
                  </a:lnTo>
                  <a:lnTo>
                    <a:pt x="30" y="42"/>
                  </a:lnTo>
                  <a:lnTo>
                    <a:pt x="34" y="48"/>
                  </a:lnTo>
                  <a:lnTo>
                    <a:pt x="34" y="48"/>
                  </a:lnTo>
                  <a:lnTo>
                    <a:pt x="42" y="54"/>
                  </a:lnTo>
                  <a:lnTo>
                    <a:pt x="42" y="54"/>
                  </a:lnTo>
                  <a:lnTo>
                    <a:pt x="42" y="49"/>
                  </a:lnTo>
                  <a:lnTo>
                    <a:pt x="42" y="4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3" name="Croatia">
              <a:extLst>
                <a:ext uri="{FF2B5EF4-FFF2-40B4-BE49-F238E27FC236}">
                  <a16:creationId xmlns:a16="http://schemas.microsoft.com/office/drawing/2014/main" id="{B3A53B70-1542-EC58-DDF5-A7469B8572C4}"/>
                </a:ext>
              </a:extLst>
            </p:cNvPr>
            <p:cNvSpPr>
              <a:spLocks/>
            </p:cNvSpPr>
            <p:nvPr/>
          </p:nvSpPr>
          <p:spPr bwMode="auto">
            <a:xfrm>
              <a:off x="7574972" y="2216522"/>
              <a:ext cx="132237" cy="115324"/>
            </a:xfrm>
            <a:custGeom>
              <a:avLst/>
              <a:gdLst/>
              <a:ahLst/>
              <a:cxnLst>
                <a:cxn ang="0">
                  <a:pos x="50" y="59"/>
                </a:cxn>
                <a:cxn ang="0">
                  <a:pos x="43" y="52"/>
                </a:cxn>
                <a:cxn ang="0">
                  <a:pos x="37" y="47"/>
                </a:cxn>
                <a:cxn ang="0">
                  <a:pos x="36" y="44"/>
                </a:cxn>
                <a:cxn ang="0">
                  <a:pos x="33" y="38"/>
                </a:cxn>
                <a:cxn ang="0">
                  <a:pos x="29" y="34"/>
                </a:cxn>
                <a:cxn ang="0">
                  <a:pos x="29" y="31"/>
                </a:cxn>
                <a:cxn ang="0">
                  <a:pos x="33" y="28"/>
                </a:cxn>
                <a:cxn ang="0">
                  <a:pos x="36" y="30"/>
                </a:cxn>
                <a:cxn ang="0">
                  <a:pos x="42" y="28"/>
                </a:cxn>
                <a:cxn ang="0">
                  <a:pos x="46" y="27"/>
                </a:cxn>
                <a:cxn ang="0">
                  <a:pos x="60" y="28"/>
                </a:cxn>
                <a:cxn ang="0">
                  <a:pos x="71" y="30"/>
                </a:cxn>
                <a:cxn ang="0">
                  <a:pos x="86" y="37"/>
                </a:cxn>
                <a:cxn ang="0">
                  <a:pos x="84" y="32"/>
                </a:cxn>
                <a:cxn ang="0">
                  <a:pos x="83" y="27"/>
                </a:cxn>
                <a:cxn ang="0">
                  <a:pos x="80" y="21"/>
                </a:cxn>
                <a:cxn ang="0">
                  <a:pos x="79" y="20"/>
                </a:cxn>
                <a:cxn ang="0">
                  <a:pos x="76" y="12"/>
                </a:cxn>
                <a:cxn ang="0">
                  <a:pos x="70" y="14"/>
                </a:cxn>
                <a:cxn ang="0">
                  <a:pos x="66" y="14"/>
                </a:cxn>
                <a:cxn ang="0">
                  <a:pos x="57" y="12"/>
                </a:cxn>
                <a:cxn ang="0">
                  <a:pos x="53" y="10"/>
                </a:cxn>
                <a:cxn ang="0">
                  <a:pos x="40" y="0"/>
                </a:cxn>
                <a:cxn ang="0">
                  <a:pos x="36" y="4"/>
                </a:cxn>
                <a:cxn ang="0">
                  <a:pos x="30" y="7"/>
                </a:cxn>
                <a:cxn ang="0">
                  <a:pos x="29" y="11"/>
                </a:cxn>
                <a:cxn ang="0">
                  <a:pos x="27" y="14"/>
                </a:cxn>
                <a:cxn ang="0">
                  <a:pos x="25" y="15"/>
                </a:cxn>
                <a:cxn ang="0">
                  <a:pos x="22" y="21"/>
                </a:cxn>
                <a:cxn ang="0">
                  <a:pos x="20" y="22"/>
                </a:cxn>
                <a:cxn ang="0">
                  <a:pos x="13" y="21"/>
                </a:cxn>
                <a:cxn ang="0">
                  <a:pos x="12" y="21"/>
                </a:cxn>
                <a:cxn ang="0">
                  <a:pos x="0" y="22"/>
                </a:cxn>
                <a:cxn ang="0">
                  <a:pos x="2" y="30"/>
                </a:cxn>
                <a:cxn ang="0">
                  <a:pos x="3" y="30"/>
                </a:cxn>
                <a:cxn ang="0">
                  <a:pos x="13" y="32"/>
                </a:cxn>
                <a:cxn ang="0">
                  <a:pos x="15" y="35"/>
                </a:cxn>
                <a:cxn ang="0">
                  <a:pos x="20" y="47"/>
                </a:cxn>
                <a:cxn ang="0">
                  <a:pos x="29" y="58"/>
                </a:cxn>
                <a:cxn ang="0">
                  <a:pos x="37" y="61"/>
                </a:cxn>
                <a:cxn ang="0">
                  <a:pos x="42" y="65"/>
                </a:cxn>
                <a:cxn ang="0">
                  <a:pos x="43" y="67"/>
                </a:cxn>
                <a:cxn ang="0">
                  <a:pos x="50" y="71"/>
                </a:cxn>
                <a:cxn ang="0">
                  <a:pos x="56" y="72"/>
                </a:cxn>
                <a:cxn ang="0">
                  <a:pos x="63" y="75"/>
                </a:cxn>
                <a:cxn ang="0">
                  <a:pos x="59" y="69"/>
                </a:cxn>
                <a:cxn ang="0">
                  <a:pos x="50" y="62"/>
                </a:cxn>
                <a:cxn ang="0">
                  <a:pos x="50" y="59"/>
                </a:cxn>
              </a:cxnLst>
              <a:rect l="0" t="0" r="r" b="b"/>
              <a:pathLst>
                <a:path w="86" h="75">
                  <a:moveTo>
                    <a:pt x="50" y="59"/>
                  </a:moveTo>
                  <a:lnTo>
                    <a:pt x="50" y="59"/>
                  </a:lnTo>
                  <a:lnTo>
                    <a:pt x="47" y="57"/>
                  </a:lnTo>
                  <a:lnTo>
                    <a:pt x="43" y="52"/>
                  </a:lnTo>
                  <a:lnTo>
                    <a:pt x="39" y="48"/>
                  </a:lnTo>
                  <a:lnTo>
                    <a:pt x="37" y="47"/>
                  </a:lnTo>
                  <a:lnTo>
                    <a:pt x="36" y="44"/>
                  </a:lnTo>
                  <a:lnTo>
                    <a:pt x="36" y="44"/>
                  </a:lnTo>
                  <a:lnTo>
                    <a:pt x="36" y="41"/>
                  </a:lnTo>
                  <a:lnTo>
                    <a:pt x="33" y="38"/>
                  </a:lnTo>
                  <a:lnTo>
                    <a:pt x="30" y="35"/>
                  </a:lnTo>
                  <a:lnTo>
                    <a:pt x="29" y="34"/>
                  </a:lnTo>
                  <a:lnTo>
                    <a:pt x="29" y="34"/>
                  </a:lnTo>
                  <a:lnTo>
                    <a:pt x="29" y="31"/>
                  </a:lnTo>
                  <a:lnTo>
                    <a:pt x="32" y="28"/>
                  </a:lnTo>
                  <a:lnTo>
                    <a:pt x="33" y="28"/>
                  </a:lnTo>
                  <a:lnTo>
                    <a:pt x="36" y="30"/>
                  </a:lnTo>
                  <a:lnTo>
                    <a:pt x="36" y="30"/>
                  </a:lnTo>
                  <a:lnTo>
                    <a:pt x="39" y="30"/>
                  </a:lnTo>
                  <a:lnTo>
                    <a:pt x="42" y="28"/>
                  </a:lnTo>
                  <a:lnTo>
                    <a:pt x="43" y="27"/>
                  </a:lnTo>
                  <a:lnTo>
                    <a:pt x="46" y="27"/>
                  </a:lnTo>
                  <a:lnTo>
                    <a:pt x="46" y="27"/>
                  </a:lnTo>
                  <a:lnTo>
                    <a:pt x="60" y="28"/>
                  </a:lnTo>
                  <a:lnTo>
                    <a:pt x="71" y="30"/>
                  </a:lnTo>
                  <a:lnTo>
                    <a:pt x="71" y="30"/>
                  </a:lnTo>
                  <a:lnTo>
                    <a:pt x="76" y="31"/>
                  </a:lnTo>
                  <a:lnTo>
                    <a:pt x="86" y="37"/>
                  </a:lnTo>
                  <a:lnTo>
                    <a:pt x="86" y="37"/>
                  </a:lnTo>
                  <a:lnTo>
                    <a:pt x="84" y="32"/>
                  </a:lnTo>
                  <a:lnTo>
                    <a:pt x="84" y="32"/>
                  </a:lnTo>
                  <a:lnTo>
                    <a:pt x="83" y="27"/>
                  </a:lnTo>
                  <a:lnTo>
                    <a:pt x="83" y="24"/>
                  </a:lnTo>
                  <a:lnTo>
                    <a:pt x="80" y="21"/>
                  </a:lnTo>
                  <a:lnTo>
                    <a:pt x="80" y="21"/>
                  </a:lnTo>
                  <a:lnTo>
                    <a:pt x="79" y="20"/>
                  </a:lnTo>
                  <a:lnTo>
                    <a:pt x="77" y="18"/>
                  </a:lnTo>
                  <a:lnTo>
                    <a:pt x="76" y="12"/>
                  </a:lnTo>
                  <a:lnTo>
                    <a:pt x="76" y="12"/>
                  </a:lnTo>
                  <a:lnTo>
                    <a:pt x="70" y="14"/>
                  </a:lnTo>
                  <a:lnTo>
                    <a:pt x="70" y="14"/>
                  </a:lnTo>
                  <a:lnTo>
                    <a:pt x="66" y="14"/>
                  </a:lnTo>
                  <a:lnTo>
                    <a:pt x="62" y="14"/>
                  </a:lnTo>
                  <a:lnTo>
                    <a:pt x="57" y="12"/>
                  </a:lnTo>
                  <a:lnTo>
                    <a:pt x="53" y="10"/>
                  </a:lnTo>
                  <a:lnTo>
                    <a:pt x="53" y="10"/>
                  </a:lnTo>
                  <a:lnTo>
                    <a:pt x="47" y="4"/>
                  </a:lnTo>
                  <a:lnTo>
                    <a:pt x="40" y="0"/>
                  </a:lnTo>
                  <a:lnTo>
                    <a:pt x="40" y="0"/>
                  </a:lnTo>
                  <a:lnTo>
                    <a:pt x="36" y="4"/>
                  </a:lnTo>
                  <a:lnTo>
                    <a:pt x="30" y="7"/>
                  </a:lnTo>
                  <a:lnTo>
                    <a:pt x="30" y="7"/>
                  </a:lnTo>
                  <a:lnTo>
                    <a:pt x="29" y="8"/>
                  </a:lnTo>
                  <a:lnTo>
                    <a:pt x="29" y="11"/>
                  </a:lnTo>
                  <a:lnTo>
                    <a:pt x="29" y="12"/>
                  </a:lnTo>
                  <a:lnTo>
                    <a:pt x="27" y="14"/>
                  </a:lnTo>
                  <a:lnTo>
                    <a:pt x="27" y="14"/>
                  </a:lnTo>
                  <a:lnTo>
                    <a:pt x="25" y="15"/>
                  </a:lnTo>
                  <a:lnTo>
                    <a:pt x="23" y="17"/>
                  </a:lnTo>
                  <a:lnTo>
                    <a:pt x="22" y="21"/>
                  </a:lnTo>
                  <a:lnTo>
                    <a:pt x="22" y="21"/>
                  </a:lnTo>
                  <a:lnTo>
                    <a:pt x="20" y="22"/>
                  </a:lnTo>
                  <a:lnTo>
                    <a:pt x="17" y="21"/>
                  </a:lnTo>
                  <a:lnTo>
                    <a:pt x="13" y="21"/>
                  </a:lnTo>
                  <a:lnTo>
                    <a:pt x="12" y="21"/>
                  </a:lnTo>
                  <a:lnTo>
                    <a:pt x="12" y="21"/>
                  </a:lnTo>
                  <a:lnTo>
                    <a:pt x="0" y="22"/>
                  </a:lnTo>
                  <a:lnTo>
                    <a:pt x="0" y="22"/>
                  </a:lnTo>
                  <a:lnTo>
                    <a:pt x="0" y="28"/>
                  </a:lnTo>
                  <a:lnTo>
                    <a:pt x="2" y="30"/>
                  </a:lnTo>
                  <a:lnTo>
                    <a:pt x="3" y="30"/>
                  </a:lnTo>
                  <a:lnTo>
                    <a:pt x="3" y="30"/>
                  </a:lnTo>
                  <a:lnTo>
                    <a:pt x="10" y="31"/>
                  </a:lnTo>
                  <a:lnTo>
                    <a:pt x="13" y="32"/>
                  </a:lnTo>
                  <a:lnTo>
                    <a:pt x="15" y="35"/>
                  </a:lnTo>
                  <a:lnTo>
                    <a:pt x="15" y="35"/>
                  </a:lnTo>
                  <a:lnTo>
                    <a:pt x="17" y="41"/>
                  </a:lnTo>
                  <a:lnTo>
                    <a:pt x="20" y="47"/>
                  </a:lnTo>
                  <a:lnTo>
                    <a:pt x="29" y="58"/>
                  </a:lnTo>
                  <a:lnTo>
                    <a:pt x="29" y="58"/>
                  </a:lnTo>
                  <a:lnTo>
                    <a:pt x="33" y="59"/>
                  </a:lnTo>
                  <a:lnTo>
                    <a:pt x="37" y="61"/>
                  </a:lnTo>
                  <a:lnTo>
                    <a:pt x="40" y="62"/>
                  </a:lnTo>
                  <a:lnTo>
                    <a:pt x="42" y="65"/>
                  </a:lnTo>
                  <a:lnTo>
                    <a:pt x="42" y="65"/>
                  </a:lnTo>
                  <a:lnTo>
                    <a:pt x="43" y="67"/>
                  </a:lnTo>
                  <a:lnTo>
                    <a:pt x="46" y="69"/>
                  </a:lnTo>
                  <a:lnTo>
                    <a:pt x="50" y="71"/>
                  </a:lnTo>
                  <a:lnTo>
                    <a:pt x="56" y="72"/>
                  </a:lnTo>
                  <a:lnTo>
                    <a:pt x="56" y="72"/>
                  </a:lnTo>
                  <a:lnTo>
                    <a:pt x="59" y="72"/>
                  </a:lnTo>
                  <a:lnTo>
                    <a:pt x="63" y="75"/>
                  </a:lnTo>
                  <a:lnTo>
                    <a:pt x="63" y="75"/>
                  </a:lnTo>
                  <a:lnTo>
                    <a:pt x="59" y="69"/>
                  </a:lnTo>
                  <a:lnTo>
                    <a:pt x="54" y="65"/>
                  </a:lnTo>
                  <a:lnTo>
                    <a:pt x="50" y="62"/>
                  </a:lnTo>
                  <a:lnTo>
                    <a:pt x="50" y="59"/>
                  </a:lnTo>
                  <a:lnTo>
                    <a:pt x="50" y="5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4" name="Albania">
              <a:extLst>
                <a:ext uri="{FF2B5EF4-FFF2-40B4-BE49-F238E27FC236}">
                  <a16:creationId xmlns:a16="http://schemas.microsoft.com/office/drawing/2014/main" id="{1A25A57A-564D-B49C-0972-AF7B2C4B8D6C}"/>
                </a:ext>
              </a:extLst>
            </p:cNvPr>
            <p:cNvSpPr>
              <a:spLocks/>
            </p:cNvSpPr>
            <p:nvPr/>
          </p:nvSpPr>
          <p:spPr bwMode="auto">
            <a:xfrm>
              <a:off x="7702598" y="2336458"/>
              <a:ext cx="46130" cy="89183"/>
            </a:xfrm>
            <a:custGeom>
              <a:avLst/>
              <a:gdLst/>
              <a:ahLst/>
              <a:cxnLst>
                <a:cxn ang="0">
                  <a:pos x="20" y="50"/>
                </a:cxn>
                <a:cxn ang="0">
                  <a:pos x="20" y="50"/>
                </a:cxn>
                <a:cxn ang="0">
                  <a:pos x="21" y="50"/>
                </a:cxn>
                <a:cxn ang="0">
                  <a:pos x="21" y="48"/>
                </a:cxn>
                <a:cxn ang="0">
                  <a:pos x="23" y="45"/>
                </a:cxn>
                <a:cxn ang="0">
                  <a:pos x="23" y="44"/>
                </a:cxn>
                <a:cxn ang="0">
                  <a:pos x="23" y="44"/>
                </a:cxn>
                <a:cxn ang="0">
                  <a:pos x="27" y="40"/>
                </a:cxn>
                <a:cxn ang="0">
                  <a:pos x="28" y="35"/>
                </a:cxn>
                <a:cxn ang="0">
                  <a:pos x="28" y="35"/>
                </a:cxn>
                <a:cxn ang="0">
                  <a:pos x="30" y="34"/>
                </a:cxn>
                <a:cxn ang="0">
                  <a:pos x="30" y="34"/>
                </a:cxn>
                <a:cxn ang="0">
                  <a:pos x="23" y="30"/>
                </a:cxn>
                <a:cxn ang="0">
                  <a:pos x="20" y="24"/>
                </a:cxn>
                <a:cxn ang="0">
                  <a:pos x="20" y="24"/>
                </a:cxn>
                <a:cxn ang="0">
                  <a:pos x="20" y="17"/>
                </a:cxn>
                <a:cxn ang="0">
                  <a:pos x="21" y="8"/>
                </a:cxn>
                <a:cxn ang="0">
                  <a:pos x="21" y="8"/>
                </a:cxn>
                <a:cxn ang="0">
                  <a:pos x="14" y="3"/>
                </a:cxn>
                <a:cxn ang="0">
                  <a:pos x="8" y="0"/>
                </a:cxn>
                <a:cxn ang="0">
                  <a:pos x="8" y="0"/>
                </a:cxn>
                <a:cxn ang="0">
                  <a:pos x="6" y="1"/>
                </a:cxn>
                <a:cxn ang="0">
                  <a:pos x="3" y="4"/>
                </a:cxn>
                <a:cxn ang="0">
                  <a:pos x="1" y="7"/>
                </a:cxn>
                <a:cxn ang="0">
                  <a:pos x="0" y="11"/>
                </a:cxn>
                <a:cxn ang="0">
                  <a:pos x="0" y="11"/>
                </a:cxn>
                <a:cxn ang="0">
                  <a:pos x="4" y="14"/>
                </a:cxn>
                <a:cxn ang="0">
                  <a:pos x="6" y="16"/>
                </a:cxn>
                <a:cxn ang="0">
                  <a:pos x="7" y="18"/>
                </a:cxn>
                <a:cxn ang="0">
                  <a:pos x="4" y="21"/>
                </a:cxn>
                <a:cxn ang="0">
                  <a:pos x="4" y="21"/>
                </a:cxn>
                <a:cxn ang="0">
                  <a:pos x="1" y="27"/>
                </a:cxn>
                <a:cxn ang="0">
                  <a:pos x="1" y="34"/>
                </a:cxn>
                <a:cxn ang="0">
                  <a:pos x="1" y="41"/>
                </a:cxn>
                <a:cxn ang="0">
                  <a:pos x="3" y="44"/>
                </a:cxn>
                <a:cxn ang="0">
                  <a:pos x="4" y="45"/>
                </a:cxn>
                <a:cxn ang="0">
                  <a:pos x="4" y="45"/>
                </a:cxn>
                <a:cxn ang="0">
                  <a:pos x="7" y="48"/>
                </a:cxn>
                <a:cxn ang="0">
                  <a:pos x="10" y="53"/>
                </a:cxn>
                <a:cxn ang="0">
                  <a:pos x="11" y="57"/>
                </a:cxn>
                <a:cxn ang="0">
                  <a:pos x="14" y="58"/>
                </a:cxn>
                <a:cxn ang="0">
                  <a:pos x="14" y="58"/>
                </a:cxn>
                <a:cxn ang="0">
                  <a:pos x="17" y="54"/>
                </a:cxn>
                <a:cxn ang="0">
                  <a:pos x="18" y="51"/>
                </a:cxn>
                <a:cxn ang="0">
                  <a:pos x="20" y="50"/>
                </a:cxn>
                <a:cxn ang="0">
                  <a:pos x="20" y="50"/>
                </a:cxn>
              </a:cxnLst>
              <a:rect l="0" t="0" r="r" b="b"/>
              <a:pathLst>
                <a:path w="30" h="58">
                  <a:moveTo>
                    <a:pt x="20" y="50"/>
                  </a:moveTo>
                  <a:lnTo>
                    <a:pt x="20" y="50"/>
                  </a:lnTo>
                  <a:lnTo>
                    <a:pt x="21" y="50"/>
                  </a:lnTo>
                  <a:lnTo>
                    <a:pt x="21" y="48"/>
                  </a:lnTo>
                  <a:lnTo>
                    <a:pt x="23" y="45"/>
                  </a:lnTo>
                  <a:lnTo>
                    <a:pt x="23" y="44"/>
                  </a:lnTo>
                  <a:lnTo>
                    <a:pt x="23" y="44"/>
                  </a:lnTo>
                  <a:lnTo>
                    <a:pt x="27" y="40"/>
                  </a:lnTo>
                  <a:lnTo>
                    <a:pt x="28" y="35"/>
                  </a:lnTo>
                  <a:lnTo>
                    <a:pt x="28" y="35"/>
                  </a:lnTo>
                  <a:lnTo>
                    <a:pt x="30" y="34"/>
                  </a:lnTo>
                  <a:lnTo>
                    <a:pt x="30" y="34"/>
                  </a:lnTo>
                  <a:lnTo>
                    <a:pt x="23" y="30"/>
                  </a:lnTo>
                  <a:lnTo>
                    <a:pt x="20" y="24"/>
                  </a:lnTo>
                  <a:lnTo>
                    <a:pt x="20" y="24"/>
                  </a:lnTo>
                  <a:lnTo>
                    <a:pt x="20" y="17"/>
                  </a:lnTo>
                  <a:lnTo>
                    <a:pt x="21" y="8"/>
                  </a:lnTo>
                  <a:lnTo>
                    <a:pt x="21" y="8"/>
                  </a:lnTo>
                  <a:lnTo>
                    <a:pt x="14" y="3"/>
                  </a:lnTo>
                  <a:lnTo>
                    <a:pt x="8" y="0"/>
                  </a:lnTo>
                  <a:lnTo>
                    <a:pt x="8" y="0"/>
                  </a:lnTo>
                  <a:lnTo>
                    <a:pt x="6" y="1"/>
                  </a:lnTo>
                  <a:lnTo>
                    <a:pt x="3" y="4"/>
                  </a:lnTo>
                  <a:lnTo>
                    <a:pt x="1" y="7"/>
                  </a:lnTo>
                  <a:lnTo>
                    <a:pt x="0" y="11"/>
                  </a:lnTo>
                  <a:lnTo>
                    <a:pt x="0" y="11"/>
                  </a:lnTo>
                  <a:lnTo>
                    <a:pt x="4" y="14"/>
                  </a:lnTo>
                  <a:lnTo>
                    <a:pt x="6" y="16"/>
                  </a:lnTo>
                  <a:lnTo>
                    <a:pt x="7" y="18"/>
                  </a:lnTo>
                  <a:lnTo>
                    <a:pt x="4" y="21"/>
                  </a:lnTo>
                  <a:lnTo>
                    <a:pt x="4" y="21"/>
                  </a:lnTo>
                  <a:lnTo>
                    <a:pt x="1" y="27"/>
                  </a:lnTo>
                  <a:lnTo>
                    <a:pt x="1" y="34"/>
                  </a:lnTo>
                  <a:lnTo>
                    <a:pt x="1" y="41"/>
                  </a:lnTo>
                  <a:lnTo>
                    <a:pt x="3" y="44"/>
                  </a:lnTo>
                  <a:lnTo>
                    <a:pt x="4" y="45"/>
                  </a:lnTo>
                  <a:lnTo>
                    <a:pt x="4" y="45"/>
                  </a:lnTo>
                  <a:lnTo>
                    <a:pt x="7" y="48"/>
                  </a:lnTo>
                  <a:lnTo>
                    <a:pt x="10" y="53"/>
                  </a:lnTo>
                  <a:lnTo>
                    <a:pt x="11" y="57"/>
                  </a:lnTo>
                  <a:lnTo>
                    <a:pt x="14" y="58"/>
                  </a:lnTo>
                  <a:lnTo>
                    <a:pt x="14" y="58"/>
                  </a:lnTo>
                  <a:lnTo>
                    <a:pt x="17" y="54"/>
                  </a:lnTo>
                  <a:lnTo>
                    <a:pt x="18" y="51"/>
                  </a:lnTo>
                  <a:lnTo>
                    <a:pt x="20" y="50"/>
                  </a:lnTo>
                  <a:lnTo>
                    <a:pt x="20" y="5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5" name="Austria">
              <a:extLst>
                <a:ext uri="{FF2B5EF4-FFF2-40B4-BE49-F238E27FC236}">
                  <a16:creationId xmlns:a16="http://schemas.microsoft.com/office/drawing/2014/main" id="{6A56F044-BBEF-7B62-3A8B-1F3E4331F031}"/>
                </a:ext>
              </a:extLst>
            </p:cNvPr>
            <p:cNvSpPr>
              <a:spLocks/>
            </p:cNvSpPr>
            <p:nvPr/>
          </p:nvSpPr>
          <p:spPr bwMode="auto">
            <a:xfrm>
              <a:off x="7475026" y="2136565"/>
              <a:ext cx="181442" cy="84571"/>
            </a:xfrm>
            <a:custGeom>
              <a:avLst/>
              <a:gdLst/>
              <a:ahLst/>
              <a:cxnLst>
                <a:cxn ang="0">
                  <a:pos x="99" y="5"/>
                </a:cxn>
                <a:cxn ang="0">
                  <a:pos x="91" y="0"/>
                </a:cxn>
                <a:cxn ang="0">
                  <a:pos x="85" y="0"/>
                </a:cxn>
                <a:cxn ang="0">
                  <a:pos x="82" y="8"/>
                </a:cxn>
                <a:cxn ang="0">
                  <a:pos x="80" y="9"/>
                </a:cxn>
                <a:cxn ang="0">
                  <a:pos x="68" y="9"/>
                </a:cxn>
                <a:cxn ang="0">
                  <a:pos x="64" y="12"/>
                </a:cxn>
                <a:cxn ang="0">
                  <a:pos x="60" y="15"/>
                </a:cxn>
                <a:cxn ang="0">
                  <a:pos x="58" y="16"/>
                </a:cxn>
                <a:cxn ang="0">
                  <a:pos x="53" y="20"/>
                </a:cxn>
                <a:cxn ang="0">
                  <a:pos x="53" y="25"/>
                </a:cxn>
                <a:cxn ang="0">
                  <a:pos x="51" y="30"/>
                </a:cxn>
                <a:cxn ang="0">
                  <a:pos x="47" y="29"/>
                </a:cxn>
                <a:cxn ang="0">
                  <a:pos x="38" y="29"/>
                </a:cxn>
                <a:cxn ang="0">
                  <a:pos x="30" y="32"/>
                </a:cxn>
                <a:cxn ang="0">
                  <a:pos x="28" y="33"/>
                </a:cxn>
                <a:cxn ang="0">
                  <a:pos x="21" y="33"/>
                </a:cxn>
                <a:cxn ang="0">
                  <a:pos x="16" y="32"/>
                </a:cxn>
                <a:cxn ang="0">
                  <a:pos x="11" y="35"/>
                </a:cxn>
                <a:cxn ang="0">
                  <a:pos x="10" y="36"/>
                </a:cxn>
                <a:cxn ang="0">
                  <a:pos x="4" y="33"/>
                </a:cxn>
                <a:cxn ang="0">
                  <a:pos x="3" y="32"/>
                </a:cxn>
                <a:cxn ang="0">
                  <a:pos x="0" y="36"/>
                </a:cxn>
                <a:cxn ang="0">
                  <a:pos x="0" y="40"/>
                </a:cxn>
                <a:cxn ang="0">
                  <a:pos x="6" y="45"/>
                </a:cxn>
                <a:cxn ang="0">
                  <a:pos x="8" y="45"/>
                </a:cxn>
                <a:cxn ang="0">
                  <a:pos x="14" y="45"/>
                </a:cxn>
                <a:cxn ang="0">
                  <a:pos x="18" y="47"/>
                </a:cxn>
                <a:cxn ang="0">
                  <a:pos x="24" y="46"/>
                </a:cxn>
                <a:cxn ang="0">
                  <a:pos x="28" y="43"/>
                </a:cxn>
                <a:cxn ang="0">
                  <a:pos x="35" y="42"/>
                </a:cxn>
                <a:cxn ang="0">
                  <a:pos x="41" y="42"/>
                </a:cxn>
                <a:cxn ang="0">
                  <a:pos x="44" y="49"/>
                </a:cxn>
                <a:cxn ang="0">
                  <a:pos x="50" y="50"/>
                </a:cxn>
                <a:cxn ang="0">
                  <a:pos x="60" y="50"/>
                </a:cxn>
                <a:cxn ang="0">
                  <a:pos x="77" y="55"/>
                </a:cxn>
                <a:cxn ang="0">
                  <a:pos x="80" y="53"/>
                </a:cxn>
                <a:cxn ang="0">
                  <a:pos x="87" y="50"/>
                </a:cxn>
                <a:cxn ang="0">
                  <a:pos x="91" y="49"/>
                </a:cxn>
                <a:cxn ang="0">
                  <a:pos x="98" y="47"/>
                </a:cxn>
                <a:cxn ang="0">
                  <a:pos x="102" y="46"/>
                </a:cxn>
                <a:cxn ang="0">
                  <a:pos x="102" y="46"/>
                </a:cxn>
                <a:cxn ang="0">
                  <a:pos x="104" y="42"/>
                </a:cxn>
                <a:cxn ang="0">
                  <a:pos x="105" y="40"/>
                </a:cxn>
                <a:cxn ang="0">
                  <a:pos x="107" y="36"/>
                </a:cxn>
                <a:cxn ang="0">
                  <a:pos x="107" y="35"/>
                </a:cxn>
                <a:cxn ang="0">
                  <a:pos x="108" y="30"/>
                </a:cxn>
                <a:cxn ang="0">
                  <a:pos x="109" y="29"/>
                </a:cxn>
                <a:cxn ang="0">
                  <a:pos x="114" y="29"/>
                </a:cxn>
                <a:cxn ang="0">
                  <a:pos x="117" y="25"/>
                </a:cxn>
                <a:cxn ang="0">
                  <a:pos x="117" y="22"/>
                </a:cxn>
                <a:cxn ang="0">
                  <a:pos x="118" y="20"/>
                </a:cxn>
                <a:cxn ang="0">
                  <a:pos x="112" y="6"/>
                </a:cxn>
                <a:cxn ang="0">
                  <a:pos x="107" y="8"/>
                </a:cxn>
                <a:cxn ang="0">
                  <a:pos x="99" y="5"/>
                </a:cxn>
              </a:cxnLst>
              <a:rect l="0" t="0" r="r" b="b"/>
              <a:pathLst>
                <a:path w="118" h="55">
                  <a:moveTo>
                    <a:pt x="99" y="5"/>
                  </a:moveTo>
                  <a:lnTo>
                    <a:pt x="99" y="5"/>
                  </a:lnTo>
                  <a:lnTo>
                    <a:pt x="95" y="2"/>
                  </a:lnTo>
                  <a:lnTo>
                    <a:pt x="91" y="0"/>
                  </a:lnTo>
                  <a:lnTo>
                    <a:pt x="85" y="0"/>
                  </a:lnTo>
                  <a:lnTo>
                    <a:pt x="85" y="0"/>
                  </a:lnTo>
                  <a:lnTo>
                    <a:pt x="84" y="3"/>
                  </a:lnTo>
                  <a:lnTo>
                    <a:pt x="82" y="8"/>
                  </a:lnTo>
                  <a:lnTo>
                    <a:pt x="82" y="8"/>
                  </a:lnTo>
                  <a:lnTo>
                    <a:pt x="80" y="9"/>
                  </a:lnTo>
                  <a:lnTo>
                    <a:pt x="77" y="9"/>
                  </a:lnTo>
                  <a:lnTo>
                    <a:pt x="68" y="9"/>
                  </a:lnTo>
                  <a:lnTo>
                    <a:pt x="68" y="9"/>
                  </a:lnTo>
                  <a:lnTo>
                    <a:pt x="64" y="12"/>
                  </a:lnTo>
                  <a:lnTo>
                    <a:pt x="61" y="13"/>
                  </a:lnTo>
                  <a:lnTo>
                    <a:pt x="60" y="15"/>
                  </a:lnTo>
                  <a:lnTo>
                    <a:pt x="60" y="15"/>
                  </a:lnTo>
                  <a:lnTo>
                    <a:pt x="58" y="16"/>
                  </a:lnTo>
                  <a:lnTo>
                    <a:pt x="55" y="18"/>
                  </a:lnTo>
                  <a:lnTo>
                    <a:pt x="53" y="20"/>
                  </a:lnTo>
                  <a:lnTo>
                    <a:pt x="53" y="25"/>
                  </a:lnTo>
                  <a:lnTo>
                    <a:pt x="53" y="25"/>
                  </a:lnTo>
                  <a:lnTo>
                    <a:pt x="54" y="29"/>
                  </a:lnTo>
                  <a:lnTo>
                    <a:pt x="51" y="30"/>
                  </a:lnTo>
                  <a:lnTo>
                    <a:pt x="50" y="30"/>
                  </a:lnTo>
                  <a:lnTo>
                    <a:pt x="47" y="29"/>
                  </a:lnTo>
                  <a:lnTo>
                    <a:pt x="47" y="29"/>
                  </a:lnTo>
                  <a:lnTo>
                    <a:pt x="38" y="29"/>
                  </a:lnTo>
                  <a:lnTo>
                    <a:pt x="34" y="30"/>
                  </a:lnTo>
                  <a:lnTo>
                    <a:pt x="30" y="32"/>
                  </a:lnTo>
                  <a:lnTo>
                    <a:pt x="30" y="32"/>
                  </a:lnTo>
                  <a:lnTo>
                    <a:pt x="28" y="33"/>
                  </a:lnTo>
                  <a:lnTo>
                    <a:pt x="26" y="35"/>
                  </a:lnTo>
                  <a:lnTo>
                    <a:pt x="21" y="33"/>
                  </a:lnTo>
                  <a:lnTo>
                    <a:pt x="21" y="33"/>
                  </a:lnTo>
                  <a:lnTo>
                    <a:pt x="16" y="32"/>
                  </a:lnTo>
                  <a:lnTo>
                    <a:pt x="14" y="33"/>
                  </a:lnTo>
                  <a:lnTo>
                    <a:pt x="11" y="35"/>
                  </a:lnTo>
                  <a:lnTo>
                    <a:pt x="11" y="35"/>
                  </a:lnTo>
                  <a:lnTo>
                    <a:pt x="10" y="36"/>
                  </a:lnTo>
                  <a:lnTo>
                    <a:pt x="7" y="35"/>
                  </a:lnTo>
                  <a:lnTo>
                    <a:pt x="4" y="33"/>
                  </a:lnTo>
                  <a:lnTo>
                    <a:pt x="3" y="32"/>
                  </a:lnTo>
                  <a:lnTo>
                    <a:pt x="3" y="32"/>
                  </a:lnTo>
                  <a:lnTo>
                    <a:pt x="0" y="33"/>
                  </a:lnTo>
                  <a:lnTo>
                    <a:pt x="0" y="36"/>
                  </a:lnTo>
                  <a:lnTo>
                    <a:pt x="0" y="40"/>
                  </a:lnTo>
                  <a:lnTo>
                    <a:pt x="0" y="40"/>
                  </a:lnTo>
                  <a:lnTo>
                    <a:pt x="3" y="43"/>
                  </a:lnTo>
                  <a:lnTo>
                    <a:pt x="6" y="45"/>
                  </a:lnTo>
                  <a:lnTo>
                    <a:pt x="8" y="45"/>
                  </a:lnTo>
                  <a:lnTo>
                    <a:pt x="8" y="45"/>
                  </a:lnTo>
                  <a:lnTo>
                    <a:pt x="11" y="45"/>
                  </a:lnTo>
                  <a:lnTo>
                    <a:pt x="14" y="45"/>
                  </a:lnTo>
                  <a:lnTo>
                    <a:pt x="18" y="47"/>
                  </a:lnTo>
                  <a:lnTo>
                    <a:pt x="18" y="47"/>
                  </a:lnTo>
                  <a:lnTo>
                    <a:pt x="21" y="47"/>
                  </a:lnTo>
                  <a:lnTo>
                    <a:pt x="24" y="46"/>
                  </a:lnTo>
                  <a:lnTo>
                    <a:pt x="28" y="43"/>
                  </a:lnTo>
                  <a:lnTo>
                    <a:pt x="28" y="43"/>
                  </a:lnTo>
                  <a:lnTo>
                    <a:pt x="31" y="43"/>
                  </a:lnTo>
                  <a:lnTo>
                    <a:pt x="35" y="42"/>
                  </a:lnTo>
                  <a:lnTo>
                    <a:pt x="41" y="42"/>
                  </a:lnTo>
                  <a:lnTo>
                    <a:pt x="41" y="42"/>
                  </a:lnTo>
                  <a:lnTo>
                    <a:pt x="43" y="45"/>
                  </a:lnTo>
                  <a:lnTo>
                    <a:pt x="44" y="49"/>
                  </a:lnTo>
                  <a:lnTo>
                    <a:pt x="44" y="49"/>
                  </a:lnTo>
                  <a:lnTo>
                    <a:pt x="50" y="50"/>
                  </a:lnTo>
                  <a:lnTo>
                    <a:pt x="60" y="50"/>
                  </a:lnTo>
                  <a:lnTo>
                    <a:pt x="60" y="50"/>
                  </a:lnTo>
                  <a:lnTo>
                    <a:pt x="70" y="53"/>
                  </a:lnTo>
                  <a:lnTo>
                    <a:pt x="77" y="55"/>
                  </a:lnTo>
                  <a:lnTo>
                    <a:pt x="77" y="55"/>
                  </a:lnTo>
                  <a:lnTo>
                    <a:pt x="80" y="53"/>
                  </a:lnTo>
                  <a:lnTo>
                    <a:pt x="82" y="52"/>
                  </a:lnTo>
                  <a:lnTo>
                    <a:pt x="87" y="50"/>
                  </a:lnTo>
                  <a:lnTo>
                    <a:pt x="91" y="49"/>
                  </a:lnTo>
                  <a:lnTo>
                    <a:pt x="91" y="49"/>
                  </a:lnTo>
                  <a:lnTo>
                    <a:pt x="95" y="49"/>
                  </a:lnTo>
                  <a:lnTo>
                    <a:pt x="98" y="47"/>
                  </a:lnTo>
                  <a:lnTo>
                    <a:pt x="102" y="46"/>
                  </a:lnTo>
                  <a:lnTo>
                    <a:pt x="102" y="46"/>
                  </a:lnTo>
                  <a:lnTo>
                    <a:pt x="102" y="46"/>
                  </a:lnTo>
                  <a:lnTo>
                    <a:pt x="102" y="46"/>
                  </a:lnTo>
                  <a:lnTo>
                    <a:pt x="102" y="43"/>
                  </a:lnTo>
                  <a:lnTo>
                    <a:pt x="104" y="42"/>
                  </a:lnTo>
                  <a:lnTo>
                    <a:pt x="104" y="42"/>
                  </a:lnTo>
                  <a:lnTo>
                    <a:pt x="105" y="40"/>
                  </a:lnTo>
                  <a:lnTo>
                    <a:pt x="107" y="39"/>
                  </a:lnTo>
                  <a:lnTo>
                    <a:pt x="107" y="36"/>
                  </a:lnTo>
                  <a:lnTo>
                    <a:pt x="107" y="35"/>
                  </a:lnTo>
                  <a:lnTo>
                    <a:pt x="107" y="35"/>
                  </a:lnTo>
                  <a:lnTo>
                    <a:pt x="108" y="33"/>
                  </a:lnTo>
                  <a:lnTo>
                    <a:pt x="108" y="30"/>
                  </a:lnTo>
                  <a:lnTo>
                    <a:pt x="108" y="29"/>
                  </a:lnTo>
                  <a:lnTo>
                    <a:pt x="109" y="29"/>
                  </a:lnTo>
                  <a:lnTo>
                    <a:pt x="109" y="29"/>
                  </a:lnTo>
                  <a:lnTo>
                    <a:pt x="114" y="29"/>
                  </a:lnTo>
                  <a:lnTo>
                    <a:pt x="115" y="27"/>
                  </a:lnTo>
                  <a:lnTo>
                    <a:pt x="117" y="25"/>
                  </a:lnTo>
                  <a:lnTo>
                    <a:pt x="117" y="25"/>
                  </a:lnTo>
                  <a:lnTo>
                    <a:pt x="117" y="22"/>
                  </a:lnTo>
                  <a:lnTo>
                    <a:pt x="118" y="20"/>
                  </a:lnTo>
                  <a:lnTo>
                    <a:pt x="118" y="20"/>
                  </a:lnTo>
                  <a:lnTo>
                    <a:pt x="114" y="12"/>
                  </a:lnTo>
                  <a:lnTo>
                    <a:pt x="112" y="6"/>
                  </a:lnTo>
                  <a:lnTo>
                    <a:pt x="112" y="6"/>
                  </a:lnTo>
                  <a:lnTo>
                    <a:pt x="107" y="8"/>
                  </a:lnTo>
                  <a:lnTo>
                    <a:pt x="104" y="8"/>
                  </a:lnTo>
                  <a:lnTo>
                    <a:pt x="99" y="5"/>
                  </a:lnTo>
                  <a:lnTo>
                    <a:pt x="99" y="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6" name="Hungary">
              <a:extLst>
                <a:ext uri="{FF2B5EF4-FFF2-40B4-BE49-F238E27FC236}">
                  <a16:creationId xmlns:a16="http://schemas.microsoft.com/office/drawing/2014/main" id="{EA4433AC-1E47-1D37-8E09-17BFEDCA95C7}"/>
                </a:ext>
              </a:extLst>
            </p:cNvPr>
            <p:cNvSpPr>
              <a:spLocks/>
            </p:cNvSpPr>
            <p:nvPr/>
          </p:nvSpPr>
          <p:spPr bwMode="auto">
            <a:xfrm>
              <a:off x="7631863" y="2148866"/>
              <a:ext cx="158377" cy="89183"/>
            </a:xfrm>
            <a:custGeom>
              <a:avLst/>
              <a:gdLst/>
              <a:ahLst/>
              <a:cxnLst>
                <a:cxn ang="0">
                  <a:pos x="100" y="11"/>
                </a:cxn>
                <a:cxn ang="0">
                  <a:pos x="97" y="8"/>
                </a:cxn>
                <a:cxn ang="0">
                  <a:pos x="87" y="5"/>
                </a:cxn>
                <a:cxn ang="0">
                  <a:pos x="83" y="2"/>
                </a:cxn>
                <a:cxn ang="0">
                  <a:pos x="71" y="0"/>
                </a:cxn>
                <a:cxn ang="0">
                  <a:pos x="69" y="1"/>
                </a:cxn>
                <a:cxn ang="0">
                  <a:pos x="60" y="8"/>
                </a:cxn>
                <a:cxn ang="0">
                  <a:pos x="57" y="10"/>
                </a:cxn>
                <a:cxn ang="0">
                  <a:pos x="42" y="12"/>
                </a:cxn>
                <a:cxn ang="0">
                  <a:pos x="40" y="15"/>
                </a:cxn>
                <a:cxn ang="0">
                  <a:pos x="39" y="15"/>
                </a:cxn>
                <a:cxn ang="0">
                  <a:pos x="30" y="18"/>
                </a:cxn>
                <a:cxn ang="0">
                  <a:pos x="19" y="15"/>
                </a:cxn>
                <a:cxn ang="0">
                  <a:pos x="16" y="12"/>
                </a:cxn>
                <a:cxn ang="0">
                  <a:pos x="15" y="14"/>
                </a:cxn>
                <a:cxn ang="0">
                  <a:pos x="15" y="17"/>
                </a:cxn>
                <a:cxn ang="0">
                  <a:pos x="12" y="21"/>
                </a:cxn>
                <a:cxn ang="0">
                  <a:pos x="7" y="21"/>
                </a:cxn>
                <a:cxn ang="0">
                  <a:pos x="6" y="22"/>
                </a:cxn>
                <a:cxn ang="0">
                  <a:pos x="5" y="27"/>
                </a:cxn>
                <a:cxn ang="0">
                  <a:pos x="5" y="28"/>
                </a:cxn>
                <a:cxn ang="0">
                  <a:pos x="3" y="32"/>
                </a:cxn>
                <a:cxn ang="0">
                  <a:pos x="2" y="34"/>
                </a:cxn>
                <a:cxn ang="0">
                  <a:pos x="0" y="38"/>
                </a:cxn>
                <a:cxn ang="0">
                  <a:pos x="2" y="41"/>
                </a:cxn>
                <a:cxn ang="0">
                  <a:pos x="3" y="44"/>
                </a:cxn>
                <a:cxn ang="0">
                  <a:pos x="3" y="44"/>
                </a:cxn>
                <a:cxn ang="0">
                  <a:pos x="16" y="54"/>
                </a:cxn>
                <a:cxn ang="0">
                  <a:pos x="20" y="56"/>
                </a:cxn>
                <a:cxn ang="0">
                  <a:pos x="29" y="58"/>
                </a:cxn>
                <a:cxn ang="0">
                  <a:pos x="33" y="58"/>
                </a:cxn>
                <a:cxn ang="0">
                  <a:pos x="56" y="51"/>
                </a:cxn>
                <a:cxn ang="0">
                  <a:pos x="62" y="52"/>
                </a:cxn>
                <a:cxn ang="0">
                  <a:pos x="67" y="54"/>
                </a:cxn>
                <a:cxn ang="0">
                  <a:pos x="76" y="47"/>
                </a:cxn>
                <a:cxn ang="0">
                  <a:pos x="80" y="41"/>
                </a:cxn>
                <a:cxn ang="0">
                  <a:pos x="91" y="22"/>
                </a:cxn>
                <a:cxn ang="0">
                  <a:pos x="101" y="15"/>
                </a:cxn>
                <a:cxn ang="0">
                  <a:pos x="103" y="14"/>
                </a:cxn>
                <a:cxn ang="0">
                  <a:pos x="103" y="11"/>
                </a:cxn>
                <a:cxn ang="0">
                  <a:pos x="100" y="11"/>
                </a:cxn>
              </a:cxnLst>
              <a:rect l="0" t="0" r="r" b="b"/>
              <a:pathLst>
                <a:path w="103" h="58">
                  <a:moveTo>
                    <a:pt x="100" y="11"/>
                  </a:moveTo>
                  <a:lnTo>
                    <a:pt x="100" y="11"/>
                  </a:lnTo>
                  <a:lnTo>
                    <a:pt x="97" y="8"/>
                  </a:lnTo>
                  <a:lnTo>
                    <a:pt x="97" y="8"/>
                  </a:lnTo>
                  <a:lnTo>
                    <a:pt x="90" y="7"/>
                  </a:lnTo>
                  <a:lnTo>
                    <a:pt x="87" y="5"/>
                  </a:lnTo>
                  <a:lnTo>
                    <a:pt x="87" y="5"/>
                  </a:lnTo>
                  <a:lnTo>
                    <a:pt x="83" y="2"/>
                  </a:lnTo>
                  <a:lnTo>
                    <a:pt x="79" y="1"/>
                  </a:lnTo>
                  <a:lnTo>
                    <a:pt x="71" y="0"/>
                  </a:lnTo>
                  <a:lnTo>
                    <a:pt x="71" y="0"/>
                  </a:lnTo>
                  <a:lnTo>
                    <a:pt x="69" y="1"/>
                  </a:lnTo>
                  <a:lnTo>
                    <a:pt x="64" y="4"/>
                  </a:lnTo>
                  <a:lnTo>
                    <a:pt x="60" y="8"/>
                  </a:lnTo>
                  <a:lnTo>
                    <a:pt x="57" y="10"/>
                  </a:lnTo>
                  <a:lnTo>
                    <a:pt x="57" y="10"/>
                  </a:lnTo>
                  <a:lnTo>
                    <a:pt x="47" y="11"/>
                  </a:lnTo>
                  <a:lnTo>
                    <a:pt x="42" y="12"/>
                  </a:lnTo>
                  <a:lnTo>
                    <a:pt x="40" y="14"/>
                  </a:lnTo>
                  <a:lnTo>
                    <a:pt x="40" y="15"/>
                  </a:lnTo>
                  <a:lnTo>
                    <a:pt x="40" y="15"/>
                  </a:lnTo>
                  <a:lnTo>
                    <a:pt x="39" y="15"/>
                  </a:lnTo>
                  <a:lnTo>
                    <a:pt x="37" y="17"/>
                  </a:lnTo>
                  <a:lnTo>
                    <a:pt x="30" y="18"/>
                  </a:lnTo>
                  <a:lnTo>
                    <a:pt x="23" y="17"/>
                  </a:lnTo>
                  <a:lnTo>
                    <a:pt x="19" y="15"/>
                  </a:lnTo>
                  <a:lnTo>
                    <a:pt x="19" y="15"/>
                  </a:lnTo>
                  <a:lnTo>
                    <a:pt x="16" y="12"/>
                  </a:lnTo>
                  <a:lnTo>
                    <a:pt x="16" y="12"/>
                  </a:lnTo>
                  <a:lnTo>
                    <a:pt x="15" y="14"/>
                  </a:lnTo>
                  <a:lnTo>
                    <a:pt x="15" y="17"/>
                  </a:lnTo>
                  <a:lnTo>
                    <a:pt x="15" y="17"/>
                  </a:lnTo>
                  <a:lnTo>
                    <a:pt x="13" y="19"/>
                  </a:lnTo>
                  <a:lnTo>
                    <a:pt x="12" y="21"/>
                  </a:lnTo>
                  <a:lnTo>
                    <a:pt x="7" y="21"/>
                  </a:lnTo>
                  <a:lnTo>
                    <a:pt x="7" y="21"/>
                  </a:lnTo>
                  <a:lnTo>
                    <a:pt x="6" y="21"/>
                  </a:lnTo>
                  <a:lnTo>
                    <a:pt x="6" y="22"/>
                  </a:lnTo>
                  <a:lnTo>
                    <a:pt x="6" y="25"/>
                  </a:lnTo>
                  <a:lnTo>
                    <a:pt x="5" y="27"/>
                  </a:lnTo>
                  <a:lnTo>
                    <a:pt x="5" y="27"/>
                  </a:lnTo>
                  <a:lnTo>
                    <a:pt x="5" y="28"/>
                  </a:lnTo>
                  <a:lnTo>
                    <a:pt x="5" y="31"/>
                  </a:lnTo>
                  <a:lnTo>
                    <a:pt x="3" y="32"/>
                  </a:lnTo>
                  <a:lnTo>
                    <a:pt x="2" y="34"/>
                  </a:lnTo>
                  <a:lnTo>
                    <a:pt x="2" y="34"/>
                  </a:lnTo>
                  <a:lnTo>
                    <a:pt x="0" y="35"/>
                  </a:lnTo>
                  <a:lnTo>
                    <a:pt x="0" y="38"/>
                  </a:lnTo>
                  <a:lnTo>
                    <a:pt x="0" y="38"/>
                  </a:lnTo>
                  <a:lnTo>
                    <a:pt x="2" y="41"/>
                  </a:lnTo>
                  <a:lnTo>
                    <a:pt x="3" y="44"/>
                  </a:lnTo>
                  <a:lnTo>
                    <a:pt x="3" y="44"/>
                  </a:lnTo>
                  <a:lnTo>
                    <a:pt x="3" y="44"/>
                  </a:lnTo>
                  <a:lnTo>
                    <a:pt x="3" y="44"/>
                  </a:lnTo>
                  <a:lnTo>
                    <a:pt x="10" y="48"/>
                  </a:lnTo>
                  <a:lnTo>
                    <a:pt x="16" y="54"/>
                  </a:lnTo>
                  <a:lnTo>
                    <a:pt x="16" y="54"/>
                  </a:lnTo>
                  <a:lnTo>
                    <a:pt x="20" y="56"/>
                  </a:lnTo>
                  <a:lnTo>
                    <a:pt x="25" y="58"/>
                  </a:lnTo>
                  <a:lnTo>
                    <a:pt x="29" y="58"/>
                  </a:lnTo>
                  <a:lnTo>
                    <a:pt x="33" y="58"/>
                  </a:lnTo>
                  <a:lnTo>
                    <a:pt x="33" y="58"/>
                  </a:lnTo>
                  <a:lnTo>
                    <a:pt x="56" y="51"/>
                  </a:lnTo>
                  <a:lnTo>
                    <a:pt x="56" y="51"/>
                  </a:lnTo>
                  <a:lnTo>
                    <a:pt x="62" y="52"/>
                  </a:lnTo>
                  <a:lnTo>
                    <a:pt x="62" y="52"/>
                  </a:lnTo>
                  <a:lnTo>
                    <a:pt x="67" y="54"/>
                  </a:lnTo>
                  <a:lnTo>
                    <a:pt x="67" y="54"/>
                  </a:lnTo>
                  <a:lnTo>
                    <a:pt x="70" y="51"/>
                  </a:lnTo>
                  <a:lnTo>
                    <a:pt x="76" y="47"/>
                  </a:lnTo>
                  <a:lnTo>
                    <a:pt x="76" y="47"/>
                  </a:lnTo>
                  <a:lnTo>
                    <a:pt x="80" y="41"/>
                  </a:lnTo>
                  <a:lnTo>
                    <a:pt x="84" y="34"/>
                  </a:lnTo>
                  <a:lnTo>
                    <a:pt x="91" y="22"/>
                  </a:lnTo>
                  <a:lnTo>
                    <a:pt x="91" y="22"/>
                  </a:lnTo>
                  <a:lnTo>
                    <a:pt x="101" y="15"/>
                  </a:lnTo>
                  <a:lnTo>
                    <a:pt x="101" y="15"/>
                  </a:lnTo>
                  <a:lnTo>
                    <a:pt x="103" y="14"/>
                  </a:lnTo>
                  <a:lnTo>
                    <a:pt x="103" y="12"/>
                  </a:lnTo>
                  <a:lnTo>
                    <a:pt x="103" y="11"/>
                  </a:lnTo>
                  <a:lnTo>
                    <a:pt x="100" y="11"/>
                  </a:lnTo>
                  <a:lnTo>
                    <a:pt x="100" y="1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7" name="Slovakia">
              <a:extLst>
                <a:ext uri="{FF2B5EF4-FFF2-40B4-BE49-F238E27FC236}">
                  <a16:creationId xmlns:a16="http://schemas.microsoft.com/office/drawing/2014/main" id="{3EC6D506-2417-5DC4-C81F-FD2E06AC95BD}"/>
                </a:ext>
              </a:extLst>
            </p:cNvPr>
            <p:cNvSpPr>
              <a:spLocks/>
            </p:cNvSpPr>
            <p:nvPr/>
          </p:nvSpPr>
          <p:spPr bwMode="auto">
            <a:xfrm>
              <a:off x="7647240" y="2119649"/>
              <a:ext cx="139926" cy="56894"/>
            </a:xfrm>
            <a:custGeom>
              <a:avLst/>
              <a:gdLst/>
              <a:ahLst/>
              <a:cxnLst>
                <a:cxn ang="0">
                  <a:pos x="67" y="4"/>
                </a:cxn>
                <a:cxn ang="0">
                  <a:pos x="61" y="3"/>
                </a:cxn>
                <a:cxn ang="0">
                  <a:pos x="56" y="3"/>
                </a:cxn>
                <a:cxn ang="0">
                  <a:pos x="52" y="3"/>
                </a:cxn>
                <a:cxn ang="0">
                  <a:pos x="42" y="2"/>
                </a:cxn>
                <a:cxn ang="0">
                  <a:pos x="40" y="2"/>
                </a:cxn>
                <a:cxn ang="0">
                  <a:pos x="34" y="3"/>
                </a:cxn>
                <a:cxn ang="0">
                  <a:pos x="32" y="3"/>
                </a:cxn>
                <a:cxn ang="0">
                  <a:pos x="30" y="0"/>
                </a:cxn>
                <a:cxn ang="0">
                  <a:pos x="20" y="9"/>
                </a:cxn>
                <a:cxn ang="0">
                  <a:pos x="17" y="11"/>
                </a:cxn>
                <a:cxn ang="0">
                  <a:pos x="6" y="16"/>
                </a:cxn>
                <a:cxn ang="0">
                  <a:pos x="3" y="17"/>
                </a:cxn>
                <a:cxn ang="0">
                  <a:pos x="0" y="21"/>
                </a:cxn>
                <a:cxn ang="0">
                  <a:pos x="9" y="34"/>
                </a:cxn>
                <a:cxn ang="0">
                  <a:pos x="13" y="36"/>
                </a:cxn>
                <a:cxn ang="0">
                  <a:pos x="27" y="36"/>
                </a:cxn>
                <a:cxn ang="0">
                  <a:pos x="30" y="34"/>
                </a:cxn>
                <a:cxn ang="0">
                  <a:pos x="30" y="33"/>
                </a:cxn>
                <a:cxn ang="0">
                  <a:pos x="37" y="30"/>
                </a:cxn>
                <a:cxn ang="0">
                  <a:pos x="47" y="29"/>
                </a:cxn>
                <a:cxn ang="0">
                  <a:pos x="54" y="23"/>
                </a:cxn>
                <a:cxn ang="0">
                  <a:pos x="61" y="19"/>
                </a:cxn>
                <a:cxn ang="0">
                  <a:pos x="69" y="20"/>
                </a:cxn>
                <a:cxn ang="0">
                  <a:pos x="77" y="24"/>
                </a:cxn>
                <a:cxn ang="0">
                  <a:pos x="80" y="26"/>
                </a:cxn>
                <a:cxn ang="0">
                  <a:pos x="87" y="27"/>
                </a:cxn>
                <a:cxn ang="0">
                  <a:pos x="83" y="21"/>
                </a:cxn>
                <a:cxn ang="0">
                  <a:pos x="84" y="19"/>
                </a:cxn>
                <a:cxn ang="0">
                  <a:pos x="90" y="10"/>
                </a:cxn>
                <a:cxn ang="0">
                  <a:pos x="91" y="10"/>
                </a:cxn>
                <a:cxn ang="0">
                  <a:pos x="84" y="9"/>
                </a:cxn>
                <a:cxn ang="0">
                  <a:pos x="81" y="7"/>
                </a:cxn>
                <a:cxn ang="0">
                  <a:pos x="67" y="4"/>
                </a:cxn>
              </a:cxnLst>
              <a:rect l="0" t="0" r="r" b="b"/>
              <a:pathLst>
                <a:path w="91" h="37">
                  <a:moveTo>
                    <a:pt x="67" y="4"/>
                  </a:moveTo>
                  <a:lnTo>
                    <a:pt x="67" y="4"/>
                  </a:lnTo>
                  <a:lnTo>
                    <a:pt x="64" y="4"/>
                  </a:lnTo>
                  <a:lnTo>
                    <a:pt x="61" y="3"/>
                  </a:lnTo>
                  <a:lnTo>
                    <a:pt x="59" y="3"/>
                  </a:lnTo>
                  <a:lnTo>
                    <a:pt x="56" y="3"/>
                  </a:lnTo>
                  <a:lnTo>
                    <a:pt x="56" y="3"/>
                  </a:lnTo>
                  <a:lnTo>
                    <a:pt x="52" y="3"/>
                  </a:lnTo>
                  <a:lnTo>
                    <a:pt x="47" y="3"/>
                  </a:lnTo>
                  <a:lnTo>
                    <a:pt x="42" y="2"/>
                  </a:lnTo>
                  <a:lnTo>
                    <a:pt x="42" y="2"/>
                  </a:lnTo>
                  <a:lnTo>
                    <a:pt x="40" y="2"/>
                  </a:lnTo>
                  <a:lnTo>
                    <a:pt x="37" y="2"/>
                  </a:lnTo>
                  <a:lnTo>
                    <a:pt x="34" y="3"/>
                  </a:lnTo>
                  <a:lnTo>
                    <a:pt x="32" y="3"/>
                  </a:lnTo>
                  <a:lnTo>
                    <a:pt x="32" y="3"/>
                  </a:lnTo>
                  <a:lnTo>
                    <a:pt x="30" y="0"/>
                  </a:lnTo>
                  <a:lnTo>
                    <a:pt x="30" y="0"/>
                  </a:lnTo>
                  <a:lnTo>
                    <a:pt x="24" y="4"/>
                  </a:lnTo>
                  <a:lnTo>
                    <a:pt x="20" y="9"/>
                  </a:lnTo>
                  <a:lnTo>
                    <a:pt x="20" y="9"/>
                  </a:lnTo>
                  <a:lnTo>
                    <a:pt x="17" y="11"/>
                  </a:lnTo>
                  <a:lnTo>
                    <a:pt x="13" y="14"/>
                  </a:lnTo>
                  <a:lnTo>
                    <a:pt x="6" y="16"/>
                  </a:lnTo>
                  <a:lnTo>
                    <a:pt x="6" y="16"/>
                  </a:lnTo>
                  <a:lnTo>
                    <a:pt x="3" y="17"/>
                  </a:lnTo>
                  <a:lnTo>
                    <a:pt x="0" y="21"/>
                  </a:lnTo>
                  <a:lnTo>
                    <a:pt x="0" y="21"/>
                  </a:lnTo>
                  <a:lnTo>
                    <a:pt x="5" y="27"/>
                  </a:lnTo>
                  <a:lnTo>
                    <a:pt x="9" y="34"/>
                  </a:lnTo>
                  <a:lnTo>
                    <a:pt x="9" y="34"/>
                  </a:lnTo>
                  <a:lnTo>
                    <a:pt x="13" y="36"/>
                  </a:lnTo>
                  <a:lnTo>
                    <a:pt x="20" y="37"/>
                  </a:lnTo>
                  <a:lnTo>
                    <a:pt x="27" y="36"/>
                  </a:lnTo>
                  <a:lnTo>
                    <a:pt x="29" y="34"/>
                  </a:lnTo>
                  <a:lnTo>
                    <a:pt x="30" y="34"/>
                  </a:lnTo>
                  <a:lnTo>
                    <a:pt x="30" y="34"/>
                  </a:lnTo>
                  <a:lnTo>
                    <a:pt x="30" y="33"/>
                  </a:lnTo>
                  <a:lnTo>
                    <a:pt x="32" y="31"/>
                  </a:lnTo>
                  <a:lnTo>
                    <a:pt x="37" y="30"/>
                  </a:lnTo>
                  <a:lnTo>
                    <a:pt x="47" y="29"/>
                  </a:lnTo>
                  <a:lnTo>
                    <a:pt x="47" y="29"/>
                  </a:lnTo>
                  <a:lnTo>
                    <a:pt x="50" y="27"/>
                  </a:lnTo>
                  <a:lnTo>
                    <a:pt x="54" y="23"/>
                  </a:lnTo>
                  <a:lnTo>
                    <a:pt x="59" y="20"/>
                  </a:lnTo>
                  <a:lnTo>
                    <a:pt x="61" y="19"/>
                  </a:lnTo>
                  <a:lnTo>
                    <a:pt x="61" y="19"/>
                  </a:lnTo>
                  <a:lnTo>
                    <a:pt x="69" y="20"/>
                  </a:lnTo>
                  <a:lnTo>
                    <a:pt x="73" y="21"/>
                  </a:lnTo>
                  <a:lnTo>
                    <a:pt x="77" y="24"/>
                  </a:lnTo>
                  <a:lnTo>
                    <a:pt x="77" y="24"/>
                  </a:lnTo>
                  <a:lnTo>
                    <a:pt x="80" y="26"/>
                  </a:lnTo>
                  <a:lnTo>
                    <a:pt x="87" y="27"/>
                  </a:lnTo>
                  <a:lnTo>
                    <a:pt x="87" y="27"/>
                  </a:lnTo>
                  <a:lnTo>
                    <a:pt x="84" y="24"/>
                  </a:lnTo>
                  <a:lnTo>
                    <a:pt x="83" y="21"/>
                  </a:lnTo>
                  <a:lnTo>
                    <a:pt x="83" y="21"/>
                  </a:lnTo>
                  <a:lnTo>
                    <a:pt x="84" y="19"/>
                  </a:lnTo>
                  <a:lnTo>
                    <a:pt x="86" y="16"/>
                  </a:lnTo>
                  <a:lnTo>
                    <a:pt x="90" y="10"/>
                  </a:lnTo>
                  <a:lnTo>
                    <a:pt x="90" y="10"/>
                  </a:lnTo>
                  <a:lnTo>
                    <a:pt x="91" y="10"/>
                  </a:lnTo>
                  <a:lnTo>
                    <a:pt x="91" y="10"/>
                  </a:lnTo>
                  <a:lnTo>
                    <a:pt x="84" y="9"/>
                  </a:lnTo>
                  <a:lnTo>
                    <a:pt x="81" y="7"/>
                  </a:lnTo>
                  <a:lnTo>
                    <a:pt x="81" y="7"/>
                  </a:lnTo>
                  <a:lnTo>
                    <a:pt x="76" y="4"/>
                  </a:lnTo>
                  <a:lnTo>
                    <a:pt x="67" y="4"/>
                  </a:lnTo>
                  <a:lnTo>
                    <a:pt x="67" y="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8" name="Luxembourg">
              <a:extLst>
                <a:ext uri="{FF2B5EF4-FFF2-40B4-BE49-F238E27FC236}">
                  <a16:creationId xmlns:a16="http://schemas.microsoft.com/office/drawing/2014/main" id="{80CBDF3D-39DB-6F16-ABCB-6FA62769510D}"/>
                </a:ext>
              </a:extLst>
            </p:cNvPr>
            <p:cNvSpPr>
              <a:spLocks/>
            </p:cNvSpPr>
            <p:nvPr/>
          </p:nvSpPr>
          <p:spPr bwMode="auto">
            <a:xfrm>
              <a:off x="7381228" y="2102736"/>
              <a:ext cx="15377" cy="23065"/>
            </a:xfrm>
            <a:custGeom>
              <a:avLst/>
              <a:gdLst/>
              <a:ahLst/>
              <a:cxnLst>
                <a:cxn ang="0">
                  <a:pos x="5" y="0"/>
                </a:cxn>
                <a:cxn ang="0">
                  <a:pos x="5" y="0"/>
                </a:cxn>
                <a:cxn ang="0">
                  <a:pos x="3" y="1"/>
                </a:cxn>
                <a:cxn ang="0">
                  <a:pos x="1" y="4"/>
                </a:cxn>
                <a:cxn ang="0">
                  <a:pos x="0" y="8"/>
                </a:cxn>
                <a:cxn ang="0">
                  <a:pos x="0" y="14"/>
                </a:cxn>
                <a:cxn ang="0">
                  <a:pos x="0" y="14"/>
                </a:cxn>
                <a:cxn ang="0">
                  <a:pos x="10" y="15"/>
                </a:cxn>
                <a:cxn ang="0">
                  <a:pos x="10" y="15"/>
                </a:cxn>
                <a:cxn ang="0">
                  <a:pos x="8" y="10"/>
                </a:cxn>
                <a:cxn ang="0">
                  <a:pos x="7" y="5"/>
                </a:cxn>
                <a:cxn ang="0">
                  <a:pos x="5" y="1"/>
                </a:cxn>
                <a:cxn ang="0">
                  <a:pos x="5" y="1"/>
                </a:cxn>
                <a:cxn ang="0">
                  <a:pos x="5" y="0"/>
                </a:cxn>
                <a:cxn ang="0">
                  <a:pos x="5" y="0"/>
                </a:cxn>
              </a:cxnLst>
              <a:rect l="0" t="0" r="r" b="b"/>
              <a:pathLst>
                <a:path w="10" h="15">
                  <a:moveTo>
                    <a:pt x="5" y="0"/>
                  </a:moveTo>
                  <a:lnTo>
                    <a:pt x="5" y="0"/>
                  </a:lnTo>
                  <a:lnTo>
                    <a:pt x="3" y="1"/>
                  </a:lnTo>
                  <a:lnTo>
                    <a:pt x="1" y="4"/>
                  </a:lnTo>
                  <a:lnTo>
                    <a:pt x="0" y="8"/>
                  </a:lnTo>
                  <a:lnTo>
                    <a:pt x="0" y="14"/>
                  </a:lnTo>
                  <a:lnTo>
                    <a:pt x="0" y="14"/>
                  </a:lnTo>
                  <a:lnTo>
                    <a:pt x="10" y="15"/>
                  </a:lnTo>
                  <a:lnTo>
                    <a:pt x="10" y="15"/>
                  </a:lnTo>
                  <a:lnTo>
                    <a:pt x="8" y="10"/>
                  </a:lnTo>
                  <a:lnTo>
                    <a:pt x="7" y="5"/>
                  </a:lnTo>
                  <a:lnTo>
                    <a:pt x="5" y="1"/>
                  </a:lnTo>
                  <a:lnTo>
                    <a:pt x="5" y="1"/>
                  </a:lnTo>
                  <a:lnTo>
                    <a:pt x="5" y="0"/>
                  </a:lnTo>
                  <a:lnTo>
                    <a:pt x="5"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49" name="Belgium">
              <a:extLst>
                <a:ext uri="{FF2B5EF4-FFF2-40B4-BE49-F238E27FC236}">
                  <a16:creationId xmlns:a16="http://schemas.microsoft.com/office/drawing/2014/main" id="{9B9B454F-01A9-2520-D815-6EBEE47FA8DD}"/>
                </a:ext>
              </a:extLst>
            </p:cNvPr>
            <p:cNvSpPr>
              <a:spLocks/>
            </p:cNvSpPr>
            <p:nvPr/>
          </p:nvSpPr>
          <p:spPr bwMode="auto">
            <a:xfrm>
              <a:off x="7298194" y="2058145"/>
              <a:ext cx="95334" cy="66119"/>
            </a:xfrm>
            <a:custGeom>
              <a:avLst/>
              <a:gdLst/>
              <a:ahLst/>
              <a:cxnLst>
                <a:cxn ang="0">
                  <a:pos x="3" y="12"/>
                </a:cxn>
                <a:cxn ang="0">
                  <a:pos x="7" y="17"/>
                </a:cxn>
                <a:cxn ang="0">
                  <a:pos x="8" y="17"/>
                </a:cxn>
                <a:cxn ang="0">
                  <a:pos x="11" y="19"/>
                </a:cxn>
                <a:cxn ang="0">
                  <a:pos x="17" y="22"/>
                </a:cxn>
                <a:cxn ang="0">
                  <a:pos x="25" y="27"/>
                </a:cxn>
                <a:cxn ang="0">
                  <a:pos x="27" y="29"/>
                </a:cxn>
                <a:cxn ang="0">
                  <a:pos x="28" y="33"/>
                </a:cxn>
                <a:cxn ang="0">
                  <a:pos x="31" y="33"/>
                </a:cxn>
                <a:cxn ang="0">
                  <a:pos x="37" y="29"/>
                </a:cxn>
                <a:cxn ang="0">
                  <a:pos x="38" y="30"/>
                </a:cxn>
                <a:cxn ang="0">
                  <a:pos x="41" y="37"/>
                </a:cxn>
                <a:cxn ang="0">
                  <a:pos x="42" y="37"/>
                </a:cxn>
                <a:cxn ang="0">
                  <a:pos x="47" y="40"/>
                </a:cxn>
                <a:cxn ang="0">
                  <a:pos x="51" y="43"/>
                </a:cxn>
                <a:cxn ang="0">
                  <a:pos x="54" y="43"/>
                </a:cxn>
                <a:cxn ang="0">
                  <a:pos x="54" y="37"/>
                </a:cxn>
                <a:cxn ang="0">
                  <a:pos x="57" y="30"/>
                </a:cxn>
                <a:cxn ang="0">
                  <a:pos x="59" y="29"/>
                </a:cxn>
                <a:cxn ang="0">
                  <a:pos x="62" y="24"/>
                </a:cxn>
                <a:cxn ang="0">
                  <a:pos x="61" y="22"/>
                </a:cxn>
                <a:cxn ang="0">
                  <a:pos x="58" y="17"/>
                </a:cxn>
                <a:cxn ang="0">
                  <a:pos x="58" y="14"/>
                </a:cxn>
                <a:cxn ang="0">
                  <a:pos x="58" y="14"/>
                </a:cxn>
                <a:cxn ang="0">
                  <a:pos x="54" y="10"/>
                </a:cxn>
                <a:cxn ang="0">
                  <a:pos x="42" y="3"/>
                </a:cxn>
                <a:cxn ang="0">
                  <a:pos x="41" y="2"/>
                </a:cxn>
                <a:cxn ang="0">
                  <a:pos x="34" y="0"/>
                </a:cxn>
                <a:cxn ang="0">
                  <a:pos x="32" y="2"/>
                </a:cxn>
                <a:cxn ang="0">
                  <a:pos x="25" y="5"/>
                </a:cxn>
                <a:cxn ang="0">
                  <a:pos x="17" y="6"/>
                </a:cxn>
                <a:cxn ang="0">
                  <a:pos x="11" y="5"/>
                </a:cxn>
                <a:cxn ang="0">
                  <a:pos x="0" y="9"/>
                </a:cxn>
                <a:cxn ang="0">
                  <a:pos x="1" y="10"/>
                </a:cxn>
                <a:cxn ang="0">
                  <a:pos x="3" y="12"/>
                </a:cxn>
              </a:cxnLst>
              <a:rect l="0" t="0" r="r" b="b"/>
              <a:pathLst>
                <a:path w="62" h="43">
                  <a:moveTo>
                    <a:pt x="3" y="12"/>
                  </a:moveTo>
                  <a:lnTo>
                    <a:pt x="3" y="12"/>
                  </a:lnTo>
                  <a:lnTo>
                    <a:pt x="5" y="16"/>
                  </a:lnTo>
                  <a:lnTo>
                    <a:pt x="7" y="17"/>
                  </a:lnTo>
                  <a:lnTo>
                    <a:pt x="8" y="17"/>
                  </a:lnTo>
                  <a:lnTo>
                    <a:pt x="8" y="17"/>
                  </a:lnTo>
                  <a:lnTo>
                    <a:pt x="10" y="17"/>
                  </a:lnTo>
                  <a:lnTo>
                    <a:pt x="11" y="19"/>
                  </a:lnTo>
                  <a:lnTo>
                    <a:pt x="17" y="22"/>
                  </a:lnTo>
                  <a:lnTo>
                    <a:pt x="17" y="22"/>
                  </a:lnTo>
                  <a:lnTo>
                    <a:pt x="22" y="24"/>
                  </a:lnTo>
                  <a:lnTo>
                    <a:pt x="25" y="27"/>
                  </a:lnTo>
                  <a:lnTo>
                    <a:pt x="27" y="29"/>
                  </a:lnTo>
                  <a:lnTo>
                    <a:pt x="27" y="29"/>
                  </a:lnTo>
                  <a:lnTo>
                    <a:pt x="27" y="32"/>
                  </a:lnTo>
                  <a:lnTo>
                    <a:pt x="28" y="33"/>
                  </a:lnTo>
                  <a:lnTo>
                    <a:pt x="31" y="33"/>
                  </a:lnTo>
                  <a:lnTo>
                    <a:pt x="31" y="33"/>
                  </a:lnTo>
                  <a:lnTo>
                    <a:pt x="35" y="30"/>
                  </a:lnTo>
                  <a:lnTo>
                    <a:pt x="37" y="29"/>
                  </a:lnTo>
                  <a:lnTo>
                    <a:pt x="38" y="30"/>
                  </a:lnTo>
                  <a:lnTo>
                    <a:pt x="38" y="30"/>
                  </a:lnTo>
                  <a:lnTo>
                    <a:pt x="40" y="34"/>
                  </a:lnTo>
                  <a:lnTo>
                    <a:pt x="41" y="37"/>
                  </a:lnTo>
                  <a:lnTo>
                    <a:pt x="42" y="37"/>
                  </a:lnTo>
                  <a:lnTo>
                    <a:pt x="42" y="37"/>
                  </a:lnTo>
                  <a:lnTo>
                    <a:pt x="45" y="39"/>
                  </a:lnTo>
                  <a:lnTo>
                    <a:pt x="47" y="40"/>
                  </a:lnTo>
                  <a:lnTo>
                    <a:pt x="48" y="42"/>
                  </a:lnTo>
                  <a:lnTo>
                    <a:pt x="51" y="43"/>
                  </a:lnTo>
                  <a:lnTo>
                    <a:pt x="51" y="43"/>
                  </a:lnTo>
                  <a:lnTo>
                    <a:pt x="54" y="43"/>
                  </a:lnTo>
                  <a:lnTo>
                    <a:pt x="54" y="43"/>
                  </a:lnTo>
                  <a:lnTo>
                    <a:pt x="54" y="37"/>
                  </a:lnTo>
                  <a:lnTo>
                    <a:pt x="55" y="33"/>
                  </a:lnTo>
                  <a:lnTo>
                    <a:pt x="57" y="30"/>
                  </a:lnTo>
                  <a:lnTo>
                    <a:pt x="59" y="29"/>
                  </a:lnTo>
                  <a:lnTo>
                    <a:pt x="59" y="29"/>
                  </a:lnTo>
                  <a:lnTo>
                    <a:pt x="61" y="27"/>
                  </a:lnTo>
                  <a:lnTo>
                    <a:pt x="62" y="24"/>
                  </a:lnTo>
                  <a:lnTo>
                    <a:pt x="62" y="24"/>
                  </a:lnTo>
                  <a:lnTo>
                    <a:pt x="61" y="22"/>
                  </a:lnTo>
                  <a:lnTo>
                    <a:pt x="59" y="20"/>
                  </a:lnTo>
                  <a:lnTo>
                    <a:pt x="58" y="17"/>
                  </a:lnTo>
                  <a:lnTo>
                    <a:pt x="58" y="14"/>
                  </a:lnTo>
                  <a:lnTo>
                    <a:pt x="58" y="14"/>
                  </a:lnTo>
                  <a:lnTo>
                    <a:pt x="58" y="14"/>
                  </a:lnTo>
                  <a:lnTo>
                    <a:pt x="58" y="14"/>
                  </a:lnTo>
                  <a:lnTo>
                    <a:pt x="54" y="10"/>
                  </a:lnTo>
                  <a:lnTo>
                    <a:pt x="54" y="10"/>
                  </a:lnTo>
                  <a:lnTo>
                    <a:pt x="48" y="6"/>
                  </a:lnTo>
                  <a:lnTo>
                    <a:pt x="42" y="3"/>
                  </a:lnTo>
                  <a:lnTo>
                    <a:pt x="42" y="3"/>
                  </a:lnTo>
                  <a:lnTo>
                    <a:pt x="41" y="2"/>
                  </a:lnTo>
                  <a:lnTo>
                    <a:pt x="37" y="0"/>
                  </a:lnTo>
                  <a:lnTo>
                    <a:pt x="34" y="0"/>
                  </a:lnTo>
                  <a:lnTo>
                    <a:pt x="32" y="2"/>
                  </a:lnTo>
                  <a:lnTo>
                    <a:pt x="32" y="2"/>
                  </a:lnTo>
                  <a:lnTo>
                    <a:pt x="30" y="3"/>
                  </a:lnTo>
                  <a:lnTo>
                    <a:pt x="25" y="5"/>
                  </a:lnTo>
                  <a:lnTo>
                    <a:pt x="17" y="6"/>
                  </a:lnTo>
                  <a:lnTo>
                    <a:pt x="17" y="6"/>
                  </a:lnTo>
                  <a:lnTo>
                    <a:pt x="11" y="5"/>
                  </a:lnTo>
                  <a:lnTo>
                    <a:pt x="11" y="5"/>
                  </a:lnTo>
                  <a:lnTo>
                    <a:pt x="5" y="7"/>
                  </a:lnTo>
                  <a:lnTo>
                    <a:pt x="0" y="9"/>
                  </a:lnTo>
                  <a:lnTo>
                    <a:pt x="0" y="9"/>
                  </a:lnTo>
                  <a:lnTo>
                    <a:pt x="1" y="10"/>
                  </a:lnTo>
                  <a:lnTo>
                    <a:pt x="3" y="12"/>
                  </a:lnTo>
                  <a:lnTo>
                    <a:pt x="3" y="1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0" name="Romania">
              <a:extLst>
                <a:ext uri="{FF2B5EF4-FFF2-40B4-BE49-F238E27FC236}">
                  <a16:creationId xmlns:a16="http://schemas.microsoft.com/office/drawing/2014/main" id="{A2A7F4FE-DC1E-6AA5-4ED7-8D322FED9A97}"/>
                </a:ext>
              </a:extLst>
            </p:cNvPr>
            <p:cNvSpPr>
              <a:spLocks/>
            </p:cNvSpPr>
            <p:nvPr/>
          </p:nvSpPr>
          <p:spPr bwMode="auto">
            <a:xfrm>
              <a:off x="7733350" y="2159629"/>
              <a:ext cx="222959" cy="144539"/>
            </a:xfrm>
            <a:custGeom>
              <a:avLst/>
              <a:gdLst/>
              <a:ahLst/>
              <a:cxnLst>
                <a:cxn ang="0">
                  <a:pos x="131" y="62"/>
                </a:cxn>
                <a:cxn ang="0">
                  <a:pos x="124" y="59"/>
                </a:cxn>
                <a:cxn ang="0">
                  <a:pos x="124" y="58"/>
                </a:cxn>
                <a:cxn ang="0">
                  <a:pos x="124" y="58"/>
                </a:cxn>
                <a:cxn ang="0">
                  <a:pos x="121" y="48"/>
                </a:cxn>
                <a:cxn ang="0">
                  <a:pos x="122" y="40"/>
                </a:cxn>
                <a:cxn ang="0">
                  <a:pos x="122" y="38"/>
                </a:cxn>
                <a:cxn ang="0">
                  <a:pos x="119" y="30"/>
                </a:cxn>
                <a:cxn ang="0">
                  <a:pos x="111" y="17"/>
                </a:cxn>
                <a:cxn ang="0">
                  <a:pos x="101" y="0"/>
                </a:cxn>
                <a:cxn ang="0">
                  <a:pos x="94" y="3"/>
                </a:cxn>
                <a:cxn ang="0">
                  <a:pos x="89" y="7"/>
                </a:cxn>
                <a:cxn ang="0">
                  <a:pos x="84" y="8"/>
                </a:cxn>
                <a:cxn ang="0">
                  <a:pos x="78" y="7"/>
                </a:cxn>
                <a:cxn ang="0">
                  <a:pos x="77" y="8"/>
                </a:cxn>
                <a:cxn ang="0">
                  <a:pos x="69" y="11"/>
                </a:cxn>
                <a:cxn ang="0">
                  <a:pos x="69" y="11"/>
                </a:cxn>
                <a:cxn ang="0">
                  <a:pos x="60" y="8"/>
                </a:cxn>
                <a:cxn ang="0">
                  <a:pos x="51" y="7"/>
                </a:cxn>
                <a:cxn ang="0">
                  <a:pos x="44" y="5"/>
                </a:cxn>
                <a:cxn ang="0">
                  <a:pos x="37" y="5"/>
                </a:cxn>
                <a:cxn ang="0">
                  <a:pos x="35" y="8"/>
                </a:cxn>
                <a:cxn ang="0">
                  <a:pos x="25" y="15"/>
                </a:cxn>
                <a:cxn ang="0">
                  <a:pos x="18" y="27"/>
                </a:cxn>
                <a:cxn ang="0">
                  <a:pos x="10" y="40"/>
                </a:cxn>
                <a:cxn ang="0">
                  <a:pos x="4" y="45"/>
                </a:cxn>
                <a:cxn ang="0">
                  <a:pos x="0" y="47"/>
                </a:cxn>
                <a:cxn ang="0">
                  <a:pos x="1" y="49"/>
                </a:cxn>
                <a:cxn ang="0">
                  <a:pos x="5" y="54"/>
                </a:cxn>
                <a:cxn ang="0">
                  <a:pos x="5" y="57"/>
                </a:cxn>
                <a:cxn ang="0">
                  <a:pos x="8" y="62"/>
                </a:cxn>
                <a:cxn ang="0">
                  <a:pos x="11" y="62"/>
                </a:cxn>
                <a:cxn ang="0">
                  <a:pos x="13" y="64"/>
                </a:cxn>
                <a:cxn ang="0">
                  <a:pos x="13" y="71"/>
                </a:cxn>
                <a:cxn ang="0">
                  <a:pos x="14" y="72"/>
                </a:cxn>
                <a:cxn ang="0">
                  <a:pos x="28" y="75"/>
                </a:cxn>
                <a:cxn ang="0">
                  <a:pos x="31" y="78"/>
                </a:cxn>
                <a:cxn ang="0">
                  <a:pos x="32" y="81"/>
                </a:cxn>
                <a:cxn ang="0">
                  <a:pos x="32" y="85"/>
                </a:cxn>
                <a:cxn ang="0">
                  <a:pos x="38" y="88"/>
                </a:cxn>
                <a:cxn ang="0">
                  <a:pos x="41" y="91"/>
                </a:cxn>
                <a:cxn ang="0">
                  <a:pos x="50" y="92"/>
                </a:cxn>
                <a:cxn ang="0">
                  <a:pos x="58" y="92"/>
                </a:cxn>
                <a:cxn ang="0">
                  <a:pos x="75" y="94"/>
                </a:cxn>
                <a:cxn ang="0">
                  <a:pos x="87" y="88"/>
                </a:cxn>
                <a:cxn ang="0">
                  <a:pos x="91" y="86"/>
                </a:cxn>
                <a:cxn ang="0">
                  <a:pos x="106" y="85"/>
                </a:cxn>
                <a:cxn ang="0">
                  <a:pos x="114" y="86"/>
                </a:cxn>
                <a:cxn ang="0">
                  <a:pos x="119" y="89"/>
                </a:cxn>
                <a:cxn ang="0">
                  <a:pos x="122" y="91"/>
                </a:cxn>
                <a:cxn ang="0">
                  <a:pos x="128" y="94"/>
                </a:cxn>
                <a:cxn ang="0">
                  <a:pos x="128" y="85"/>
                </a:cxn>
                <a:cxn ang="0">
                  <a:pos x="131" y="77"/>
                </a:cxn>
                <a:cxn ang="0">
                  <a:pos x="136" y="72"/>
                </a:cxn>
                <a:cxn ang="0">
                  <a:pos x="139" y="71"/>
                </a:cxn>
                <a:cxn ang="0">
                  <a:pos x="145" y="68"/>
                </a:cxn>
                <a:cxn ang="0">
                  <a:pos x="145" y="64"/>
                </a:cxn>
                <a:cxn ang="0">
                  <a:pos x="145" y="62"/>
                </a:cxn>
                <a:cxn ang="0">
                  <a:pos x="139" y="58"/>
                </a:cxn>
                <a:cxn ang="0">
                  <a:pos x="131" y="62"/>
                </a:cxn>
              </a:cxnLst>
              <a:rect l="0" t="0" r="r" b="b"/>
              <a:pathLst>
                <a:path w="145" h="94">
                  <a:moveTo>
                    <a:pt x="131" y="62"/>
                  </a:moveTo>
                  <a:lnTo>
                    <a:pt x="131" y="62"/>
                  </a:lnTo>
                  <a:lnTo>
                    <a:pt x="125" y="61"/>
                  </a:lnTo>
                  <a:lnTo>
                    <a:pt x="124" y="59"/>
                  </a:lnTo>
                  <a:lnTo>
                    <a:pt x="124" y="58"/>
                  </a:lnTo>
                  <a:lnTo>
                    <a:pt x="124" y="58"/>
                  </a:lnTo>
                  <a:lnTo>
                    <a:pt x="124" y="58"/>
                  </a:lnTo>
                  <a:lnTo>
                    <a:pt x="124" y="58"/>
                  </a:lnTo>
                  <a:lnTo>
                    <a:pt x="122" y="54"/>
                  </a:lnTo>
                  <a:lnTo>
                    <a:pt x="121" y="48"/>
                  </a:lnTo>
                  <a:lnTo>
                    <a:pt x="121" y="44"/>
                  </a:lnTo>
                  <a:lnTo>
                    <a:pt x="122" y="40"/>
                  </a:lnTo>
                  <a:lnTo>
                    <a:pt x="122" y="40"/>
                  </a:lnTo>
                  <a:lnTo>
                    <a:pt x="122" y="38"/>
                  </a:lnTo>
                  <a:lnTo>
                    <a:pt x="122" y="35"/>
                  </a:lnTo>
                  <a:lnTo>
                    <a:pt x="119" y="30"/>
                  </a:lnTo>
                  <a:lnTo>
                    <a:pt x="111" y="17"/>
                  </a:lnTo>
                  <a:lnTo>
                    <a:pt x="111" y="17"/>
                  </a:lnTo>
                  <a:lnTo>
                    <a:pt x="101" y="0"/>
                  </a:lnTo>
                  <a:lnTo>
                    <a:pt x="101" y="0"/>
                  </a:lnTo>
                  <a:lnTo>
                    <a:pt x="95" y="1"/>
                  </a:lnTo>
                  <a:lnTo>
                    <a:pt x="94" y="3"/>
                  </a:lnTo>
                  <a:lnTo>
                    <a:pt x="94" y="3"/>
                  </a:lnTo>
                  <a:lnTo>
                    <a:pt x="89" y="7"/>
                  </a:lnTo>
                  <a:lnTo>
                    <a:pt x="84" y="8"/>
                  </a:lnTo>
                  <a:lnTo>
                    <a:pt x="84" y="8"/>
                  </a:lnTo>
                  <a:lnTo>
                    <a:pt x="79" y="7"/>
                  </a:lnTo>
                  <a:lnTo>
                    <a:pt x="78" y="7"/>
                  </a:lnTo>
                  <a:lnTo>
                    <a:pt x="77" y="8"/>
                  </a:lnTo>
                  <a:lnTo>
                    <a:pt x="77" y="8"/>
                  </a:lnTo>
                  <a:lnTo>
                    <a:pt x="72" y="11"/>
                  </a:lnTo>
                  <a:lnTo>
                    <a:pt x="69" y="11"/>
                  </a:lnTo>
                  <a:lnTo>
                    <a:pt x="69" y="11"/>
                  </a:lnTo>
                  <a:lnTo>
                    <a:pt x="69" y="11"/>
                  </a:lnTo>
                  <a:lnTo>
                    <a:pt x="65" y="8"/>
                  </a:lnTo>
                  <a:lnTo>
                    <a:pt x="60" y="8"/>
                  </a:lnTo>
                  <a:lnTo>
                    <a:pt x="60" y="8"/>
                  </a:lnTo>
                  <a:lnTo>
                    <a:pt x="51" y="7"/>
                  </a:lnTo>
                  <a:lnTo>
                    <a:pt x="44" y="5"/>
                  </a:lnTo>
                  <a:lnTo>
                    <a:pt x="44" y="5"/>
                  </a:lnTo>
                  <a:lnTo>
                    <a:pt x="37" y="5"/>
                  </a:lnTo>
                  <a:lnTo>
                    <a:pt x="37" y="5"/>
                  </a:lnTo>
                  <a:lnTo>
                    <a:pt x="37" y="7"/>
                  </a:lnTo>
                  <a:lnTo>
                    <a:pt x="35" y="8"/>
                  </a:lnTo>
                  <a:lnTo>
                    <a:pt x="35" y="8"/>
                  </a:lnTo>
                  <a:lnTo>
                    <a:pt x="25" y="15"/>
                  </a:lnTo>
                  <a:lnTo>
                    <a:pt x="25" y="15"/>
                  </a:lnTo>
                  <a:lnTo>
                    <a:pt x="18" y="27"/>
                  </a:lnTo>
                  <a:lnTo>
                    <a:pt x="14" y="34"/>
                  </a:lnTo>
                  <a:lnTo>
                    <a:pt x="10" y="40"/>
                  </a:lnTo>
                  <a:lnTo>
                    <a:pt x="10" y="40"/>
                  </a:lnTo>
                  <a:lnTo>
                    <a:pt x="4" y="45"/>
                  </a:lnTo>
                  <a:lnTo>
                    <a:pt x="1" y="47"/>
                  </a:lnTo>
                  <a:lnTo>
                    <a:pt x="0" y="47"/>
                  </a:lnTo>
                  <a:lnTo>
                    <a:pt x="0" y="47"/>
                  </a:lnTo>
                  <a:lnTo>
                    <a:pt x="1" y="49"/>
                  </a:lnTo>
                  <a:lnTo>
                    <a:pt x="3" y="51"/>
                  </a:lnTo>
                  <a:lnTo>
                    <a:pt x="5" y="54"/>
                  </a:lnTo>
                  <a:lnTo>
                    <a:pt x="5" y="57"/>
                  </a:lnTo>
                  <a:lnTo>
                    <a:pt x="5" y="57"/>
                  </a:lnTo>
                  <a:lnTo>
                    <a:pt x="7" y="61"/>
                  </a:lnTo>
                  <a:lnTo>
                    <a:pt x="8" y="62"/>
                  </a:lnTo>
                  <a:lnTo>
                    <a:pt x="11" y="62"/>
                  </a:lnTo>
                  <a:lnTo>
                    <a:pt x="11" y="62"/>
                  </a:lnTo>
                  <a:lnTo>
                    <a:pt x="13" y="62"/>
                  </a:lnTo>
                  <a:lnTo>
                    <a:pt x="13" y="64"/>
                  </a:lnTo>
                  <a:lnTo>
                    <a:pt x="13" y="67"/>
                  </a:lnTo>
                  <a:lnTo>
                    <a:pt x="13" y="71"/>
                  </a:lnTo>
                  <a:lnTo>
                    <a:pt x="14" y="72"/>
                  </a:lnTo>
                  <a:lnTo>
                    <a:pt x="14" y="72"/>
                  </a:lnTo>
                  <a:lnTo>
                    <a:pt x="24" y="74"/>
                  </a:lnTo>
                  <a:lnTo>
                    <a:pt x="28" y="75"/>
                  </a:lnTo>
                  <a:lnTo>
                    <a:pt x="31" y="77"/>
                  </a:lnTo>
                  <a:lnTo>
                    <a:pt x="31" y="78"/>
                  </a:lnTo>
                  <a:lnTo>
                    <a:pt x="31" y="78"/>
                  </a:lnTo>
                  <a:lnTo>
                    <a:pt x="32" y="81"/>
                  </a:lnTo>
                  <a:lnTo>
                    <a:pt x="32" y="85"/>
                  </a:lnTo>
                  <a:lnTo>
                    <a:pt x="32" y="85"/>
                  </a:lnTo>
                  <a:lnTo>
                    <a:pt x="35" y="86"/>
                  </a:lnTo>
                  <a:lnTo>
                    <a:pt x="38" y="88"/>
                  </a:lnTo>
                  <a:lnTo>
                    <a:pt x="40" y="89"/>
                  </a:lnTo>
                  <a:lnTo>
                    <a:pt x="41" y="91"/>
                  </a:lnTo>
                  <a:lnTo>
                    <a:pt x="41" y="91"/>
                  </a:lnTo>
                  <a:lnTo>
                    <a:pt x="50" y="92"/>
                  </a:lnTo>
                  <a:lnTo>
                    <a:pt x="58" y="92"/>
                  </a:lnTo>
                  <a:lnTo>
                    <a:pt x="58" y="92"/>
                  </a:lnTo>
                  <a:lnTo>
                    <a:pt x="75" y="94"/>
                  </a:lnTo>
                  <a:lnTo>
                    <a:pt x="75" y="94"/>
                  </a:lnTo>
                  <a:lnTo>
                    <a:pt x="81" y="92"/>
                  </a:lnTo>
                  <a:lnTo>
                    <a:pt x="87" y="88"/>
                  </a:lnTo>
                  <a:lnTo>
                    <a:pt x="87" y="88"/>
                  </a:lnTo>
                  <a:lnTo>
                    <a:pt x="91" y="86"/>
                  </a:lnTo>
                  <a:lnTo>
                    <a:pt x="97" y="85"/>
                  </a:lnTo>
                  <a:lnTo>
                    <a:pt x="106" y="85"/>
                  </a:lnTo>
                  <a:lnTo>
                    <a:pt x="106" y="85"/>
                  </a:lnTo>
                  <a:lnTo>
                    <a:pt x="114" y="86"/>
                  </a:lnTo>
                  <a:lnTo>
                    <a:pt x="116" y="88"/>
                  </a:lnTo>
                  <a:lnTo>
                    <a:pt x="119" y="89"/>
                  </a:lnTo>
                  <a:lnTo>
                    <a:pt x="119" y="89"/>
                  </a:lnTo>
                  <a:lnTo>
                    <a:pt x="122" y="91"/>
                  </a:lnTo>
                  <a:lnTo>
                    <a:pt x="128" y="94"/>
                  </a:lnTo>
                  <a:lnTo>
                    <a:pt x="128" y="94"/>
                  </a:lnTo>
                  <a:lnTo>
                    <a:pt x="128" y="85"/>
                  </a:lnTo>
                  <a:lnTo>
                    <a:pt x="128" y="85"/>
                  </a:lnTo>
                  <a:lnTo>
                    <a:pt x="129" y="81"/>
                  </a:lnTo>
                  <a:lnTo>
                    <a:pt x="131" y="77"/>
                  </a:lnTo>
                  <a:lnTo>
                    <a:pt x="133" y="74"/>
                  </a:lnTo>
                  <a:lnTo>
                    <a:pt x="136" y="72"/>
                  </a:lnTo>
                  <a:lnTo>
                    <a:pt x="136" y="72"/>
                  </a:lnTo>
                  <a:lnTo>
                    <a:pt x="139" y="71"/>
                  </a:lnTo>
                  <a:lnTo>
                    <a:pt x="142" y="71"/>
                  </a:lnTo>
                  <a:lnTo>
                    <a:pt x="145" y="68"/>
                  </a:lnTo>
                  <a:lnTo>
                    <a:pt x="145" y="64"/>
                  </a:lnTo>
                  <a:lnTo>
                    <a:pt x="145" y="64"/>
                  </a:lnTo>
                  <a:lnTo>
                    <a:pt x="145" y="62"/>
                  </a:lnTo>
                  <a:lnTo>
                    <a:pt x="145" y="62"/>
                  </a:lnTo>
                  <a:lnTo>
                    <a:pt x="139" y="58"/>
                  </a:lnTo>
                  <a:lnTo>
                    <a:pt x="139" y="58"/>
                  </a:lnTo>
                  <a:lnTo>
                    <a:pt x="135" y="61"/>
                  </a:lnTo>
                  <a:lnTo>
                    <a:pt x="131" y="62"/>
                  </a:lnTo>
                  <a:lnTo>
                    <a:pt x="131" y="6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1" name="Moldova">
              <a:extLst>
                <a:ext uri="{FF2B5EF4-FFF2-40B4-BE49-F238E27FC236}">
                  <a16:creationId xmlns:a16="http://schemas.microsoft.com/office/drawing/2014/main" id="{35561DEA-8956-84C7-B8CE-CCEA74963258}"/>
                </a:ext>
              </a:extLst>
            </p:cNvPr>
            <p:cNvSpPr>
              <a:spLocks/>
            </p:cNvSpPr>
            <p:nvPr/>
          </p:nvSpPr>
          <p:spPr bwMode="auto">
            <a:xfrm>
              <a:off x="7888653" y="2155015"/>
              <a:ext cx="76882" cy="93796"/>
            </a:xfrm>
            <a:custGeom>
              <a:avLst/>
              <a:gdLst/>
              <a:ahLst/>
              <a:cxnLst>
                <a:cxn ang="0">
                  <a:pos x="35" y="15"/>
                </a:cxn>
                <a:cxn ang="0">
                  <a:pos x="35" y="15"/>
                </a:cxn>
                <a:cxn ang="0">
                  <a:pos x="34" y="11"/>
                </a:cxn>
                <a:cxn ang="0">
                  <a:pos x="31" y="8"/>
                </a:cxn>
                <a:cxn ang="0">
                  <a:pos x="27" y="7"/>
                </a:cxn>
                <a:cxn ang="0">
                  <a:pos x="24" y="7"/>
                </a:cxn>
                <a:cxn ang="0">
                  <a:pos x="24" y="7"/>
                </a:cxn>
                <a:cxn ang="0">
                  <a:pos x="21" y="6"/>
                </a:cxn>
                <a:cxn ang="0">
                  <a:pos x="18" y="3"/>
                </a:cxn>
                <a:cxn ang="0">
                  <a:pos x="14" y="0"/>
                </a:cxn>
                <a:cxn ang="0">
                  <a:pos x="11" y="0"/>
                </a:cxn>
                <a:cxn ang="0">
                  <a:pos x="11" y="0"/>
                </a:cxn>
                <a:cxn ang="0">
                  <a:pos x="0" y="3"/>
                </a:cxn>
                <a:cxn ang="0">
                  <a:pos x="0" y="3"/>
                </a:cxn>
                <a:cxn ang="0">
                  <a:pos x="10" y="20"/>
                </a:cxn>
                <a:cxn ang="0">
                  <a:pos x="10" y="20"/>
                </a:cxn>
                <a:cxn ang="0">
                  <a:pos x="18" y="33"/>
                </a:cxn>
                <a:cxn ang="0">
                  <a:pos x="21" y="38"/>
                </a:cxn>
                <a:cxn ang="0">
                  <a:pos x="21" y="41"/>
                </a:cxn>
                <a:cxn ang="0">
                  <a:pos x="21" y="43"/>
                </a:cxn>
                <a:cxn ang="0">
                  <a:pos x="21" y="43"/>
                </a:cxn>
                <a:cxn ang="0">
                  <a:pos x="20" y="47"/>
                </a:cxn>
                <a:cxn ang="0">
                  <a:pos x="20" y="51"/>
                </a:cxn>
                <a:cxn ang="0">
                  <a:pos x="21" y="57"/>
                </a:cxn>
                <a:cxn ang="0">
                  <a:pos x="23" y="61"/>
                </a:cxn>
                <a:cxn ang="0">
                  <a:pos x="23" y="61"/>
                </a:cxn>
                <a:cxn ang="0">
                  <a:pos x="28" y="54"/>
                </a:cxn>
                <a:cxn ang="0">
                  <a:pos x="31" y="50"/>
                </a:cxn>
                <a:cxn ang="0">
                  <a:pos x="32" y="47"/>
                </a:cxn>
                <a:cxn ang="0">
                  <a:pos x="32" y="47"/>
                </a:cxn>
                <a:cxn ang="0">
                  <a:pos x="34" y="41"/>
                </a:cxn>
                <a:cxn ang="0">
                  <a:pos x="35" y="40"/>
                </a:cxn>
                <a:cxn ang="0">
                  <a:pos x="38" y="40"/>
                </a:cxn>
                <a:cxn ang="0">
                  <a:pos x="38" y="40"/>
                </a:cxn>
                <a:cxn ang="0">
                  <a:pos x="47" y="41"/>
                </a:cxn>
                <a:cxn ang="0">
                  <a:pos x="48" y="43"/>
                </a:cxn>
                <a:cxn ang="0">
                  <a:pos x="50" y="41"/>
                </a:cxn>
                <a:cxn ang="0">
                  <a:pos x="50" y="41"/>
                </a:cxn>
                <a:cxn ang="0">
                  <a:pos x="48" y="37"/>
                </a:cxn>
                <a:cxn ang="0">
                  <a:pos x="45" y="31"/>
                </a:cxn>
                <a:cxn ang="0">
                  <a:pos x="45" y="31"/>
                </a:cxn>
                <a:cxn ang="0">
                  <a:pos x="41" y="24"/>
                </a:cxn>
                <a:cxn ang="0">
                  <a:pos x="35" y="15"/>
                </a:cxn>
                <a:cxn ang="0">
                  <a:pos x="35" y="15"/>
                </a:cxn>
              </a:cxnLst>
              <a:rect l="0" t="0" r="r" b="b"/>
              <a:pathLst>
                <a:path w="50" h="61">
                  <a:moveTo>
                    <a:pt x="35" y="15"/>
                  </a:moveTo>
                  <a:lnTo>
                    <a:pt x="35" y="15"/>
                  </a:lnTo>
                  <a:lnTo>
                    <a:pt x="34" y="11"/>
                  </a:lnTo>
                  <a:lnTo>
                    <a:pt x="31" y="8"/>
                  </a:lnTo>
                  <a:lnTo>
                    <a:pt x="27" y="7"/>
                  </a:lnTo>
                  <a:lnTo>
                    <a:pt x="24" y="7"/>
                  </a:lnTo>
                  <a:lnTo>
                    <a:pt x="24" y="7"/>
                  </a:lnTo>
                  <a:lnTo>
                    <a:pt x="21" y="6"/>
                  </a:lnTo>
                  <a:lnTo>
                    <a:pt x="18" y="3"/>
                  </a:lnTo>
                  <a:lnTo>
                    <a:pt x="14" y="0"/>
                  </a:lnTo>
                  <a:lnTo>
                    <a:pt x="11" y="0"/>
                  </a:lnTo>
                  <a:lnTo>
                    <a:pt x="11" y="0"/>
                  </a:lnTo>
                  <a:lnTo>
                    <a:pt x="0" y="3"/>
                  </a:lnTo>
                  <a:lnTo>
                    <a:pt x="0" y="3"/>
                  </a:lnTo>
                  <a:lnTo>
                    <a:pt x="10" y="20"/>
                  </a:lnTo>
                  <a:lnTo>
                    <a:pt x="10" y="20"/>
                  </a:lnTo>
                  <a:lnTo>
                    <a:pt x="18" y="33"/>
                  </a:lnTo>
                  <a:lnTo>
                    <a:pt x="21" y="38"/>
                  </a:lnTo>
                  <a:lnTo>
                    <a:pt x="21" y="41"/>
                  </a:lnTo>
                  <a:lnTo>
                    <a:pt x="21" y="43"/>
                  </a:lnTo>
                  <a:lnTo>
                    <a:pt x="21" y="43"/>
                  </a:lnTo>
                  <a:lnTo>
                    <a:pt x="20" y="47"/>
                  </a:lnTo>
                  <a:lnTo>
                    <a:pt x="20" y="51"/>
                  </a:lnTo>
                  <a:lnTo>
                    <a:pt x="21" y="57"/>
                  </a:lnTo>
                  <a:lnTo>
                    <a:pt x="23" y="61"/>
                  </a:lnTo>
                  <a:lnTo>
                    <a:pt x="23" y="61"/>
                  </a:lnTo>
                  <a:lnTo>
                    <a:pt x="28" y="54"/>
                  </a:lnTo>
                  <a:lnTo>
                    <a:pt x="31" y="50"/>
                  </a:lnTo>
                  <a:lnTo>
                    <a:pt x="32" y="47"/>
                  </a:lnTo>
                  <a:lnTo>
                    <a:pt x="32" y="47"/>
                  </a:lnTo>
                  <a:lnTo>
                    <a:pt x="34" y="41"/>
                  </a:lnTo>
                  <a:lnTo>
                    <a:pt x="35" y="40"/>
                  </a:lnTo>
                  <a:lnTo>
                    <a:pt x="38" y="40"/>
                  </a:lnTo>
                  <a:lnTo>
                    <a:pt x="38" y="40"/>
                  </a:lnTo>
                  <a:lnTo>
                    <a:pt x="47" y="41"/>
                  </a:lnTo>
                  <a:lnTo>
                    <a:pt x="48" y="43"/>
                  </a:lnTo>
                  <a:lnTo>
                    <a:pt x="50" y="41"/>
                  </a:lnTo>
                  <a:lnTo>
                    <a:pt x="50" y="41"/>
                  </a:lnTo>
                  <a:lnTo>
                    <a:pt x="48" y="37"/>
                  </a:lnTo>
                  <a:lnTo>
                    <a:pt x="45" y="31"/>
                  </a:lnTo>
                  <a:lnTo>
                    <a:pt x="45" y="31"/>
                  </a:lnTo>
                  <a:lnTo>
                    <a:pt x="41" y="24"/>
                  </a:lnTo>
                  <a:lnTo>
                    <a:pt x="35" y="15"/>
                  </a:lnTo>
                  <a:lnTo>
                    <a:pt x="35" y="1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2" name="Bulgaria">
              <a:extLst>
                <a:ext uri="{FF2B5EF4-FFF2-40B4-BE49-F238E27FC236}">
                  <a16:creationId xmlns:a16="http://schemas.microsoft.com/office/drawing/2014/main" id="{5854C48F-61E7-2351-AA9C-515AB52C3A11}"/>
                </a:ext>
              </a:extLst>
            </p:cNvPr>
            <p:cNvSpPr>
              <a:spLocks/>
            </p:cNvSpPr>
            <p:nvPr/>
          </p:nvSpPr>
          <p:spPr bwMode="auto">
            <a:xfrm>
              <a:off x="7776404" y="2290328"/>
              <a:ext cx="153764" cy="83032"/>
            </a:xfrm>
            <a:custGeom>
              <a:avLst/>
              <a:gdLst/>
              <a:ahLst/>
              <a:cxnLst>
                <a:cxn ang="0">
                  <a:pos x="78" y="0"/>
                </a:cxn>
                <a:cxn ang="0">
                  <a:pos x="63" y="1"/>
                </a:cxn>
                <a:cxn ang="0">
                  <a:pos x="59" y="3"/>
                </a:cxn>
                <a:cxn ang="0">
                  <a:pos x="47" y="9"/>
                </a:cxn>
                <a:cxn ang="0">
                  <a:pos x="30" y="7"/>
                </a:cxn>
                <a:cxn ang="0">
                  <a:pos x="22" y="7"/>
                </a:cxn>
                <a:cxn ang="0">
                  <a:pos x="13" y="6"/>
                </a:cxn>
                <a:cxn ang="0">
                  <a:pos x="10" y="3"/>
                </a:cxn>
                <a:cxn ang="0">
                  <a:pos x="4" y="0"/>
                </a:cxn>
                <a:cxn ang="0">
                  <a:pos x="3" y="1"/>
                </a:cxn>
                <a:cxn ang="0">
                  <a:pos x="2" y="3"/>
                </a:cxn>
                <a:cxn ang="0">
                  <a:pos x="0" y="9"/>
                </a:cxn>
                <a:cxn ang="0">
                  <a:pos x="3" y="11"/>
                </a:cxn>
                <a:cxn ang="0">
                  <a:pos x="9" y="21"/>
                </a:cxn>
                <a:cxn ang="0">
                  <a:pos x="7" y="23"/>
                </a:cxn>
                <a:cxn ang="0">
                  <a:pos x="6" y="23"/>
                </a:cxn>
                <a:cxn ang="0">
                  <a:pos x="3" y="28"/>
                </a:cxn>
                <a:cxn ang="0">
                  <a:pos x="2" y="33"/>
                </a:cxn>
                <a:cxn ang="0">
                  <a:pos x="3" y="37"/>
                </a:cxn>
                <a:cxn ang="0">
                  <a:pos x="12" y="47"/>
                </a:cxn>
                <a:cxn ang="0">
                  <a:pos x="13" y="50"/>
                </a:cxn>
                <a:cxn ang="0">
                  <a:pos x="14" y="51"/>
                </a:cxn>
                <a:cxn ang="0">
                  <a:pos x="33" y="51"/>
                </a:cxn>
                <a:cxn ang="0">
                  <a:pos x="36" y="51"/>
                </a:cxn>
                <a:cxn ang="0">
                  <a:pos x="53" y="54"/>
                </a:cxn>
                <a:cxn ang="0">
                  <a:pos x="59" y="54"/>
                </a:cxn>
                <a:cxn ang="0">
                  <a:pos x="60" y="51"/>
                </a:cxn>
                <a:cxn ang="0">
                  <a:pos x="60" y="50"/>
                </a:cxn>
                <a:cxn ang="0">
                  <a:pos x="67" y="47"/>
                </a:cxn>
                <a:cxn ang="0">
                  <a:pos x="66" y="44"/>
                </a:cxn>
                <a:cxn ang="0">
                  <a:pos x="67" y="43"/>
                </a:cxn>
                <a:cxn ang="0">
                  <a:pos x="78" y="41"/>
                </a:cxn>
                <a:cxn ang="0">
                  <a:pos x="83" y="43"/>
                </a:cxn>
                <a:cxn ang="0">
                  <a:pos x="90" y="41"/>
                </a:cxn>
                <a:cxn ang="0">
                  <a:pos x="88" y="38"/>
                </a:cxn>
                <a:cxn ang="0">
                  <a:pos x="87" y="37"/>
                </a:cxn>
                <a:cxn ang="0">
                  <a:pos x="84" y="31"/>
                </a:cxn>
                <a:cxn ang="0">
                  <a:pos x="83" y="26"/>
                </a:cxn>
                <a:cxn ang="0">
                  <a:pos x="84" y="26"/>
                </a:cxn>
                <a:cxn ang="0">
                  <a:pos x="90" y="19"/>
                </a:cxn>
                <a:cxn ang="0">
                  <a:pos x="97" y="11"/>
                </a:cxn>
                <a:cxn ang="0">
                  <a:pos x="100" y="10"/>
                </a:cxn>
                <a:cxn ang="0">
                  <a:pos x="100" y="9"/>
                </a:cxn>
                <a:cxn ang="0">
                  <a:pos x="91" y="4"/>
                </a:cxn>
                <a:cxn ang="0">
                  <a:pos x="88" y="3"/>
                </a:cxn>
                <a:cxn ang="0">
                  <a:pos x="78" y="0"/>
                </a:cxn>
              </a:cxnLst>
              <a:rect l="0" t="0" r="r" b="b"/>
              <a:pathLst>
                <a:path w="100" h="54">
                  <a:moveTo>
                    <a:pt x="78" y="0"/>
                  </a:moveTo>
                  <a:lnTo>
                    <a:pt x="78" y="0"/>
                  </a:lnTo>
                  <a:lnTo>
                    <a:pt x="69" y="0"/>
                  </a:lnTo>
                  <a:lnTo>
                    <a:pt x="63" y="1"/>
                  </a:lnTo>
                  <a:lnTo>
                    <a:pt x="59" y="3"/>
                  </a:lnTo>
                  <a:lnTo>
                    <a:pt x="59" y="3"/>
                  </a:lnTo>
                  <a:lnTo>
                    <a:pt x="53" y="7"/>
                  </a:lnTo>
                  <a:lnTo>
                    <a:pt x="47" y="9"/>
                  </a:lnTo>
                  <a:lnTo>
                    <a:pt x="47" y="9"/>
                  </a:lnTo>
                  <a:lnTo>
                    <a:pt x="30" y="7"/>
                  </a:lnTo>
                  <a:lnTo>
                    <a:pt x="30" y="7"/>
                  </a:lnTo>
                  <a:lnTo>
                    <a:pt x="22" y="7"/>
                  </a:lnTo>
                  <a:lnTo>
                    <a:pt x="13" y="6"/>
                  </a:lnTo>
                  <a:lnTo>
                    <a:pt x="13" y="6"/>
                  </a:lnTo>
                  <a:lnTo>
                    <a:pt x="12" y="4"/>
                  </a:lnTo>
                  <a:lnTo>
                    <a:pt x="10" y="3"/>
                  </a:lnTo>
                  <a:lnTo>
                    <a:pt x="7" y="1"/>
                  </a:lnTo>
                  <a:lnTo>
                    <a:pt x="4" y="0"/>
                  </a:lnTo>
                  <a:lnTo>
                    <a:pt x="4" y="0"/>
                  </a:lnTo>
                  <a:lnTo>
                    <a:pt x="3" y="1"/>
                  </a:lnTo>
                  <a:lnTo>
                    <a:pt x="3" y="1"/>
                  </a:lnTo>
                  <a:lnTo>
                    <a:pt x="2" y="3"/>
                  </a:lnTo>
                  <a:lnTo>
                    <a:pt x="0" y="6"/>
                  </a:lnTo>
                  <a:lnTo>
                    <a:pt x="0" y="9"/>
                  </a:lnTo>
                  <a:lnTo>
                    <a:pt x="3" y="11"/>
                  </a:lnTo>
                  <a:lnTo>
                    <a:pt x="3" y="11"/>
                  </a:lnTo>
                  <a:lnTo>
                    <a:pt x="7" y="19"/>
                  </a:lnTo>
                  <a:lnTo>
                    <a:pt x="9" y="21"/>
                  </a:lnTo>
                  <a:lnTo>
                    <a:pt x="9" y="21"/>
                  </a:lnTo>
                  <a:lnTo>
                    <a:pt x="7" y="23"/>
                  </a:lnTo>
                  <a:lnTo>
                    <a:pt x="7" y="23"/>
                  </a:lnTo>
                  <a:lnTo>
                    <a:pt x="6" y="23"/>
                  </a:lnTo>
                  <a:lnTo>
                    <a:pt x="4" y="24"/>
                  </a:lnTo>
                  <a:lnTo>
                    <a:pt x="3" y="28"/>
                  </a:lnTo>
                  <a:lnTo>
                    <a:pt x="3" y="28"/>
                  </a:lnTo>
                  <a:lnTo>
                    <a:pt x="2" y="33"/>
                  </a:lnTo>
                  <a:lnTo>
                    <a:pt x="3" y="37"/>
                  </a:lnTo>
                  <a:lnTo>
                    <a:pt x="3" y="37"/>
                  </a:lnTo>
                  <a:lnTo>
                    <a:pt x="7" y="41"/>
                  </a:lnTo>
                  <a:lnTo>
                    <a:pt x="12" y="47"/>
                  </a:lnTo>
                  <a:lnTo>
                    <a:pt x="12" y="47"/>
                  </a:lnTo>
                  <a:lnTo>
                    <a:pt x="13" y="50"/>
                  </a:lnTo>
                  <a:lnTo>
                    <a:pt x="14" y="51"/>
                  </a:lnTo>
                  <a:lnTo>
                    <a:pt x="14" y="51"/>
                  </a:lnTo>
                  <a:lnTo>
                    <a:pt x="26" y="51"/>
                  </a:lnTo>
                  <a:lnTo>
                    <a:pt x="33" y="51"/>
                  </a:lnTo>
                  <a:lnTo>
                    <a:pt x="36" y="51"/>
                  </a:lnTo>
                  <a:lnTo>
                    <a:pt x="36" y="51"/>
                  </a:lnTo>
                  <a:lnTo>
                    <a:pt x="46" y="54"/>
                  </a:lnTo>
                  <a:lnTo>
                    <a:pt x="53" y="54"/>
                  </a:lnTo>
                  <a:lnTo>
                    <a:pt x="53" y="54"/>
                  </a:lnTo>
                  <a:lnTo>
                    <a:pt x="59" y="54"/>
                  </a:lnTo>
                  <a:lnTo>
                    <a:pt x="59" y="53"/>
                  </a:lnTo>
                  <a:lnTo>
                    <a:pt x="60" y="51"/>
                  </a:lnTo>
                  <a:lnTo>
                    <a:pt x="60" y="51"/>
                  </a:lnTo>
                  <a:lnTo>
                    <a:pt x="60" y="50"/>
                  </a:lnTo>
                  <a:lnTo>
                    <a:pt x="61" y="48"/>
                  </a:lnTo>
                  <a:lnTo>
                    <a:pt x="67" y="47"/>
                  </a:lnTo>
                  <a:lnTo>
                    <a:pt x="67" y="47"/>
                  </a:lnTo>
                  <a:lnTo>
                    <a:pt x="66" y="44"/>
                  </a:lnTo>
                  <a:lnTo>
                    <a:pt x="67" y="43"/>
                  </a:lnTo>
                  <a:lnTo>
                    <a:pt x="67" y="43"/>
                  </a:lnTo>
                  <a:lnTo>
                    <a:pt x="74" y="41"/>
                  </a:lnTo>
                  <a:lnTo>
                    <a:pt x="78" y="41"/>
                  </a:lnTo>
                  <a:lnTo>
                    <a:pt x="83" y="43"/>
                  </a:lnTo>
                  <a:lnTo>
                    <a:pt x="83" y="43"/>
                  </a:lnTo>
                  <a:lnTo>
                    <a:pt x="87" y="43"/>
                  </a:lnTo>
                  <a:lnTo>
                    <a:pt x="90" y="41"/>
                  </a:lnTo>
                  <a:lnTo>
                    <a:pt x="90" y="41"/>
                  </a:lnTo>
                  <a:lnTo>
                    <a:pt x="88" y="38"/>
                  </a:lnTo>
                  <a:lnTo>
                    <a:pt x="87" y="37"/>
                  </a:lnTo>
                  <a:lnTo>
                    <a:pt x="87" y="37"/>
                  </a:lnTo>
                  <a:lnTo>
                    <a:pt x="86" y="36"/>
                  </a:lnTo>
                  <a:lnTo>
                    <a:pt x="84" y="31"/>
                  </a:lnTo>
                  <a:lnTo>
                    <a:pt x="83" y="27"/>
                  </a:lnTo>
                  <a:lnTo>
                    <a:pt x="83" y="26"/>
                  </a:lnTo>
                  <a:lnTo>
                    <a:pt x="84" y="26"/>
                  </a:lnTo>
                  <a:lnTo>
                    <a:pt x="84" y="26"/>
                  </a:lnTo>
                  <a:lnTo>
                    <a:pt x="87" y="23"/>
                  </a:lnTo>
                  <a:lnTo>
                    <a:pt x="90" y="19"/>
                  </a:lnTo>
                  <a:lnTo>
                    <a:pt x="93" y="14"/>
                  </a:lnTo>
                  <a:lnTo>
                    <a:pt x="97" y="11"/>
                  </a:lnTo>
                  <a:lnTo>
                    <a:pt x="97" y="11"/>
                  </a:lnTo>
                  <a:lnTo>
                    <a:pt x="100" y="10"/>
                  </a:lnTo>
                  <a:lnTo>
                    <a:pt x="100" y="9"/>
                  </a:lnTo>
                  <a:lnTo>
                    <a:pt x="100" y="9"/>
                  </a:lnTo>
                  <a:lnTo>
                    <a:pt x="94" y="6"/>
                  </a:lnTo>
                  <a:lnTo>
                    <a:pt x="91" y="4"/>
                  </a:lnTo>
                  <a:lnTo>
                    <a:pt x="91" y="4"/>
                  </a:lnTo>
                  <a:lnTo>
                    <a:pt x="88" y="3"/>
                  </a:lnTo>
                  <a:lnTo>
                    <a:pt x="86" y="1"/>
                  </a:lnTo>
                  <a:lnTo>
                    <a:pt x="78" y="0"/>
                  </a:lnTo>
                  <a:lnTo>
                    <a:pt x="78"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3" name="Macedonia">
              <a:extLst>
                <a:ext uri="{FF2B5EF4-FFF2-40B4-BE49-F238E27FC236}">
                  <a16:creationId xmlns:a16="http://schemas.microsoft.com/office/drawing/2014/main" id="{912ECA60-2B19-3909-761B-9192F92105B3}"/>
                </a:ext>
              </a:extLst>
            </p:cNvPr>
            <p:cNvSpPr>
              <a:spLocks/>
            </p:cNvSpPr>
            <p:nvPr/>
          </p:nvSpPr>
          <p:spPr bwMode="auto">
            <a:xfrm>
              <a:off x="7733350" y="2342608"/>
              <a:ext cx="64580" cy="46130"/>
            </a:xfrm>
            <a:custGeom>
              <a:avLst/>
              <a:gdLst/>
              <a:ahLst/>
              <a:cxnLst>
                <a:cxn ang="0">
                  <a:pos x="10" y="30"/>
                </a:cxn>
                <a:cxn ang="0">
                  <a:pos x="10" y="30"/>
                </a:cxn>
                <a:cxn ang="0">
                  <a:pos x="10" y="30"/>
                </a:cxn>
                <a:cxn ang="0">
                  <a:pos x="10" y="30"/>
                </a:cxn>
                <a:cxn ang="0">
                  <a:pos x="10" y="30"/>
                </a:cxn>
                <a:cxn ang="0">
                  <a:pos x="10" y="30"/>
                </a:cxn>
                <a:cxn ang="0">
                  <a:pos x="10" y="30"/>
                </a:cxn>
                <a:cxn ang="0">
                  <a:pos x="11" y="30"/>
                </a:cxn>
                <a:cxn ang="0">
                  <a:pos x="11" y="30"/>
                </a:cxn>
                <a:cxn ang="0">
                  <a:pos x="11" y="30"/>
                </a:cxn>
                <a:cxn ang="0">
                  <a:pos x="11" y="30"/>
                </a:cxn>
                <a:cxn ang="0">
                  <a:pos x="15" y="30"/>
                </a:cxn>
                <a:cxn ang="0">
                  <a:pos x="15" y="30"/>
                </a:cxn>
                <a:cxn ang="0">
                  <a:pos x="17" y="30"/>
                </a:cxn>
                <a:cxn ang="0">
                  <a:pos x="17" y="30"/>
                </a:cxn>
                <a:cxn ang="0">
                  <a:pos x="18" y="30"/>
                </a:cxn>
                <a:cxn ang="0">
                  <a:pos x="18" y="30"/>
                </a:cxn>
                <a:cxn ang="0">
                  <a:pos x="18" y="30"/>
                </a:cxn>
                <a:cxn ang="0">
                  <a:pos x="18" y="30"/>
                </a:cxn>
                <a:cxn ang="0">
                  <a:pos x="20" y="30"/>
                </a:cxn>
                <a:cxn ang="0">
                  <a:pos x="20" y="30"/>
                </a:cxn>
                <a:cxn ang="0">
                  <a:pos x="23" y="29"/>
                </a:cxn>
                <a:cxn ang="0">
                  <a:pos x="24" y="26"/>
                </a:cxn>
                <a:cxn ang="0">
                  <a:pos x="25" y="24"/>
                </a:cxn>
                <a:cxn ang="0">
                  <a:pos x="27" y="24"/>
                </a:cxn>
                <a:cxn ang="0">
                  <a:pos x="27" y="24"/>
                </a:cxn>
                <a:cxn ang="0">
                  <a:pos x="30" y="24"/>
                </a:cxn>
                <a:cxn ang="0">
                  <a:pos x="35" y="23"/>
                </a:cxn>
                <a:cxn ang="0">
                  <a:pos x="42" y="19"/>
                </a:cxn>
                <a:cxn ang="0">
                  <a:pos x="42" y="19"/>
                </a:cxn>
                <a:cxn ang="0">
                  <a:pos x="42" y="17"/>
                </a:cxn>
                <a:cxn ang="0">
                  <a:pos x="42" y="17"/>
                </a:cxn>
                <a:cxn ang="0">
                  <a:pos x="41" y="16"/>
                </a:cxn>
                <a:cxn ang="0">
                  <a:pos x="40" y="13"/>
                </a:cxn>
                <a:cxn ang="0">
                  <a:pos x="40" y="13"/>
                </a:cxn>
                <a:cxn ang="0">
                  <a:pos x="35" y="7"/>
                </a:cxn>
                <a:cxn ang="0">
                  <a:pos x="31" y="3"/>
                </a:cxn>
                <a:cxn ang="0">
                  <a:pos x="31" y="3"/>
                </a:cxn>
                <a:cxn ang="0">
                  <a:pos x="30" y="2"/>
                </a:cxn>
                <a:cxn ang="0">
                  <a:pos x="30" y="2"/>
                </a:cxn>
                <a:cxn ang="0">
                  <a:pos x="30" y="2"/>
                </a:cxn>
                <a:cxn ang="0">
                  <a:pos x="30" y="2"/>
                </a:cxn>
                <a:cxn ang="0">
                  <a:pos x="30" y="0"/>
                </a:cxn>
                <a:cxn ang="0">
                  <a:pos x="30" y="0"/>
                </a:cxn>
                <a:cxn ang="0">
                  <a:pos x="3" y="4"/>
                </a:cxn>
                <a:cxn ang="0">
                  <a:pos x="3" y="4"/>
                </a:cxn>
                <a:cxn ang="0">
                  <a:pos x="1" y="4"/>
                </a:cxn>
                <a:cxn ang="0">
                  <a:pos x="1" y="4"/>
                </a:cxn>
                <a:cxn ang="0">
                  <a:pos x="0" y="13"/>
                </a:cxn>
                <a:cxn ang="0">
                  <a:pos x="0" y="20"/>
                </a:cxn>
                <a:cxn ang="0">
                  <a:pos x="0" y="20"/>
                </a:cxn>
                <a:cxn ang="0">
                  <a:pos x="3" y="26"/>
                </a:cxn>
                <a:cxn ang="0">
                  <a:pos x="10" y="30"/>
                </a:cxn>
                <a:cxn ang="0">
                  <a:pos x="10" y="30"/>
                </a:cxn>
              </a:cxnLst>
              <a:rect l="0" t="0" r="r" b="b"/>
              <a:pathLst>
                <a:path w="42" h="30">
                  <a:moveTo>
                    <a:pt x="10" y="30"/>
                  </a:moveTo>
                  <a:lnTo>
                    <a:pt x="10" y="30"/>
                  </a:lnTo>
                  <a:lnTo>
                    <a:pt x="10" y="30"/>
                  </a:lnTo>
                  <a:lnTo>
                    <a:pt x="10" y="30"/>
                  </a:lnTo>
                  <a:lnTo>
                    <a:pt x="10" y="30"/>
                  </a:lnTo>
                  <a:lnTo>
                    <a:pt x="10" y="30"/>
                  </a:lnTo>
                  <a:lnTo>
                    <a:pt x="10" y="30"/>
                  </a:lnTo>
                  <a:lnTo>
                    <a:pt x="11" y="30"/>
                  </a:lnTo>
                  <a:lnTo>
                    <a:pt x="11" y="30"/>
                  </a:lnTo>
                  <a:lnTo>
                    <a:pt x="11" y="30"/>
                  </a:lnTo>
                  <a:lnTo>
                    <a:pt x="11" y="30"/>
                  </a:lnTo>
                  <a:lnTo>
                    <a:pt x="15" y="30"/>
                  </a:lnTo>
                  <a:lnTo>
                    <a:pt x="15" y="30"/>
                  </a:lnTo>
                  <a:lnTo>
                    <a:pt x="17" y="30"/>
                  </a:lnTo>
                  <a:lnTo>
                    <a:pt x="17" y="30"/>
                  </a:lnTo>
                  <a:lnTo>
                    <a:pt x="18" y="30"/>
                  </a:lnTo>
                  <a:lnTo>
                    <a:pt x="18" y="30"/>
                  </a:lnTo>
                  <a:lnTo>
                    <a:pt x="18" y="30"/>
                  </a:lnTo>
                  <a:lnTo>
                    <a:pt x="18" y="30"/>
                  </a:lnTo>
                  <a:lnTo>
                    <a:pt x="20" y="30"/>
                  </a:lnTo>
                  <a:lnTo>
                    <a:pt x="20" y="30"/>
                  </a:lnTo>
                  <a:lnTo>
                    <a:pt x="23" y="29"/>
                  </a:lnTo>
                  <a:lnTo>
                    <a:pt x="24" y="26"/>
                  </a:lnTo>
                  <a:lnTo>
                    <a:pt x="25" y="24"/>
                  </a:lnTo>
                  <a:lnTo>
                    <a:pt x="27" y="24"/>
                  </a:lnTo>
                  <a:lnTo>
                    <a:pt x="27" y="24"/>
                  </a:lnTo>
                  <a:lnTo>
                    <a:pt x="30" y="24"/>
                  </a:lnTo>
                  <a:lnTo>
                    <a:pt x="35" y="23"/>
                  </a:lnTo>
                  <a:lnTo>
                    <a:pt x="42" y="19"/>
                  </a:lnTo>
                  <a:lnTo>
                    <a:pt x="42" y="19"/>
                  </a:lnTo>
                  <a:lnTo>
                    <a:pt x="42" y="17"/>
                  </a:lnTo>
                  <a:lnTo>
                    <a:pt x="42" y="17"/>
                  </a:lnTo>
                  <a:lnTo>
                    <a:pt x="41" y="16"/>
                  </a:lnTo>
                  <a:lnTo>
                    <a:pt x="40" y="13"/>
                  </a:lnTo>
                  <a:lnTo>
                    <a:pt x="40" y="13"/>
                  </a:lnTo>
                  <a:lnTo>
                    <a:pt x="35" y="7"/>
                  </a:lnTo>
                  <a:lnTo>
                    <a:pt x="31" y="3"/>
                  </a:lnTo>
                  <a:lnTo>
                    <a:pt x="31" y="3"/>
                  </a:lnTo>
                  <a:lnTo>
                    <a:pt x="30" y="2"/>
                  </a:lnTo>
                  <a:lnTo>
                    <a:pt x="30" y="2"/>
                  </a:lnTo>
                  <a:lnTo>
                    <a:pt x="30" y="2"/>
                  </a:lnTo>
                  <a:lnTo>
                    <a:pt x="30" y="2"/>
                  </a:lnTo>
                  <a:lnTo>
                    <a:pt x="30" y="0"/>
                  </a:lnTo>
                  <a:lnTo>
                    <a:pt x="30" y="0"/>
                  </a:lnTo>
                  <a:lnTo>
                    <a:pt x="3" y="4"/>
                  </a:lnTo>
                  <a:lnTo>
                    <a:pt x="3" y="4"/>
                  </a:lnTo>
                  <a:lnTo>
                    <a:pt x="1" y="4"/>
                  </a:lnTo>
                  <a:lnTo>
                    <a:pt x="1" y="4"/>
                  </a:lnTo>
                  <a:lnTo>
                    <a:pt x="0" y="13"/>
                  </a:lnTo>
                  <a:lnTo>
                    <a:pt x="0" y="20"/>
                  </a:lnTo>
                  <a:lnTo>
                    <a:pt x="0" y="20"/>
                  </a:lnTo>
                  <a:lnTo>
                    <a:pt x="3" y="26"/>
                  </a:lnTo>
                  <a:lnTo>
                    <a:pt x="10" y="30"/>
                  </a:lnTo>
                  <a:lnTo>
                    <a:pt x="10" y="3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4" name="Ukraine">
              <a:extLst>
                <a:ext uri="{FF2B5EF4-FFF2-40B4-BE49-F238E27FC236}">
                  <a16:creationId xmlns:a16="http://schemas.microsoft.com/office/drawing/2014/main" id="{291979F2-4B29-83CF-694F-3B38D98E7989}"/>
                </a:ext>
              </a:extLst>
            </p:cNvPr>
            <p:cNvSpPr>
              <a:spLocks/>
            </p:cNvSpPr>
            <p:nvPr/>
          </p:nvSpPr>
          <p:spPr bwMode="auto">
            <a:xfrm>
              <a:off x="7774866" y="2027392"/>
              <a:ext cx="439766" cy="252173"/>
            </a:xfrm>
            <a:custGeom>
              <a:avLst/>
              <a:gdLst/>
              <a:ahLst/>
              <a:cxnLst>
                <a:cxn ang="0">
                  <a:pos x="264" y="96"/>
                </a:cxn>
                <a:cxn ang="0">
                  <a:pos x="280" y="94"/>
                </a:cxn>
                <a:cxn ang="0">
                  <a:pos x="280" y="83"/>
                </a:cxn>
                <a:cxn ang="0">
                  <a:pos x="283" y="77"/>
                </a:cxn>
                <a:cxn ang="0">
                  <a:pos x="283" y="73"/>
                </a:cxn>
                <a:cxn ang="0">
                  <a:pos x="286" y="64"/>
                </a:cxn>
                <a:cxn ang="0">
                  <a:pos x="277" y="59"/>
                </a:cxn>
                <a:cxn ang="0">
                  <a:pos x="259" y="53"/>
                </a:cxn>
                <a:cxn ang="0">
                  <a:pos x="247" y="49"/>
                </a:cxn>
                <a:cxn ang="0">
                  <a:pos x="235" y="44"/>
                </a:cxn>
                <a:cxn ang="0">
                  <a:pos x="222" y="43"/>
                </a:cxn>
                <a:cxn ang="0">
                  <a:pos x="212" y="40"/>
                </a:cxn>
                <a:cxn ang="0">
                  <a:pos x="205" y="26"/>
                </a:cxn>
                <a:cxn ang="0">
                  <a:pos x="193" y="23"/>
                </a:cxn>
                <a:cxn ang="0">
                  <a:pos x="190" y="12"/>
                </a:cxn>
                <a:cxn ang="0">
                  <a:pos x="180" y="0"/>
                </a:cxn>
                <a:cxn ang="0">
                  <a:pos x="163" y="2"/>
                </a:cxn>
                <a:cxn ang="0">
                  <a:pos x="156" y="5"/>
                </a:cxn>
                <a:cxn ang="0">
                  <a:pos x="142" y="6"/>
                </a:cxn>
                <a:cxn ang="0">
                  <a:pos x="132" y="16"/>
                </a:cxn>
                <a:cxn ang="0">
                  <a:pos x="126" y="20"/>
                </a:cxn>
                <a:cxn ang="0">
                  <a:pos x="109" y="17"/>
                </a:cxn>
                <a:cxn ang="0">
                  <a:pos x="98" y="16"/>
                </a:cxn>
                <a:cxn ang="0">
                  <a:pos x="89" y="17"/>
                </a:cxn>
                <a:cxn ang="0">
                  <a:pos x="71" y="13"/>
                </a:cxn>
                <a:cxn ang="0">
                  <a:pos x="41" y="9"/>
                </a:cxn>
                <a:cxn ang="0">
                  <a:pos x="30" y="15"/>
                </a:cxn>
                <a:cxn ang="0">
                  <a:pos x="23" y="22"/>
                </a:cxn>
                <a:cxn ang="0">
                  <a:pos x="30" y="37"/>
                </a:cxn>
                <a:cxn ang="0">
                  <a:pos x="14" y="52"/>
                </a:cxn>
                <a:cxn ang="0">
                  <a:pos x="7" y="70"/>
                </a:cxn>
                <a:cxn ang="0">
                  <a:pos x="0" y="81"/>
                </a:cxn>
                <a:cxn ang="0">
                  <a:pos x="10" y="91"/>
                </a:cxn>
                <a:cxn ang="0">
                  <a:pos x="33" y="94"/>
                </a:cxn>
                <a:cxn ang="0">
                  <a:pos x="42" y="97"/>
                </a:cxn>
                <a:cxn ang="0">
                  <a:pos x="52" y="93"/>
                </a:cxn>
                <a:cxn ang="0">
                  <a:pos x="67" y="89"/>
                </a:cxn>
                <a:cxn ang="0">
                  <a:pos x="88" y="83"/>
                </a:cxn>
                <a:cxn ang="0">
                  <a:pos x="101" y="90"/>
                </a:cxn>
                <a:cxn ang="0">
                  <a:pos x="115" y="107"/>
                </a:cxn>
                <a:cxn ang="0">
                  <a:pos x="124" y="124"/>
                </a:cxn>
                <a:cxn ang="0">
                  <a:pos x="109" y="123"/>
                </a:cxn>
                <a:cxn ang="0">
                  <a:pos x="102" y="137"/>
                </a:cxn>
                <a:cxn ang="0">
                  <a:pos x="104" y="148"/>
                </a:cxn>
                <a:cxn ang="0">
                  <a:pos x="118" y="148"/>
                </a:cxn>
                <a:cxn ang="0">
                  <a:pos x="125" y="137"/>
                </a:cxn>
                <a:cxn ang="0">
                  <a:pos x="139" y="120"/>
                </a:cxn>
                <a:cxn ang="0">
                  <a:pos x="159" y="118"/>
                </a:cxn>
                <a:cxn ang="0">
                  <a:pos x="159" y="128"/>
                </a:cxn>
                <a:cxn ang="0">
                  <a:pos x="183" y="130"/>
                </a:cxn>
                <a:cxn ang="0">
                  <a:pos x="173" y="138"/>
                </a:cxn>
                <a:cxn ang="0">
                  <a:pos x="171" y="147"/>
                </a:cxn>
                <a:cxn ang="0">
                  <a:pos x="179" y="161"/>
                </a:cxn>
                <a:cxn ang="0">
                  <a:pos x="193" y="160"/>
                </a:cxn>
                <a:cxn ang="0">
                  <a:pos x="209" y="154"/>
                </a:cxn>
                <a:cxn ang="0">
                  <a:pos x="230" y="151"/>
                </a:cxn>
                <a:cxn ang="0">
                  <a:pos x="213" y="147"/>
                </a:cxn>
                <a:cxn ang="0">
                  <a:pos x="203" y="141"/>
                </a:cxn>
                <a:cxn ang="0">
                  <a:pos x="207" y="126"/>
                </a:cxn>
                <a:cxn ang="0">
                  <a:pos x="242" y="114"/>
                </a:cxn>
                <a:cxn ang="0">
                  <a:pos x="253" y="104"/>
                </a:cxn>
              </a:cxnLst>
              <a:rect l="0" t="0" r="r" b="b"/>
              <a:pathLst>
                <a:path w="286" h="164">
                  <a:moveTo>
                    <a:pt x="254" y="103"/>
                  </a:moveTo>
                  <a:lnTo>
                    <a:pt x="254" y="103"/>
                  </a:lnTo>
                  <a:lnTo>
                    <a:pt x="257" y="101"/>
                  </a:lnTo>
                  <a:lnTo>
                    <a:pt x="260" y="98"/>
                  </a:lnTo>
                  <a:lnTo>
                    <a:pt x="264" y="96"/>
                  </a:lnTo>
                  <a:lnTo>
                    <a:pt x="267" y="94"/>
                  </a:lnTo>
                  <a:lnTo>
                    <a:pt x="267" y="94"/>
                  </a:lnTo>
                  <a:lnTo>
                    <a:pt x="274" y="96"/>
                  </a:lnTo>
                  <a:lnTo>
                    <a:pt x="279" y="96"/>
                  </a:lnTo>
                  <a:lnTo>
                    <a:pt x="280" y="94"/>
                  </a:lnTo>
                  <a:lnTo>
                    <a:pt x="280" y="94"/>
                  </a:lnTo>
                  <a:lnTo>
                    <a:pt x="281" y="90"/>
                  </a:lnTo>
                  <a:lnTo>
                    <a:pt x="283" y="86"/>
                  </a:lnTo>
                  <a:lnTo>
                    <a:pt x="283" y="86"/>
                  </a:lnTo>
                  <a:lnTo>
                    <a:pt x="280" y="83"/>
                  </a:lnTo>
                  <a:lnTo>
                    <a:pt x="280" y="80"/>
                  </a:lnTo>
                  <a:lnTo>
                    <a:pt x="280" y="79"/>
                  </a:lnTo>
                  <a:lnTo>
                    <a:pt x="280" y="79"/>
                  </a:lnTo>
                  <a:lnTo>
                    <a:pt x="280" y="79"/>
                  </a:lnTo>
                  <a:lnTo>
                    <a:pt x="283" y="77"/>
                  </a:lnTo>
                  <a:lnTo>
                    <a:pt x="284" y="77"/>
                  </a:lnTo>
                  <a:lnTo>
                    <a:pt x="286" y="76"/>
                  </a:lnTo>
                  <a:lnTo>
                    <a:pt x="286" y="76"/>
                  </a:lnTo>
                  <a:lnTo>
                    <a:pt x="284" y="74"/>
                  </a:lnTo>
                  <a:lnTo>
                    <a:pt x="283" y="73"/>
                  </a:lnTo>
                  <a:lnTo>
                    <a:pt x="281" y="70"/>
                  </a:lnTo>
                  <a:lnTo>
                    <a:pt x="281" y="70"/>
                  </a:lnTo>
                  <a:lnTo>
                    <a:pt x="284" y="67"/>
                  </a:lnTo>
                  <a:lnTo>
                    <a:pt x="286" y="66"/>
                  </a:lnTo>
                  <a:lnTo>
                    <a:pt x="286" y="64"/>
                  </a:lnTo>
                  <a:lnTo>
                    <a:pt x="286" y="64"/>
                  </a:lnTo>
                  <a:lnTo>
                    <a:pt x="284" y="62"/>
                  </a:lnTo>
                  <a:lnTo>
                    <a:pt x="283" y="62"/>
                  </a:lnTo>
                  <a:lnTo>
                    <a:pt x="277" y="59"/>
                  </a:lnTo>
                  <a:lnTo>
                    <a:pt x="277" y="59"/>
                  </a:lnTo>
                  <a:lnTo>
                    <a:pt x="273" y="57"/>
                  </a:lnTo>
                  <a:lnTo>
                    <a:pt x="270" y="56"/>
                  </a:lnTo>
                  <a:lnTo>
                    <a:pt x="263" y="54"/>
                  </a:lnTo>
                  <a:lnTo>
                    <a:pt x="263" y="54"/>
                  </a:lnTo>
                  <a:lnTo>
                    <a:pt x="259" y="53"/>
                  </a:lnTo>
                  <a:lnTo>
                    <a:pt x="254" y="53"/>
                  </a:lnTo>
                  <a:lnTo>
                    <a:pt x="252" y="53"/>
                  </a:lnTo>
                  <a:lnTo>
                    <a:pt x="250" y="53"/>
                  </a:lnTo>
                  <a:lnTo>
                    <a:pt x="250" y="53"/>
                  </a:lnTo>
                  <a:lnTo>
                    <a:pt x="247" y="49"/>
                  </a:lnTo>
                  <a:lnTo>
                    <a:pt x="243" y="44"/>
                  </a:lnTo>
                  <a:lnTo>
                    <a:pt x="243" y="44"/>
                  </a:lnTo>
                  <a:lnTo>
                    <a:pt x="242" y="43"/>
                  </a:lnTo>
                  <a:lnTo>
                    <a:pt x="239" y="43"/>
                  </a:lnTo>
                  <a:lnTo>
                    <a:pt x="235" y="44"/>
                  </a:lnTo>
                  <a:lnTo>
                    <a:pt x="235" y="44"/>
                  </a:lnTo>
                  <a:lnTo>
                    <a:pt x="230" y="46"/>
                  </a:lnTo>
                  <a:lnTo>
                    <a:pt x="226" y="46"/>
                  </a:lnTo>
                  <a:lnTo>
                    <a:pt x="226" y="46"/>
                  </a:lnTo>
                  <a:lnTo>
                    <a:pt x="222" y="43"/>
                  </a:lnTo>
                  <a:lnTo>
                    <a:pt x="220" y="42"/>
                  </a:lnTo>
                  <a:lnTo>
                    <a:pt x="217" y="42"/>
                  </a:lnTo>
                  <a:lnTo>
                    <a:pt x="217" y="42"/>
                  </a:lnTo>
                  <a:lnTo>
                    <a:pt x="213" y="42"/>
                  </a:lnTo>
                  <a:lnTo>
                    <a:pt x="212" y="40"/>
                  </a:lnTo>
                  <a:lnTo>
                    <a:pt x="212" y="39"/>
                  </a:lnTo>
                  <a:lnTo>
                    <a:pt x="212" y="39"/>
                  </a:lnTo>
                  <a:lnTo>
                    <a:pt x="212" y="36"/>
                  </a:lnTo>
                  <a:lnTo>
                    <a:pt x="210" y="32"/>
                  </a:lnTo>
                  <a:lnTo>
                    <a:pt x="205" y="26"/>
                  </a:lnTo>
                  <a:lnTo>
                    <a:pt x="205" y="26"/>
                  </a:lnTo>
                  <a:lnTo>
                    <a:pt x="199" y="26"/>
                  </a:lnTo>
                  <a:lnTo>
                    <a:pt x="195" y="25"/>
                  </a:lnTo>
                  <a:lnTo>
                    <a:pt x="193" y="23"/>
                  </a:lnTo>
                  <a:lnTo>
                    <a:pt x="193" y="23"/>
                  </a:lnTo>
                  <a:lnTo>
                    <a:pt x="190" y="19"/>
                  </a:lnTo>
                  <a:lnTo>
                    <a:pt x="189" y="16"/>
                  </a:lnTo>
                  <a:lnTo>
                    <a:pt x="189" y="15"/>
                  </a:lnTo>
                  <a:lnTo>
                    <a:pt x="189" y="15"/>
                  </a:lnTo>
                  <a:lnTo>
                    <a:pt x="190" y="12"/>
                  </a:lnTo>
                  <a:lnTo>
                    <a:pt x="189" y="9"/>
                  </a:lnTo>
                  <a:lnTo>
                    <a:pt x="188" y="2"/>
                  </a:lnTo>
                  <a:lnTo>
                    <a:pt x="188" y="2"/>
                  </a:lnTo>
                  <a:lnTo>
                    <a:pt x="185" y="0"/>
                  </a:lnTo>
                  <a:lnTo>
                    <a:pt x="180" y="0"/>
                  </a:lnTo>
                  <a:lnTo>
                    <a:pt x="175" y="0"/>
                  </a:lnTo>
                  <a:lnTo>
                    <a:pt x="175" y="0"/>
                  </a:lnTo>
                  <a:lnTo>
                    <a:pt x="169" y="0"/>
                  </a:lnTo>
                  <a:lnTo>
                    <a:pt x="166" y="0"/>
                  </a:lnTo>
                  <a:lnTo>
                    <a:pt x="163" y="2"/>
                  </a:lnTo>
                  <a:lnTo>
                    <a:pt x="163" y="2"/>
                  </a:lnTo>
                  <a:lnTo>
                    <a:pt x="161" y="3"/>
                  </a:lnTo>
                  <a:lnTo>
                    <a:pt x="158" y="5"/>
                  </a:lnTo>
                  <a:lnTo>
                    <a:pt x="156" y="5"/>
                  </a:lnTo>
                  <a:lnTo>
                    <a:pt x="156" y="5"/>
                  </a:lnTo>
                  <a:lnTo>
                    <a:pt x="153" y="5"/>
                  </a:lnTo>
                  <a:lnTo>
                    <a:pt x="152" y="3"/>
                  </a:lnTo>
                  <a:lnTo>
                    <a:pt x="152" y="3"/>
                  </a:lnTo>
                  <a:lnTo>
                    <a:pt x="145" y="5"/>
                  </a:lnTo>
                  <a:lnTo>
                    <a:pt x="142" y="6"/>
                  </a:lnTo>
                  <a:lnTo>
                    <a:pt x="142" y="6"/>
                  </a:lnTo>
                  <a:lnTo>
                    <a:pt x="136" y="9"/>
                  </a:lnTo>
                  <a:lnTo>
                    <a:pt x="134" y="13"/>
                  </a:lnTo>
                  <a:lnTo>
                    <a:pt x="132" y="16"/>
                  </a:lnTo>
                  <a:lnTo>
                    <a:pt x="132" y="16"/>
                  </a:lnTo>
                  <a:lnTo>
                    <a:pt x="131" y="20"/>
                  </a:lnTo>
                  <a:lnTo>
                    <a:pt x="131" y="22"/>
                  </a:lnTo>
                  <a:lnTo>
                    <a:pt x="129" y="22"/>
                  </a:lnTo>
                  <a:lnTo>
                    <a:pt x="129" y="22"/>
                  </a:lnTo>
                  <a:lnTo>
                    <a:pt x="126" y="20"/>
                  </a:lnTo>
                  <a:lnTo>
                    <a:pt x="122" y="19"/>
                  </a:lnTo>
                  <a:lnTo>
                    <a:pt x="115" y="20"/>
                  </a:lnTo>
                  <a:lnTo>
                    <a:pt x="115" y="20"/>
                  </a:lnTo>
                  <a:lnTo>
                    <a:pt x="112" y="20"/>
                  </a:lnTo>
                  <a:lnTo>
                    <a:pt x="109" y="17"/>
                  </a:lnTo>
                  <a:lnTo>
                    <a:pt x="106" y="16"/>
                  </a:lnTo>
                  <a:lnTo>
                    <a:pt x="104" y="17"/>
                  </a:lnTo>
                  <a:lnTo>
                    <a:pt x="104" y="17"/>
                  </a:lnTo>
                  <a:lnTo>
                    <a:pt x="101" y="17"/>
                  </a:lnTo>
                  <a:lnTo>
                    <a:pt x="98" y="16"/>
                  </a:lnTo>
                  <a:lnTo>
                    <a:pt x="95" y="16"/>
                  </a:lnTo>
                  <a:lnTo>
                    <a:pt x="94" y="16"/>
                  </a:lnTo>
                  <a:lnTo>
                    <a:pt x="94" y="16"/>
                  </a:lnTo>
                  <a:lnTo>
                    <a:pt x="92" y="17"/>
                  </a:lnTo>
                  <a:lnTo>
                    <a:pt x="89" y="17"/>
                  </a:lnTo>
                  <a:lnTo>
                    <a:pt x="82" y="15"/>
                  </a:lnTo>
                  <a:lnTo>
                    <a:pt x="82" y="15"/>
                  </a:lnTo>
                  <a:lnTo>
                    <a:pt x="79" y="13"/>
                  </a:lnTo>
                  <a:lnTo>
                    <a:pt x="75" y="13"/>
                  </a:lnTo>
                  <a:lnTo>
                    <a:pt x="71" y="13"/>
                  </a:lnTo>
                  <a:lnTo>
                    <a:pt x="68" y="12"/>
                  </a:lnTo>
                  <a:lnTo>
                    <a:pt x="68" y="12"/>
                  </a:lnTo>
                  <a:lnTo>
                    <a:pt x="64" y="10"/>
                  </a:lnTo>
                  <a:lnTo>
                    <a:pt x="55" y="9"/>
                  </a:lnTo>
                  <a:lnTo>
                    <a:pt x="41" y="9"/>
                  </a:lnTo>
                  <a:lnTo>
                    <a:pt x="41" y="9"/>
                  </a:lnTo>
                  <a:lnTo>
                    <a:pt x="37" y="9"/>
                  </a:lnTo>
                  <a:lnTo>
                    <a:pt x="34" y="10"/>
                  </a:lnTo>
                  <a:lnTo>
                    <a:pt x="30" y="15"/>
                  </a:lnTo>
                  <a:lnTo>
                    <a:pt x="30" y="15"/>
                  </a:lnTo>
                  <a:lnTo>
                    <a:pt x="28" y="16"/>
                  </a:lnTo>
                  <a:lnTo>
                    <a:pt x="25" y="17"/>
                  </a:lnTo>
                  <a:lnTo>
                    <a:pt x="21" y="17"/>
                  </a:lnTo>
                  <a:lnTo>
                    <a:pt x="21" y="17"/>
                  </a:lnTo>
                  <a:lnTo>
                    <a:pt x="23" y="22"/>
                  </a:lnTo>
                  <a:lnTo>
                    <a:pt x="23" y="22"/>
                  </a:lnTo>
                  <a:lnTo>
                    <a:pt x="27" y="30"/>
                  </a:lnTo>
                  <a:lnTo>
                    <a:pt x="30" y="34"/>
                  </a:lnTo>
                  <a:lnTo>
                    <a:pt x="30" y="37"/>
                  </a:lnTo>
                  <a:lnTo>
                    <a:pt x="30" y="37"/>
                  </a:lnTo>
                  <a:lnTo>
                    <a:pt x="27" y="40"/>
                  </a:lnTo>
                  <a:lnTo>
                    <a:pt x="25" y="42"/>
                  </a:lnTo>
                  <a:lnTo>
                    <a:pt x="23" y="43"/>
                  </a:lnTo>
                  <a:lnTo>
                    <a:pt x="23" y="43"/>
                  </a:lnTo>
                  <a:lnTo>
                    <a:pt x="14" y="52"/>
                  </a:lnTo>
                  <a:lnTo>
                    <a:pt x="7" y="59"/>
                  </a:lnTo>
                  <a:lnTo>
                    <a:pt x="7" y="59"/>
                  </a:lnTo>
                  <a:lnTo>
                    <a:pt x="8" y="64"/>
                  </a:lnTo>
                  <a:lnTo>
                    <a:pt x="8" y="67"/>
                  </a:lnTo>
                  <a:lnTo>
                    <a:pt x="7" y="70"/>
                  </a:lnTo>
                  <a:lnTo>
                    <a:pt x="7" y="70"/>
                  </a:lnTo>
                  <a:lnTo>
                    <a:pt x="3" y="76"/>
                  </a:lnTo>
                  <a:lnTo>
                    <a:pt x="1" y="79"/>
                  </a:lnTo>
                  <a:lnTo>
                    <a:pt x="0" y="81"/>
                  </a:lnTo>
                  <a:lnTo>
                    <a:pt x="0" y="81"/>
                  </a:lnTo>
                  <a:lnTo>
                    <a:pt x="1" y="84"/>
                  </a:lnTo>
                  <a:lnTo>
                    <a:pt x="3" y="86"/>
                  </a:lnTo>
                  <a:lnTo>
                    <a:pt x="7" y="90"/>
                  </a:lnTo>
                  <a:lnTo>
                    <a:pt x="7" y="90"/>
                  </a:lnTo>
                  <a:lnTo>
                    <a:pt x="10" y="91"/>
                  </a:lnTo>
                  <a:lnTo>
                    <a:pt x="10" y="91"/>
                  </a:lnTo>
                  <a:lnTo>
                    <a:pt x="17" y="91"/>
                  </a:lnTo>
                  <a:lnTo>
                    <a:pt x="17" y="91"/>
                  </a:lnTo>
                  <a:lnTo>
                    <a:pt x="24" y="93"/>
                  </a:lnTo>
                  <a:lnTo>
                    <a:pt x="33" y="94"/>
                  </a:lnTo>
                  <a:lnTo>
                    <a:pt x="33" y="94"/>
                  </a:lnTo>
                  <a:lnTo>
                    <a:pt x="38" y="94"/>
                  </a:lnTo>
                  <a:lnTo>
                    <a:pt x="42" y="97"/>
                  </a:lnTo>
                  <a:lnTo>
                    <a:pt x="42" y="97"/>
                  </a:lnTo>
                  <a:lnTo>
                    <a:pt x="42" y="97"/>
                  </a:lnTo>
                  <a:lnTo>
                    <a:pt x="45" y="97"/>
                  </a:lnTo>
                  <a:lnTo>
                    <a:pt x="50" y="94"/>
                  </a:lnTo>
                  <a:lnTo>
                    <a:pt x="50" y="94"/>
                  </a:lnTo>
                  <a:lnTo>
                    <a:pt x="51" y="93"/>
                  </a:lnTo>
                  <a:lnTo>
                    <a:pt x="52" y="93"/>
                  </a:lnTo>
                  <a:lnTo>
                    <a:pt x="57" y="94"/>
                  </a:lnTo>
                  <a:lnTo>
                    <a:pt x="57" y="94"/>
                  </a:lnTo>
                  <a:lnTo>
                    <a:pt x="62" y="93"/>
                  </a:lnTo>
                  <a:lnTo>
                    <a:pt x="67" y="89"/>
                  </a:lnTo>
                  <a:lnTo>
                    <a:pt x="67" y="89"/>
                  </a:lnTo>
                  <a:lnTo>
                    <a:pt x="70" y="87"/>
                  </a:lnTo>
                  <a:lnTo>
                    <a:pt x="75" y="84"/>
                  </a:lnTo>
                  <a:lnTo>
                    <a:pt x="85" y="83"/>
                  </a:lnTo>
                  <a:lnTo>
                    <a:pt x="85" y="83"/>
                  </a:lnTo>
                  <a:lnTo>
                    <a:pt x="88" y="83"/>
                  </a:lnTo>
                  <a:lnTo>
                    <a:pt x="92" y="86"/>
                  </a:lnTo>
                  <a:lnTo>
                    <a:pt x="95" y="89"/>
                  </a:lnTo>
                  <a:lnTo>
                    <a:pt x="98" y="90"/>
                  </a:lnTo>
                  <a:lnTo>
                    <a:pt x="98" y="90"/>
                  </a:lnTo>
                  <a:lnTo>
                    <a:pt x="101" y="90"/>
                  </a:lnTo>
                  <a:lnTo>
                    <a:pt x="105" y="91"/>
                  </a:lnTo>
                  <a:lnTo>
                    <a:pt x="108" y="94"/>
                  </a:lnTo>
                  <a:lnTo>
                    <a:pt x="109" y="98"/>
                  </a:lnTo>
                  <a:lnTo>
                    <a:pt x="109" y="98"/>
                  </a:lnTo>
                  <a:lnTo>
                    <a:pt x="115" y="107"/>
                  </a:lnTo>
                  <a:lnTo>
                    <a:pt x="119" y="114"/>
                  </a:lnTo>
                  <a:lnTo>
                    <a:pt x="119" y="114"/>
                  </a:lnTo>
                  <a:lnTo>
                    <a:pt x="122" y="120"/>
                  </a:lnTo>
                  <a:lnTo>
                    <a:pt x="124" y="124"/>
                  </a:lnTo>
                  <a:lnTo>
                    <a:pt x="124" y="124"/>
                  </a:lnTo>
                  <a:lnTo>
                    <a:pt x="122" y="126"/>
                  </a:lnTo>
                  <a:lnTo>
                    <a:pt x="121" y="124"/>
                  </a:lnTo>
                  <a:lnTo>
                    <a:pt x="112" y="123"/>
                  </a:lnTo>
                  <a:lnTo>
                    <a:pt x="112" y="123"/>
                  </a:lnTo>
                  <a:lnTo>
                    <a:pt x="109" y="123"/>
                  </a:lnTo>
                  <a:lnTo>
                    <a:pt x="108" y="124"/>
                  </a:lnTo>
                  <a:lnTo>
                    <a:pt x="106" y="130"/>
                  </a:lnTo>
                  <a:lnTo>
                    <a:pt x="106" y="130"/>
                  </a:lnTo>
                  <a:lnTo>
                    <a:pt x="105" y="133"/>
                  </a:lnTo>
                  <a:lnTo>
                    <a:pt x="102" y="137"/>
                  </a:lnTo>
                  <a:lnTo>
                    <a:pt x="97" y="144"/>
                  </a:lnTo>
                  <a:lnTo>
                    <a:pt x="97" y="144"/>
                  </a:lnTo>
                  <a:lnTo>
                    <a:pt x="97" y="145"/>
                  </a:lnTo>
                  <a:lnTo>
                    <a:pt x="98" y="147"/>
                  </a:lnTo>
                  <a:lnTo>
                    <a:pt x="104" y="148"/>
                  </a:lnTo>
                  <a:lnTo>
                    <a:pt x="104" y="148"/>
                  </a:lnTo>
                  <a:lnTo>
                    <a:pt x="108" y="147"/>
                  </a:lnTo>
                  <a:lnTo>
                    <a:pt x="112" y="144"/>
                  </a:lnTo>
                  <a:lnTo>
                    <a:pt x="112" y="144"/>
                  </a:lnTo>
                  <a:lnTo>
                    <a:pt x="118" y="148"/>
                  </a:lnTo>
                  <a:lnTo>
                    <a:pt x="118" y="148"/>
                  </a:lnTo>
                  <a:lnTo>
                    <a:pt x="118" y="144"/>
                  </a:lnTo>
                  <a:lnTo>
                    <a:pt x="119" y="141"/>
                  </a:lnTo>
                  <a:lnTo>
                    <a:pt x="125" y="137"/>
                  </a:lnTo>
                  <a:lnTo>
                    <a:pt x="125" y="137"/>
                  </a:lnTo>
                  <a:lnTo>
                    <a:pt x="129" y="131"/>
                  </a:lnTo>
                  <a:lnTo>
                    <a:pt x="132" y="127"/>
                  </a:lnTo>
                  <a:lnTo>
                    <a:pt x="135" y="123"/>
                  </a:lnTo>
                  <a:lnTo>
                    <a:pt x="139" y="120"/>
                  </a:lnTo>
                  <a:lnTo>
                    <a:pt x="139" y="120"/>
                  </a:lnTo>
                  <a:lnTo>
                    <a:pt x="146" y="118"/>
                  </a:lnTo>
                  <a:lnTo>
                    <a:pt x="151" y="117"/>
                  </a:lnTo>
                  <a:lnTo>
                    <a:pt x="156" y="117"/>
                  </a:lnTo>
                  <a:lnTo>
                    <a:pt x="156" y="117"/>
                  </a:lnTo>
                  <a:lnTo>
                    <a:pt x="159" y="118"/>
                  </a:lnTo>
                  <a:lnTo>
                    <a:pt x="161" y="120"/>
                  </a:lnTo>
                  <a:lnTo>
                    <a:pt x="159" y="123"/>
                  </a:lnTo>
                  <a:lnTo>
                    <a:pt x="156" y="126"/>
                  </a:lnTo>
                  <a:lnTo>
                    <a:pt x="156" y="127"/>
                  </a:lnTo>
                  <a:lnTo>
                    <a:pt x="159" y="128"/>
                  </a:lnTo>
                  <a:lnTo>
                    <a:pt x="159" y="128"/>
                  </a:lnTo>
                  <a:lnTo>
                    <a:pt x="165" y="130"/>
                  </a:lnTo>
                  <a:lnTo>
                    <a:pt x="173" y="130"/>
                  </a:lnTo>
                  <a:lnTo>
                    <a:pt x="180" y="130"/>
                  </a:lnTo>
                  <a:lnTo>
                    <a:pt x="183" y="130"/>
                  </a:lnTo>
                  <a:lnTo>
                    <a:pt x="185" y="131"/>
                  </a:lnTo>
                  <a:lnTo>
                    <a:pt x="185" y="131"/>
                  </a:lnTo>
                  <a:lnTo>
                    <a:pt x="183" y="134"/>
                  </a:lnTo>
                  <a:lnTo>
                    <a:pt x="182" y="135"/>
                  </a:lnTo>
                  <a:lnTo>
                    <a:pt x="173" y="138"/>
                  </a:lnTo>
                  <a:lnTo>
                    <a:pt x="166" y="141"/>
                  </a:lnTo>
                  <a:lnTo>
                    <a:pt x="163" y="144"/>
                  </a:lnTo>
                  <a:lnTo>
                    <a:pt x="163" y="144"/>
                  </a:lnTo>
                  <a:lnTo>
                    <a:pt x="165" y="145"/>
                  </a:lnTo>
                  <a:lnTo>
                    <a:pt x="171" y="147"/>
                  </a:lnTo>
                  <a:lnTo>
                    <a:pt x="179" y="151"/>
                  </a:lnTo>
                  <a:lnTo>
                    <a:pt x="179" y="151"/>
                  </a:lnTo>
                  <a:lnTo>
                    <a:pt x="180" y="154"/>
                  </a:lnTo>
                  <a:lnTo>
                    <a:pt x="180" y="157"/>
                  </a:lnTo>
                  <a:lnTo>
                    <a:pt x="179" y="161"/>
                  </a:lnTo>
                  <a:lnTo>
                    <a:pt x="180" y="164"/>
                  </a:lnTo>
                  <a:lnTo>
                    <a:pt x="180" y="164"/>
                  </a:lnTo>
                  <a:lnTo>
                    <a:pt x="182" y="164"/>
                  </a:lnTo>
                  <a:lnTo>
                    <a:pt x="185" y="164"/>
                  </a:lnTo>
                  <a:lnTo>
                    <a:pt x="193" y="160"/>
                  </a:lnTo>
                  <a:lnTo>
                    <a:pt x="193" y="160"/>
                  </a:lnTo>
                  <a:lnTo>
                    <a:pt x="196" y="158"/>
                  </a:lnTo>
                  <a:lnTo>
                    <a:pt x="200" y="157"/>
                  </a:lnTo>
                  <a:lnTo>
                    <a:pt x="205" y="155"/>
                  </a:lnTo>
                  <a:lnTo>
                    <a:pt x="209" y="154"/>
                  </a:lnTo>
                  <a:lnTo>
                    <a:pt x="209" y="154"/>
                  </a:lnTo>
                  <a:lnTo>
                    <a:pt x="215" y="151"/>
                  </a:lnTo>
                  <a:lnTo>
                    <a:pt x="220" y="151"/>
                  </a:lnTo>
                  <a:lnTo>
                    <a:pt x="226" y="151"/>
                  </a:lnTo>
                  <a:lnTo>
                    <a:pt x="230" y="151"/>
                  </a:lnTo>
                  <a:lnTo>
                    <a:pt x="230" y="151"/>
                  </a:lnTo>
                  <a:lnTo>
                    <a:pt x="230" y="148"/>
                  </a:lnTo>
                  <a:lnTo>
                    <a:pt x="227" y="147"/>
                  </a:lnTo>
                  <a:lnTo>
                    <a:pt x="222" y="147"/>
                  </a:lnTo>
                  <a:lnTo>
                    <a:pt x="213" y="147"/>
                  </a:lnTo>
                  <a:lnTo>
                    <a:pt x="213" y="147"/>
                  </a:lnTo>
                  <a:lnTo>
                    <a:pt x="209" y="145"/>
                  </a:lnTo>
                  <a:lnTo>
                    <a:pt x="206" y="145"/>
                  </a:lnTo>
                  <a:lnTo>
                    <a:pt x="205" y="143"/>
                  </a:lnTo>
                  <a:lnTo>
                    <a:pt x="203" y="141"/>
                  </a:lnTo>
                  <a:lnTo>
                    <a:pt x="200" y="137"/>
                  </a:lnTo>
                  <a:lnTo>
                    <a:pt x="200" y="133"/>
                  </a:lnTo>
                  <a:lnTo>
                    <a:pt x="200" y="133"/>
                  </a:lnTo>
                  <a:lnTo>
                    <a:pt x="203" y="130"/>
                  </a:lnTo>
                  <a:lnTo>
                    <a:pt x="207" y="126"/>
                  </a:lnTo>
                  <a:lnTo>
                    <a:pt x="215" y="123"/>
                  </a:lnTo>
                  <a:lnTo>
                    <a:pt x="220" y="120"/>
                  </a:lnTo>
                  <a:lnTo>
                    <a:pt x="220" y="120"/>
                  </a:lnTo>
                  <a:lnTo>
                    <a:pt x="232" y="118"/>
                  </a:lnTo>
                  <a:lnTo>
                    <a:pt x="242" y="114"/>
                  </a:lnTo>
                  <a:lnTo>
                    <a:pt x="242" y="114"/>
                  </a:lnTo>
                  <a:lnTo>
                    <a:pt x="254" y="111"/>
                  </a:lnTo>
                  <a:lnTo>
                    <a:pt x="254" y="111"/>
                  </a:lnTo>
                  <a:lnTo>
                    <a:pt x="253" y="106"/>
                  </a:lnTo>
                  <a:lnTo>
                    <a:pt x="253" y="104"/>
                  </a:lnTo>
                  <a:lnTo>
                    <a:pt x="254" y="103"/>
                  </a:lnTo>
                  <a:lnTo>
                    <a:pt x="254" y="10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5" name="Belarus">
              <a:extLst>
                <a:ext uri="{FF2B5EF4-FFF2-40B4-BE49-F238E27FC236}">
                  <a16:creationId xmlns:a16="http://schemas.microsoft.com/office/drawing/2014/main" id="{7A7DD2F5-15AB-44BE-DF13-F09ED1CB71E4}"/>
                </a:ext>
              </a:extLst>
            </p:cNvPr>
            <p:cNvSpPr>
              <a:spLocks/>
            </p:cNvSpPr>
            <p:nvPr/>
          </p:nvSpPr>
          <p:spPr bwMode="auto">
            <a:xfrm>
              <a:off x="7801006" y="1896692"/>
              <a:ext cx="229109" cy="164529"/>
            </a:xfrm>
            <a:custGeom>
              <a:avLst/>
              <a:gdLst/>
              <a:ahLst/>
              <a:cxnLst>
                <a:cxn ang="0">
                  <a:pos x="138" y="51"/>
                </a:cxn>
                <a:cxn ang="0">
                  <a:pos x="131" y="44"/>
                </a:cxn>
                <a:cxn ang="0">
                  <a:pos x="128" y="40"/>
                </a:cxn>
                <a:cxn ang="0">
                  <a:pos x="124" y="34"/>
                </a:cxn>
                <a:cxn ang="0">
                  <a:pos x="122" y="23"/>
                </a:cxn>
                <a:cxn ang="0">
                  <a:pos x="122" y="13"/>
                </a:cxn>
                <a:cxn ang="0">
                  <a:pos x="114" y="9"/>
                </a:cxn>
                <a:cxn ang="0">
                  <a:pos x="105" y="7"/>
                </a:cxn>
                <a:cxn ang="0">
                  <a:pos x="97" y="7"/>
                </a:cxn>
                <a:cxn ang="0">
                  <a:pos x="91" y="3"/>
                </a:cxn>
                <a:cxn ang="0">
                  <a:pos x="87" y="4"/>
                </a:cxn>
                <a:cxn ang="0">
                  <a:pos x="81" y="1"/>
                </a:cxn>
                <a:cxn ang="0">
                  <a:pos x="75" y="1"/>
                </a:cxn>
                <a:cxn ang="0">
                  <a:pos x="71" y="7"/>
                </a:cxn>
                <a:cxn ang="0">
                  <a:pos x="62" y="7"/>
                </a:cxn>
                <a:cxn ang="0">
                  <a:pos x="58" y="9"/>
                </a:cxn>
                <a:cxn ang="0">
                  <a:pos x="54" y="17"/>
                </a:cxn>
                <a:cxn ang="0">
                  <a:pos x="51" y="24"/>
                </a:cxn>
                <a:cxn ang="0">
                  <a:pos x="48" y="26"/>
                </a:cxn>
                <a:cxn ang="0">
                  <a:pos x="47" y="28"/>
                </a:cxn>
                <a:cxn ang="0">
                  <a:pos x="38" y="36"/>
                </a:cxn>
                <a:cxn ang="0">
                  <a:pos x="35" y="43"/>
                </a:cxn>
                <a:cxn ang="0">
                  <a:pos x="27" y="46"/>
                </a:cxn>
                <a:cxn ang="0">
                  <a:pos x="23" y="50"/>
                </a:cxn>
                <a:cxn ang="0">
                  <a:pos x="17" y="50"/>
                </a:cxn>
                <a:cxn ang="0">
                  <a:pos x="6" y="51"/>
                </a:cxn>
                <a:cxn ang="0">
                  <a:pos x="6" y="58"/>
                </a:cxn>
                <a:cxn ang="0">
                  <a:pos x="8" y="63"/>
                </a:cxn>
                <a:cxn ang="0">
                  <a:pos x="10" y="74"/>
                </a:cxn>
                <a:cxn ang="0">
                  <a:pos x="3" y="81"/>
                </a:cxn>
                <a:cxn ang="0">
                  <a:pos x="0" y="85"/>
                </a:cxn>
                <a:cxn ang="0">
                  <a:pos x="4" y="91"/>
                </a:cxn>
                <a:cxn ang="0">
                  <a:pos x="4" y="102"/>
                </a:cxn>
                <a:cxn ang="0">
                  <a:pos x="11" y="101"/>
                </a:cxn>
                <a:cxn ang="0">
                  <a:pos x="17" y="95"/>
                </a:cxn>
                <a:cxn ang="0">
                  <a:pos x="24" y="94"/>
                </a:cxn>
                <a:cxn ang="0">
                  <a:pos x="51" y="97"/>
                </a:cxn>
                <a:cxn ang="0">
                  <a:pos x="58" y="98"/>
                </a:cxn>
                <a:cxn ang="0">
                  <a:pos x="65" y="100"/>
                </a:cxn>
                <a:cxn ang="0">
                  <a:pos x="77" y="101"/>
                </a:cxn>
                <a:cxn ang="0">
                  <a:pos x="81" y="101"/>
                </a:cxn>
                <a:cxn ang="0">
                  <a:pos x="87" y="102"/>
                </a:cxn>
                <a:cxn ang="0">
                  <a:pos x="95" y="105"/>
                </a:cxn>
                <a:cxn ang="0">
                  <a:pos x="105" y="104"/>
                </a:cxn>
                <a:cxn ang="0">
                  <a:pos x="112" y="107"/>
                </a:cxn>
                <a:cxn ang="0">
                  <a:pos x="115" y="101"/>
                </a:cxn>
                <a:cxn ang="0">
                  <a:pos x="119" y="94"/>
                </a:cxn>
                <a:cxn ang="0">
                  <a:pos x="128" y="90"/>
                </a:cxn>
                <a:cxn ang="0">
                  <a:pos x="132" y="81"/>
                </a:cxn>
                <a:cxn ang="0">
                  <a:pos x="129" y="70"/>
                </a:cxn>
                <a:cxn ang="0">
                  <a:pos x="132" y="67"/>
                </a:cxn>
                <a:cxn ang="0">
                  <a:pos x="141" y="68"/>
                </a:cxn>
                <a:cxn ang="0">
                  <a:pos x="149" y="64"/>
                </a:cxn>
                <a:cxn ang="0">
                  <a:pos x="148" y="58"/>
                </a:cxn>
                <a:cxn ang="0">
                  <a:pos x="141" y="53"/>
                </a:cxn>
              </a:cxnLst>
              <a:rect l="0" t="0" r="r" b="b"/>
              <a:pathLst>
                <a:path w="149" h="107">
                  <a:moveTo>
                    <a:pt x="141" y="53"/>
                  </a:moveTo>
                  <a:lnTo>
                    <a:pt x="141" y="53"/>
                  </a:lnTo>
                  <a:lnTo>
                    <a:pt x="138" y="51"/>
                  </a:lnTo>
                  <a:lnTo>
                    <a:pt x="136" y="48"/>
                  </a:lnTo>
                  <a:lnTo>
                    <a:pt x="134" y="46"/>
                  </a:lnTo>
                  <a:lnTo>
                    <a:pt x="131" y="44"/>
                  </a:lnTo>
                  <a:lnTo>
                    <a:pt x="131" y="44"/>
                  </a:lnTo>
                  <a:lnTo>
                    <a:pt x="129" y="43"/>
                  </a:lnTo>
                  <a:lnTo>
                    <a:pt x="128" y="40"/>
                  </a:lnTo>
                  <a:lnTo>
                    <a:pt x="126" y="37"/>
                  </a:lnTo>
                  <a:lnTo>
                    <a:pt x="124" y="34"/>
                  </a:lnTo>
                  <a:lnTo>
                    <a:pt x="124" y="34"/>
                  </a:lnTo>
                  <a:lnTo>
                    <a:pt x="122" y="31"/>
                  </a:lnTo>
                  <a:lnTo>
                    <a:pt x="122" y="28"/>
                  </a:lnTo>
                  <a:lnTo>
                    <a:pt x="122" y="23"/>
                  </a:lnTo>
                  <a:lnTo>
                    <a:pt x="122" y="23"/>
                  </a:lnTo>
                  <a:lnTo>
                    <a:pt x="122" y="16"/>
                  </a:lnTo>
                  <a:lnTo>
                    <a:pt x="122" y="13"/>
                  </a:lnTo>
                  <a:lnTo>
                    <a:pt x="121" y="11"/>
                  </a:lnTo>
                  <a:lnTo>
                    <a:pt x="121" y="11"/>
                  </a:lnTo>
                  <a:lnTo>
                    <a:pt x="114" y="9"/>
                  </a:lnTo>
                  <a:lnTo>
                    <a:pt x="109" y="7"/>
                  </a:lnTo>
                  <a:lnTo>
                    <a:pt x="105" y="7"/>
                  </a:lnTo>
                  <a:lnTo>
                    <a:pt x="105" y="7"/>
                  </a:lnTo>
                  <a:lnTo>
                    <a:pt x="101" y="9"/>
                  </a:lnTo>
                  <a:lnTo>
                    <a:pt x="98" y="9"/>
                  </a:lnTo>
                  <a:lnTo>
                    <a:pt x="97" y="7"/>
                  </a:lnTo>
                  <a:lnTo>
                    <a:pt x="97" y="7"/>
                  </a:lnTo>
                  <a:lnTo>
                    <a:pt x="94" y="4"/>
                  </a:lnTo>
                  <a:lnTo>
                    <a:pt x="91" y="3"/>
                  </a:lnTo>
                  <a:lnTo>
                    <a:pt x="89" y="3"/>
                  </a:lnTo>
                  <a:lnTo>
                    <a:pt x="89" y="3"/>
                  </a:lnTo>
                  <a:lnTo>
                    <a:pt x="87" y="4"/>
                  </a:lnTo>
                  <a:lnTo>
                    <a:pt x="84" y="3"/>
                  </a:lnTo>
                  <a:lnTo>
                    <a:pt x="81" y="1"/>
                  </a:lnTo>
                  <a:lnTo>
                    <a:pt x="81" y="1"/>
                  </a:lnTo>
                  <a:lnTo>
                    <a:pt x="80" y="0"/>
                  </a:lnTo>
                  <a:lnTo>
                    <a:pt x="80" y="0"/>
                  </a:lnTo>
                  <a:lnTo>
                    <a:pt x="75" y="1"/>
                  </a:lnTo>
                  <a:lnTo>
                    <a:pt x="75" y="1"/>
                  </a:lnTo>
                  <a:lnTo>
                    <a:pt x="72" y="6"/>
                  </a:lnTo>
                  <a:lnTo>
                    <a:pt x="71" y="7"/>
                  </a:lnTo>
                  <a:lnTo>
                    <a:pt x="68" y="7"/>
                  </a:lnTo>
                  <a:lnTo>
                    <a:pt x="68" y="7"/>
                  </a:lnTo>
                  <a:lnTo>
                    <a:pt x="62" y="7"/>
                  </a:lnTo>
                  <a:lnTo>
                    <a:pt x="61" y="7"/>
                  </a:lnTo>
                  <a:lnTo>
                    <a:pt x="58" y="9"/>
                  </a:lnTo>
                  <a:lnTo>
                    <a:pt x="58" y="9"/>
                  </a:lnTo>
                  <a:lnTo>
                    <a:pt x="54" y="13"/>
                  </a:lnTo>
                  <a:lnTo>
                    <a:pt x="54" y="17"/>
                  </a:lnTo>
                  <a:lnTo>
                    <a:pt x="54" y="17"/>
                  </a:lnTo>
                  <a:lnTo>
                    <a:pt x="54" y="21"/>
                  </a:lnTo>
                  <a:lnTo>
                    <a:pt x="53" y="23"/>
                  </a:lnTo>
                  <a:lnTo>
                    <a:pt x="51" y="24"/>
                  </a:lnTo>
                  <a:lnTo>
                    <a:pt x="51" y="24"/>
                  </a:lnTo>
                  <a:lnTo>
                    <a:pt x="50" y="24"/>
                  </a:lnTo>
                  <a:lnTo>
                    <a:pt x="48" y="26"/>
                  </a:lnTo>
                  <a:lnTo>
                    <a:pt x="48" y="27"/>
                  </a:lnTo>
                  <a:lnTo>
                    <a:pt x="47" y="28"/>
                  </a:lnTo>
                  <a:lnTo>
                    <a:pt x="47" y="28"/>
                  </a:lnTo>
                  <a:lnTo>
                    <a:pt x="41" y="31"/>
                  </a:lnTo>
                  <a:lnTo>
                    <a:pt x="38" y="36"/>
                  </a:lnTo>
                  <a:lnTo>
                    <a:pt x="38" y="36"/>
                  </a:lnTo>
                  <a:lnTo>
                    <a:pt x="37" y="40"/>
                  </a:lnTo>
                  <a:lnTo>
                    <a:pt x="37" y="43"/>
                  </a:lnTo>
                  <a:lnTo>
                    <a:pt x="35" y="43"/>
                  </a:lnTo>
                  <a:lnTo>
                    <a:pt x="35" y="43"/>
                  </a:lnTo>
                  <a:lnTo>
                    <a:pt x="31" y="44"/>
                  </a:lnTo>
                  <a:lnTo>
                    <a:pt x="27" y="46"/>
                  </a:lnTo>
                  <a:lnTo>
                    <a:pt x="25" y="47"/>
                  </a:lnTo>
                  <a:lnTo>
                    <a:pt x="25" y="47"/>
                  </a:lnTo>
                  <a:lnTo>
                    <a:pt x="23" y="50"/>
                  </a:lnTo>
                  <a:lnTo>
                    <a:pt x="20" y="50"/>
                  </a:lnTo>
                  <a:lnTo>
                    <a:pt x="17" y="50"/>
                  </a:lnTo>
                  <a:lnTo>
                    <a:pt x="17" y="50"/>
                  </a:lnTo>
                  <a:lnTo>
                    <a:pt x="6" y="50"/>
                  </a:lnTo>
                  <a:lnTo>
                    <a:pt x="6" y="50"/>
                  </a:lnTo>
                  <a:lnTo>
                    <a:pt x="6" y="51"/>
                  </a:lnTo>
                  <a:lnTo>
                    <a:pt x="6" y="51"/>
                  </a:lnTo>
                  <a:lnTo>
                    <a:pt x="4" y="54"/>
                  </a:lnTo>
                  <a:lnTo>
                    <a:pt x="6" y="58"/>
                  </a:lnTo>
                  <a:lnTo>
                    <a:pt x="6" y="61"/>
                  </a:lnTo>
                  <a:lnTo>
                    <a:pt x="8" y="63"/>
                  </a:lnTo>
                  <a:lnTo>
                    <a:pt x="8" y="63"/>
                  </a:lnTo>
                  <a:lnTo>
                    <a:pt x="10" y="65"/>
                  </a:lnTo>
                  <a:lnTo>
                    <a:pt x="10" y="70"/>
                  </a:lnTo>
                  <a:lnTo>
                    <a:pt x="10" y="74"/>
                  </a:lnTo>
                  <a:lnTo>
                    <a:pt x="8" y="77"/>
                  </a:lnTo>
                  <a:lnTo>
                    <a:pt x="8" y="77"/>
                  </a:lnTo>
                  <a:lnTo>
                    <a:pt x="3" y="81"/>
                  </a:lnTo>
                  <a:lnTo>
                    <a:pt x="0" y="82"/>
                  </a:lnTo>
                  <a:lnTo>
                    <a:pt x="0" y="85"/>
                  </a:lnTo>
                  <a:lnTo>
                    <a:pt x="0" y="85"/>
                  </a:lnTo>
                  <a:lnTo>
                    <a:pt x="0" y="87"/>
                  </a:lnTo>
                  <a:lnTo>
                    <a:pt x="3" y="88"/>
                  </a:lnTo>
                  <a:lnTo>
                    <a:pt x="4" y="91"/>
                  </a:lnTo>
                  <a:lnTo>
                    <a:pt x="4" y="92"/>
                  </a:lnTo>
                  <a:lnTo>
                    <a:pt x="4" y="92"/>
                  </a:lnTo>
                  <a:lnTo>
                    <a:pt x="4" y="102"/>
                  </a:lnTo>
                  <a:lnTo>
                    <a:pt x="4" y="102"/>
                  </a:lnTo>
                  <a:lnTo>
                    <a:pt x="8" y="102"/>
                  </a:lnTo>
                  <a:lnTo>
                    <a:pt x="11" y="101"/>
                  </a:lnTo>
                  <a:lnTo>
                    <a:pt x="13" y="100"/>
                  </a:lnTo>
                  <a:lnTo>
                    <a:pt x="13" y="100"/>
                  </a:lnTo>
                  <a:lnTo>
                    <a:pt x="17" y="95"/>
                  </a:lnTo>
                  <a:lnTo>
                    <a:pt x="20" y="94"/>
                  </a:lnTo>
                  <a:lnTo>
                    <a:pt x="24" y="94"/>
                  </a:lnTo>
                  <a:lnTo>
                    <a:pt x="24" y="94"/>
                  </a:lnTo>
                  <a:lnTo>
                    <a:pt x="38" y="94"/>
                  </a:lnTo>
                  <a:lnTo>
                    <a:pt x="47" y="95"/>
                  </a:lnTo>
                  <a:lnTo>
                    <a:pt x="51" y="97"/>
                  </a:lnTo>
                  <a:lnTo>
                    <a:pt x="51" y="97"/>
                  </a:lnTo>
                  <a:lnTo>
                    <a:pt x="54" y="98"/>
                  </a:lnTo>
                  <a:lnTo>
                    <a:pt x="58" y="98"/>
                  </a:lnTo>
                  <a:lnTo>
                    <a:pt x="62" y="98"/>
                  </a:lnTo>
                  <a:lnTo>
                    <a:pt x="65" y="100"/>
                  </a:lnTo>
                  <a:lnTo>
                    <a:pt x="65" y="100"/>
                  </a:lnTo>
                  <a:lnTo>
                    <a:pt x="72" y="102"/>
                  </a:lnTo>
                  <a:lnTo>
                    <a:pt x="75" y="102"/>
                  </a:lnTo>
                  <a:lnTo>
                    <a:pt x="77" y="101"/>
                  </a:lnTo>
                  <a:lnTo>
                    <a:pt x="77" y="101"/>
                  </a:lnTo>
                  <a:lnTo>
                    <a:pt x="78" y="101"/>
                  </a:lnTo>
                  <a:lnTo>
                    <a:pt x="81" y="101"/>
                  </a:lnTo>
                  <a:lnTo>
                    <a:pt x="84" y="102"/>
                  </a:lnTo>
                  <a:lnTo>
                    <a:pt x="87" y="102"/>
                  </a:lnTo>
                  <a:lnTo>
                    <a:pt x="87" y="102"/>
                  </a:lnTo>
                  <a:lnTo>
                    <a:pt x="89" y="101"/>
                  </a:lnTo>
                  <a:lnTo>
                    <a:pt x="92" y="102"/>
                  </a:lnTo>
                  <a:lnTo>
                    <a:pt x="95" y="105"/>
                  </a:lnTo>
                  <a:lnTo>
                    <a:pt x="98" y="105"/>
                  </a:lnTo>
                  <a:lnTo>
                    <a:pt x="98" y="105"/>
                  </a:lnTo>
                  <a:lnTo>
                    <a:pt x="105" y="104"/>
                  </a:lnTo>
                  <a:lnTo>
                    <a:pt x="109" y="105"/>
                  </a:lnTo>
                  <a:lnTo>
                    <a:pt x="112" y="107"/>
                  </a:lnTo>
                  <a:lnTo>
                    <a:pt x="112" y="107"/>
                  </a:lnTo>
                  <a:lnTo>
                    <a:pt x="114" y="107"/>
                  </a:lnTo>
                  <a:lnTo>
                    <a:pt x="114" y="105"/>
                  </a:lnTo>
                  <a:lnTo>
                    <a:pt x="115" y="101"/>
                  </a:lnTo>
                  <a:lnTo>
                    <a:pt x="115" y="101"/>
                  </a:lnTo>
                  <a:lnTo>
                    <a:pt x="117" y="98"/>
                  </a:lnTo>
                  <a:lnTo>
                    <a:pt x="119" y="94"/>
                  </a:lnTo>
                  <a:lnTo>
                    <a:pt x="125" y="91"/>
                  </a:lnTo>
                  <a:lnTo>
                    <a:pt x="125" y="91"/>
                  </a:lnTo>
                  <a:lnTo>
                    <a:pt x="128" y="90"/>
                  </a:lnTo>
                  <a:lnTo>
                    <a:pt x="135" y="88"/>
                  </a:lnTo>
                  <a:lnTo>
                    <a:pt x="135" y="88"/>
                  </a:lnTo>
                  <a:lnTo>
                    <a:pt x="132" y="81"/>
                  </a:lnTo>
                  <a:lnTo>
                    <a:pt x="132" y="81"/>
                  </a:lnTo>
                  <a:lnTo>
                    <a:pt x="129" y="73"/>
                  </a:lnTo>
                  <a:lnTo>
                    <a:pt x="129" y="70"/>
                  </a:lnTo>
                  <a:lnTo>
                    <a:pt x="129" y="67"/>
                  </a:lnTo>
                  <a:lnTo>
                    <a:pt x="129" y="67"/>
                  </a:lnTo>
                  <a:lnTo>
                    <a:pt x="132" y="67"/>
                  </a:lnTo>
                  <a:lnTo>
                    <a:pt x="135" y="67"/>
                  </a:lnTo>
                  <a:lnTo>
                    <a:pt x="138" y="68"/>
                  </a:lnTo>
                  <a:lnTo>
                    <a:pt x="141" y="68"/>
                  </a:lnTo>
                  <a:lnTo>
                    <a:pt x="141" y="68"/>
                  </a:lnTo>
                  <a:lnTo>
                    <a:pt x="146" y="65"/>
                  </a:lnTo>
                  <a:lnTo>
                    <a:pt x="149" y="64"/>
                  </a:lnTo>
                  <a:lnTo>
                    <a:pt x="149" y="61"/>
                  </a:lnTo>
                  <a:lnTo>
                    <a:pt x="149" y="61"/>
                  </a:lnTo>
                  <a:lnTo>
                    <a:pt x="148" y="58"/>
                  </a:lnTo>
                  <a:lnTo>
                    <a:pt x="146" y="55"/>
                  </a:lnTo>
                  <a:lnTo>
                    <a:pt x="141" y="53"/>
                  </a:lnTo>
                  <a:lnTo>
                    <a:pt x="141" y="5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6" name="Latvia">
              <a:extLst>
                <a:ext uri="{FF2B5EF4-FFF2-40B4-BE49-F238E27FC236}">
                  <a16:creationId xmlns:a16="http://schemas.microsoft.com/office/drawing/2014/main" id="{83D97B3B-528B-194E-988B-C09A773FBDAE}"/>
                </a:ext>
              </a:extLst>
            </p:cNvPr>
            <p:cNvSpPr>
              <a:spLocks/>
            </p:cNvSpPr>
            <p:nvPr/>
          </p:nvSpPr>
          <p:spPr bwMode="auto">
            <a:xfrm>
              <a:off x="7744114" y="1830572"/>
              <a:ext cx="179904" cy="86108"/>
            </a:xfrm>
            <a:custGeom>
              <a:avLst/>
              <a:gdLst/>
              <a:ahLst/>
              <a:cxnLst>
                <a:cxn ang="0">
                  <a:pos x="38" y="39"/>
                </a:cxn>
                <a:cxn ang="0">
                  <a:pos x="54" y="39"/>
                </a:cxn>
                <a:cxn ang="0">
                  <a:pos x="58" y="39"/>
                </a:cxn>
                <a:cxn ang="0">
                  <a:pos x="64" y="40"/>
                </a:cxn>
                <a:cxn ang="0">
                  <a:pos x="68" y="42"/>
                </a:cxn>
                <a:cxn ang="0">
                  <a:pos x="71" y="43"/>
                </a:cxn>
                <a:cxn ang="0">
                  <a:pos x="84" y="50"/>
                </a:cxn>
                <a:cxn ang="0">
                  <a:pos x="91" y="56"/>
                </a:cxn>
                <a:cxn ang="0">
                  <a:pos x="95" y="52"/>
                </a:cxn>
                <a:cxn ang="0">
                  <a:pos x="98" y="50"/>
                </a:cxn>
                <a:cxn ang="0">
                  <a:pos x="105" y="50"/>
                </a:cxn>
                <a:cxn ang="0">
                  <a:pos x="108" y="50"/>
                </a:cxn>
                <a:cxn ang="0">
                  <a:pos x="112" y="44"/>
                </a:cxn>
                <a:cxn ang="0">
                  <a:pos x="117" y="43"/>
                </a:cxn>
                <a:cxn ang="0">
                  <a:pos x="115" y="37"/>
                </a:cxn>
                <a:cxn ang="0">
                  <a:pos x="114" y="33"/>
                </a:cxn>
                <a:cxn ang="0">
                  <a:pos x="108" y="26"/>
                </a:cxn>
                <a:cxn ang="0">
                  <a:pos x="108" y="23"/>
                </a:cxn>
                <a:cxn ang="0">
                  <a:pos x="108" y="17"/>
                </a:cxn>
                <a:cxn ang="0">
                  <a:pos x="107" y="15"/>
                </a:cxn>
                <a:cxn ang="0">
                  <a:pos x="104" y="10"/>
                </a:cxn>
                <a:cxn ang="0">
                  <a:pos x="88" y="10"/>
                </a:cxn>
                <a:cxn ang="0">
                  <a:pos x="85" y="9"/>
                </a:cxn>
                <a:cxn ang="0">
                  <a:pos x="72" y="0"/>
                </a:cxn>
                <a:cxn ang="0">
                  <a:pos x="65" y="0"/>
                </a:cxn>
                <a:cxn ang="0">
                  <a:pos x="55" y="0"/>
                </a:cxn>
                <a:cxn ang="0">
                  <a:pos x="53" y="7"/>
                </a:cxn>
                <a:cxn ang="0">
                  <a:pos x="54" y="16"/>
                </a:cxn>
                <a:cxn ang="0">
                  <a:pos x="53" y="20"/>
                </a:cxn>
                <a:cxn ang="0">
                  <a:pos x="41" y="23"/>
                </a:cxn>
                <a:cxn ang="0">
                  <a:pos x="37" y="20"/>
                </a:cxn>
                <a:cxn ang="0">
                  <a:pos x="27" y="6"/>
                </a:cxn>
                <a:cxn ang="0">
                  <a:pos x="25" y="5"/>
                </a:cxn>
                <a:cxn ang="0">
                  <a:pos x="20" y="7"/>
                </a:cxn>
                <a:cxn ang="0">
                  <a:pos x="11" y="13"/>
                </a:cxn>
                <a:cxn ang="0">
                  <a:pos x="7" y="19"/>
                </a:cxn>
                <a:cxn ang="0">
                  <a:pos x="4" y="26"/>
                </a:cxn>
                <a:cxn ang="0">
                  <a:pos x="1" y="29"/>
                </a:cxn>
                <a:cxn ang="0">
                  <a:pos x="0" y="36"/>
                </a:cxn>
                <a:cxn ang="0">
                  <a:pos x="3" y="42"/>
                </a:cxn>
                <a:cxn ang="0">
                  <a:pos x="3" y="42"/>
                </a:cxn>
                <a:cxn ang="0">
                  <a:pos x="16" y="39"/>
                </a:cxn>
                <a:cxn ang="0">
                  <a:pos x="20" y="37"/>
                </a:cxn>
                <a:cxn ang="0">
                  <a:pos x="38" y="39"/>
                </a:cxn>
              </a:cxnLst>
              <a:rect l="0" t="0" r="r" b="b"/>
              <a:pathLst>
                <a:path w="117" h="56">
                  <a:moveTo>
                    <a:pt x="38" y="39"/>
                  </a:moveTo>
                  <a:lnTo>
                    <a:pt x="38" y="39"/>
                  </a:lnTo>
                  <a:lnTo>
                    <a:pt x="48" y="39"/>
                  </a:lnTo>
                  <a:lnTo>
                    <a:pt x="54" y="39"/>
                  </a:lnTo>
                  <a:lnTo>
                    <a:pt x="58" y="39"/>
                  </a:lnTo>
                  <a:lnTo>
                    <a:pt x="58" y="39"/>
                  </a:lnTo>
                  <a:lnTo>
                    <a:pt x="62" y="39"/>
                  </a:lnTo>
                  <a:lnTo>
                    <a:pt x="64" y="40"/>
                  </a:lnTo>
                  <a:lnTo>
                    <a:pt x="65" y="42"/>
                  </a:lnTo>
                  <a:lnTo>
                    <a:pt x="68" y="42"/>
                  </a:lnTo>
                  <a:lnTo>
                    <a:pt x="68" y="42"/>
                  </a:lnTo>
                  <a:lnTo>
                    <a:pt x="71" y="43"/>
                  </a:lnTo>
                  <a:lnTo>
                    <a:pt x="75" y="44"/>
                  </a:lnTo>
                  <a:lnTo>
                    <a:pt x="84" y="50"/>
                  </a:lnTo>
                  <a:lnTo>
                    <a:pt x="84" y="50"/>
                  </a:lnTo>
                  <a:lnTo>
                    <a:pt x="91" y="56"/>
                  </a:lnTo>
                  <a:lnTo>
                    <a:pt x="91" y="56"/>
                  </a:lnTo>
                  <a:lnTo>
                    <a:pt x="95" y="52"/>
                  </a:lnTo>
                  <a:lnTo>
                    <a:pt x="95" y="52"/>
                  </a:lnTo>
                  <a:lnTo>
                    <a:pt x="98" y="50"/>
                  </a:lnTo>
                  <a:lnTo>
                    <a:pt x="99" y="50"/>
                  </a:lnTo>
                  <a:lnTo>
                    <a:pt x="105" y="50"/>
                  </a:lnTo>
                  <a:lnTo>
                    <a:pt x="105" y="50"/>
                  </a:lnTo>
                  <a:lnTo>
                    <a:pt x="108" y="50"/>
                  </a:lnTo>
                  <a:lnTo>
                    <a:pt x="109" y="49"/>
                  </a:lnTo>
                  <a:lnTo>
                    <a:pt x="112" y="44"/>
                  </a:lnTo>
                  <a:lnTo>
                    <a:pt x="112" y="44"/>
                  </a:lnTo>
                  <a:lnTo>
                    <a:pt x="117" y="43"/>
                  </a:lnTo>
                  <a:lnTo>
                    <a:pt x="117" y="43"/>
                  </a:lnTo>
                  <a:lnTo>
                    <a:pt x="115" y="37"/>
                  </a:lnTo>
                  <a:lnTo>
                    <a:pt x="114" y="33"/>
                  </a:lnTo>
                  <a:lnTo>
                    <a:pt x="114" y="33"/>
                  </a:lnTo>
                  <a:lnTo>
                    <a:pt x="109" y="29"/>
                  </a:lnTo>
                  <a:lnTo>
                    <a:pt x="108" y="26"/>
                  </a:lnTo>
                  <a:lnTo>
                    <a:pt x="108" y="23"/>
                  </a:lnTo>
                  <a:lnTo>
                    <a:pt x="108" y="23"/>
                  </a:lnTo>
                  <a:lnTo>
                    <a:pt x="109" y="19"/>
                  </a:lnTo>
                  <a:lnTo>
                    <a:pt x="108" y="17"/>
                  </a:lnTo>
                  <a:lnTo>
                    <a:pt x="107" y="15"/>
                  </a:lnTo>
                  <a:lnTo>
                    <a:pt x="107" y="15"/>
                  </a:lnTo>
                  <a:lnTo>
                    <a:pt x="104" y="10"/>
                  </a:lnTo>
                  <a:lnTo>
                    <a:pt x="104" y="10"/>
                  </a:lnTo>
                  <a:lnTo>
                    <a:pt x="94" y="10"/>
                  </a:lnTo>
                  <a:lnTo>
                    <a:pt x="88" y="10"/>
                  </a:lnTo>
                  <a:lnTo>
                    <a:pt x="88" y="10"/>
                  </a:lnTo>
                  <a:lnTo>
                    <a:pt x="85" y="9"/>
                  </a:lnTo>
                  <a:lnTo>
                    <a:pt x="80" y="6"/>
                  </a:lnTo>
                  <a:lnTo>
                    <a:pt x="72" y="0"/>
                  </a:lnTo>
                  <a:lnTo>
                    <a:pt x="72" y="0"/>
                  </a:lnTo>
                  <a:lnTo>
                    <a:pt x="65" y="0"/>
                  </a:lnTo>
                  <a:lnTo>
                    <a:pt x="55" y="0"/>
                  </a:lnTo>
                  <a:lnTo>
                    <a:pt x="55" y="0"/>
                  </a:lnTo>
                  <a:lnTo>
                    <a:pt x="53" y="5"/>
                  </a:lnTo>
                  <a:lnTo>
                    <a:pt x="53" y="7"/>
                  </a:lnTo>
                  <a:lnTo>
                    <a:pt x="54" y="16"/>
                  </a:lnTo>
                  <a:lnTo>
                    <a:pt x="54" y="16"/>
                  </a:lnTo>
                  <a:lnTo>
                    <a:pt x="53" y="19"/>
                  </a:lnTo>
                  <a:lnTo>
                    <a:pt x="53" y="20"/>
                  </a:lnTo>
                  <a:lnTo>
                    <a:pt x="48" y="22"/>
                  </a:lnTo>
                  <a:lnTo>
                    <a:pt x="41" y="23"/>
                  </a:lnTo>
                  <a:lnTo>
                    <a:pt x="41" y="23"/>
                  </a:lnTo>
                  <a:lnTo>
                    <a:pt x="37" y="20"/>
                  </a:lnTo>
                  <a:lnTo>
                    <a:pt x="33" y="16"/>
                  </a:lnTo>
                  <a:lnTo>
                    <a:pt x="27" y="6"/>
                  </a:lnTo>
                  <a:lnTo>
                    <a:pt x="27" y="6"/>
                  </a:lnTo>
                  <a:lnTo>
                    <a:pt x="25" y="5"/>
                  </a:lnTo>
                  <a:lnTo>
                    <a:pt x="24" y="5"/>
                  </a:lnTo>
                  <a:lnTo>
                    <a:pt x="20" y="7"/>
                  </a:lnTo>
                  <a:lnTo>
                    <a:pt x="11" y="13"/>
                  </a:lnTo>
                  <a:lnTo>
                    <a:pt x="11" y="13"/>
                  </a:lnTo>
                  <a:lnTo>
                    <a:pt x="8" y="16"/>
                  </a:lnTo>
                  <a:lnTo>
                    <a:pt x="7" y="19"/>
                  </a:lnTo>
                  <a:lnTo>
                    <a:pt x="6" y="23"/>
                  </a:lnTo>
                  <a:lnTo>
                    <a:pt x="4" y="26"/>
                  </a:lnTo>
                  <a:lnTo>
                    <a:pt x="4" y="26"/>
                  </a:lnTo>
                  <a:lnTo>
                    <a:pt x="1" y="29"/>
                  </a:lnTo>
                  <a:lnTo>
                    <a:pt x="0" y="32"/>
                  </a:lnTo>
                  <a:lnTo>
                    <a:pt x="0" y="36"/>
                  </a:lnTo>
                  <a:lnTo>
                    <a:pt x="3" y="42"/>
                  </a:lnTo>
                  <a:lnTo>
                    <a:pt x="3" y="42"/>
                  </a:lnTo>
                  <a:lnTo>
                    <a:pt x="3" y="42"/>
                  </a:lnTo>
                  <a:lnTo>
                    <a:pt x="3" y="42"/>
                  </a:lnTo>
                  <a:lnTo>
                    <a:pt x="10" y="40"/>
                  </a:lnTo>
                  <a:lnTo>
                    <a:pt x="16" y="39"/>
                  </a:lnTo>
                  <a:lnTo>
                    <a:pt x="16" y="39"/>
                  </a:lnTo>
                  <a:lnTo>
                    <a:pt x="20" y="37"/>
                  </a:lnTo>
                  <a:lnTo>
                    <a:pt x="27" y="37"/>
                  </a:lnTo>
                  <a:lnTo>
                    <a:pt x="38" y="39"/>
                  </a:lnTo>
                  <a:lnTo>
                    <a:pt x="38" y="3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7" name="Lithuania">
              <a:extLst>
                <a:ext uri="{FF2B5EF4-FFF2-40B4-BE49-F238E27FC236}">
                  <a16:creationId xmlns:a16="http://schemas.microsoft.com/office/drawing/2014/main" id="{03AABDB4-1DF1-4285-0403-1219CFFC0680}"/>
                </a:ext>
              </a:extLst>
            </p:cNvPr>
            <p:cNvSpPr>
              <a:spLocks/>
            </p:cNvSpPr>
            <p:nvPr/>
          </p:nvSpPr>
          <p:spPr bwMode="auto">
            <a:xfrm>
              <a:off x="7744114" y="1887465"/>
              <a:ext cx="139926" cy="86108"/>
            </a:xfrm>
            <a:custGeom>
              <a:avLst/>
              <a:gdLst/>
              <a:ahLst/>
              <a:cxnLst>
                <a:cxn ang="0">
                  <a:pos x="11" y="27"/>
                </a:cxn>
                <a:cxn ang="0">
                  <a:pos x="18" y="32"/>
                </a:cxn>
                <a:cxn ang="0">
                  <a:pos x="21" y="32"/>
                </a:cxn>
                <a:cxn ang="0">
                  <a:pos x="27" y="33"/>
                </a:cxn>
                <a:cxn ang="0">
                  <a:pos x="30" y="36"/>
                </a:cxn>
                <a:cxn ang="0">
                  <a:pos x="30" y="43"/>
                </a:cxn>
                <a:cxn ang="0">
                  <a:pos x="30" y="47"/>
                </a:cxn>
                <a:cxn ang="0">
                  <a:pos x="37" y="50"/>
                </a:cxn>
                <a:cxn ang="0">
                  <a:pos x="43" y="56"/>
                </a:cxn>
                <a:cxn ang="0">
                  <a:pos x="54" y="56"/>
                </a:cxn>
                <a:cxn ang="0">
                  <a:pos x="57" y="56"/>
                </a:cxn>
                <a:cxn ang="0">
                  <a:pos x="62" y="53"/>
                </a:cxn>
                <a:cxn ang="0">
                  <a:pos x="64" y="52"/>
                </a:cxn>
                <a:cxn ang="0">
                  <a:pos x="72" y="49"/>
                </a:cxn>
                <a:cxn ang="0">
                  <a:pos x="74" y="49"/>
                </a:cxn>
                <a:cxn ang="0">
                  <a:pos x="75" y="42"/>
                </a:cxn>
                <a:cxn ang="0">
                  <a:pos x="78" y="37"/>
                </a:cxn>
                <a:cxn ang="0">
                  <a:pos x="84" y="34"/>
                </a:cxn>
                <a:cxn ang="0">
                  <a:pos x="85" y="32"/>
                </a:cxn>
                <a:cxn ang="0">
                  <a:pos x="88" y="30"/>
                </a:cxn>
                <a:cxn ang="0">
                  <a:pos x="90" y="29"/>
                </a:cxn>
                <a:cxn ang="0">
                  <a:pos x="91" y="23"/>
                </a:cxn>
                <a:cxn ang="0">
                  <a:pos x="91" y="22"/>
                </a:cxn>
                <a:cxn ang="0">
                  <a:pos x="91" y="19"/>
                </a:cxn>
                <a:cxn ang="0">
                  <a:pos x="84" y="13"/>
                </a:cxn>
                <a:cxn ang="0">
                  <a:pos x="71" y="6"/>
                </a:cxn>
                <a:cxn ang="0">
                  <a:pos x="68" y="5"/>
                </a:cxn>
                <a:cxn ang="0">
                  <a:pos x="64" y="3"/>
                </a:cxn>
                <a:cxn ang="0">
                  <a:pos x="58" y="2"/>
                </a:cxn>
                <a:cxn ang="0">
                  <a:pos x="54" y="2"/>
                </a:cxn>
                <a:cxn ang="0">
                  <a:pos x="38" y="2"/>
                </a:cxn>
                <a:cxn ang="0">
                  <a:pos x="27" y="0"/>
                </a:cxn>
                <a:cxn ang="0">
                  <a:pos x="16" y="2"/>
                </a:cxn>
                <a:cxn ang="0">
                  <a:pos x="10" y="3"/>
                </a:cxn>
                <a:cxn ang="0">
                  <a:pos x="3" y="5"/>
                </a:cxn>
                <a:cxn ang="0">
                  <a:pos x="4" y="15"/>
                </a:cxn>
                <a:cxn ang="0">
                  <a:pos x="1" y="22"/>
                </a:cxn>
                <a:cxn ang="0">
                  <a:pos x="0" y="24"/>
                </a:cxn>
                <a:cxn ang="0">
                  <a:pos x="1" y="27"/>
                </a:cxn>
                <a:cxn ang="0">
                  <a:pos x="7" y="26"/>
                </a:cxn>
                <a:cxn ang="0">
                  <a:pos x="11" y="27"/>
                </a:cxn>
              </a:cxnLst>
              <a:rect l="0" t="0" r="r" b="b"/>
              <a:pathLst>
                <a:path w="91" h="56">
                  <a:moveTo>
                    <a:pt x="11" y="27"/>
                  </a:moveTo>
                  <a:lnTo>
                    <a:pt x="11" y="27"/>
                  </a:lnTo>
                  <a:lnTo>
                    <a:pt x="16" y="30"/>
                  </a:lnTo>
                  <a:lnTo>
                    <a:pt x="18" y="32"/>
                  </a:lnTo>
                  <a:lnTo>
                    <a:pt x="21" y="32"/>
                  </a:lnTo>
                  <a:lnTo>
                    <a:pt x="21" y="32"/>
                  </a:lnTo>
                  <a:lnTo>
                    <a:pt x="23" y="32"/>
                  </a:lnTo>
                  <a:lnTo>
                    <a:pt x="27" y="33"/>
                  </a:lnTo>
                  <a:lnTo>
                    <a:pt x="28" y="34"/>
                  </a:lnTo>
                  <a:lnTo>
                    <a:pt x="30" y="36"/>
                  </a:lnTo>
                  <a:lnTo>
                    <a:pt x="30" y="36"/>
                  </a:lnTo>
                  <a:lnTo>
                    <a:pt x="30" y="43"/>
                  </a:lnTo>
                  <a:lnTo>
                    <a:pt x="30" y="46"/>
                  </a:lnTo>
                  <a:lnTo>
                    <a:pt x="30" y="47"/>
                  </a:lnTo>
                  <a:lnTo>
                    <a:pt x="30" y="47"/>
                  </a:lnTo>
                  <a:lnTo>
                    <a:pt x="37" y="50"/>
                  </a:lnTo>
                  <a:lnTo>
                    <a:pt x="40" y="53"/>
                  </a:lnTo>
                  <a:lnTo>
                    <a:pt x="43" y="56"/>
                  </a:lnTo>
                  <a:lnTo>
                    <a:pt x="43" y="56"/>
                  </a:lnTo>
                  <a:lnTo>
                    <a:pt x="54" y="56"/>
                  </a:lnTo>
                  <a:lnTo>
                    <a:pt x="54" y="56"/>
                  </a:lnTo>
                  <a:lnTo>
                    <a:pt x="57" y="56"/>
                  </a:lnTo>
                  <a:lnTo>
                    <a:pt x="60" y="56"/>
                  </a:lnTo>
                  <a:lnTo>
                    <a:pt x="62" y="53"/>
                  </a:lnTo>
                  <a:lnTo>
                    <a:pt x="62" y="53"/>
                  </a:lnTo>
                  <a:lnTo>
                    <a:pt x="64" y="52"/>
                  </a:lnTo>
                  <a:lnTo>
                    <a:pt x="68" y="50"/>
                  </a:lnTo>
                  <a:lnTo>
                    <a:pt x="72" y="49"/>
                  </a:lnTo>
                  <a:lnTo>
                    <a:pt x="72" y="49"/>
                  </a:lnTo>
                  <a:lnTo>
                    <a:pt x="74" y="49"/>
                  </a:lnTo>
                  <a:lnTo>
                    <a:pt x="74" y="46"/>
                  </a:lnTo>
                  <a:lnTo>
                    <a:pt x="75" y="42"/>
                  </a:lnTo>
                  <a:lnTo>
                    <a:pt x="75" y="42"/>
                  </a:lnTo>
                  <a:lnTo>
                    <a:pt x="78" y="37"/>
                  </a:lnTo>
                  <a:lnTo>
                    <a:pt x="84" y="34"/>
                  </a:lnTo>
                  <a:lnTo>
                    <a:pt x="84" y="34"/>
                  </a:lnTo>
                  <a:lnTo>
                    <a:pt x="85" y="33"/>
                  </a:lnTo>
                  <a:lnTo>
                    <a:pt x="85" y="32"/>
                  </a:lnTo>
                  <a:lnTo>
                    <a:pt x="87" y="30"/>
                  </a:lnTo>
                  <a:lnTo>
                    <a:pt x="88" y="30"/>
                  </a:lnTo>
                  <a:lnTo>
                    <a:pt x="88" y="30"/>
                  </a:lnTo>
                  <a:lnTo>
                    <a:pt x="90" y="29"/>
                  </a:lnTo>
                  <a:lnTo>
                    <a:pt x="91" y="27"/>
                  </a:lnTo>
                  <a:lnTo>
                    <a:pt x="91" y="23"/>
                  </a:lnTo>
                  <a:lnTo>
                    <a:pt x="91" y="23"/>
                  </a:lnTo>
                  <a:lnTo>
                    <a:pt x="91" y="22"/>
                  </a:lnTo>
                  <a:lnTo>
                    <a:pt x="91" y="19"/>
                  </a:lnTo>
                  <a:lnTo>
                    <a:pt x="91" y="19"/>
                  </a:lnTo>
                  <a:lnTo>
                    <a:pt x="84" y="13"/>
                  </a:lnTo>
                  <a:lnTo>
                    <a:pt x="84" y="13"/>
                  </a:lnTo>
                  <a:lnTo>
                    <a:pt x="75" y="7"/>
                  </a:lnTo>
                  <a:lnTo>
                    <a:pt x="71" y="6"/>
                  </a:lnTo>
                  <a:lnTo>
                    <a:pt x="68" y="5"/>
                  </a:lnTo>
                  <a:lnTo>
                    <a:pt x="68" y="5"/>
                  </a:lnTo>
                  <a:lnTo>
                    <a:pt x="65" y="5"/>
                  </a:lnTo>
                  <a:lnTo>
                    <a:pt x="64" y="3"/>
                  </a:lnTo>
                  <a:lnTo>
                    <a:pt x="62" y="2"/>
                  </a:lnTo>
                  <a:lnTo>
                    <a:pt x="58" y="2"/>
                  </a:lnTo>
                  <a:lnTo>
                    <a:pt x="58" y="2"/>
                  </a:lnTo>
                  <a:lnTo>
                    <a:pt x="54" y="2"/>
                  </a:lnTo>
                  <a:lnTo>
                    <a:pt x="48" y="2"/>
                  </a:lnTo>
                  <a:lnTo>
                    <a:pt x="38" y="2"/>
                  </a:lnTo>
                  <a:lnTo>
                    <a:pt x="38" y="2"/>
                  </a:lnTo>
                  <a:lnTo>
                    <a:pt x="27" y="0"/>
                  </a:lnTo>
                  <a:lnTo>
                    <a:pt x="20" y="0"/>
                  </a:lnTo>
                  <a:lnTo>
                    <a:pt x="16" y="2"/>
                  </a:lnTo>
                  <a:lnTo>
                    <a:pt x="16" y="2"/>
                  </a:lnTo>
                  <a:lnTo>
                    <a:pt x="10" y="3"/>
                  </a:lnTo>
                  <a:lnTo>
                    <a:pt x="3" y="5"/>
                  </a:lnTo>
                  <a:lnTo>
                    <a:pt x="3" y="5"/>
                  </a:lnTo>
                  <a:lnTo>
                    <a:pt x="4" y="10"/>
                  </a:lnTo>
                  <a:lnTo>
                    <a:pt x="4" y="15"/>
                  </a:lnTo>
                  <a:lnTo>
                    <a:pt x="3" y="19"/>
                  </a:lnTo>
                  <a:lnTo>
                    <a:pt x="1" y="22"/>
                  </a:lnTo>
                  <a:lnTo>
                    <a:pt x="1" y="22"/>
                  </a:lnTo>
                  <a:lnTo>
                    <a:pt x="0" y="24"/>
                  </a:lnTo>
                  <a:lnTo>
                    <a:pt x="0" y="24"/>
                  </a:lnTo>
                  <a:lnTo>
                    <a:pt x="1" y="27"/>
                  </a:lnTo>
                  <a:lnTo>
                    <a:pt x="1" y="27"/>
                  </a:lnTo>
                  <a:lnTo>
                    <a:pt x="7" y="26"/>
                  </a:lnTo>
                  <a:lnTo>
                    <a:pt x="10" y="26"/>
                  </a:lnTo>
                  <a:lnTo>
                    <a:pt x="11" y="27"/>
                  </a:lnTo>
                  <a:lnTo>
                    <a:pt x="11" y="2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8" name="Slovenia">
              <a:extLst>
                <a:ext uri="{FF2B5EF4-FFF2-40B4-BE49-F238E27FC236}">
                  <a16:creationId xmlns:a16="http://schemas.microsoft.com/office/drawing/2014/main" id="{6A3BA963-6708-E6CD-1290-9504564B2BCE}"/>
                </a:ext>
              </a:extLst>
            </p:cNvPr>
            <p:cNvSpPr>
              <a:spLocks/>
            </p:cNvSpPr>
            <p:nvPr/>
          </p:nvSpPr>
          <p:spPr bwMode="auto">
            <a:xfrm>
              <a:off x="7553444" y="2207294"/>
              <a:ext cx="83032" cy="43054"/>
            </a:xfrm>
            <a:custGeom>
              <a:avLst/>
              <a:gdLst/>
              <a:ahLst/>
              <a:cxnLst>
                <a:cxn ang="0">
                  <a:pos x="0" y="26"/>
                </a:cxn>
                <a:cxn ang="0">
                  <a:pos x="0" y="26"/>
                </a:cxn>
                <a:cxn ang="0">
                  <a:pos x="7" y="24"/>
                </a:cxn>
                <a:cxn ang="0">
                  <a:pos x="12" y="24"/>
                </a:cxn>
                <a:cxn ang="0">
                  <a:pos x="12" y="24"/>
                </a:cxn>
                <a:cxn ang="0">
                  <a:pos x="13" y="26"/>
                </a:cxn>
                <a:cxn ang="0">
                  <a:pos x="14" y="28"/>
                </a:cxn>
                <a:cxn ang="0">
                  <a:pos x="14" y="28"/>
                </a:cxn>
                <a:cxn ang="0">
                  <a:pos x="26" y="27"/>
                </a:cxn>
                <a:cxn ang="0">
                  <a:pos x="26" y="27"/>
                </a:cxn>
                <a:cxn ang="0">
                  <a:pos x="27" y="27"/>
                </a:cxn>
                <a:cxn ang="0">
                  <a:pos x="31" y="27"/>
                </a:cxn>
                <a:cxn ang="0">
                  <a:pos x="34" y="28"/>
                </a:cxn>
                <a:cxn ang="0">
                  <a:pos x="36" y="27"/>
                </a:cxn>
                <a:cxn ang="0">
                  <a:pos x="36" y="27"/>
                </a:cxn>
                <a:cxn ang="0">
                  <a:pos x="37" y="23"/>
                </a:cxn>
                <a:cxn ang="0">
                  <a:pos x="39" y="21"/>
                </a:cxn>
                <a:cxn ang="0">
                  <a:pos x="41" y="20"/>
                </a:cxn>
                <a:cxn ang="0">
                  <a:pos x="41" y="20"/>
                </a:cxn>
                <a:cxn ang="0">
                  <a:pos x="43" y="18"/>
                </a:cxn>
                <a:cxn ang="0">
                  <a:pos x="43" y="17"/>
                </a:cxn>
                <a:cxn ang="0">
                  <a:pos x="43" y="14"/>
                </a:cxn>
                <a:cxn ang="0">
                  <a:pos x="44" y="13"/>
                </a:cxn>
                <a:cxn ang="0">
                  <a:pos x="44" y="13"/>
                </a:cxn>
                <a:cxn ang="0">
                  <a:pos x="51" y="9"/>
                </a:cxn>
                <a:cxn ang="0">
                  <a:pos x="54" y="6"/>
                </a:cxn>
                <a:cxn ang="0">
                  <a:pos x="54" y="6"/>
                </a:cxn>
                <a:cxn ang="0">
                  <a:pos x="53" y="3"/>
                </a:cxn>
                <a:cxn ang="0">
                  <a:pos x="51" y="0"/>
                </a:cxn>
                <a:cxn ang="0">
                  <a:pos x="51" y="0"/>
                </a:cxn>
                <a:cxn ang="0">
                  <a:pos x="47" y="1"/>
                </a:cxn>
                <a:cxn ang="0">
                  <a:pos x="44" y="3"/>
                </a:cxn>
                <a:cxn ang="0">
                  <a:pos x="40" y="3"/>
                </a:cxn>
                <a:cxn ang="0">
                  <a:pos x="40" y="3"/>
                </a:cxn>
                <a:cxn ang="0">
                  <a:pos x="36" y="4"/>
                </a:cxn>
                <a:cxn ang="0">
                  <a:pos x="31" y="6"/>
                </a:cxn>
                <a:cxn ang="0">
                  <a:pos x="29" y="7"/>
                </a:cxn>
                <a:cxn ang="0">
                  <a:pos x="26" y="9"/>
                </a:cxn>
                <a:cxn ang="0">
                  <a:pos x="26" y="9"/>
                </a:cxn>
                <a:cxn ang="0">
                  <a:pos x="19" y="7"/>
                </a:cxn>
                <a:cxn ang="0">
                  <a:pos x="9" y="4"/>
                </a:cxn>
                <a:cxn ang="0">
                  <a:pos x="9" y="4"/>
                </a:cxn>
                <a:cxn ang="0">
                  <a:pos x="2" y="4"/>
                </a:cxn>
                <a:cxn ang="0">
                  <a:pos x="2" y="4"/>
                </a:cxn>
                <a:cxn ang="0">
                  <a:pos x="2" y="14"/>
                </a:cxn>
                <a:cxn ang="0">
                  <a:pos x="0" y="26"/>
                </a:cxn>
                <a:cxn ang="0">
                  <a:pos x="0" y="26"/>
                </a:cxn>
              </a:cxnLst>
              <a:rect l="0" t="0" r="r" b="b"/>
              <a:pathLst>
                <a:path w="54" h="28">
                  <a:moveTo>
                    <a:pt x="0" y="26"/>
                  </a:moveTo>
                  <a:lnTo>
                    <a:pt x="0" y="26"/>
                  </a:lnTo>
                  <a:lnTo>
                    <a:pt x="7" y="24"/>
                  </a:lnTo>
                  <a:lnTo>
                    <a:pt x="12" y="24"/>
                  </a:lnTo>
                  <a:lnTo>
                    <a:pt x="12" y="24"/>
                  </a:lnTo>
                  <a:lnTo>
                    <a:pt x="13" y="26"/>
                  </a:lnTo>
                  <a:lnTo>
                    <a:pt x="14" y="28"/>
                  </a:lnTo>
                  <a:lnTo>
                    <a:pt x="14" y="28"/>
                  </a:lnTo>
                  <a:lnTo>
                    <a:pt x="26" y="27"/>
                  </a:lnTo>
                  <a:lnTo>
                    <a:pt x="26" y="27"/>
                  </a:lnTo>
                  <a:lnTo>
                    <a:pt x="27" y="27"/>
                  </a:lnTo>
                  <a:lnTo>
                    <a:pt x="31" y="27"/>
                  </a:lnTo>
                  <a:lnTo>
                    <a:pt x="34" y="28"/>
                  </a:lnTo>
                  <a:lnTo>
                    <a:pt x="36" y="27"/>
                  </a:lnTo>
                  <a:lnTo>
                    <a:pt x="36" y="27"/>
                  </a:lnTo>
                  <a:lnTo>
                    <a:pt x="37" y="23"/>
                  </a:lnTo>
                  <a:lnTo>
                    <a:pt x="39" y="21"/>
                  </a:lnTo>
                  <a:lnTo>
                    <a:pt x="41" y="20"/>
                  </a:lnTo>
                  <a:lnTo>
                    <a:pt x="41" y="20"/>
                  </a:lnTo>
                  <a:lnTo>
                    <a:pt x="43" y="18"/>
                  </a:lnTo>
                  <a:lnTo>
                    <a:pt x="43" y="17"/>
                  </a:lnTo>
                  <a:lnTo>
                    <a:pt x="43" y="14"/>
                  </a:lnTo>
                  <a:lnTo>
                    <a:pt x="44" y="13"/>
                  </a:lnTo>
                  <a:lnTo>
                    <a:pt x="44" y="13"/>
                  </a:lnTo>
                  <a:lnTo>
                    <a:pt x="51" y="9"/>
                  </a:lnTo>
                  <a:lnTo>
                    <a:pt x="54" y="6"/>
                  </a:lnTo>
                  <a:lnTo>
                    <a:pt x="54" y="6"/>
                  </a:lnTo>
                  <a:lnTo>
                    <a:pt x="53" y="3"/>
                  </a:lnTo>
                  <a:lnTo>
                    <a:pt x="51" y="0"/>
                  </a:lnTo>
                  <a:lnTo>
                    <a:pt x="51" y="0"/>
                  </a:lnTo>
                  <a:lnTo>
                    <a:pt x="47" y="1"/>
                  </a:lnTo>
                  <a:lnTo>
                    <a:pt x="44" y="3"/>
                  </a:lnTo>
                  <a:lnTo>
                    <a:pt x="40" y="3"/>
                  </a:lnTo>
                  <a:lnTo>
                    <a:pt x="40" y="3"/>
                  </a:lnTo>
                  <a:lnTo>
                    <a:pt x="36" y="4"/>
                  </a:lnTo>
                  <a:lnTo>
                    <a:pt x="31" y="6"/>
                  </a:lnTo>
                  <a:lnTo>
                    <a:pt x="29" y="7"/>
                  </a:lnTo>
                  <a:lnTo>
                    <a:pt x="26" y="9"/>
                  </a:lnTo>
                  <a:lnTo>
                    <a:pt x="26" y="9"/>
                  </a:lnTo>
                  <a:lnTo>
                    <a:pt x="19" y="7"/>
                  </a:lnTo>
                  <a:lnTo>
                    <a:pt x="9" y="4"/>
                  </a:lnTo>
                  <a:lnTo>
                    <a:pt x="9" y="4"/>
                  </a:lnTo>
                  <a:lnTo>
                    <a:pt x="2" y="4"/>
                  </a:lnTo>
                  <a:lnTo>
                    <a:pt x="2" y="4"/>
                  </a:lnTo>
                  <a:lnTo>
                    <a:pt x="2" y="14"/>
                  </a:lnTo>
                  <a:lnTo>
                    <a:pt x="0" y="26"/>
                  </a:lnTo>
                  <a:lnTo>
                    <a:pt x="0" y="2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59" name="Greece">
              <a:extLst>
                <a:ext uri="{FF2B5EF4-FFF2-40B4-BE49-F238E27FC236}">
                  <a16:creationId xmlns:a16="http://schemas.microsoft.com/office/drawing/2014/main" id="{4001009C-6264-2E27-5317-DC5EB2D7B9EE}"/>
                </a:ext>
              </a:extLst>
            </p:cNvPr>
            <p:cNvSpPr>
              <a:spLocks noEditPoints="1"/>
            </p:cNvSpPr>
            <p:nvPr/>
          </p:nvSpPr>
          <p:spPr bwMode="auto">
            <a:xfrm>
              <a:off x="7724123" y="2362597"/>
              <a:ext cx="158378" cy="195281"/>
            </a:xfrm>
            <a:custGeom>
              <a:avLst/>
              <a:gdLst/>
              <a:ahLst/>
              <a:cxnLst>
                <a:cxn ang="0">
                  <a:pos x="94" y="3"/>
                </a:cxn>
                <a:cxn ang="0">
                  <a:pos x="93" y="7"/>
                </a:cxn>
                <a:cxn ang="0">
                  <a:pos x="70" y="4"/>
                </a:cxn>
                <a:cxn ang="0">
                  <a:pos x="48" y="4"/>
                </a:cxn>
                <a:cxn ang="0">
                  <a:pos x="41" y="10"/>
                </a:cxn>
                <a:cxn ang="0">
                  <a:pos x="31" y="11"/>
                </a:cxn>
                <a:cxn ang="0">
                  <a:pos x="26" y="17"/>
                </a:cxn>
                <a:cxn ang="0">
                  <a:pos x="14" y="18"/>
                </a:cxn>
                <a:cxn ang="0">
                  <a:pos x="9" y="28"/>
                </a:cxn>
                <a:cxn ang="0">
                  <a:pos x="6" y="33"/>
                </a:cxn>
                <a:cxn ang="0">
                  <a:pos x="0" y="41"/>
                </a:cxn>
                <a:cxn ang="0">
                  <a:pos x="7" y="47"/>
                </a:cxn>
                <a:cxn ang="0">
                  <a:pos x="11" y="60"/>
                </a:cxn>
                <a:cxn ang="0">
                  <a:pos x="21" y="60"/>
                </a:cxn>
                <a:cxn ang="0">
                  <a:pos x="34" y="63"/>
                </a:cxn>
                <a:cxn ang="0">
                  <a:pos x="34" y="65"/>
                </a:cxn>
                <a:cxn ang="0">
                  <a:pos x="19" y="67"/>
                </a:cxn>
                <a:cxn ang="0">
                  <a:pos x="19" y="73"/>
                </a:cxn>
                <a:cxn ang="0">
                  <a:pos x="21" y="80"/>
                </a:cxn>
                <a:cxn ang="0">
                  <a:pos x="30" y="91"/>
                </a:cxn>
                <a:cxn ang="0">
                  <a:pos x="43" y="98"/>
                </a:cxn>
                <a:cxn ang="0">
                  <a:pos x="46" y="95"/>
                </a:cxn>
                <a:cxn ang="0">
                  <a:pos x="43" y="83"/>
                </a:cxn>
                <a:cxn ang="0">
                  <a:pos x="54" y="81"/>
                </a:cxn>
                <a:cxn ang="0">
                  <a:pos x="50" y="75"/>
                </a:cxn>
                <a:cxn ang="0">
                  <a:pos x="44" y="73"/>
                </a:cxn>
                <a:cxn ang="0">
                  <a:pos x="56" y="74"/>
                </a:cxn>
                <a:cxn ang="0">
                  <a:pos x="66" y="68"/>
                </a:cxn>
                <a:cxn ang="0">
                  <a:pos x="58" y="58"/>
                </a:cxn>
                <a:cxn ang="0">
                  <a:pos x="48" y="60"/>
                </a:cxn>
                <a:cxn ang="0">
                  <a:pos x="43" y="55"/>
                </a:cxn>
                <a:cxn ang="0">
                  <a:pos x="50" y="50"/>
                </a:cxn>
                <a:cxn ang="0">
                  <a:pos x="37" y="31"/>
                </a:cxn>
                <a:cxn ang="0">
                  <a:pos x="38" y="26"/>
                </a:cxn>
                <a:cxn ang="0">
                  <a:pos x="48" y="30"/>
                </a:cxn>
                <a:cxn ang="0">
                  <a:pos x="58" y="28"/>
                </a:cxn>
                <a:cxn ang="0">
                  <a:pos x="58" y="20"/>
                </a:cxn>
                <a:cxn ang="0">
                  <a:pos x="66" y="16"/>
                </a:cxn>
                <a:cxn ang="0">
                  <a:pos x="73" y="20"/>
                </a:cxn>
                <a:cxn ang="0">
                  <a:pos x="83" y="14"/>
                </a:cxn>
                <a:cxn ang="0">
                  <a:pos x="97" y="17"/>
                </a:cxn>
                <a:cxn ang="0">
                  <a:pos x="100" y="10"/>
                </a:cxn>
                <a:cxn ang="0">
                  <a:pos x="101" y="0"/>
                </a:cxn>
                <a:cxn ang="0">
                  <a:pos x="83" y="119"/>
                </a:cxn>
                <a:cxn ang="0">
                  <a:pos x="63" y="117"/>
                </a:cxn>
                <a:cxn ang="0">
                  <a:pos x="54" y="117"/>
                </a:cxn>
                <a:cxn ang="0">
                  <a:pos x="53" y="121"/>
                </a:cxn>
                <a:cxn ang="0">
                  <a:pos x="75" y="127"/>
                </a:cxn>
                <a:cxn ang="0">
                  <a:pos x="98" y="121"/>
                </a:cxn>
                <a:cxn ang="0">
                  <a:pos x="91" y="121"/>
                </a:cxn>
              </a:cxnLst>
              <a:rect l="0" t="0" r="r" b="b"/>
              <a:pathLst>
                <a:path w="103" h="127">
                  <a:moveTo>
                    <a:pt x="101" y="0"/>
                  </a:moveTo>
                  <a:lnTo>
                    <a:pt x="101" y="0"/>
                  </a:lnTo>
                  <a:lnTo>
                    <a:pt x="95" y="1"/>
                  </a:lnTo>
                  <a:lnTo>
                    <a:pt x="94" y="3"/>
                  </a:lnTo>
                  <a:lnTo>
                    <a:pt x="94" y="4"/>
                  </a:lnTo>
                  <a:lnTo>
                    <a:pt x="94" y="4"/>
                  </a:lnTo>
                  <a:lnTo>
                    <a:pt x="93" y="6"/>
                  </a:lnTo>
                  <a:lnTo>
                    <a:pt x="93" y="7"/>
                  </a:lnTo>
                  <a:lnTo>
                    <a:pt x="87" y="7"/>
                  </a:lnTo>
                  <a:lnTo>
                    <a:pt x="87" y="7"/>
                  </a:lnTo>
                  <a:lnTo>
                    <a:pt x="80" y="7"/>
                  </a:lnTo>
                  <a:lnTo>
                    <a:pt x="70" y="4"/>
                  </a:lnTo>
                  <a:lnTo>
                    <a:pt x="70" y="4"/>
                  </a:lnTo>
                  <a:lnTo>
                    <a:pt x="67" y="4"/>
                  </a:lnTo>
                  <a:lnTo>
                    <a:pt x="60" y="4"/>
                  </a:lnTo>
                  <a:lnTo>
                    <a:pt x="48" y="4"/>
                  </a:lnTo>
                  <a:lnTo>
                    <a:pt x="48" y="4"/>
                  </a:lnTo>
                  <a:lnTo>
                    <a:pt x="48" y="6"/>
                  </a:lnTo>
                  <a:lnTo>
                    <a:pt x="48" y="6"/>
                  </a:lnTo>
                  <a:lnTo>
                    <a:pt x="41" y="10"/>
                  </a:lnTo>
                  <a:lnTo>
                    <a:pt x="36" y="11"/>
                  </a:lnTo>
                  <a:lnTo>
                    <a:pt x="33" y="11"/>
                  </a:lnTo>
                  <a:lnTo>
                    <a:pt x="33" y="11"/>
                  </a:lnTo>
                  <a:lnTo>
                    <a:pt x="31" y="11"/>
                  </a:lnTo>
                  <a:lnTo>
                    <a:pt x="30" y="13"/>
                  </a:lnTo>
                  <a:lnTo>
                    <a:pt x="29" y="16"/>
                  </a:lnTo>
                  <a:lnTo>
                    <a:pt x="26" y="17"/>
                  </a:lnTo>
                  <a:lnTo>
                    <a:pt x="26" y="17"/>
                  </a:lnTo>
                  <a:lnTo>
                    <a:pt x="19" y="17"/>
                  </a:lnTo>
                  <a:lnTo>
                    <a:pt x="16" y="17"/>
                  </a:lnTo>
                  <a:lnTo>
                    <a:pt x="14" y="18"/>
                  </a:lnTo>
                  <a:lnTo>
                    <a:pt x="14" y="18"/>
                  </a:lnTo>
                  <a:lnTo>
                    <a:pt x="13" y="23"/>
                  </a:lnTo>
                  <a:lnTo>
                    <a:pt x="9" y="27"/>
                  </a:lnTo>
                  <a:lnTo>
                    <a:pt x="9" y="27"/>
                  </a:lnTo>
                  <a:lnTo>
                    <a:pt x="9" y="28"/>
                  </a:lnTo>
                  <a:lnTo>
                    <a:pt x="7" y="31"/>
                  </a:lnTo>
                  <a:lnTo>
                    <a:pt x="7" y="33"/>
                  </a:lnTo>
                  <a:lnTo>
                    <a:pt x="6" y="33"/>
                  </a:lnTo>
                  <a:lnTo>
                    <a:pt x="6" y="33"/>
                  </a:lnTo>
                  <a:lnTo>
                    <a:pt x="4" y="34"/>
                  </a:lnTo>
                  <a:lnTo>
                    <a:pt x="3" y="37"/>
                  </a:lnTo>
                  <a:lnTo>
                    <a:pt x="0" y="41"/>
                  </a:lnTo>
                  <a:lnTo>
                    <a:pt x="0" y="41"/>
                  </a:lnTo>
                  <a:lnTo>
                    <a:pt x="2" y="43"/>
                  </a:lnTo>
                  <a:lnTo>
                    <a:pt x="2" y="43"/>
                  </a:lnTo>
                  <a:lnTo>
                    <a:pt x="4" y="44"/>
                  </a:lnTo>
                  <a:lnTo>
                    <a:pt x="7" y="47"/>
                  </a:lnTo>
                  <a:lnTo>
                    <a:pt x="10" y="51"/>
                  </a:lnTo>
                  <a:lnTo>
                    <a:pt x="10" y="55"/>
                  </a:lnTo>
                  <a:lnTo>
                    <a:pt x="10" y="55"/>
                  </a:lnTo>
                  <a:lnTo>
                    <a:pt x="11" y="60"/>
                  </a:lnTo>
                  <a:lnTo>
                    <a:pt x="14" y="61"/>
                  </a:lnTo>
                  <a:lnTo>
                    <a:pt x="17" y="63"/>
                  </a:lnTo>
                  <a:lnTo>
                    <a:pt x="21" y="60"/>
                  </a:lnTo>
                  <a:lnTo>
                    <a:pt x="21" y="60"/>
                  </a:lnTo>
                  <a:lnTo>
                    <a:pt x="23" y="58"/>
                  </a:lnTo>
                  <a:lnTo>
                    <a:pt x="26" y="58"/>
                  </a:lnTo>
                  <a:lnTo>
                    <a:pt x="30" y="60"/>
                  </a:lnTo>
                  <a:lnTo>
                    <a:pt x="34" y="63"/>
                  </a:lnTo>
                  <a:lnTo>
                    <a:pt x="36" y="65"/>
                  </a:lnTo>
                  <a:lnTo>
                    <a:pt x="36" y="65"/>
                  </a:lnTo>
                  <a:lnTo>
                    <a:pt x="36" y="65"/>
                  </a:lnTo>
                  <a:lnTo>
                    <a:pt x="34" y="65"/>
                  </a:lnTo>
                  <a:lnTo>
                    <a:pt x="30" y="65"/>
                  </a:lnTo>
                  <a:lnTo>
                    <a:pt x="24" y="65"/>
                  </a:lnTo>
                  <a:lnTo>
                    <a:pt x="21" y="65"/>
                  </a:lnTo>
                  <a:lnTo>
                    <a:pt x="19" y="67"/>
                  </a:lnTo>
                  <a:lnTo>
                    <a:pt x="19" y="67"/>
                  </a:lnTo>
                  <a:lnTo>
                    <a:pt x="17" y="68"/>
                  </a:lnTo>
                  <a:lnTo>
                    <a:pt x="17" y="70"/>
                  </a:lnTo>
                  <a:lnTo>
                    <a:pt x="19" y="73"/>
                  </a:lnTo>
                  <a:lnTo>
                    <a:pt x="21" y="77"/>
                  </a:lnTo>
                  <a:lnTo>
                    <a:pt x="21" y="78"/>
                  </a:lnTo>
                  <a:lnTo>
                    <a:pt x="21" y="80"/>
                  </a:lnTo>
                  <a:lnTo>
                    <a:pt x="21" y="80"/>
                  </a:lnTo>
                  <a:lnTo>
                    <a:pt x="21" y="84"/>
                  </a:lnTo>
                  <a:lnTo>
                    <a:pt x="23" y="87"/>
                  </a:lnTo>
                  <a:lnTo>
                    <a:pt x="27" y="90"/>
                  </a:lnTo>
                  <a:lnTo>
                    <a:pt x="30" y="91"/>
                  </a:lnTo>
                  <a:lnTo>
                    <a:pt x="30" y="91"/>
                  </a:lnTo>
                  <a:lnTo>
                    <a:pt x="34" y="92"/>
                  </a:lnTo>
                  <a:lnTo>
                    <a:pt x="38" y="95"/>
                  </a:lnTo>
                  <a:lnTo>
                    <a:pt x="43" y="98"/>
                  </a:lnTo>
                  <a:lnTo>
                    <a:pt x="46" y="98"/>
                  </a:lnTo>
                  <a:lnTo>
                    <a:pt x="46" y="98"/>
                  </a:lnTo>
                  <a:lnTo>
                    <a:pt x="46" y="97"/>
                  </a:lnTo>
                  <a:lnTo>
                    <a:pt x="46" y="95"/>
                  </a:lnTo>
                  <a:lnTo>
                    <a:pt x="44" y="90"/>
                  </a:lnTo>
                  <a:lnTo>
                    <a:pt x="43" y="85"/>
                  </a:lnTo>
                  <a:lnTo>
                    <a:pt x="43" y="83"/>
                  </a:lnTo>
                  <a:lnTo>
                    <a:pt x="43" y="83"/>
                  </a:lnTo>
                  <a:lnTo>
                    <a:pt x="44" y="83"/>
                  </a:lnTo>
                  <a:lnTo>
                    <a:pt x="47" y="83"/>
                  </a:lnTo>
                  <a:lnTo>
                    <a:pt x="50" y="83"/>
                  </a:lnTo>
                  <a:lnTo>
                    <a:pt x="54" y="81"/>
                  </a:lnTo>
                  <a:lnTo>
                    <a:pt x="54" y="81"/>
                  </a:lnTo>
                  <a:lnTo>
                    <a:pt x="54" y="80"/>
                  </a:lnTo>
                  <a:lnTo>
                    <a:pt x="53" y="77"/>
                  </a:lnTo>
                  <a:lnTo>
                    <a:pt x="50" y="75"/>
                  </a:lnTo>
                  <a:lnTo>
                    <a:pt x="46" y="75"/>
                  </a:lnTo>
                  <a:lnTo>
                    <a:pt x="46" y="75"/>
                  </a:lnTo>
                  <a:lnTo>
                    <a:pt x="44" y="74"/>
                  </a:lnTo>
                  <a:lnTo>
                    <a:pt x="44" y="73"/>
                  </a:lnTo>
                  <a:lnTo>
                    <a:pt x="47" y="71"/>
                  </a:lnTo>
                  <a:lnTo>
                    <a:pt x="51" y="73"/>
                  </a:lnTo>
                  <a:lnTo>
                    <a:pt x="51" y="73"/>
                  </a:lnTo>
                  <a:lnTo>
                    <a:pt x="56" y="74"/>
                  </a:lnTo>
                  <a:lnTo>
                    <a:pt x="58" y="73"/>
                  </a:lnTo>
                  <a:lnTo>
                    <a:pt x="64" y="71"/>
                  </a:lnTo>
                  <a:lnTo>
                    <a:pt x="64" y="71"/>
                  </a:lnTo>
                  <a:lnTo>
                    <a:pt x="66" y="68"/>
                  </a:lnTo>
                  <a:lnTo>
                    <a:pt x="66" y="65"/>
                  </a:lnTo>
                  <a:lnTo>
                    <a:pt x="63" y="61"/>
                  </a:lnTo>
                  <a:lnTo>
                    <a:pt x="61" y="58"/>
                  </a:lnTo>
                  <a:lnTo>
                    <a:pt x="58" y="58"/>
                  </a:lnTo>
                  <a:lnTo>
                    <a:pt x="58" y="58"/>
                  </a:lnTo>
                  <a:lnTo>
                    <a:pt x="53" y="58"/>
                  </a:lnTo>
                  <a:lnTo>
                    <a:pt x="50" y="60"/>
                  </a:lnTo>
                  <a:lnTo>
                    <a:pt x="48" y="60"/>
                  </a:lnTo>
                  <a:lnTo>
                    <a:pt x="46" y="58"/>
                  </a:lnTo>
                  <a:lnTo>
                    <a:pt x="46" y="58"/>
                  </a:lnTo>
                  <a:lnTo>
                    <a:pt x="44" y="57"/>
                  </a:lnTo>
                  <a:lnTo>
                    <a:pt x="43" y="55"/>
                  </a:lnTo>
                  <a:lnTo>
                    <a:pt x="46" y="54"/>
                  </a:lnTo>
                  <a:lnTo>
                    <a:pt x="48" y="53"/>
                  </a:lnTo>
                  <a:lnTo>
                    <a:pt x="50" y="51"/>
                  </a:lnTo>
                  <a:lnTo>
                    <a:pt x="50" y="50"/>
                  </a:lnTo>
                  <a:lnTo>
                    <a:pt x="50" y="50"/>
                  </a:lnTo>
                  <a:lnTo>
                    <a:pt x="48" y="46"/>
                  </a:lnTo>
                  <a:lnTo>
                    <a:pt x="46" y="41"/>
                  </a:lnTo>
                  <a:lnTo>
                    <a:pt x="37" y="31"/>
                  </a:lnTo>
                  <a:lnTo>
                    <a:pt x="37" y="31"/>
                  </a:lnTo>
                  <a:lnTo>
                    <a:pt x="36" y="30"/>
                  </a:lnTo>
                  <a:lnTo>
                    <a:pt x="36" y="28"/>
                  </a:lnTo>
                  <a:lnTo>
                    <a:pt x="38" y="26"/>
                  </a:lnTo>
                  <a:lnTo>
                    <a:pt x="43" y="26"/>
                  </a:lnTo>
                  <a:lnTo>
                    <a:pt x="46" y="27"/>
                  </a:lnTo>
                  <a:lnTo>
                    <a:pt x="46" y="27"/>
                  </a:lnTo>
                  <a:lnTo>
                    <a:pt x="48" y="30"/>
                  </a:lnTo>
                  <a:lnTo>
                    <a:pt x="51" y="30"/>
                  </a:lnTo>
                  <a:lnTo>
                    <a:pt x="54" y="30"/>
                  </a:lnTo>
                  <a:lnTo>
                    <a:pt x="58" y="28"/>
                  </a:lnTo>
                  <a:lnTo>
                    <a:pt x="58" y="28"/>
                  </a:lnTo>
                  <a:lnTo>
                    <a:pt x="60" y="28"/>
                  </a:lnTo>
                  <a:lnTo>
                    <a:pt x="60" y="27"/>
                  </a:lnTo>
                  <a:lnTo>
                    <a:pt x="58" y="23"/>
                  </a:lnTo>
                  <a:lnTo>
                    <a:pt x="58" y="20"/>
                  </a:lnTo>
                  <a:lnTo>
                    <a:pt x="60" y="18"/>
                  </a:lnTo>
                  <a:lnTo>
                    <a:pt x="61" y="17"/>
                  </a:lnTo>
                  <a:lnTo>
                    <a:pt x="61" y="17"/>
                  </a:lnTo>
                  <a:lnTo>
                    <a:pt x="66" y="16"/>
                  </a:lnTo>
                  <a:lnTo>
                    <a:pt x="68" y="17"/>
                  </a:lnTo>
                  <a:lnTo>
                    <a:pt x="71" y="20"/>
                  </a:lnTo>
                  <a:lnTo>
                    <a:pt x="71" y="20"/>
                  </a:lnTo>
                  <a:lnTo>
                    <a:pt x="73" y="20"/>
                  </a:lnTo>
                  <a:lnTo>
                    <a:pt x="75" y="17"/>
                  </a:lnTo>
                  <a:lnTo>
                    <a:pt x="78" y="16"/>
                  </a:lnTo>
                  <a:lnTo>
                    <a:pt x="83" y="14"/>
                  </a:lnTo>
                  <a:lnTo>
                    <a:pt x="83" y="14"/>
                  </a:lnTo>
                  <a:lnTo>
                    <a:pt x="88" y="16"/>
                  </a:lnTo>
                  <a:lnTo>
                    <a:pt x="94" y="20"/>
                  </a:lnTo>
                  <a:lnTo>
                    <a:pt x="94" y="20"/>
                  </a:lnTo>
                  <a:lnTo>
                    <a:pt x="97" y="17"/>
                  </a:lnTo>
                  <a:lnTo>
                    <a:pt x="98" y="14"/>
                  </a:lnTo>
                  <a:lnTo>
                    <a:pt x="98" y="14"/>
                  </a:lnTo>
                  <a:lnTo>
                    <a:pt x="98" y="11"/>
                  </a:lnTo>
                  <a:lnTo>
                    <a:pt x="100" y="10"/>
                  </a:lnTo>
                  <a:lnTo>
                    <a:pt x="101" y="9"/>
                  </a:lnTo>
                  <a:lnTo>
                    <a:pt x="103" y="6"/>
                  </a:lnTo>
                  <a:lnTo>
                    <a:pt x="103" y="6"/>
                  </a:lnTo>
                  <a:lnTo>
                    <a:pt x="101" y="0"/>
                  </a:lnTo>
                  <a:lnTo>
                    <a:pt x="101" y="0"/>
                  </a:lnTo>
                  <a:close/>
                  <a:moveTo>
                    <a:pt x="88" y="119"/>
                  </a:moveTo>
                  <a:lnTo>
                    <a:pt x="88" y="119"/>
                  </a:lnTo>
                  <a:lnTo>
                    <a:pt x="83" y="119"/>
                  </a:lnTo>
                  <a:lnTo>
                    <a:pt x="75" y="119"/>
                  </a:lnTo>
                  <a:lnTo>
                    <a:pt x="67" y="118"/>
                  </a:lnTo>
                  <a:lnTo>
                    <a:pt x="64" y="118"/>
                  </a:lnTo>
                  <a:lnTo>
                    <a:pt x="63" y="117"/>
                  </a:lnTo>
                  <a:lnTo>
                    <a:pt x="63" y="117"/>
                  </a:lnTo>
                  <a:lnTo>
                    <a:pt x="60" y="115"/>
                  </a:lnTo>
                  <a:lnTo>
                    <a:pt x="58" y="115"/>
                  </a:lnTo>
                  <a:lnTo>
                    <a:pt x="54" y="117"/>
                  </a:lnTo>
                  <a:lnTo>
                    <a:pt x="51" y="119"/>
                  </a:lnTo>
                  <a:lnTo>
                    <a:pt x="51" y="121"/>
                  </a:lnTo>
                  <a:lnTo>
                    <a:pt x="53" y="121"/>
                  </a:lnTo>
                  <a:lnTo>
                    <a:pt x="53" y="121"/>
                  </a:lnTo>
                  <a:lnTo>
                    <a:pt x="63" y="124"/>
                  </a:lnTo>
                  <a:lnTo>
                    <a:pt x="70" y="127"/>
                  </a:lnTo>
                  <a:lnTo>
                    <a:pt x="75" y="127"/>
                  </a:lnTo>
                  <a:lnTo>
                    <a:pt x="75" y="127"/>
                  </a:lnTo>
                  <a:lnTo>
                    <a:pt x="83" y="127"/>
                  </a:lnTo>
                  <a:lnTo>
                    <a:pt x="90" y="125"/>
                  </a:lnTo>
                  <a:lnTo>
                    <a:pt x="95" y="122"/>
                  </a:lnTo>
                  <a:lnTo>
                    <a:pt x="98" y="121"/>
                  </a:lnTo>
                  <a:lnTo>
                    <a:pt x="98" y="121"/>
                  </a:lnTo>
                  <a:lnTo>
                    <a:pt x="97" y="119"/>
                  </a:lnTo>
                  <a:lnTo>
                    <a:pt x="94" y="119"/>
                  </a:lnTo>
                  <a:lnTo>
                    <a:pt x="91" y="121"/>
                  </a:lnTo>
                  <a:lnTo>
                    <a:pt x="88" y="119"/>
                  </a:lnTo>
                  <a:lnTo>
                    <a:pt x="88" y="11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0" name="Cyprus">
              <a:extLst>
                <a:ext uri="{FF2B5EF4-FFF2-40B4-BE49-F238E27FC236}">
                  <a16:creationId xmlns:a16="http://schemas.microsoft.com/office/drawing/2014/main" id="{ED735B65-D094-F8E5-E590-D550DED60419}"/>
                </a:ext>
              </a:extLst>
            </p:cNvPr>
            <p:cNvSpPr>
              <a:spLocks/>
            </p:cNvSpPr>
            <p:nvPr/>
          </p:nvSpPr>
          <p:spPr bwMode="auto">
            <a:xfrm>
              <a:off x="8019352" y="2534815"/>
              <a:ext cx="56894" cy="30753"/>
            </a:xfrm>
            <a:custGeom>
              <a:avLst/>
              <a:gdLst/>
              <a:ahLst/>
              <a:cxnLst>
                <a:cxn ang="0">
                  <a:pos x="26" y="15"/>
                </a:cxn>
                <a:cxn ang="0">
                  <a:pos x="26" y="15"/>
                </a:cxn>
                <a:cxn ang="0">
                  <a:pos x="26" y="12"/>
                </a:cxn>
                <a:cxn ang="0">
                  <a:pos x="27" y="9"/>
                </a:cxn>
                <a:cxn ang="0">
                  <a:pos x="30" y="6"/>
                </a:cxn>
                <a:cxn ang="0">
                  <a:pos x="34" y="5"/>
                </a:cxn>
                <a:cxn ang="0">
                  <a:pos x="34" y="5"/>
                </a:cxn>
                <a:cxn ang="0">
                  <a:pos x="37" y="2"/>
                </a:cxn>
                <a:cxn ang="0">
                  <a:pos x="37" y="0"/>
                </a:cxn>
                <a:cxn ang="0">
                  <a:pos x="36" y="0"/>
                </a:cxn>
                <a:cxn ang="0">
                  <a:pos x="34" y="0"/>
                </a:cxn>
                <a:cxn ang="0">
                  <a:pos x="34" y="0"/>
                </a:cxn>
                <a:cxn ang="0">
                  <a:pos x="30" y="3"/>
                </a:cxn>
                <a:cxn ang="0">
                  <a:pos x="26" y="6"/>
                </a:cxn>
                <a:cxn ang="0">
                  <a:pos x="19" y="7"/>
                </a:cxn>
                <a:cxn ang="0">
                  <a:pos x="12" y="7"/>
                </a:cxn>
                <a:cxn ang="0">
                  <a:pos x="12" y="7"/>
                </a:cxn>
                <a:cxn ang="0">
                  <a:pos x="4" y="9"/>
                </a:cxn>
                <a:cxn ang="0">
                  <a:pos x="2" y="12"/>
                </a:cxn>
                <a:cxn ang="0">
                  <a:pos x="0" y="16"/>
                </a:cxn>
                <a:cxn ang="0">
                  <a:pos x="4" y="19"/>
                </a:cxn>
                <a:cxn ang="0">
                  <a:pos x="4" y="19"/>
                </a:cxn>
                <a:cxn ang="0">
                  <a:pos x="7" y="20"/>
                </a:cxn>
                <a:cxn ang="0">
                  <a:pos x="12" y="20"/>
                </a:cxn>
                <a:cxn ang="0">
                  <a:pos x="19" y="20"/>
                </a:cxn>
                <a:cxn ang="0">
                  <a:pos x="24" y="17"/>
                </a:cxn>
                <a:cxn ang="0">
                  <a:pos x="26" y="15"/>
                </a:cxn>
                <a:cxn ang="0">
                  <a:pos x="26" y="15"/>
                </a:cxn>
              </a:cxnLst>
              <a:rect l="0" t="0" r="r" b="b"/>
              <a:pathLst>
                <a:path w="37" h="20">
                  <a:moveTo>
                    <a:pt x="26" y="15"/>
                  </a:moveTo>
                  <a:lnTo>
                    <a:pt x="26" y="15"/>
                  </a:lnTo>
                  <a:lnTo>
                    <a:pt x="26" y="12"/>
                  </a:lnTo>
                  <a:lnTo>
                    <a:pt x="27" y="9"/>
                  </a:lnTo>
                  <a:lnTo>
                    <a:pt x="30" y="6"/>
                  </a:lnTo>
                  <a:lnTo>
                    <a:pt x="34" y="5"/>
                  </a:lnTo>
                  <a:lnTo>
                    <a:pt x="34" y="5"/>
                  </a:lnTo>
                  <a:lnTo>
                    <a:pt x="37" y="2"/>
                  </a:lnTo>
                  <a:lnTo>
                    <a:pt x="37" y="0"/>
                  </a:lnTo>
                  <a:lnTo>
                    <a:pt x="36" y="0"/>
                  </a:lnTo>
                  <a:lnTo>
                    <a:pt x="34" y="0"/>
                  </a:lnTo>
                  <a:lnTo>
                    <a:pt x="34" y="0"/>
                  </a:lnTo>
                  <a:lnTo>
                    <a:pt x="30" y="3"/>
                  </a:lnTo>
                  <a:lnTo>
                    <a:pt x="26" y="6"/>
                  </a:lnTo>
                  <a:lnTo>
                    <a:pt x="19" y="7"/>
                  </a:lnTo>
                  <a:lnTo>
                    <a:pt x="12" y="7"/>
                  </a:lnTo>
                  <a:lnTo>
                    <a:pt x="12" y="7"/>
                  </a:lnTo>
                  <a:lnTo>
                    <a:pt x="4" y="9"/>
                  </a:lnTo>
                  <a:lnTo>
                    <a:pt x="2" y="12"/>
                  </a:lnTo>
                  <a:lnTo>
                    <a:pt x="0" y="16"/>
                  </a:lnTo>
                  <a:lnTo>
                    <a:pt x="4" y="19"/>
                  </a:lnTo>
                  <a:lnTo>
                    <a:pt x="4" y="19"/>
                  </a:lnTo>
                  <a:lnTo>
                    <a:pt x="7" y="20"/>
                  </a:lnTo>
                  <a:lnTo>
                    <a:pt x="12" y="20"/>
                  </a:lnTo>
                  <a:lnTo>
                    <a:pt x="19" y="20"/>
                  </a:lnTo>
                  <a:lnTo>
                    <a:pt x="24" y="17"/>
                  </a:lnTo>
                  <a:lnTo>
                    <a:pt x="26" y="15"/>
                  </a:lnTo>
                  <a:lnTo>
                    <a:pt x="26" y="1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1" name="Iceland">
              <a:extLst>
                <a:ext uri="{FF2B5EF4-FFF2-40B4-BE49-F238E27FC236}">
                  <a16:creationId xmlns:a16="http://schemas.microsoft.com/office/drawing/2014/main" id="{ECFA1D8D-9806-D90E-B0EF-F5FDF116CD54}"/>
                </a:ext>
              </a:extLst>
            </p:cNvPr>
            <p:cNvSpPr>
              <a:spLocks/>
            </p:cNvSpPr>
            <p:nvPr/>
          </p:nvSpPr>
          <p:spPr bwMode="auto">
            <a:xfrm>
              <a:off x="6637010" y="1504594"/>
              <a:ext cx="262938" cy="127625"/>
            </a:xfrm>
            <a:custGeom>
              <a:avLst/>
              <a:gdLst/>
              <a:ahLst/>
              <a:cxnLst>
                <a:cxn ang="0">
                  <a:pos x="149" y="59"/>
                </a:cxn>
                <a:cxn ang="0">
                  <a:pos x="158" y="50"/>
                </a:cxn>
                <a:cxn ang="0">
                  <a:pos x="169" y="37"/>
                </a:cxn>
                <a:cxn ang="0">
                  <a:pos x="165" y="26"/>
                </a:cxn>
                <a:cxn ang="0">
                  <a:pos x="154" y="22"/>
                </a:cxn>
                <a:cxn ang="0">
                  <a:pos x="152" y="15"/>
                </a:cxn>
                <a:cxn ang="0">
                  <a:pos x="148" y="6"/>
                </a:cxn>
                <a:cxn ang="0">
                  <a:pos x="135" y="6"/>
                </a:cxn>
                <a:cxn ang="0">
                  <a:pos x="124" y="0"/>
                </a:cxn>
                <a:cxn ang="0">
                  <a:pos x="121" y="10"/>
                </a:cxn>
                <a:cxn ang="0">
                  <a:pos x="114" y="9"/>
                </a:cxn>
                <a:cxn ang="0">
                  <a:pos x="111" y="13"/>
                </a:cxn>
                <a:cxn ang="0">
                  <a:pos x="105" y="10"/>
                </a:cxn>
                <a:cxn ang="0">
                  <a:pos x="97" y="12"/>
                </a:cxn>
                <a:cxn ang="0">
                  <a:pos x="88" y="9"/>
                </a:cxn>
                <a:cxn ang="0">
                  <a:pos x="78" y="13"/>
                </a:cxn>
                <a:cxn ang="0">
                  <a:pos x="75" y="19"/>
                </a:cxn>
                <a:cxn ang="0">
                  <a:pos x="70" y="12"/>
                </a:cxn>
                <a:cxn ang="0">
                  <a:pos x="63" y="15"/>
                </a:cxn>
                <a:cxn ang="0">
                  <a:pos x="64" y="25"/>
                </a:cxn>
                <a:cxn ang="0">
                  <a:pos x="58" y="25"/>
                </a:cxn>
                <a:cxn ang="0">
                  <a:pos x="50" y="32"/>
                </a:cxn>
                <a:cxn ang="0">
                  <a:pos x="46" y="19"/>
                </a:cxn>
                <a:cxn ang="0">
                  <a:pos x="46" y="15"/>
                </a:cxn>
                <a:cxn ang="0">
                  <a:pos x="23" y="2"/>
                </a:cxn>
                <a:cxn ang="0">
                  <a:pos x="24" y="10"/>
                </a:cxn>
                <a:cxn ang="0">
                  <a:pos x="21" y="12"/>
                </a:cxn>
                <a:cxn ang="0">
                  <a:pos x="14" y="9"/>
                </a:cxn>
                <a:cxn ang="0">
                  <a:pos x="3" y="20"/>
                </a:cxn>
                <a:cxn ang="0">
                  <a:pos x="1" y="27"/>
                </a:cxn>
                <a:cxn ang="0">
                  <a:pos x="16" y="29"/>
                </a:cxn>
                <a:cxn ang="0">
                  <a:pos x="36" y="29"/>
                </a:cxn>
                <a:cxn ang="0">
                  <a:pos x="34" y="33"/>
                </a:cxn>
                <a:cxn ang="0">
                  <a:pos x="33" y="36"/>
                </a:cxn>
                <a:cxn ang="0">
                  <a:pos x="24" y="42"/>
                </a:cxn>
                <a:cxn ang="0">
                  <a:pos x="6" y="44"/>
                </a:cxn>
                <a:cxn ang="0">
                  <a:pos x="7" y="47"/>
                </a:cxn>
                <a:cxn ang="0">
                  <a:pos x="27" y="46"/>
                </a:cxn>
                <a:cxn ang="0">
                  <a:pos x="31" y="53"/>
                </a:cxn>
                <a:cxn ang="0">
                  <a:pos x="38" y="54"/>
                </a:cxn>
                <a:cxn ang="0">
                  <a:pos x="41" y="60"/>
                </a:cxn>
                <a:cxn ang="0">
                  <a:pos x="34" y="66"/>
                </a:cxn>
                <a:cxn ang="0">
                  <a:pos x="26" y="70"/>
                </a:cxn>
                <a:cxn ang="0">
                  <a:pos x="46" y="70"/>
                </a:cxn>
                <a:cxn ang="0">
                  <a:pos x="75" y="81"/>
                </a:cxn>
                <a:cxn ang="0">
                  <a:pos x="100" y="79"/>
                </a:cxn>
                <a:cxn ang="0">
                  <a:pos x="104" y="73"/>
                </a:cxn>
                <a:cxn ang="0">
                  <a:pos x="122" y="69"/>
                </a:cxn>
                <a:cxn ang="0">
                  <a:pos x="145" y="60"/>
                </a:cxn>
              </a:cxnLst>
              <a:rect l="0" t="0" r="r" b="b"/>
              <a:pathLst>
                <a:path w="171" h="83">
                  <a:moveTo>
                    <a:pt x="145" y="60"/>
                  </a:moveTo>
                  <a:lnTo>
                    <a:pt x="145" y="60"/>
                  </a:lnTo>
                  <a:lnTo>
                    <a:pt x="148" y="59"/>
                  </a:lnTo>
                  <a:lnTo>
                    <a:pt x="149" y="59"/>
                  </a:lnTo>
                  <a:lnTo>
                    <a:pt x="152" y="54"/>
                  </a:lnTo>
                  <a:lnTo>
                    <a:pt x="155" y="52"/>
                  </a:lnTo>
                  <a:lnTo>
                    <a:pt x="157" y="50"/>
                  </a:lnTo>
                  <a:lnTo>
                    <a:pt x="158" y="50"/>
                  </a:lnTo>
                  <a:lnTo>
                    <a:pt x="158" y="50"/>
                  </a:lnTo>
                  <a:lnTo>
                    <a:pt x="161" y="49"/>
                  </a:lnTo>
                  <a:lnTo>
                    <a:pt x="164" y="46"/>
                  </a:lnTo>
                  <a:lnTo>
                    <a:pt x="169" y="37"/>
                  </a:lnTo>
                  <a:lnTo>
                    <a:pt x="169" y="37"/>
                  </a:lnTo>
                  <a:lnTo>
                    <a:pt x="171" y="34"/>
                  </a:lnTo>
                  <a:lnTo>
                    <a:pt x="168" y="30"/>
                  </a:lnTo>
                  <a:lnTo>
                    <a:pt x="165" y="26"/>
                  </a:lnTo>
                  <a:lnTo>
                    <a:pt x="161" y="25"/>
                  </a:lnTo>
                  <a:lnTo>
                    <a:pt x="161" y="25"/>
                  </a:lnTo>
                  <a:lnTo>
                    <a:pt x="158" y="25"/>
                  </a:lnTo>
                  <a:lnTo>
                    <a:pt x="154" y="22"/>
                  </a:lnTo>
                  <a:lnTo>
                    <a:pt x="152" y="19"/>
                  </a:lnTo>
                  <a:lnTo>
                    <a:pt x="152" y="17"/>
                  </a:lnTo>
                  <a:lnTo>
                    <a:pt x="152" y="17"/>
                  </a:lnTo>
                  <a:lnTo>
                    <a:pt x="152" y="15"/>
                  </a:lnTo>
                  <a:lnTo>
                    <a:pt x="151" y="12"/>
                  </a:lnTo>
                  <a:lnTo>
                    <a:pt x="149" y="7"/>
                  </a:lnTo>
                  <a:lnTo>
                    <a:pt x="149" y="7"/>
                  </a:lnTo>
                  <a:lnTo>
                    <a:pt x="148" y="6"/>
                  </a:lnTo>
                  <a:lnTo>
                    <a:pt x="145" y="6"/>
                  </a:lnTo>
                  <a:lnTo>
                    <a:pt x="139" y="7"/>
                  </a:lnTo>
                  <a:lnTo>
                    <a:pt x="139" y="7"/>
                  </a:lnTo>
                  <a:lnTo>
                    <a:pt x="135" y="6"/>
                  </a:lnTo>
                  <a:lnTo>
                    <a:pt x="131" y="3"/>
                  </a:lnTo>
                  <a:lnTo>
                    <a:pt x="127" y="0"/>
                  </a:lnTo>
                  <a:lnTo>
                    <a:pt x="125" y="0"/>
                  </a:lnTo>
                  <a:lnTo>
                    <a:pt x="124" y="0"/>
                  </a:lnTo>
                  <a:lnTo>
                    <a:pt x="124" y="0"/>
                  </a:lnTo>
                  <a:lnTo>
                    <a:pt x="122" y="2"/>
                  </a:lnTo>
                  <a:lnTo>
                    <a:pt x="121" y="5"/>
                  </a:lnTo>
                  <a:lnTo>
                    <a:pt x="121" y="10"/>
                  </a:lnTo>
                  <a:lnTo>
                    <a:pt x="121" y="10"/>
                  </a:lnTo>
                  <a:lnTo>
                    <a:pt x="120" y="10"/>
                  </a:lnTo>
                  <a:lnTo>
                    <a:pt x="117" y="10"/>
                  </a:lnTo>
                  <a:lnTo>
                    <a:pt x="114" y="9"/>
                  </a:lnTo>
                  <a:lnTo>
                    <a:pt x="112" y="10"/>
                  </a:lnTo>
                  <a:lnTo>
                    <a:pt x="112" y="10"/>
                  </a:lnTo>
                  <a:lnTo>
                    <a:pt x="112" y="10"/>
                  </a:lnTo>
                  <a:lnTo>
                    <a:pt x="111" y="13"/>
                  </a:lnTo>
                  <a:lnTo>
                    <a:pt x="110" y="13"/>
                  </a:lnTo>
                  <a:lnTo>
                    <a:pt x="108" y="13"/>
                  </a:lnTo>
                  <a:lnTo>
                    <a:pt x="105" y="10"/>
                  </a:lnTo>
                  <a:lnTo>
                    <a:pt x="105" y="10"/>
                  </a:lnTo>
                  <a:lnTo>
                    <a:pt x="102" y="9"/>
                  </a:lnTo>
                  <a:lnTo>
                    <a:pt x="100" y="9"/>
                  </a:lnTo>
                  <a:lnTo>
                    <a:pt x="97" y="10"/>
                  </a:lnTo>
                  <a:lnTo>
                    <a:pt x="97" y="12"/>
                  </a:lnTo>
                  <a:lnTo>
                    <a:pt x="97" y="12"/>
                  </a:lnTo>
                  <a:lnTo>
                    <a:pt x="95" y="13"/>
                  </a:lnTo>
                  <a:lnTo>
                    <a:pt x="94" y="13"/>
                  </a:lnTo>
                  <a:lnTo>
                    <a:pt x="88" y="9"/>
                  </a:lnTo>
                  <a:lnTo>
                    <a:pt x="88" y="9"/>
                  </a:lnTo>
                  <a:lnTo>
                    <a:pt x="84" y="9"/>
                  </a:lnTo>
                  <a:lnTo>
                    <a:pt x="81" y="10"/>
                  </a:lnTo>
                  <a:lnTo>
                    <a:pt x="78" y="13"/>
                  </a:lnTo>
                  <a:lnTo>
                    <a:pt x="77" y="17"/>
                  </a:lnTo>
                  <a:lnTo>
                    <a:pt x="77" y="17"/>
                  </a:lnTo>
                  <a:lnTo>
                    <a:pt x="77" y="19"/>
                  </a:lnTo>
                  <a:lnTo>
                    <a:pt x="75" y="19"/>
                  </a:lnTo>
                  <a:lnTo>
                    <a:pt x="74" y="17"/>
                  </a:lnTo>
                  <a:lnTo>
                    <a:pt x="71" y="13"/>
                  </a:lnTo>
                  <a:lnTo>
                    <a:pt x="71" y="13"/>
                  </a:lnTo>
                  <a:lnTo>
                    <a:pt x="70" y="12"/>
                  </a:lnTo>
                  <a:lnTo>
                    <a:pt x="67" y="10"/>
                  </a:lnTo>
                  <a:lnTo>
                    <a:pt x="66" y="10"/>
                  </a:lnTo>
                  <a:lnTo>
                    <a:pt x="64" y="12"/>
                  </a:lnTo>
                  <a:lnTo>
                    <a:pt x="63" y="15"/>
                  </a:lnTo>
                  <a:lnTo>
                    <a:pt x="64" y="19"/>
                  </a:lnTo>
                  <a:lnTo>
                    <a:pt x="64" y="19"/>
                  </a:lnTo>
                  <a:lnTo>
                    <a:pt x="66" y="22"/>
                  </a:lnTo>
                  <a:lnTo>
                    <a:pt x="64" y="25"/>
                  </a:lnTo>
                  <a:lnTo>
                    <a:pt x="64" y="26"/>
                  </a:lnTo>
                  <a:lnTo>
                    <a:pt x="61" y="26"/>
                  </a:lnTo>
                  <a:lnTo>
                    <a:pt x="61" y="26"/>
                  </a:lnTo>
                  <a:lnTo>
                    <a:pt x="58" y="25"/>
                  </a:lnTo>
                  <a:lnTo>
                    <a:pt x="56" y="26"/>
                  </a:lnTo>
                  <a:lnTo>
                    <a:pt x="51" y="30"/>
                  </a:lnTo>
                  <a:lnTo>
                    <a:pt x="51" y="30"/>
                  </a:lnTo>
                  <a:lnTo>
                    <a:pt x="50" y="32"/>
                  </a:lnTo>
                  <a:lnTo>
                    <a:pt x="48" y="30"/>
                  </a:lnTo>
                  <a:lnTo>
                    <a:pt x="46" y="26"/>
                  </a:lnTo>
                  <a:lnTo>
                    <a:pt x="44" y="22"/>
                  </a:lnTo>
                  <a:lnTo>
                    <a:pt x="46" y="19"/>
                  </a:lnTo>
                  <a:lnTo>
                    <a:pt x="47" y="17"/>
                  </a:lnTo>
                  <a:lnTo>
                    <a:pt x="47" y="17"/>
                  </a:lnTo>
                  <a:lnTo>
                    <a:pt x="47" y="16"/>
                  </a:lnTo>
                  <a:lnTo>
                    <a:pt x="46" y="15"/>
                  </a:lnTo>
                  <a:lnTo>
                    <a:pt x="40" y="9"/>
                  </a:lnTo>
                  <a:lnTo>
                    <a:pt x="30" y="3"/>
                  </a:lnTo>
                  <a:lnTo>
                    <a:pt x="23" y="2"/>
                  </a:lnTo>
                  <a:lnTo>
                    <a:pt x="23" y="2"/>
                  </a:lnTo>
                  <a:lnTo>
                    <a:pt x="19" y="3"/>
                  </a:lnTo>
                  <a:lnTo>
                    <a:pt x="19" y="5"/>
                  </a:lnTo>
                  <a:lnTo>
                    <a:pt x="21" y="7"/>
                  </a:lnTo>
                  <a:lnTo>
                    <a:pt x="24" y="10"/>
                  </a:lnTo>
                  <a:lnTo>
                    <a:pt x="24" y="10"/>
                  </a:lnTo>
                  <a:lnTo>
                    <a:pt x="26" y="13"/>
                  </a:lnTo>
                  <a:lnTo>
                    <a:pt x="24" y="13"/>
                  </a:lnTo>
                  <a:lnTo>
                    <a:pt x="21" y="12"/>
                  </a:lnTo>
                  <a:lnTo>
                    <a:pt x="19" y="10"/>
                  </a:lnTo>
                  <a:lnTo>
                    <a:pt x="19" y="10"/>
                  </a:lnTo>
                  <a:lnTo>
                    <a:pt x="17" y="9"/>
                  </a:lnTo>
                  <a:lnTo>
                    <a:pt x="14" y="9"/>
                  </a:lnTo>
                  <a:lnTo>
                    <a:pt x="11" y="12"/>
                  </a:lnTo>
                  <a:lnTo>
                    <a:pt x="9" y="15"/>
                  </a:lnTo>
                  <a:lnTo>
                    <a:pt x="9" y="15"/>
                  </a:lnTo>
                  <a:lnTo>
                    <a:pt x="3" y="20"/>
                  </a:lnTo>
                  <a:lnTo>
                    <a:pt x="1" y="23"/>
                  </a:lnTo>
                  <a:lnTo>
                    <a:pt x="0" y="25"/>
                  </a:lnTo>
                  <a:lnTo>
                    <a:pt x="0" y="25"/>
                  </a:lnTo>
                  <a:lnTo>
                    <a:pt x="1" y="27"/>
                  </a:lnTo>
                  <a:lnTo>
                    <a:pt x="6" y="29"/>
                  </a:lnTo>
                  <a:lnTo>
                    <a:pt x="10" y="30"/>
                  </a:lnTo>
                  <a:lnTo>
                    <a:pt x="16" y="29"/>
                  </a:lnTo>
                  <a:lnTo>
                    <a:pt x="16" y="29"/>
                  </a:lnTo>
                  <a:lnTo>
                    <a:pt x="21" y="27"/>
                  </a:lnTo>
                  <a:lnTo>
                    <a:pt x="27" y="26"/>
                  </a:lnTo>
                  <a:lnTo>
                    <a:pt x="31" y="27"/>
                  </a:lnTo>
                  <a:lnTo>
                    <a:pt x="36" y="29"/>
                  </a:lnTo>
                  <a:lnTo>
                    <a:pt x="36" y="29"/>
                  </a:lnTo>
                  <a:lnTo>
                    <a:pt x="36" y="30"/>
                  </a:lnTo>
                  <a:lnTo>
                    <a:pt x="36" y="32"/>
                  </a:lnTo>
                  <a:lnTo>
                    <a:pt x="34" y="33"/>
                  </a:lnTo>
                  <a:lnTo>
                    <a:pt x="31" y="34"/>
                  </a:lnTo>
                  <a:lnTo>
                    <a:pt x="31" y="36"/>
                  </a:lnTo>
                  <a:lnTo>
                    <a:pt x="33" y="36"/>
                  </a:lnTo>
                  <a:lnTo>
                    <a:pt x="33" y="36"/>
                  </a:lnTo>
                  <a:lnTo>
                    <a:pt x="34" y="39"/>
                  </a:lnTo>
                  <a:lnTo>
                    <a:pt x="33" y="40"/>
                  </a:lnTo>
                  <a:lnTo>
                    <a:pt x="30" y="42"/>
                  </a:lnTo>
                  <a:lnTo>
                    <a:pt x="24" y="42"/>
                  </a:lnTo>
                  <a:lnTo>
                    <a:pt x="24" y="42"/>
                  </a:lnTo>
                  <a:lnTo>
                    <a:pt x="17" y="42"/>
                  </a:lnTo>
                  <a:lnTo>
                    <a:pt x="10" y="42"/>
                  </a:lnTo>
                  <a:lnTo>
                    <a:pt x="6" y="44"/>
                  </a:lnTo>
                  <a:lnTo>
                    <a:pt x="6" y="44"/>
                  </a:lnTo>
                  <a:lnTo>
                    <a:pt x="6" y="46"/>
                  </a:lnTo>
                  <a:lnTo>
                    <a:pt x="6" y="46"/>
                  </a:lnTo>
                  <a:lnTo>
                    <a:pt x="7" y="47"/>
                  </a:lnTo>
                  <a:lnTo>
                    <a:pt x="10" y="47"/>
                  </a:lnTo>
                  <a:lnTo>
                    <a:pt x="17" y="46"/>
                  </a:lnTo>
                  <a:lnTo>
                    <a:pt x="26" y="46"/>
                  </a:lnTo>
                  <a:lnTo>
                    <a:pt x="27" y="46"/>
                  </a:lnTo>
                  <a:lnTo>
                    <a:pt x="29" y="46"/>
                  </a:lnTo>
                  <a:lnTo>
                    <a:pt x="29" y="46"/>
                  </a:lnTo>
                  <a:lnTo>
                    <a:pt x="30" y="52"/>
                  </a:lnTo>
                  <a:lnTo>
                    <a:pt x="31" y="53"/>
                  </a:lnTo>
                  <a:lnTo>
                    <a:pt x="34" y="53"/>
                  </a:lnTo>
                  <a:lnTo>
                    <a:pt x="34" y="53"/>
                  </a:lnTo>
                  <a:lnTo>
                    <a:pt x="37" y="52"/>
                  </a:lnTo>
                  <a:lnTo>
                    <a:pt x="38" y="54"/>
                  </a:lnTo>
                  <a:lnTo>
                    <a:pt x="38" y="56"/>
                  </a:lnTo>
                  <a:lnTo>
                    <a:pt x="40" y="57"/>
                  </a:lnTo>
                  <a:lnTo>
                    <a:pt x="40" y="57"/>
                  </a:lnTo>
                  <a:lnTo>
                    <a:pt x="41" y="60"/>
                  </a:lnTo>
                  <a:lnTo>
                    <a:pt x="40" y="62"/>
                  </a:lnTo>
                  <a:lnTo>
                    <a:pt x="38" y="64"/>
                  </a:lnTo>
                  <a:lnTo>
                    <a:pt x="34" y="66"/>
                  </a:lnTo>
                  <a:lnTo>
                    <a:pt x="34" y="66"/>
                  </a:lnTo>
                  <a:lnTo>
                    <a:pt x="26" y="67"/>
                  </a:lnTo>
                  <a:lnTo>
                    <a:pt x="24" y="69"/>
                  </a:lnTo>
                  <a:lnTo>
                    <a:pt x="26" y="70"/>
                  </a:lnTo>
                  <a:lnTo>
                    <a:pt x="26" y="70"/>
                  </a:lnTo>
                  <a:lnTo>
                    <a:pt x="30" y="73"/>
                  </a:lnTo>
                  <a:lnTo>
                    <a:pt x="34" y="73"/>
                  </a:lnTo>
                  <a:lnTo>
                    <a:pt x="46" y="70"/>
                  </a:lnTo>
                  <a:lnTo>
                    <a:pt x="46" y="70"/>
                  </a:lnTo>
                  <a:lnTo>
                    <a:pt x="50" y="70"/>
                  </a:lnTo>
                  <a:lnTo>
                    <a:pt x="53" y="70"/>
                  </a:lnTo>
                  <a:lnTo>
                    <a:pt x="60" y="73"/>
                  </a:lnTo>
                  <a:lnTo>
                    <a:pt x="75" y="81"/>
                  </a:lnTo>
                  <a:lnTo>
                    <a:pt x="75" y="81"/>
                  </a:lnTo>
                  <a:lnTo>
                    <a:pt x="84" y="83"/>
                  </a:lnTo>
                  <a:lnTo>
                    <a:pt x="93" y="81"/>
                  </a:lnTo>
                  <a:lnTo>
                    <a:pt x="100" y="79"/>
                  </a:lnTo>
                  <a:lnTo>
                    <a:pt x="101" y="77"/>
                  </a:lnTo>
                  <a:lnTo>
                    <a:pt x="102" y="74"/>
                  </a:lnTo>
                  <a:lnTo>
                    <a:pt x="102" y="74"/>
                  </a:lnTo>
                  <a:lnTo>
                    <a:pt x="104" y="73"/>
                  </a:lnTo>
                  <a:lnTo>
                    <a:pt x="107" y="73"/>
                  </a:lnTo>
                  <a:lnTo>
                    <a:pt x="111" y="71"/>
                  </a:lnTo>
                  <a:lnTo>
                    <a:pt x="118" y="70"/>
                  </a:lnTo>
                  <a:lnTo>
                    <a:pt x="122" y="69"/>
                  </a:lnTo>
                  <a:lnTo>
                    <a:pt x="122" y="69"/>
                  </a:lnTo>
                  <a:lnTo>
                    <a:pt x="132" y="63"/>
                  </a:lnTo>
                  <a:lnTo>
                    <a:pt x="138" y="62"/>
                  </a:lnTo>
                  <a:lnTo>
                    <a:pt x="145" y="60"/>
                  </a:lnTo>
                  <a:lnTo>
                    <a:pt x="145" y="6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2" name="Ireland">
              <a:extLst>
                <a:ext uri="{FF2B5EF4-FFF2-40B4-BE49-F238E27FC236}">
                  <a16:creationId xmlns:a16="http://schemas.microsoft.com/office/drawing/2014/main" id="{72BCC8AA-3FA8-A2E3-3416-6DDAF1067FEE}"/>
                </a:ext>
              </a:extLst>
            </p:cNvPr>
            <p:cNvSpPr>
              <a:spLocks/>
            </p:cNvSpPr>
            <p:nvPr/>
          </p:nvSpPr>
          <p:spPr bwMode="auto">
            <a:xfrm>
              <a:off x="6978366" y="1936673"/>
              <a:ext cx="104560" cy="121474"/>
            </a:xfrm>
            <a:custGeom>
              <a:avLst/>
              <a:gdLst/>
              <a:ahLst/>
              <a:cxnLst>
                <a:cxn ang="0">
                  <a:pos x="64" y="24"/>
                </a:cxn>
                <a:cxn ang="0">
                  <a:pos x="58" y="18"/>
                </a:cxn>
                <a:cxn ang="0">
                  <a:pos x="51" y="15"/>
                </a:cxn>
                <a:cxn ang="0">
                  <a:pos x="50" y="21"/>
                </a:cxn>
                <a:cxn ang="0">
                  <a:pos x="48" y="24"/>
                </a:cxn>
                <a:cxn ang="0">
                  <a:pos x="38" y="20"/>
                </a:cxn>
                <a:cxn ang="0">
                  <a:pos x="38" y="18"/>
                </a:cxn>
                <a:cxn ang="0">
                  <a:pos x="43" y="10"/>
                </a:cxn>
                <a:cxn ang="0">
                  <a:pos x="46" y="7"/>
                </a:cxn>
                <a:cxn ang="0">
                  <a:pos x="47" y="1"/>
                </a:cxn>
                <a:cxn ang="0">
                  <a:pos x="46" y="1"/>
                </a:cxn>
                <a:cxn ang="0">
                  <a:pos x="34" y="0"/>
                </a:cxn>
                <a:cxn ang="0">
                  <a:pos x="30" y="2"/>
                </a:cxn>
                <a:cxn ang="0">
                  <a:pos x="28" y="4"/>
                </a:cxn>
                <a:cxn ang="0">
                  <a:pos x="33" y="8"/>
                </a:cxn>
                <a:cxn ang="0">
                  <a:pos x="37" y="11"/>
                </a:cxn>
                <a:cxn ang="0">
                  <a:pos x="36" y="14"/>
                </a:cxn>
                <a:cxn ang="0">
                  <a:pos x="28" y="17"/>
                </a:cxn>
                <a:cxn ang="0">
                  <a:pos x="24" y="18"/>
                </a:cxn>
                <a:cxn ang="0">
                  <a:pos x="16" y="18"/>
                </a:cxn>
                <a:cxn ang="0">
                  <a:pos x="7" y="18"/>
                </a:cxn>
                <a:cxn ang="0">
                  <a:pos x="6" y="20"/>
                </a:cxn>
                <a:cxn ang="0">
                  <a:pos x="7" y="24"/>
                </a:cxn>
                <a:cxn ang="0">
                  <a:pos x="9" y="28"/>
                </a:cxn>
                <a:cxn ang="0">
                  <a:pos x="9" y="31"/>
                </a:cxn>
                <a:cxn ang="0">
                  <a:pos x="7" y="37"/>
                </a:cxn>
                <a:cxn ang="0">
                  <a:pos x="16" y="42"/>
                </a:cxn>
                <a:cxn ang="0">
                  <a:pos x="18" y="45"/>
                </a:cxn>
                <a:cxn ang="0">
                  <a:pos x="13" y="51"/>
                </a:cxn>
                <a:cxn ang="0">
                  <a:pos x="11" y="55"/>
                </a:cxn>
                <a:cxn ang="0">
                  <a:pos x="10" y="59"/>
                </a:cxn>
                <a:cxn ang="0">
                  <a:pos x="3" y="64"/>
                </a:cxn>
                <a:cxn ang="0">
                  <a:pos x="1" y="66"/>
                </a:cxn>
                <a:cxn ang="0">
                  <a:pos x="1" y="69"/>
                </a:cxn>
                <a:cxn ang="0">
                  <a:pos x="10" y="78"/>
                </a:cxn>
                <a:cxn ang="0">
                  <a:pos x="17" y="79"/>
                </a:cxn>
                <a:cxn ang="0">
                  <a:pos x="30" y="76"/>
                </a:cxn>
                <a:cxn ang="0">
                  <a:pos x="44" y="68"/>
                </a:cxn>
                <a:cxn ang="0">
                  <a:pos x="47" y="65"/>
                </a:cxn>
                <a:cxn ang="0">
                  <a:pos x="54" y="64"/>
                </a:cxn>
                <a:cxn ang="0">
                  <a:pos x="64" y="64"/>
                </a:cxn>
                <a:cxn ang="0">
                  <a:pos x="67" y="61"/>
                </a:cxn>
                <a:cxn ang="0">
                  <a:pos x="68" y="45"/>
                </a:cxn>
                <a:cxn ang="0">
                  <a:pos x="64" y="27"/>
                </a:cxn>
                <a:cxn ang="0">
                  <a:pos x="64" y="24"/>
                </a:cxn>
              </a:cxnLst>
              <a:rect l="0" t="0" r="r" b="b"/>
              <a:pathLst>
                <a:path w="68" h="79">
                  <a:moveTo>
                    <a:pt x="64" y="24"/>
                  </a:moveTo>
                  <a:lnTo>
                    <a:pt x="64" y="24"/>
                  </a:lnTo>
                  <a:lnTo>
                    <a:pt x="58" y="18"/>
                  </a:lnTo>
                  <a:lnTo>
                    <a:pt x="58" y="18"/>
                  </a:lnTo>
                  <a:lnTo>
                    <a:pt x="54" y="15"/>
                  </a:lnTo>
                  <a:lnTo>
                    <a:pt x="51" y="15"/>
                  </a:lnTo>
                  <a:lnTo>
                    <a:pt x="50" y="18"/>
                  </a:lnTo>
                  <a:lnTo>
                    <a:pt x="50" y="21"/>
                  </a:lnTo>
                  <a:lnTo>
                    <a:pt x="50" y="21"/>
                  </a:lnTo>
                  <a:lnTo>
                    <a:pt x="48" y="24"/>
                  </a:lnTo>
                  <a:lnTo>
                    <a:pt x="46" y="22"/>
                  </a:lnTo>
                  <a:lnTo>
                    <a:pt x="38" y="20"/>
                  </a:lnTo>
                  <a:lnTo>
                    <a:pt x="38" y="20"/>
                  </a:lnTo>
                  <a:lnTo>
                    <a:pt x="38" y="18"/>
                  </a:lnTo>
                  <a:lnTo>
                    <a:pt x="38" y="15"/>
                  </a:lnTo>
                  <a:lnTo>
                    <a:pt x="43" y="10"/>
                  </a:lnTo>
                  <a:lnTo>
                    <a:pt x="43" y="10"/>
                  </a:lnTo>
                  <a:lnTo>
                    <a:pt x="46" y="7"/>
                  </a:lnTo>
                  <a:lnTo>
                    <a:pt x="47" y="1"/>
                  </a:lnTo>
                  <a:lnTo>
                    <a:pt x="47" y="1"/>
                  </a:lnTo>
                  <a:lnTo>
                    <a:pt x="46" y="1"/>
                  </a:lnTo>
                  <a:lnTo>
                    <a:pt x="46" y="1"/>
                  </a:lnTo>
                  <a:lnTo>
                    <a:pt x="40" y="0"/>
                  </a:lnTo>
                  <a:lnTo>
                    <a:pt x="34" y="0"/>
                  </a:lnTo>
                  <a:lnTo>
                    <a:pt x="31" y="1"/>
                  </a:lnTo>
                  <a:lnTo>
                    <a:pt x="30" y="2"/>
                  </a:lnTo>
                  <a:lnTo>
                    <a:pt x="28" y="4"/>
                  </a:lnTo>
                  <a:lnTo>
                    <a:pt x="28" y="4"/>
                  </a:lnTo>
                  <a:lnTo>
                    <a:pt x="30" y="7"/>
                  </a:lnTo>
                  <a:lnTo>
                    <a:pt x="33" y="8"/>
                  </a:lnTo>
                  <a:lnTo>
                    <a:pt x="36" y="10"/>
                  </a:lnTo>
                  <a:lnTo>
                    <a:pt x="37" y="11"/>
                  </a:lnTo>
                  <a:lnTo>
                    <a:pt x="37" y="11"/>
                  </a:lnTo>
                  <a:lnTo>
                    <a:pt x="36" y="14"/>
                  </a:lnTo>
                  <a:lnTo>
                    <a:pt x="33" y="15"/>
                  </a:lnTo>
                  <a:lnTo>
                    <a:pt x="28" y="17"/>
                  </a:lnTo>
                  <a:lnTo>
                    <a:pt x="24" y="18"/>
                  </a:lnTo>
                  <a:lnTo>
                    <a:pt x="24" y="18"/>
                  </a:lnTo>
                  <a:lnTo>
                    <a:pt x="20" y="20"/>
                  </a:lnTo>
                  <a:lnTo>
                    <a:pt x="16" y="18"/>
                  </a:lnTo>
                  <a:lnTo>
                    <a:pt x="11" y="18"/>
                  </a:lnTo>
                  <a:lnTo>
                    <a:pt x="7" y="18"/>
                  </a:lnTo>
                  <a:lnTo>
                    <a:pt x="7" y="18"/>
                  </a:lnTo>
                  <a:lnTo>
                    <a:pt x="6" y="20"/>
                  </a:lnTo>
                  <a:lnTo>
                    <a:pt x="4" y="21"/>
                  </a:lnTo>
                  <a:lnTo>
                    <a:pt x="7" y="24"/>
                  </a:lnTo>
                  <a:lnTo>
                    <a:pt x="9" y="27"/>
                  </a:lnTo>
                  <a:lnTo>
                    <a:pt x="9" y="28"/>
                  </a:lnTo>
                  <a:lnTo>
                    <a:pt x="9" y="31"/>
                  </a:lnTo>
                  <a:lnTo>
                    <a:pt x="9" y="31"/>
                  </a:lnTo>
                  <a:lnTo>
                    <a:pt x="7" y="34"/>
                  </a:lnTo>
                  <a:lnTo>
                    <a:pt x="7" y="37"/>
                  </a:lnTo>
                  <a:lnTo>
                    <a:pt x="16" y="42"/>
                  </a:lnTo>
                  <a:lnTo>
                    <a:pt x="16" y="42"/>
                  </a:lnTo>
                  <a:lnTo>
                    <a:pt x="17" y="44"/>
                  </a:lnTo>
                  <a:lnTo>
                    <a:pt x="18" y="45"/>
                  </a:lnTo>
                  <a:lnTo>
                    <a:pt x="16" y="48"/>
                  </a:lnTo>
                  <a:lnTo>
                    <a:pt x="13" y="51"/>
                  </a:lnTo>
                  <a:lnTo>
                    <a:pt x="11" y="54"/>
                  </a:lnTo>
                  <a:lnTo>
                    <a:pt x="11" y="55"/>
                  </a:lnTo>
                  <a:lnTo>
                    <a:pt x="11" y="55"/>
                  </a:lnTo>
                  <a:lnTo>
                    <a:pt x="10" y="59"/>
                  </a:lnTo>
                  <a:lnTo>
                    <a:pt x="7" y="61"/>
                  </a:lnTo>
                  <a:lnTo>
                    <a:pt x="3" y="64"/>
                  </a:lnTo>
                  <a:lnTo>
                    <a:pt x="1" y="66"/>
                  </a:lnTo>
                  <a:lnTo>
                    <a:pt x="1" y="66"/>
                  </a:lnTo>
                  <a:lnTo>
                    <a:pt x="0" y="68"/>
                  </a:lnTo>
                  <a:lnTo>
                    <a:pt x="1" y="69"/>
                  </a:lnTo>
                  <a:lnTo>
                    <a:pt x="4" y="74"/>
                  </a:lnTo>
                  <a:lnTo>
                    <a:pt x="10" y="78"/>
                  </a:lnTo>
                  <a:lnTo>
                    <a:pt x="17" y="79"/>
                  </a:lnTo>
                  <a:lnTo>
                    <a:pt x="17" y="79"/>
                  </a:lnTo>
                  <a:lnTo>
                    <a:pt x="23" y="78"/>
                  </a:lnTo>
                  <a:lnTo>
                    <a:pt x="30" y="76"/>
                  </a:lnTo>
                  <a:lnTo>
                    <a:pt x="37" y="72"/>
                  </a:lnTo>
                  <a:lnTo>
                    <a:pt x="44" y="68"/>
                  </a:lnTo>
                  <a:lnTo>
                    <a:pt x="44" y="68"/>
                  </a:lnTo>
                  <a:lnTo>
                    <a:pt x="47" y="65"/>
                  </a:lnTo>
                  <a:lnTo>
                    <a:pt x="50" y="64"/>
                  </a:lnTo>
                  <a:lnTo>
                    <a:pt x="54" y="64"/>
                  </a:lnTo>
                  <a:lnTo>
                    <a:pt x="58" y="65"/>
                  </a:lnTo>
                  <a:lnTo>
                    <a:pt x="64" y="64"/>
                  </a:lnTo>
                  <a:lnTo>
                    <a:pt x="64" y="64"/>
                  </a:lnTo>
                  <a:lnTo>
                    <a:pt x="67" y="61"/>
                  </a:lnTo>
                  <a:lnTo>
                    <a:pt x="67" y="56"/>
                  </a:lnTo>
                  <a:lnTo>
                    <a:pt x="68" y="45"/>
                  </a:lnTo>
                  <a:lnTo>
                    <a:pt x="67" y="34"/>
                  </a:lnTo>
                  <a:lnTo>
                    <a:pt x="64" y="27"/>
                  </a:lnTo>
                  <a:lnTo>
                    <a:pt x="64" y="27"/>
                  </a:lnTo>
                  <a:lnTo>
                    <a:pt x="64" y="24"/>
                  </a:lnTo>
                  <a:lnTo>
                    <a:pt x="64" y="2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3" name="Denmark">
              <a:extLst>
                <a:ext uri="{FF2B5EF4-FFF2-40B4-BE49-F238E27FC236}">
                  <a16:creationId xmlns:a16="http://schemas.microsoft.com/office/drawing/2014/main" id="{4B1CA055-970D-F0F5-AE2F-7DFCED217DB9}"/>
                </a:ext>
              </a:extLst>
            </p:cNvPr>
            <p:cNvSpPr>
              <a:spLocks noEditPoints="1"/>
            </p:cNvSpPr>
            <p:nvPr/>
          </p:nvSpPr>
          <p:spPr bwMode="auto">
            <a:xfrm>
              <a:off x="7435045" y="1844412"/>
              <a:ext cx="113786" cy="109173"/>
            </a:xfrm>
            <a:custGeom>
              <a:avLst/>
              <a:gdLst/>
              <a:ahLst/>
              <a:cxnLst>
                <a:cxn ang="0">
                  <a:pos x="37" y="24"/>
                </a:cxn>
                <a:cxn ang="0">
                  <a:pos x="39" y="14"/>
                </a:cxn>
                <a:cxn ang="0">
                  <a:pos x="40" y="7"/>
                </a:cxn>
                <a:cxn ang="0">
                  <a:pos x="40" y="0"/>
                </a:cxn>
                <a:cxn ang="0">
                  <a:pos x="30" y="3"/>
                </a:cxn>
                <a:cxn ang="0">
                  <a:pos x="26" y="10"/>
                </a:cxn>
                <a:cxn ang="0">
                  <a:pos x="19" y="11"/>
                </a:cxn>
                <a:cxn ang="0">
                  <a:pos x="19" y="15"/>
                </a:cxn>
                <a:cxn ang="0">
                  <a:pos x="19" y="18"/>
                </a:cxn>
                <a:cxn ang="0">
                  <a:pos x="13" y="15"/>
                </a:cxn>
                <a:cxn ang="0">
                  <a:pos x="7" y="15"/>
                </a:cxn>
                <a:cxn ang="0">
                  <a:pos x="2" y="25"/>
                </a:cxn>
                <a:cxn ang="0">
                  <a:pos x="2" y="44"/>
                </a:cxn>
                <a:cxn ang="0">
                  <a:pos x="6" y="51"/>
                </a:cxn>
                <a:cxn ang="0">
                  <a:pos x="9" y="58"/>
                </a:cxn>
                <a:cxn ang="0">
                  <a:pos x="10" y="65"/>
                </a:cxn>
                <a:cxn ang="0">
                  <a:pos x="26" y="67"/>
                </a:cxn>
                <a:cxn ang="0">
                  <a:pos x="27" y="62"/>
                </a:cxn>
                <a:cxn ang="0">
                  <a:pos x="24" y="58"/>
                </a:cxn>
                <a:cxn ang="0">
                  <a:pos x="33" y="60"/>
                </a:cxn>
                <a:cxn ang="0">
                  <a:pos x="40" y="62"/>
                </a:cxn>
                <a:cxn ang="0">
                  <a:pos x="44" y="60"/>
                </a:cxn>
                <a:cxn ang="0">
                  <a:pos x="40" y="50"/>
                </a:cxn>
                <a:cxn ang="0">
                  <a:pos x="34" y="51"/>
                </a:cxn>
                <a:cxn ang="0">
                  <a:pos x="32" y="47"/>
                </a:cxn>
                <a:cxn ang="0">
                  <a:pos x="36" y="38"/>
                </a:cxn>
                <a:cxn ang="0">
                  <a:pos x="44" y="34"/>
                </a:cxn>
                <a:cxn ang="0">
                  <a:pos x="46" y="31"/>
                </a:cxn>
                <a:cxn ang="0">
                  <a:pos x="39" y="25"/>
                </a:cxn>
                <a:cxn ang="0">
                  <a:pos x="73" y="40"/>
                </a:cxn>
                <a:cxn ang="0">
                  <a:pos x="69" y="44"/>
                </a:cxn>
                <a:cxn ang="0">
                  <a:pos x="64" y="38"/>
                </a:cxn>
                <a:cxn ang="0">
                  <a:pos x="61" y="41"/>
                </a:cxn>
                <a:cxn ang="0">
                  <a:pos x="53" y="44"/>
                </a:cxn>
                <a:cxn ang="0">
                  <a:pos x="52" y="50"/>
                </a:cxn>
                <a:cxn ang="0">
                  <a:pos x="59" y="60"/>
                </a:cxn>
                <a:cxn ang="0">
                  <a:pos x="60" y="62"/>
                </a:cxn>
                <a:cxn ang="0">
                  <a:pos x="54" y="64"/>
                </a:cxn>
                <a:cxn ang="0">
                  <a:pos x="56" y="68"/>
                </a:cxn>
                <a:cxn ang="0">
                  <a:pos x="61" y="70"/>
                </a:cxn>
                <a:cxn ang="0">
                  <a:pos x="70" y="61"/>
                </a:cxn>
                <a:cxn ang="0">
                  <a:pos x="71" y="54"/>
                </a:cxn>
                <a:cxn ang="0">
                  <a:pos x="74" y="40"/>
                </a:cxn>
              </a:cxnLst>
              <a:rect l="0" t="0" r="r" b="b"/>
              <a:pathLst>
                <a:path w="74" h="71">
                  <a:moveTo>
                    <a:pt x="39" y="25"/>
                  </a:moveTo>
                  <a:lnTo>
                    <a:pt x="39" y="25"/>
                  </a:lnTo>
                  <a:lnTo>
                    <a:pt x="37" y="24"/>
                  </a:lnTo>
                  <a:lnTo>
                    <a:pt x="36" y="20"/>
                  </a:lnTo>
                  <a:lnTo>
                    <a:pt x="36" y="17"/>
                  </a:lnTo>
                  <a:lnTo>
                    <a:pt x="39" y="14"/>
                  </a:lnTo>
                  <a:lnTo>
                    <a:pt x="39" y="14"/>
                  </a:lnTo>
                  <a:lnTo>
                    <a:pt x="40" y="11"/>
                  </a:lnTo>
                  <a:lnTo>
                    <a:pt x="40" y="7"/>
                  </a:lnTo>
                  <a:lnTo>
                    <a:pt x="40" y="3"/>
                  </a:lnTo>
                  <a:lnTo>
                    <a:pt x="40" y="0"/>
                  </a:lnTo>
                  <a:lnTo>
                    <a:pt x="40" y="0"/>
                  </a:lnTo>
                  <a:lnTo>
                    <a:pt x="37" y="0"/>
                  </a:lnTo>
                  <a:lnTo>
                    <a:pt x="33" y="0"/>
                  </a:lnTo>
                  <a:lnTo>
                    <a:pt x="30" y="3"/>
                  </a:lnTo>
                  <a:lnTo>
                    <a:pt x="29" y="7"/>
                  </a:lnTo>
                  <a:lnTo>
                    <a:pt x="29" y="7"/>
                  </a:lnTo>
                  <a:lnTo>
                    <a:pt x="26" y="10"/>
                  </a:lnTo>
                  <a:lnTo>
                    <a:pt x="23" y="11"/>
                  </a:lnTo>
                  <a:lnTo>
                    <a:pt x="20" y="11"/>
                  </a:lnTo>
                  <a:lnTo>
                    <a:pt x="19" y="11"/>
                  </a:lnTo>
                  <a:lnTo>
                    <a:pt x="19" y="11"/>
                  </a:lnTo>
                  <a:lnTo>
                    <a:pt x="19" y="13"/>
                  </a:lnTo>
                  <a:lnTo>
                    <a:pt x="19" y="15"/>
                  </a:lnTo>
                  <a:lnTo>
                    <a:pt x="20" y="17"/>
                  </a:lnTo>
                  <a:lnTo>
                    <a:pt x="19" y="18"/>
                  </a:lnTo>
                  <a:lnTo>
                    <a:pt x="19" y="18"/>
                  </a:lnTo>
                  <a:lnTo>
                    <a:pt x="17" y="20"/>
                  </a:lnTo>
                  <a:lnTo>
                    <a:pt x="16" y="18"/>
                  </a:lnTo>
                  <a:lnTo>
                    <a:pt x="13" y="15"/>
                  </a:lnTo>
                  <a:lnTo>
                    <a:pt x="10" y="14"/>
                  </a:lnTo>
                  <a:lnTo>
                    <a:pt x="10" y="14"/>
                  </a:lnTo>
                  <a:lnTo>
                    <a:pt x="7" y="15"/>
                  </a:lnTo>
                  <a:lnTo>
                    <a:pt x="5" y="18"/>
                  </a:lnTo>
                  <a:lnTo>
                    <a:pt x="2" y="25"/>
                  </a:lnTo>
                  <a:lnTo>
                    <a:pt x="2" y="25"/>
                  </a:lnTo>
                  <a:lnTo>
                    <a:pt x="0" y="30"/>
                  </a:lnTo>
                  <a:lnTo>
                    <a:pt x="0" y="34"/>
                  </a:lnTo>
                  <a:lnTo>
                    <a:pt x="2" y="44"/>
                  </a:lnTo>
                  <a:lnTo>
                    <a:pt x="2" y="44"/>
                  </a:lnTo>
                  <a:lnTo>
                    <a:pt x="3" y="48"/>
                  </a:lnTo>
                  <a:lnTo>
                    <a:pt x="6" y="51"/>
                  </a:lnTo>
                  <a:lnTo>
                    <a:pt x="7" y="55"/>
                  </a:lnTo>
                  <a:lnTo>
                    <a:pt x="9" y="58"/>
                  </a:lnTo>
                  <a:lnTo>
                    <a:pt x="9" y="58"/>
                  </a:lnTo>
                  <a:lnTo>
                    <a:pt x="9" y="61"/>
                  </a:lnTo>
                  <a:lnTo>
                    <a:pt x="10" y="65"/>
                  </a:lnTo>
                  <a:lnTo>
                    <a:pt x="10" y="65"/>
                  </a:lnTo>
                  <a:lnTo>
                    <a:pt x="19" y="65"/>
                  </a:lnTo>
                  <a:lnTo>
                    <a:pt x="26" y="67"/>
                  </a:lnTo>
                  <a:lnTo>
                    <a:pt x="26" y="67"/>
                  </a:lnTo>
                  <a:lnTo>
                    <a:pt x="32" y="67"/>
                  </a:lnTo>
                  <a:lnTo>
                    <a:pt x="32" y="67"/>
                  </a:lnTo>
                  <a:lnTo>
                    <a:pt x="27" y="62"/>
                  </a:lnTo>
                  <a:lnTo>
                    <a:pt x="26" y="60"/>
                  </a:lnTo>
                  <a:lnTo>
                    <a:pt x="24" y="58"/>
                  </a:lnTo>
                  <a:lnTo>
                    <a:pt x="24" y="58"/>
                  </a:lnTo>
                  <a:lnTo>
                    <a:pt x="26" y="57"/>
                  </a:lnTo>
                  <a:lnTo>
                    <a:pt x="27" y="57"/>
                  </a:lnTo>
                  <a:lnTo>
                    <a:pt x="33" y="60"/>
                  </a:lnTo>
                  <a:lnTo>
                    <a:pt x="33" y="60"/>
                  </a:lnTo>
                  <a:lnTo>
                    <a:pt x="36" y="61"/>
                  </a:lnTo>
                  <a:lnTo>
                    <a:pt x="40" y="62"/>
                  </a:lnTo>
                  <a:lnTo>
                    <a:pt x="43" y="61"/>
                  </a:lnTo>
                  <a:lnTo>
                    <a:pt x="44" y="60"/>
                  </a:lnTo>
                  <a:lnTo>
                    <a:pt x="44" y="60"/>
                  </a:lnTo>
                  <a:lnTo>
                    <a:pt x="43" y="52"/>
                  </a:lnTo>
                  <a:lnTo>
                    <a:pt x="42" y="50"/>
                  </a:lnTo>
                  <a:lnTo>
                    <a:pt x="40" y="50"/>
                  </a:lnTo>
                  <a:lnTo>
                    <a:pt x="39" y="50"/>
                  </a:lnTo>
                  <a:lnTo>
                    <a:pt x="39" y="50"/>
                  </a:lnTo>
                  <a:lnTo>
                    <a:pt x="34" y="51"/>
                  </a:lnTo>
                  <a:lnTo>
                    <a:pt x="32" y="48"/>
                  </a:lnTo>
                  <a:lnTo>
                    <a:pt x="32" y="48"/>
                  </a:lnTo>
                  <a:lnTo>
                    <a:pt x="32" y="47"/>
                  </a:lnTo>
                  <a:lnTo>
                    <a:pt x="33" y="44"/>
                  </a:lnTo>
                  <a:lnTo>
                    <a:pt x="36" y="38"/>
                  </a:lnTo>
                  <a:lnTo>
                    <a:pt x="36" y="38"/>
                  </a:lnTo>
                  <a:lnTo>
                    <a:pt x="37" y="37"/>
                  </a:lnTo>
                  <a:lnTo>
                    <a:pt x="42" y="35"/>
                  </a:lnTo>
                  <a:lnTo>
                    <a:pt x="44" y="34"/>
                  </a:lnTo>
                  <a:lnTo>
                    <a:pt x="46" y="33"/>
                  </a:lnTo>
                  <a:lnTo>
                    <a:pt x="46" y="33"/>
                  </a:lnTo>
                  <a:lnTo>
                    <a:pt x="46" y="31"/>
                  </a:lnTo>
                  <a:lnTo>
                    <a:pt x="43" y="28"/>
                  </a:lnTo>
                  <a:lnTo>
                    <a:pt x="39" y="25"/>
                  </a:lnTo>
                  <a:lnTo>
                    <a:pt x="39" y="25"/>
                  </a:lnTo>
                  <a:close/>
                  <a:moveTo>
                    <a:pt x="74" y="40"/>
                  </a:moveTo>
                  <a:lnTo>
                    <a:pt x="74" y="40"/>
                  </a:lnTo>
                  <a:lnTo>
                    <a:pt x="73" y="40"/>
                  </a:lnTo>
                  <a:lnTo>
                    <a:pt x="71" y="41"/>
                  </a:lnTo>
                  <a:lnTo>
                    <a:pt x="69" y="44"/>
                  </a:lnTo>
                  <a:lnTo>
                    <a:pt x="69" y="44"/>
                  </a:lnTo>
                  <a:lnTo>
                    <a:pt x="67" y="43"/>
                  </a:lnTo>
                  <a:lnTo>
                    <a:pt x="66" y="40"/>
                  </a:lnTo>
                  <a:lnTo>
                    <a:pt x="64" y="38"/>
                  </a:lnTo>
                  <a:lnTo>
                    <a:pt x="63" y="40"/>
                  </a:lnTo>
                  <a:lnTo>
                    <a:pt x="63" y="40"/>
                  </a:lnTo>
                  <a:lnTo>
                    <a:pt x="61" y="41"/>
                  </a:lnTo>
                  <a:lnTo>
                    <a:pt x="60" y="41"/>
                  </a:lnTo>
                  <a:lnTo>
                    <a:pt x="56" y="41"/>
                  </a:lnTo>
                  <a:lnTo>
                    <a:pt x="53" y="44"/>
                  </a:lnTo>
                  <a:lnTo>
                    <a:pt x="53" y="44"/>
                  </a:lnTo>
                  <a:lnTo>
                    <a:pt x="52" y="47"/>
                  </a:lnTo>
                  <a:lnTo>
                    <a:pt x="52" y="50"/>
                  </a:lnTo>
                  <a:lnTo>
                    <a:pt x="53" y="54"/>
                  </a:lnTo>
                  <a:lnTo>
                    <a:pt x="56" y="57"/>
                  </a:lnTo>
                  <a:lnTo>
                    <a:pt x="59" y="60"/>
                  </a:lnTo>
                  <a:lnTo>
                    <a:pt x="59" y="60"/>
                  </a:lnTo>
                  <a:lnTo>
                    <a:pt x="60" y="61"/>
                  </a:lnTo>
                  <a:lnTo>
                    <a:pt x="60" y="62"/>
                  </a:lnTo>
                  <a:lnTo>
                    <a:pt x="57" y="64"/>
                  </a:lnTo>
                  <a:lnTo>
                    <a:pt x="54" y="64"/>
                  </a:lnTo>
                  <a:lnTo>
                    <a:pt x="54" y="64"/>
                  </a:lnTo>
                  <a:lnTo>
                    <a:pt x="53" y="64"/>
                  </a:lnTo>
                  <a:lnTo>
                    <a:pt x="53" y="67"/>
                  </a:lnTo>
                  <a:lnTo>
                    <a:pt x="56" y="68"/>
                  </a:lnTo>
                  <a:lnTo>
                    <a:pt x="59" y="71"/>
                  </a:lnTo>
                  <a:lnTo>
                    <a:pt x="59" y="71"/>
                  </a:lnTo>
                  <a:lnTo>
                    <a:pt x="61" y="70"/>
                  </a:lnTo>
                  <a:lnTo>
                    <a:pt x="63" y="70"/>
                  </a:lnTo>
                  <a:lnTo>
                    <a:pt x="67" y="65"/>
                  </a:lnTo>
                  <a:lnTo>
                    <a:pt x="70" y="61"/>
                  </a:lnTo>
                  <a:lnTo>
                    <a:pt x="70" y="57"/>
                  </a:lnTo>
                  <a:lnTo>
                    <a:pt x="70" y="57"/>
                  </a:lnTo>
                  <a:lnTo>
                    <a:pt x="71" y="54"/>
                  </a:lnTo>
                  <a:lnTo>
                    <a:pt x="73" y="48"/>
                  </a:lnTo>
                  <a:lnTo>
                    <a:pt x="74" y="43"/>
                  </a:lnTo>
                  <a:lnTo>
                    <a:pt x="74" y="40"/>
                  </a:lnTo>
                  <a:lnTo>
                    <a:pt x="74" y="4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4" name="Estonia">
              <a:extLst>
                <a:ext uri="{FF2B5EF4-FFF2-40B4-BE49-F238E27FC236}">
                  <a16:creationId xmlns:a16="http://schemas.microsoft.com/office/drawing/2014/main" id="{B6D95FA8-2792-667F-EF09-9783EBD6753F}"/>
                </a:ext>
              </a:extLst>
            </p:cNvPr>
            <p:cNvSpPr>
              <a:spLocks noEditPoints="1"/>
            </p:cNvSpPr>
            <p:nvPr/>
          </p:nvSpPr>
          <p:spPr bwMode="auto">
            <a:xfrm>
              <a:off x="7770252" y="1773683"/>
              <a:ext cx="149152" cy="72269"/>
            </a:xfrm>
            <a:custGeom>
              <a:avLst/>
              <a:gdLst/>
              <a:ahLst/>
              <a:cxnLst>
                <a:cxn ang="0">
                  <a:pos x="92" y="12"/>
                </a:cxn>
                <a:cxn ang="0">
                  <a:pos x="97" y="5"/>
                </a:cxn>
                <a:cxn ang="0">
                  <a:pos x="95" y="2"/>
                </a:cxn>
                <a:cxn ang="0">
                  <a:pos x="92" y="3"/>
                </a:cxn>
                <a:cxn ang="0">
                  <a:pos x="77" y="2"/>
                </a:cxn>
                <a:cxn ang="0">
                  <a:pos x="61" y="0"/>
                </a:cxn>
                <a:cxn ang="0">
                  <a:pos x="45" y="2"/>
                </a:cxn>
                <a:cxn ang="0">
                  <a:pos x="31" y="6"/>
                </a:cxn>
                <a:cxn ang="0">
                  <a:pos x="28" y="9"/>
                </a:cxn>
                <a:cxn ang="0">
                  <a:pos x="21" y="13"/>
                </a:cxn>
                <a:cxn ang="0">
                  <a:pos x="23" y="15"/>
                </a:cxn>
                <a:cxn ang="0">
                  <a:pos x="24" y="17"/>
                </a:cxn>
                <a:cxn ang="0">
                  <a:pos x="24" y="23"/>
                </a:cxn>
                <a:cxn ang="0">
                  <a:pos x="26" y="26"/>
                </a:cxn>
                <a:cxn ang="0">
                  <a:pos x="31" y="32"/>
                </a:cxn>
                <a:cxn ang="0">
                  <a:pos x="36" y="30"/>
                </a:cxn>
                <a:cxn ang="0">
                  <a:pos x="40" y="32"/>
                </a:cxn>
                <a:cxn ang="0">
                  <a:pos x="38" y="37"/>
                </a:cxn>
                <a:cxn ang="0">
                  <a:pos x="38" y="37"/>
                </a:cxn>
                <a:cxn ang="0">
                  <a:pos x="48" y="37"/>
                </a:cxn>
                <a:cxn ang="0">
                  <a:pos x="55" y="37"/>
                </a:cxn>
                <a:cxn ang="0">
                  <a:pos x="68" y="46"/>
                </a:cxn>
                <a:cxn ang="0">
                  <a:pos x="71" y="47"/>
                </a:cxn>
                <a:cxn ang="0">
                  <a:pos x="87" y="47"/>
                </a:cxn>
                <a:cxn ang="0">
                  <a:pos x="87" y="46"/>
                </a:cxn>
                <a:cxn ang="0">
                  <a:pos x="87" y="43"/>
                </a:cxn>
                <a:cxn ang="0">
                  <a:pos x="92" y="40"/>
                </a:cxn>
                <a:cxn ang="0">
                  <a:pos x="91" y="37"/>
                </a:cxn>
                <a:cxn ang="0">
                  <a:pos x="88" y="29"/>
                </a:cxn>
                <a:cxn ang="0">
                  <a:pos x="87" y="25"/>
                </a:cxn>
                <a:cxn ang="0">
                  <a:pos x="87" y="20"/>
                </a:cxn>
                <a:cxn ang="0">
                  <a:pos x="92" y="12"/>
                </a:cxn>
                <a:cxn ang="0">
                  <a:pos x="8" y="23"/>
                </a:cxn>
                <a:cxn ang="0">
                  <a:pos x="6" y="25"/>
                </a:cxn>
                <a:cxn ang="0">
                  <a:pos x="0" y="32"/>
                </a:cxn>
                <a:cxn ang="0">
                  <a:pos x="1" y="37"/>
                </a:cxn>
                <a:cxn ang="0">
                  <a:pos x="1" y="37"/>
                </a:cxn>
                <a:cxn ang="0">
                  <a:pos x="11" y="33"/>
                </a:cxn>
                <a:cxn ang="0">
                  <a:pos x="18" y="26"/>
                </a:cxn>
                <a:cxn ang="0">
                  <a:pos x="17" y="23"/>
                </a:cxn>
                <a:cxn ang="0">
                  <a:pos x="8" y="23"/>
                </a:cxn>
                <a:cxn ang="0">
                  <a:pos x="16" y="16"/>
                </a:cxn>
                <a:cxn ang="0">
                  <a:pos x="16" y="16"/>
                </a:cxn>
                <a:cxn ang="0">
                  <a:pos x="10" y="15"/>
                </a:cxn>
                <a:cxn ang="0">
                  <a:pos x="4" y="16"/>
                </a:cxn>
                <a:cxn ang="0">
                  <a:pos x="6" y="17"/>
                </a:cxn>
                <a:cxn ang="0">
                  <a:pos x="10" y="19"/>
                </a:cxn>
                <a:cxn ang="0">
                  <a:pos x="16" y="16"/>
                </a:cxn>
              </a:cxnLst>
              <a:rect l="0" t="0" r="r" b="b"/>
              <a:pathLst>
                <a:path w="97" h="47">
                  <a:moveTo>
                    <a:pt x="92" y="12"/>
                  </a:moveTo>
                  <a:lnTo>
                    <a:pt x="92" y="12"/>
                  </a:lnTo>
                  <a:lnTo>
                    <a:pt x="97" y="7"/>
                  </a:lnTo>
                  <a:lnTo>
                    <a:pt x="97" y="5"/>
                  </a:lnTo>
                  <a:lnTo>
                    <a:pt x="95" y="2"/>
                  </a:lnTo>
                  <a:lnTo>
                    <a:pt x="95" y="2"/>
                  </a:lnTo>
                  <a:lnTo>
                    <a:pt x="92" y="3"/>
                  </a:lnTo>
                  <a:lnTo>
                    <a:pt x="92" y="3"/>
                  </a:lnTo>
                  <a:lnTo>
                    <a:pt x="85" y="3"/>
                  </a:lnTo>
                  <a:lnTo>
                    <a:pt x="77" y="2"/>
                  </a:lnTo>
                  <a:lnTo>
                    <a:pt x="70" y="0"/>
                  </a:lnTo>
                  <a:lnTo>
                    <a:pt x="61" y="0"/>
                  </a:lnTo>
                  <a:lnTo>
                    <a:pt x="61" y="0"/>
                  </a:lnTo>
                  <a:lnTo>
                    <a:pt x="45" y="2"/>
                  </a:lnTo>
                  <a:lnTo>
                    <a:pt x="37" y="3"/>
                  </a:lnTo>
                  <a:lnTo>
                    <a:pt x="31" y="6"/>
                  </a:lnTo>
                  <a:lnTo>
                    <a:pt x="31" y="6"/>
                  </a:lnTo>
                  <a:lnTo>
                    <a:pt x="28" y="9"/>
                  </a:lnTo>
                  <a:lnTo>
                    <a:pt x="24" y="10"/>
                  </a:lnTo>
                  <a:lnTo>
                    <a:pt x="21" y="13"/>
                  </a:lnTo>
                  <a:lnTo>
                    <a:pt x="21" y="13"/>
                  </a:lnTo>
                  <a:lnTo>
                    <a:pt x="23" y="15"/>
                  </a:lnTo>
                  <a:lnTo>
                    <a:pt x="23" y="15"/>
                  </a:lnTo>
                  <a:lnTo>
                    <a:pt x="24" y="17"/>
                  </a:lnTo>
                  <a:lnTo>
                    <a:pt x="24" y="20"/>
                  </a:lnTo>
                  <a:lnTo>
                    <a:pt x="24" y="23"/>
                  </a:lnTo>
                  <a:lnTo>
                    <a:pt x="26" y="26"/>
                  </a:lnTo>
                  <a:lnTo>
                    <a:pt x="26" y="26"/>
                  </a:lnTo>
                  <a:lnTo>
                    <a:pt x="30" y="30"/>
                  </a:lnTo>
                  <a:lnTo>
                    <a:pt x="31" y="32"/>
                  </a:lnTo>
                  <a:lnTo>
                    <a:pt x="36" y="30"/>
                  </a:lnTo>
                  <a:lnTo>
                    <a:pt x="36" y="30"/>
                  </a:lnTo>
                  <a:lnTo>
                    <a:pt x="38" y="30"/>
                  </a:lnTo>
                  <a:lnTo>
                    <a:pt x="40" y="32"/>
                  </a:lnTo>
                  <a:lnTo>
                    <a:pt x="40" y="34"/>
                  </a:lnTo>
                  <a:lnTo>
                    <a:pt x="38" y="37"/>
                  </a:lnTo>
                  <a:lnTo>
                    <a:pt x="38" y="37"/>
                  </a:lnTo>
                  <a:lnTo>
                    <a:pt x="38" y="37"/>
                  </a:lnTo>
                  <a:lnTo>
                    <a:pt x="38" y="37"/>
                  </a:lnTo>
                  <a:lnTo>
                    <a:pt x="48" y="37"/>
                  </a:lnTo>
                  <a:lnTo>
                    <a:pt x="55" y="37"/>
                  </a:lnTo>
                  <a:lnTo>
                    <a:pt x="55" y="37"/>
                  </a:lnTo>
                  <a:lnTo>
                    <a:pt x="63" y="43"/>
                  </a:lnTo>
                  <a:lnTo>
                    <a:pt x="68" y="46"/>
                  </a:lnTo>
                  <a:lnTo>
                    <a:pt x="71" y="47"/>
                  </a:lnTo>
                  <a:lnTo>
                    <a:pt x="71" y="47"/>
                  </a:lnTo>
                  <a:lnTo>
                    <a:pt x="77" y="47"/>
                  </a:lnTo>
                  <a:lnTo>
                    <a:pt x="87" y="47"/>
                  </a:lnTo>
                  <a:lnTo>
                    <a:pt x="87" y="47"/>
                  </a:lnTo>
                  <a:lnTo>
                    <a:pt x="87" y="46"/>
                  </a:lnTo>
                  <a:lnTo>
                    <a:pt x="87" y="43"/>
                  </a:lnTo>
                  <a:lnTo>
                    <a:pt x="87" y="43"/>
                  </a:lnTo>
                  <a:lnTo>
                    <a:pt x="91" y="42"/>
                  </a:lnTo>
                  <a:lnTo>
                    <a:pt x="92" y="40"/>
                  </a:lnTo>
                  <a:lnTo>
                    <a:pt x="91" y="37"/>
                  </a:lnTo>
                  <a:lnTo>
                    <a:pt x="91" y="37"/>
                  </a:lnTo>
                  <a:lnTo>
                    <a:pt x="90" y="34"/>
                  </a:lnTo>
                  <a:lnTo>
                    <a:pt x="88" y="29"/>
                  </a:lnTo>
                  <a:lnTo>
                    <a:pt x="88" y="29"/>
                  </a:lnTo>
                  <a:lnTo>
                    <a:pt x="87" y="25"/>
                  </a:lnTo>
                  <a:lnTo>
                    <a:pt x="87" y="20"/>
                  </a:lnTo>
                  <a:lnTo>
                    <a:pt x="87" y="20"/>
                  </a:lnTo>
                  <a:lnTo>
                    <a:pt x="90" y="17"/>
                  </a:lnTo>
                  <a:lnTo>
                    <a:pt x="92" y="12"/>
                  </a:lnTo>
                  <a:lnTo>
                    <a:pt x="92" y="12"/>
                  </a:lnTo>
                  <a:close/>
                  <a:moveTo>
                    <a:pt x="8" y="23"/>
                  </a:moveTo>
                  <a:lnTo>
                    <a:pt x="8" y="23"/>
                  </a:lnTo>
                  <a:lnTo>
                    <a:pt x="6" y="25"/>
                  </a:lnTo>
                  <a:lnTo>
                    <a:pt x="3" y="27"/>
                  </a:lnTo>
                  <a:lnTo>
                    <a:pt x="0" y="32"/>
                  </a:lnTo>
                  <a:lnTo>
                    <a:pt x="0" y="36"/>
                  </a:lnTo>
                  <a:lnTo>
                    <a:pt x="1" y="37"/>
                  </a:lnTo>
                  <a:lnTo>
                    <a:pt x="1" y="37"/>
                  </a:lnTo>
                  <a:lnTo>
                    <a:pt x="1" y="37"/>
                  </a:lnTo>
                  <a:lnTo>
                    <a:pt x="6" y="36"/>
                  </a:lnTo>
                  <a:lnTo>
                    <a:pt x="11" y="33"/>
                  </a:lnTo>
                  <a:lnTo>
                    <a:pt x="18" y="26"/>
                  </a:lnTo>
                  <a:lnTo>
                    <a:pt x="18" y="26"/>
                  </a:lnTo>
                  <a:lnTo>
                    <a:pt x="20" y="25"/>
                  </a:lnTo>
                  <a:lnTo>
                    <a:pt x="17" y="23"/>
                  </a:lnTo>
                  <a:lnTo>
                    <a:pt x="14" y="23"/>
                  </a:lnTo>
                  <a:lnTo>
                    <a:pt x="8" y="23"/>
                  </a:lnTo>
                  <a:lnTo>
                    <a:pt x="8" y="23"/>
                  </a:lnTo>
                  <a:close/>
                  <a:moveTo>
                    <a:pt x="16" y="16"/>
                  </a:moveTo>
                  <a:lnTo>
                    <a:pt x="16" y="16"/>
                  </a:lnTo>
                  <a:lnTo>
                    <a:pt x="16" y="16"/>
                  </a:lnTo>
                  <a:lnTo>
                    <a:pt x="14" y="15"/>
                  </a:lnTo>
                  <a:lnTo>
                    <a:pt x="10" y="15"/>
                  </a:lnTo>
                  <a:lnTo>
                    <a:pt x="6" y="16"/>
                  </a:lnTo>
                  <a:lnTo>
                    <a:pt x="4" y="16"/>
                  </a:lnTo>
                  <a:lnTo>
                    <a:pt x="6" y="17"/>
                  </a:lnTo>
                  <a:lnTo>
                    <a:pt x="6" y="17"/>
                  </a:lnTo>
                  <a:lnTo>
                    <a:pt x="7" y="19"/>
                  </a:lnTo>
                  <a:lnTo>
                    <a:pt x="10" y="19"/>
                  </a:lnTo>
                  <a:lnTo>
                    <a:pt x="13" y="19"/>
                  </a:lnTo>
                  <a:lnTo>
                    <a:pt x="16" y="16"/>
                  </a:lnTo>
                  <a:lnTo>
                    <a:pt x="16" y="1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5" name="Uzbekistan">
              <a:extLst>
                <a:ext uri="{FF2B5EF4-FFF2-40B4-BE49-F238E27FC236}">
                  <a16:creationId xmlns:a16="http://schemas.microsoft.com/office/drawing/2014/main" id="{FE920459-A627-9F0F-26AF-69A12A89A4F2}"/>
                </a:ext>
              </a:extLst>
            </p:cNvPr>
            <p:cNvSpPr>
              <a:spLocks/>
            </p:cNvSpPr>
            <p:nvPr/>
          </p:nvSpPr>
          <p:spPr bwMode="auto">
            <a:xfrm>
              <a:off x="8609806" y="2248815"/>
              <a:ext cx="429003" cy="255249"/>
            </a:xfrm>
            <a:custGeom>
              <a:avLst/>
              <a:gdLst/>
              <a:ahLst/>
              <a:cxnLst>
                <a:cxn ang="0">
                  <a:pos x="262" y="84"/>
                </a:cxn>
                <a:cxn ang="0">
                  <a:pos x="253" y="83"/>
                </a:cxn>
                <a:cxn ang="0">
                  <a:pos x="241" y="84"/>
                </a:cxn>
                <a:cxn ang="0">
                  <a:pos x="232" y="78"/>
                </a:cxn>
                <a:cxn ang="0">
                  <a:pos x="214" y="85"/>
                </a:cxn>
                <a:cxn ang="0">
                  <a:pos x="208" y="95"/>
                </a:cxn>
                <a:cxn ang="0">
                  <a:pos x="202" y="94"/>
                </a:cxn>
                <a:cxn ang="0">
                  <a:pos x="188" y="87"/>
                </a:cxn>
                <a:cxn ang="0">
                  <a:pos x="175" y="83"/>
                </a:cxn>
                <a:cxn ang="0">
                  <a:pos x="167" y="70"/>
                </a:cxn>
                <a:cxn ang="0">
                  <a:pos x="165" y="53"/>
                </a:cxn>
                <a:cxn ang="0">
                  <a:pos x="155" y="46"/>
                </a:cxn>
                <a:cxn ang="0">
                  <a:pos x="133" y="41"/>
                </a:cxn>
                <a:cxn ang="0">
                  <a:pos x="105" y="41"/>
                </a:cxn>
                <a:cxn ang="0">
                  <a:pos x="96" y="41"/>
                </a:cxn>
                <a:cxn ang="0">
                  <a:pos x="76" y="24"/>
                </a:cxn>
                <a:cxn ang="0">
                  <a:pos x="57" y="33"/>
                </a:cxn>
                <a:cxn ang="0">
                  <a:pos x="53" y="24"/>
                </a:cxn>
                <a:cxn ang="0">
                  <a:pos x="54" y="4"/>
                </a:cxn>
                <a:cxn ang="0">
                  <a:pos x="50" y="3"/>
                </a:cxn>
                <a:cxn ang="0">
                  <a:pos x="46" y="24"/>
                </a:cxn>
                <a:cxn ang="0">
                  <a:pos x="41" y="23"/>
                </a:cxn>
                <a:cxn ang="0">
                  <a:pos x="2" y="11"/>
                </a:cxn>
                <a:cxn ang="0">
                  <a:pos x="0" y="83"/>
                </a:cxn>
                <a:cxn ang="0">
                  <a:pos x="14" y="84"/>
                </a:cxn>
                <a:cxn ang="0">
                  <a:pos x="17" y="74"/>
                </a:cxn>
                <a:cxn ang="0">
                  <a:pos x="29" y="68"/>
                </a:cxn>
                <a:cxn ang="0">
                  <a:pos x="34" y="63"/>
                </a:cxn>
                <a:cxn ang="0">
                  <a:pos x="40" y="60"/>
                </a:cxn>
                <a:cxn ang="0">
                  <a:pos x="51" y="63"/>
                </a:cxn>
                <a:cxn ang="0">
                  <a:pos x="66" y="67"/>
                </a:cxn>
                <a:cxn ang="0">
                  <a:pos x="70" y="84"/>
                </a:cxn>
                <a:cxn ang="0">
                  <a:pos x="94" y="87"/>
                </a:cxn>
                <a:cxn ang="0">
                  <a:pos x="100" y="97"/>
                </a:cxn>
                <a:cxn ang="0">
                  <a:pos x="107" y="110"/>
                </a:cxn>
                <a:cxn ang="0">
                  <a:pos x="124" y="122"/>
                </a:cxn>
                <a:cxn ang="0">
                  <a:pos x="142" y="132"/>
                </a:cxn>
                <a:cxn ang="0">
                  <a:pos x="155" y="142"/>
                </a:cxn>
                <a:cxn ang="0">
                  <a:pos x="167" y="145"/>
                </a:cxn>
                <a:cxn ang="0">
                  <a:pos x="175" y="158"/>
                </a:cxn>
                <a:cxn ang="0">
                  <a:pos x="185" y="162"/>
                </a:cxn>
                <a:cxn ang="0">
                  <a:pos x="195" y="166"/>
                </a:cxn>
                <a:cxn ang="0">
                  <a:pos x="199" y="152"/>
                </a:cxn>
                <a:cxn ang="0">
                  <a:pos x="202" y="147"/>
                </a:cxn>
                <a:cxn ang="0">
                  <a:pos x="199" y="135"/>
                </a:cxn>
                <a:cxn ang="0">
                  <a:pos x="191" y="125"/>
                </a:cxn>
                <a:cxn ang="0">
                  <a:pos x="192" y="121"/>
                </a:cxn>
                <a:cxn ang="0">
                  <a:pos x="206" y="115"/>
                </a:cxn>
                <a:cxn ang="0">
                  <a:pos x="211" y="108"/>
                </a:cxn>
                <a:cxn ang="0">
                  <a:pos x="218" y="100"/>
                </a:cxn>
                <a:cxn ang="0">
                  <a:pos x="231" y="97"/>
                </a:cxn>
                <a:cxn ang="0">
                  <a:pos x="241" y="94"/>
                </a:cxn>
                <a:cxn ang="0">
                  <a:pos x="235" y="107"/>
                </a:cxn>
                <a:cxn ang="0">
                  <a:pos x="253" y="104"/>
                </a:cxn>
                <a:cxn ang="0">
                  <a:pos x="266" y="104"/>
                </a:cxn>
                <a:cxn ang="0">
                  <a:pos x="271" y="100"/>
                </a:cxn>
                <a:cxn ang="0">
                  <a:pos x="276" y="94"/>
                </a:cxn>
              </a:cxnLst>
              <a:rect l="0" t="0" r="r" b="b"/>
              <a:pathLst>
                <a:path w="279" h="166">
                  <a:moveTo>
                    <a:pt x="276" y="94"/>
                  </a:moveTo>
                  <a:lnTo>
                    <a:pt x="276" y="94"/>
                  </a:lnTo>
                  <a:lnTo>
                    <a:pt x="269" y="88"/>
                  </a:lnTo>
                  <a:lnTo>
                    <a:pt x="262" y="84"/>
                  </a:lnTo>
                  <a:lnTo>
                    <a:pt x="256" y="83"/>
                  </a:lnTo>
                  <a:lnTo>
                    <a:pt x="255" y="83"/>
                  </a:lnTo>
                  <a:lnTo>
                    <a:pt x="253" y="83"/>
                  </a:lnTo>
                  <a:lnTo>
                    <a:pt x="253" y="83"/>
                  </a:lnTo>
                  <a:lnTo>
                    <a:pt x="252" y="85"/>
                  </a:lnTo>
                  <a:lnTo>
                    <a:pt x="248" y="87"/>
                  </a:lnTo>
                  <a:lnTo>
                    <a:pt x="243" y="85"/>
                  </a:lnTo>
                  <a:lnTo>
                    <a:pt x="241" y="84"/>
                  </a:lnTo>
                  <a:lnTo>
                    <a:pt x="241" y="84"/>
                  </a:lnTo>
                  <a:lnTo>
                    <a:pt x="239" y="81"/>
                  </a:lnTo>
                  <a:lnTo>
                    <a:pt x="236" y="78"/>
                  </a:lnTo>
                  <a:lnTo>
                    <a:pt x="232" y="78"/>
                  </a:lnTo>
                  <a:lnTo>
                    <a:pt x="226" y="80"/>
                  </a:lnTo>
                  <a:lnTo>
                    <a:pt x="226" y="80"/>
                  </a:lnTo>
                  <a:lnTo>
                    <a:pt x="219" y="83"/>
                  </a:lnTo>
                  <a:lnTo>
                    <a:pt x="214" y="85"/>
                  </a:lnTo>
                  <a:lnTo>
                    <a:pt x="211" y="90"/>
                  </a:lnTo>
                  <a:lnTo>
                    <a:pt x="209" y="92"/>
                  </a:lnTo>
                  <a:lnTo>
                    <a:pt x="209" y="92"/>
                  </a:lnTo>
                  <a:lnTo>
                    <a:pt x="208" y="95"/>
                  </a:lnTo>
                  <a:lnTo>
                    <a:pt x="205" y="97"/>
                  </a:lnTo>
                  <a:lnTo>
                    <a:pt x="204" y="97"/>
                  </a:lnTo>
                  <a:lnTo>
                    <a:pt x="202" y="94"/>
                  </a:lnTo>
                  <a:lnTo>
                    <a:pt x="202" y="94"/>
                  </a:lnTo>
                  <a:lnTo>
                    <a:pt x="201" y="91"/>
                  </a:lnTo>
                  <a:lnTo>
                    <a:pt x="197" y="90"/>
                  </a:lnTo>
                  <a:lnTo>
                    <a:pt x="188" y="87"/>
                  </a:lnTo>
                  <a:lnTo>
                    <a:pt x="188" y="87"/>
                  </a:lnTo>
                  <a:lnTo>
                    <a:pt x="179" y="85"/>
                  </a:lnTo>
                  <a:lnTo>
                    <a:pt x="177" y="85"/>
                  </a:lnTo>
                  <a:lnTo>
                    <a:pt x="175" y="84"/>
                  </a:lnTo>
                  <a:lnTo>
                    <a:pt x="175" y="83"/>
                  </a:lnTo>
                  <a:lnTo>
                    <a:pt x="175" y="83"/>
                  </a:lnTo>
                  <a:lnTo>
                    <a:pt x="172" y="78"/>
                  </a:lnTo>
                  <a:lnTo>
                    <a:pt x="170" y="74"/>
                  </a:lnTo>
                  <a:lnTo>
                    <a:pt x="167" y="70"/>
                  </a:lnTo>
                  <a:lnTo>
                    <a:pt x="165" y="65"/>
                  </a:lnTo>
                  <a:lnTo>
                    <a:pt x="165" y="65"/>
                  </a:lnTo>
                  <a:lnTo>
                    <a:pt x="165" y="57"/>
                  </a:lnTo>
                  <a:lnTo>
                    <a:pt x="165" y="53"/>
                  </a:lnTo>
                  <a:lnTo>
                    <a:pt x="162" y="51"/>
                  </a:lnTo>
                  <a:lnTo>
                    <a:pt x="162" y="51"/>
                  </a:lnTo>
                  <a:lnTo>
                    <a:pt x="158" y="48"/>
                  </a:lnTo>
                  <a:lnTo>
                    <a:pt x="155" y="46"/>
                  </a:lnTo>
                  <a:lnTo>
                    <a:pt x="152" y="43"/>
                  </a:lnTo>
                  <a:lnTo>
                    <a:pt x="150" y="41"/>
                  </a:lnTo>
                  <a:lnTo>
                    <a:pt x="150" y="41"/>
                  </a:lnTo>
                  <a:lnTo>
                    <a:pt x="133" y="41"/>
                  </a:lnTo>
                  <a:lnTo>
                    <a:pt x="117" y="40"/>
                  </a:lnTo>
                  <a:lnTo>
                    <a:pt x="117" y="40"/>
                  </a:lnTo>
                  <a:lnTo>
                    <a:pt x="113" y="40"/>
                  </a:lnTo>
                  <a:lnTo>
                    <a:pt x="105" y="41"/>
                  </a:lnTo>
                  <a:lnTo>
                    <a:pt x="100" y="43"/>
                  </a:lnTo>
                  <a:lnTo>
                    <a:pt x="97" y="43"/>
                  </a:lnTo>
                  <a:lnTo>
                    <a:pt x="96" y="41"/>
                  </a:lnTo>
                  <a:lnTo>
                    <a:pt x="96" y="41"/>
                  </a:lnTo>
                  <a:lnTo>
                    <a:pt x="88" y="31"/>
                  </a:lnTo>
                  <a:lnTo>
                    <a:pt x="77" y="21"/>
                  </a:lnTo>
                  <a:lnTo>
                    <a:pt x="77" y="21"/>
                  </a:lnTo>
                  <a:lnTo>
                    <a:pt x="76" y="24"/>
                  </a:lnTo>
                  <a:lnTo>
                    <a:pt x="73" y="28"/>
                  </a:lnTo>
                  <a:lnTo>
                    <a:pt x="73" y="28"/>
                  </a:lnTo>
                  <a:lnTo>
                    <a:pt x="64" y="33"/>
                  </a:lnTo>
                  <a:lnTo>
                    <a:pt x="57" y="33"/>
                  </a:lnTo>
                  <a:lnTo>
                    <a:pt x="54" y="33"/>
                  </a:lnTo>
                  <a:lnTo>
                    <a:pt x="53" y="31"/>
                  </a:lnTo>
                  <a:lnTo>
                    <a:pt x="53" y="28"/>
                  </a:lnTo>
                  <a:lnTo>
                    <a:pt x="53" y="24"/>
                  </a:lnTo>
                  <a:lnTo>
                    <a:pt x="53" y="24"/>
                  </a:lnTo>
                  <a:lnTo>
                    <a:pt x="56" y="17"/>
                  </a:lnTo>
                  <a:lnTo>
                    <a:pt x="56" y="9"/>
                  </a:lnTo>
                  <a:lnTo>
                    <a:pt x="54" y="4"/>
                  </a:lnTo>
                  <a:lnTo>
                    <a:pt x="53" y="3"/>
                  </a:lnTo>
                  <a:lnTo>
                    <a:pt x="51" y="1"/>
                  </a:lnTo>
                  <a:lnTo>
                    <a:pt x="51" y="1"/>
                  </a:lnTo>
                  <a:lnTo>
                    <a:pt x="50" y="3"/>
                  </a:lnTo>
                  <a:lnTo>
                    <a:pt x="49" y="6"/>
                  </a:lnTo>
                  <a:lnTo>
                    <a:pt x="47" y="13"/>
                  </a:lnTo>
                  <a:lnTo>
                    <a:pt x="47" y="21"/>
                  </a:lnTo>
                  <a:lnTo>
                    <a:pt x="46" y="24"/>
                  </a:lnTo>
                  <a:lnTo>
                    <a:pt x="44" y="26"/>
                  </a:lnTo>
                  <a:lnTo>
                    <a:pt x="44" y="26"/>
                  </a:lnTo>
                  <a:lnTo>
                    <a:pt x="43" y="24"/>
                  </a:lnTo>
                  <a:lnTo>
                    <a:pt x="41" y="23"/>
                  </a:lnTo>
                  <a:lnTo>
                    <a:pt x="40" y="17"/>
                  </a:lnTo>
                  <a:lnTo>
                    <a:pt x="40" y="9"/>
                  </a:lnTo>
                  <a:lnTo>
                    <a:pt x="43" y="0"/>
                  </a:lnTo>
                  <a:lnTo>
                    <a:pt x="2" y="11"/>
                  </a:lnTo>
                  <a:lnTo>
                    <a:pt x="0" y="83"/>
                  </a:lnTo>
                  <a:lnTo>
                    <a:pt x="0" y="83"/>
                  </a:lnTo>
                  <a:lnTo>
                    <a:pt x="0" y="83"/>
                  </a:lnTo>
                  <a:lnTo>
                    <a:pt x="0" y="83"/>
                  </a:lnTo>
                  <a:lnTo>
                    <a:pt x="6" y="84"/>
                  </a:lnTo>
                  <a:lnTo>
                    <a:pt x="12" y="85"/>
                  </a:lnTo>
                  <a:lnTo>
                    <a:pt x="12" y="85"/>
                  </a:lnTo>
                  <a:lnTo>
                    <a:pt x="14" y="84"/>
                  </a:lnTo>
                  <a:lnTo>
                    <a:pt x="16" y="83"/>
                  </a:lnTo>
                  <a:lnTo>
                    <a:pt x="17" y="77"/>
                  </a:lnTo>
                  <a:lnTo>
                    <a:pt x="17" y="77"/>
                  </a:lnTo>
                  <a:lnTo>
                    <a:pt x="17" y="74"/>
                  </a:lnTo>
                  <a:lnTo>
                    <a:pt x="20" y="71"/>
                  </a:lnTo>
                  <a:lnTo>
                    <a:pt x="24" y="70"/>
                  </a:lnTo>
                  <a:lnTo>
                    <a:pt x="29" y="68"/>
                  </a:lnTo>
                  <a:lnTo>
                    <a:pt x="29" y="68"/>
                  </a:lnTo>
                  <a:lnTo>
                    <a:pt x="30" y="68"/>
                  </a:lnTo>
                  <a:lnTo>
                    <a:pt x="32" y="65"/>
                  </a:lnTo>
                  <a:lnTo>
                    <a:pt x="33" y="64"/>
                  </a:lnTo>
                  <a:lnTo>
                    <a:pt x="34" y="63"/>
                  </a:lnTo>
                  <a:lnTo>
                    <a:pt x="34" y="63"/>
                  </a:lnTo>
                  <a:lnTo>
                    <a:pt x="37" y="61"/>
                  </a:lnTo>
                  <a:lnTo>
                    <a:pt x="40" y="60"/>
                  </a:lnTo>
                  <a:lnTo>
                    <a:pt x="40" y="60"/>
                  </a:lnTo>
                  <a:lnTo>
                    <a:pt x="43" y="58"/>
                  </a:lnTo>
                  <a:lnTo>
                    <a:pt x="46" y="58"/>
                  </a:lnTo>
                  <a:lnTo>
                    <a:pt x="51" y="63"/>
                  </a:lnTo>
                  <a:lnTo>
                    <a:pt x="51" y="63"/>
                  </a:lnTo>
                  <a:lnTo>
                    <a:pt x="57" y="64"/>
                  </a:lnTo>
                  <a:lnTo>
                    <a:pt x="64" y="67"/>
                  </a:lnTo>
                  <a:lnTo>
                    <a:pt x="64" y="67"/>
                  </a:lnTo>
                  <a:lnTo>
                    <a:pt x="66" y="67"/>
                  </a:lnTo>
                  <a:lnTo>
                    <a:pt x="67" y="68"/>
                  </a:lnTo>
                  <a:lnTo>
                    <a:pt x="69" y="74"/>
                  </a:lnTo>
                  <a:lnTo>
                    <a:pt x="70" y="84"/>
                  </a:lnTo>
                  <a:lnTo>
                    <a:pt x="70" y="84"/>
                  </a:lnTo>
                  <a:lnTo>
                    <a:pt x="70" y="84"/>
                  </a:lnTo>
                  <a:lnTo>
                    <a:pt x="73" y="85"/>
                  </a:lnTo>
                  <a:lnTo>
                    <a:pt x="80" y="85"/>
                  </a:lnTo>
                  <a:lnTo>
                    <a:pt x="94" y="87"/>
                  </a:lnTo>
                  <a:lnTo>
                    <a:pt x="94" y="87"/>
                  </a:lnTo>
                  <a:lnTo>
                    <a:pt x="96" y="87"/>
                  </a:lnTo>
                  <a:lnTo>
                    <a:pt x="97" y="90"/>
                  </a:lnTo>
                  <a:lnTo>
                    <a:pt x="100" y="97"/>
                  </a:lnTo>
                  <a:lnTo>
                    <a:pt x="100" y="97"/>
                  </a:lnTo>
                  <a:lnTo>
                    <a:pt x="104" y="104"/>
                  </a:lnTo>
                  <a:lnTo>
                    <a:pt x="107" y="110"/>
                  </a:lnTo>
                  <a:lnTo>
                    <a:pt x="107" y="110"/>
                  </a:lnTo>
                  <a:lnTo>
                    <a:pt x="110" y="112"/>
                  </a:lnTo>
                  <a:lnTo>
                    <a:pt x="114" y="115"/>
                  </a:lnTo>
                  <a:lnTo>
                    <a:pt x="120" y="118"/>
                  </a:lnTo>
                  <a:lnTo>
                    <a:pt x="124" y="122"/>
                  </a:lnTo>
                  <a:lnTo>
                    <a:pt x="124" y="122"/>
                  </a:lnTo>
                  <a:lnTo>
                    <a:pt x="127" y="125"/>
                  </a:lnTo>
                  <a:lnTo>
                    <a:pt x="131" y="128"/>
                  </a:lnTo>
                  <a:lnTo>
                    <a:pt x="142" y="132"/>
                  </a:lnTo>
                  <a:lnTo>
                    <a:pt x="142" y="132"/>
                  </a:lnTo>
                  <a:lnTo>
                    <a:pt x="147" y="135"/>
                  </a:lnTo>
                  <a:lnTo>
                    <a:pt x="151" y="139"/>
                  </a:lnTo>
                  <a:lnTo>
                    <a:pt x="155" y="142"/>
                  </a:lnTo>
                  <a:lnTo>
                    <a:pt x="158" y="144"/>
                  </a:lnTo>
                  <a:lnTo>
                    <a:pt x="158" y="144"/>
                  </a:lnTo>
                  <a:lnTo>
                    <a:pt x="162" y="144"/>
                  </a:lnTo>
                  <a:lnTo>
                    <a:pt x="167" y="145"/>
                  </a:lnTo>
                  <a:lnTo>
                    <a:pt x="172" y="148"/>
                  </a:lnTo>
                  <a:lnTo>
                    <a:pt x="174" y="159"/>
                  </a:lnTo>
                  <a:lnTo>
                    <a:pt x="174" y="159"/>
                  </a:lnTo>
                  <a:lnTo>
                    <a:pt x="175" y="158"/>
                  </a:lnTo>
                  <a:lnTo>
                    <a:pt x="175" y="158"/>
                  </a:lnTo>
                  <a:lnTo>
                    <a:pt x="179" y="158"/>
                  </a:lnTo>
                  <a:lnTo>
                    <a:pt x="182" y="161"/>
                  </a:lnTo>
                  <a:lnTo>
                    <a:pt x="185" y="162"/>
                  </a:lnTo>
                  <a:lnTo>
                    <a:pt x="188" y="164"/>
                  </a:lnTo>
                  <a:lnTo>
                    <a:pt x="188" y="164"/>
                  </a:lnTo>
                  <a:lnTo>
                    <a:pt x="192" y="164"/>
                  </a:lnTo>
                  <a:lnTo>
                    <a:pt x="195" y="166"/>
                  </a:lnTo>
                  <a:lnTo>
                    <a:pt x="195" y="166"/>
                  </a:lnTo>
                  <a:lnTo>
                    <a:pt x="195" y="159"/>
                  </a:lnTo>
                  <a:lnTo>
                    <a:pt x="197" y="155"/>
                  </a:lnTo>
                  <a:lnTo>
                    <a:pt x="199" y="152"/>
                  </a:lnTo>
                  <a:lnTo>
                    <a:pt x="202" y="149"/>
                  </a:lnTo>
                  <a:lnTo>
                    <a:pt x="202" y="149"/>
                  </a:lnTo>
                  <a:lnTo>
                    <a:pt x="202" y="148"/>
                  </a:lnTo>
                  <a:lnTo>
                    <a:pt x="202" y="147"/>
                  </a:lnTo>
                  <a:lnTo>
                    <a:pt x="202" y="142"/>
                  </a:lnTo>
                  <a:lnTo>
                    <a:pt x="201" y="139"/>
                  </a:lnTo>
                  <a:lnTo>
                    <a:pt x="199" y="135"/>
                  </a:lnTo>
                  <a:lnTo>
                    <a:pt x="199" y="135"/>
                  </a:lnTo>
                  <a:lnTo>
                    <a:pt x="199" y="134"/>
                  </a:lnTo>
                  <a:lnTo>
                    <a:pt x="198" y="131"/>
                  </a:lnTo>
                  <a:lnTo>
                    <a:pt x="195" y="128"/>
                  </a:lnTo>
                  <a:lnTo>
                    <a:pt x="191" y="125"/>
                  </a:lnTo>
                  <a:lnTo>
                    <a:pt x="189" y="124"/>
                  </a:lnTo>
                  <a:lnTo>
                    <a:pt x="189" y="122"/>
                  </a:lnTo>
                  <a:lnTo>
                    <a:pt x="189" y="122"/>
                  </a:lnTo>
                  <a:lnTo>
                    <a:pt x="192" y="121"/>
                  </a:lnTo>
                  <a:lnTo>
                    <a:pt x="197" y="120"/>
                  </a:lnTo>
                  <a:lnTo>
                    <a:pt x="205" y="117"/>
                  </a:lnTo>
                  <a:lnTo>
                    <a:pt x="205" y="117"/>
                  </a:lnTo>
                  <a:lnTo>
                    <a:pt x="206" y="115"/>
                  </a:lnTo>
                  <a:lnTo>
                    <a:pt x="208" y="112"/>
                  </a:lnTo>
                  <a:lnTo>
                    <a:pt x="208" y="110"/>
                  </a:lnTo>
                  <a:lnTo>
                    <a:pt x="211" y="108"/>
                  </a:lnTo>
                  <a:lnTo>
                    <a:pt x="211" y="108"/>
                  </a:lnTo>
                  <a:lnTo>
                    <a:pt x="212" y="107"/>
                  </a:lnTo>
                  <a:lnTo>
                    <a:pt x="215" y="105"/>
                  </a:lnTo>
                  <a:lnTo>
                    <a:pt x="218" y="100"/>
                  </a:lnTo>
                  <a:lnTo>
                    <a:pt x="218" y="100"/>
                  </a:lnTo>
                  <a:lnTo>
                    <a:pt x="219" y="98"/>
                  </a:lnTo>
                  <a:lnTo>
                    <a:pt x="224" y="98"/>
                  </a:lnTo>
                  <a:lnTo>
                    <a:pt x="226" y="98"/>
                  </a:lnTo>
                  <a:lnTo>
                    <a:pt x="231" y="97"/>
                  </a:lnTo>
                  <a:lnTo>
                    <a:pt x="231" y="97"/>
                  </a:lnTo>
                  <a:lnTo>
                    <a:pt x="236" y="94"/>
                  </a:lnTo>
                  <a:lnTo>
                    <a:pt x="239" y="94"/>
                  </a:lnTo>
                  <a:lnTo>
                    <a:pt x="241" y="94"/>
                  </a:lnTo>
                  <a:lnTo>
                    <a:pt x="241" y="94"/>
                  </a:lnTo>
                  <a:lnTo>
                    <a:pt x="241" y="97"/>
                  </a:lnTo>
                  <a:lnTo>
                    <a:pt x="239" y="100"/>
                  </a:lnTo>
                  <a:lnTo>
                    <a:pt x="235" y="107"/>
                  </a:lnTo>
                  <a:lnTo>
                    <a:pt x="235" y="107"/>
                  </a:lnTo>
                  <a:lnTo>
                    <a:pt x="246" y="107"/>
                  </a:lnTo>
                  <a:lnTo>
                    <a:pt x="251" y="105"/>
                  </a:lnTo>
                  <a:lnTo>
                    <a:pt x="253" y="104"/>
                  </a:lnTo>
                  <a:lnTo>
                    <a:pt x="253" y="104"/>
                  </a:lnTo>
                  <a:lnTo>
                    <a:pt x="256" y="104"/>
                  </a:lnTo>
                  <a:lnTo>
                    <a:pt x="261" y="104"/>
                  </a:lnTo>
                  <a:lnTo>
                    <a:pt x="266" y="104"/>
                  </a:lnTo>
                  <a:lnTo>
                    <a:pt x="268" y="104"/>
                  </a:lnTo>
                  <a:lnTo>
                    <a:pt x="269" y="101"/>
                  </a:lnTo>
                  <a:lnTo>
                    <a:pt x="269" y="101"/>
                  </a:lnTo>
                  <a:lnTo>
                    <a:pt x="271" y="100"/>
                  </a:lnTo>
                  <a:lnTo>
                    <a:pt x="272" y="98"/>
                  </a:lnTo>
                  <a:lnTo>
                    <a:pt x="276" y="98"/>
                  </a:lnTo>
                  <a:lnTo>
                    <a:pt x="279" y="97"/>
                  </a:lnTo>
                  <a:lnTo>
                    <a:pt x="276" y="94"/>
                  </a:lnTo>
                  <a:lnTo>
                    <a:pt x="276" y="9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6" name="Norway">
              <a:extLst>
                <a:ext uri="{FF2B5EF4-FFF2-40B4-BE49-F238E27FC236}">
                  <a16:creationId xmlns:a16="http://schemas.microsoft.com/office/drawing/2014/main" id="{1994BED0-4A8B-2113-1094-A8B3B41C1615}"/>
                </a:ext>
              </a:extLst>
            </p:cNvPr>
            <p:cNvSpPr>
              <a:spLocks/>
            </p:cNvSpPr>
            <p:nvPr/>
          </p:nvSpPr>
          <p:spPr bwMode="auto">
            <a:xfrm>
              <a:off x="7361240" y="1301627"/>
              <a:ext cx="633510" cy="527412"/>
            </a:xfrm>
            <a:custGeom>
              <a:avLst/>
              <a:gdLst/>
              <a:ahLst/>
              <a:cxnLst>
                <a:cxn ang="0">
                  <a:pos x="383" y="30"/>
                </a:cxn>
                <a:cxn ang="0">
                  <a:pos x="411" y="21"/>
                </a:cxn>
                <a:cxn ang="0">
                  <a:pos x="375" y="9"/>
                </a:cxn>
                <a:cxn ang="0">
                  <a:pos x="368" y="9"/>
                </a:cxn>
                <a:cxn ang="0">
                  <a:pos x="346" y="20"/>
                </a:cxn>
                <a:cxn ang="0">
                  <a:pos x="320" y="27"/>
                </a:cxn>
                <a:cxn ang="0">
                  <a:pos x="333" y="4"/>
                </a:cxn>
                <a:cxn ang="0">
                  <a:pos x="309" y="6"/>
                </a:cxn>
                <a:cxn ang="0">
                  <a:pos x="293" y="14"/>
                </a:cxn>
                <a:cxn ang="0">
                  <a:pos x="284" y="33"/>
                </a:cxn>
                <a:cxn ang="0">
                  <a:pos x="289" y="13"/>
                </a:cxn>
                <a:cxn ang="0">
                  <a:pos x="269" y="13"/>
                </a:cxn>
                <a:cxn ang="0">
                  <a:pos x="257" y="26"/>
                </a:cxn>
                <a:cxn ang="0">
                  <a:pos x="253" y="33"/>
                </a:cxn>
                <a:cxn ang="0">
                  <a:pos x="249" y="41"/>
                </a:cxn>
                <a:cxn ang="0">
                  <a:pos x="232" y="36"/>
                </a:cxn>
                <a:cxn ang="0">
                  <a:pos x="219" y="38"/>
                </a:cxn>
                <a:cxn ang="0">
                  <a:pos x="203" y="44"/>
                </a:cxn>
                <a:cxn ang="0">
                  <a:pos x="196" y="57"/>
                </a:cxn>
                <a:cxn ang="0">
                  <a:pos x="189" y="65"/>
                </a:cxn>
                <a:cxn ang="0">
                  <a:pos x="172" y="68"/>
                </a:cxn>
                <a:cxn ang="0">
                  <a:pos x="158" y="67"/>
                </a:cxn>
                <a:cxn ang="0">
                  <a:pos x="129" y="90"/>
                </a:cxn>
                <a:cxn ang="0">
                  <a:pos x="161" y="78"/>
                </a:cxn>
                <a:cxn ang="0">
                  <a:pos x="183" y="78"/>
                </a:cxn>
                <a:cxn ang="0">
                  <a:pos x="171" y="84"/>
                </a:cxn>
                <a:cxn ang="0">
                  <a:pos x="151" y="105"/>
                </a:cxn>
                <a:cxn ang="0">
                  <a:pos x="127" y="142"/>
                </a:cxn>
                <a:cxn ang="0">
                  <a:pos x="118" y="168"/>
                </a:cxn>
                <a:cxn ang="0">
                  <a:pos x="107" y="182"/>
                </a:cxn>
                <a:cxn ang="0">
                  <a:pos x="82" y="194"/>
                </a:cxn>
                <a:cxn ang="0">
                  <a:pos x="65" y="211"/>
                </a:cxn>
                <a:cxn ang="0">
                  <a:pos x="50" y="221"/>
                </a:cxn>
                <a:cxn ang="0">
                  <a:pos x="43" y="233"/>
                </a:cxn>
                <a:cxn ang="0">
                  <a:pos x="13" y="246"/>
                </a:cxn>
                <a:cxn ang="0">
                  <a:pos x="4" y="260"/>
                </a:cxn>
                <a:cxn ang="0">
                  <a:pos x="3" y="282"/>
                </a:cxn>
                <a:cxn ang="0">
                  <a:pos x="14" y="296"/>
                </a:cxn>
                <a:cxn ang="0">
                  <a:pos x="16" y="302"/>
                </a:cxn>
                <a:cxn ang="0">
                  <a:pos x="4" y="304"/>
                </a:cxn>
                <a:cxn ang="0">
                  <a:pos x="18" y="312"/>
                </a:cxn>
                <a:cxn ang="0">
                  <a:pos x="8" y="327"/>
                </a:cxn>
                <a:cxn ang="0">
                  <a:pos x="75" y="322"/>
                </a:cxn>
                <a:cxn ang="0">
                  <a:pos x="92" y="312"/>
                </a:cxn>
                <a:cxn ang="0">
                  <a:pos x="109" y="313"/>
                </a:cxn>
                <a:cxn ang="0">
                  <a:pos x="122" y="285"/>
                </a:cxn>
                <a:cxn ang="0">
                  <a:pos x="125" y="262"/>
                </a:cxn>
                <a:cxn ang="0">
                  <a:pos x="117" y="223"/>
                </a:cxn>
                <a:cxn ang="0">
                  <a:pos x="142" y="198"/>
                </a:cxn>
                <a:cxn ang="0">
                  <a:pos x="151" y="162"/>
                </a:cxn>
                <a:cxn ang="0">
                  <a:pos x="166" y="135"/>
                </a:cxn>
                <a:cxn ang="0">
                  <a:pos x="183" y="102"/>
                </a:cxn>
                <a:cxn ang="0">
                  <a:pos x="209" y="74"/>
                </a:cxn>
                <a:cxn ang="0">
                  <a:pos x="240" y="74"/>
                </a:cxn>
                <a:cxn ang="0">
                  <a:pos x="262" y="54"/>
                </a:cxn>
                <a:cxn ang="0">
                  <a:pos x="309" y="68"/>
                </a:cxn>
                <a:cxn ang="0">
                  <a:pos x="327" y="63"/>
                </a:cxn>
                <a:cxn ang="0">
                  <a:pos x="344" y="36"/>
                </a:cxn>
                <a:cxn ang="0">
                  <a:pos x="383" y="46"/>
                </a:cxn>
                <a:cxn ang="0">
                  <a:pos x="408" y="44"/>
                </a:cxn>
              </a:cxnLst>
              <a:rect l="0" t="0" r="r" b="b"/>
              <a:pathLst>
                <a:path w="412" h="343">
                  <a:moveTo>
                    <a:pt x="400" y="40"/>
                  </a:moveTo>
                  <a:lnTo>
                    <a:pt x="400" y="40"/>
                  </a:lnTo>
                  <a:lnTo>
                    <a:pt x="398" y="41"/>
                  </a:lnTo>
                  <a:lnTo>
                    <a:pt x="395" y="41"/>
                  </a:lnTo>
                  <a:lnTo>
                    <a:pt x="394" y="41"/>
                  </a:lnTo>
                  <a:lnTo>
                    <a:pt x="393" y="38"/>
                  </a:lnTo>
                  <a:lnTo>
                    <a:pt x="393" y="38"/>
                  </a:lnTo>
                  <a:lnTo>
                    <a:pt x="391" y="36"/>
                  </a:lnTo>
                  <a:lnTo>
                    <a:pt x="388" y="34"/>
                  </a:lnTo>
                  <a:lnTo>
                    <a:pt x="384" y="31"/>
                  </a:lnTo>
                  <a:lnTo>
                    <a:pt x="383" y="30"/>
                  </a:lnTo>
                  <a:lnTo>
                    <a:pt x="383" y="30"/>
                  </a:lnTo>
                  <a:lnTo>
                    <a:pt x="383" y="30"/>
                  </a:lnTo>
                  <a:lnTo>
                    <a:pt x="385" y="30"/>
                  </a:lnTo>
                  <a:lnTo>
                    <a:pt x="391" y="31"/>
                  </a:lnTo>
                  <a:lnTo>
                    <a:pt x="391" y="31"/>
                  </a:lnTo>
                  <a:lnTo>
                    <a:pt x="393" y="33"/>
                  </a:lnTo>
                  <a:lnTo>
                    <a:pt x="395" y="31"/>
                  </a:lnTo>
                  <a:lnTo>
                    <a:pt x="401" y="28"/>
                  </a:lnTo>
                  <a:lnTo>
                    <a:pt x="401" y="28"/>
                  </a:lnTo>
                  <a:lnTo>
                    <a:pt x="404" y="26"/>
                  </a:lnTo>
                  <a:lnTo>
                    <a:pt x="408" y="26"/>
                  </a:lnTo>
                  <a:lnTo>
                    <a:pt x="411" y="26"/>
                  </a:lnTo>
                  <a:lnTo>
                    <a:pt x="412" y="24"/>
                  </a:lnTo>
                  <a:lnTo>
                    <a:pt x="412" y="24"/>
                  </a:lnTo>
                  <a:lnTo>
                    <a:pt x="411" y="21"/>
                  </a:lnTo>
                  <a:lnTo>
                    <a:pt x="408" y="19"/>
                  </a:lnTo>
                  <a:lnTo>
                    <a:pt x="404" y="16"/>
                  </a:lnTo>
                  <a:lnTo>
                    <a:pt x="404" y="16"/>
                  </a:lnTo>
                  <a:lnTo>
                    <a:pt x="400" y="13"/>
                  </a:lnTo>
                  <a:lnTo>
                    <a:pt x="395" y="11"/>
                  </a:lnTo>
                  <a:lnTo>
                    <a:pt x="391" y="11"/>
                  </a:lnTo>
                  <a:lnTo>
                    <a:pt x="391" y="11"/>
                  </a:lnTo>
                  <a:lnTo>
                    <a:pt x="388" y="11"/>
                  </a:lnTo>
                  <a:lnTo>
                    <a:pt x="387" y="11"/>
                  </a:lnTo>
                  <a:lnTo>
                    <a:pt x="383" y="7"/>
                  </a:lnTo>
                  <a:lnTo>
                    <a:pt x="383" y="7"/>
                  </a:lnTo>
                  <a:lnTo>
                    <a:pt x="380" y="7"/>
                  </a:lnTo>
                  <a:lnTo>
                    <a:pt x="375" y="9"/>
                  </a:lnTo>
                  <a:lnTo>
                    <a:pt x="373" y="11"/>
                  </a:lnTo>
                  <a:lnTo>
                    <a:pt x="371" y="16"/>
                  </a:lnTo>
                  <a:lnTo>
                    <a:pt x="371" y="16"/>
                  </a:lnTo>
                  <a:lnTo>
                    <a:pt x="370" y="20"/>
                  </a:lnTo>
                  <a:lnTo>
                    <a:pt x="368" y="20"/>
                  </a:lnTo>
                  <a:lnTo>
                    <a:pt x="367" y="20"/>
                  </a:lnTo>
                  <a:lnTo>
                    <a:pt x="367" y="17"/>
                  </a:lnTo>
                  <a:lnTo>
                    <a:pt x="367" y="17"/>
                  </a:lnTo>
                  <a:lnTo>
                    <a:pt x="367" y="14"/>
                  </a:lnTo>
                  <a:lnTo>
                    <a:pt x="367" y="11"/>
                  </a:lnTo>
                  <a:lnTo>
                    <a:pt x="367" y="10"/>
                  </a:lnTo>
                  <a:lnTo>
                    <a:pt x="368" y="9"/>
                  </a:lnTo>
                  <a:lnTo>
                    <a:pt x="368" y="9"/>
                  </a:lnTo>
                  <a:lnTo>
                    <a:pt x="371" y="7"/>
                  </a:lnTo>
                  <a:lnTo>
                    <a:pt x="370" y="4"/>
                  </a:lnTo>
                  <a:lnTo>
                    <a:pt x="367" y="1"/>
                  </a:lnTo>
                  <a:lnTo>
                    <a:pt x="363" y="0"/>
                  </a:lnTo>
                  <a:lnTo>
                    <a:pt x="363" y="0"/>
                  </a:lnTo>
                  <a:lnTo>
                    <a:pt x="357" y="0"/>
                  </a:lnTo>
                  <a:lnTo>
                    <a:pt x="353" y="3"/>
                  </a:lnTo>
                  <a:lnTo>
                    <a:pt x="351" y="6"/>
                  </a:lnTo>
                  <a:lnTo>
                    <a:pt x="353" y="9"/>
                  </a:lnTo>
                  <a:lnTo>
                    <a:pt x="353" y="9"/>
                  </a:lnTo>
                  <a:lnTo>
                    <a:pt x="351" y="11"/>
                  </a:lnTo>
                  <a:lnTo>
                    <a:pt x="350" y="16"/>
                  </a:lnTo>
                  <a:lnTo>
                    <a:pt x="346" y="20"/>
                  </a:lnTo>
                  <a:lnTo>
                    <a:pt x="343" y="21"/>
                  </a:lnTo>
                  <a:lnTo>
                    <a:pt x="343" y="21"/>
                  </a:lnTo>
                  <a:lnTo>
                    <a:pt x="341" y="20"/>
                  </a:lnTo>
                  <a:lnTo>
                    <a:pt x="341" y="20"/>
                  </a:lnTo>
                  <a:lnTo>
                    <a:pt x="341" y="16"/>
                  </a:lnTo>
                  <a:lnTo>
                    <a:pt x="343" y="7"/>
                  </a:lnTo>
                  <a:lnTo>
                    <a:pt x="343" y="7"/>
                  </a:lnTo>
                  <a:lnTo>
                    <a:pt x="341" y="6"/>
                  </a:lnTo>
                  <a:lnTo>
                    <a:pt x="340" y="6"/>
                  </a:lnTo>
                  <a:lnTo>
                    <a:pt x="333" y="13"/>
                  </a:lnTo>
                  <a:lnTo>
                    <a:pt x="333" y="13"/>
                  </a:lnTo>
                  <a:lnTo>
                    <a:pt x="324" y="23"/>
                  </a:lnTo>
                  <a:lnTo>
                    <a:pt x="320" y="27"/>
                  </a:lnTo>
                  <a:lnTo>
                    <a:pt x="317" y="28"/>
                  </a:lnTo>
                  <a:lnTo>
                    <a:pt x="317" y="28"/>
                  </a:lnTo>
                  <a:lnTo>
                    <a:pt x="316" y="27"/>
                  </a:lnTo>
                  <a:lnTo>
                    <a:pt x="314" y="24"/>
                  </a:lnTo>
                  <a:lnTo>
                    <a:pt x="316" y="21"/>
                  </a:lnTo>
                  <a:lnTo>
                    <a:pt x="320" y="19"/>
                  </a:lnTo>
                  <a:lnTo>
                    <a:pt x="320" y="19"/>
                  </a:lnTo>
                  <a:lnTo>
                    <a:pt x="324" y="14"/>
                  </a:lnTo>
                  <a:lnTo>
                    <a:pt x="326" y="10"/>
                  </a:lnTo>
                  <a:lnTo>
                    <a:pt x="329" y="7"/>
                  </a:lnTo>
                  <a:lnTo>
                    <a:pt x="330" y="6"/>
                  </a:lnTo>
                  <a:lnTo>
                    <a:pt x="330" y="6"/>
                  </a:lnTo>
                  <a:lnTo>
                    <a:pt x="333" y="4"/>
                  </a:lnTo>
                  <a:lnTo>
                    <a:pt x="333" y="3"/>
                  </a:lnTo>
                  <a:lnTo>
                    <a:pt x="331" y="1"/>
                  </a:lnTo>
                  <a:lnTo>
                    <a:pt x="329" y="0"/>
                  </a:lnTo>
                  <a:lnTo>
                    <a:pt x="329" y="0"/>
                  </a:lnTo>
                  <a:lnTo>
                    <a:pt x="324" y="0"/>
                  </a:lnTo>
                  <a:lnTo>
                    <a:pt x="323" y="1"/>
                  </a:lnTo>
                  <a:lnTo>
                    <a:pt x="320" y="7"/>
                  </a:lnTo>
                  <a:lnTo>
                    <a:pt x="320" y="7"/>
                  </a:lnTo>
                  <a:lnTo>
                    <a:pt x="317" y="7"/>
                  </a:lnTo>
                  <a:lnTo>
                    <a:pt x="313" y="6"/>
                  </a:lnTo>
                  <a:lnTo>
                    <a:pt x="310" y="4"/>
                  </a:lnTo>
                  <a:lnTo>
                    <a:pt x="309" y="6"/>
                  </a:lnTo>
                  <a:lnTo>
                    <a:pt x="309" y="6"/>
                  </a:lnTo>
                  <a:lnTo>
                    <a:pt x="307" y="6"/>
                  </a:lnTo>
                  <a:lnTo>
                    <a:pt x="306" y="7"/>
                  </a:lnTo>
                  <a:lnTo>
                    <a:pt x="304" y="9"/>
                  </a:lnTo>
                  <a:lnTo>
                    <a:pt x="306" y="11"/>
                  </a:lnTo>
                  <a:lnTo>
                    <a:pt x="306" y="11"/>
                  </a:lnTo>
                  <a:lnTo>
                    <a:pt x="306" y="14"/>
                  </a:lnTo>
                  <a:lnTo>
                    <a:pt x="306" y="16"/>
                  </a:lnTo>
                  <a:lnTo>
                    <a:pt x="304" y="16"/>
                  </a:lnTo>
                  <a:lnTo>
                    <a:pt x="302" y="14"/>
                  </a:lnTo>
                  <a:lnTo>
                    <a:pt x="302" y="14"/>
                  </a:lnTo>
                  <a:lnTo>
                    <a:pt x="300" y="11"/>
                  </a:lnTo>
                  <a:lnTo>
                    <a:pt x="297" y="13"/>
                  </a:lnTo>
                  <a:lnTo>
                    <a:pt x="293" y="14"/>
                  </a:lnTo>
                  <a:lnTo>
                    <a:pt x="292" y="17"/>
                  </a:lnTo>
                  <a:lnTo>
                    <a:pt x="292" y="17"/>
                  </a:lnTo>
                  <a:lnTo>
                    <a:pt x="289" y="20"/>
                  </a:lnTo>
                  <a:lnTo>
                    <a:pt x="287" y="21"/>
                  </a:lnTo>
                  <a:lnTo>
                    <a:pt x="286" y="23"/>
                  </a:lnTo>
                  <a:lnTo>
                    <a:pt x="287" y="24"/>
                  </a:lnTo>
                  <a:lnTo>
                    <a:pt x="287" y="24"/>
                  </a:lnTo>
                  <a:lnTo>
                    <a:pt x="289" y="26"/>
                  </a:lnTo>
                  <a:lnTo>
                    <a:pt x="289" y="28"/>
                  </a:lnTo>
                  <a:lnTo>
                    <a:pt x="287" y="31"/>
                  </a:lnTo>
                  <a:lnTo>
                    <a:pt x="286" y="33"/>
                  </a:lnTo>
                  <a:lnTo>
                    <a:pt x="286" y="33"/>
                  </a:lnTo>
                  <a:lnTo>
                    <a:pt x="284" y="33"/>
                  </a:lnTo>
                  <a:lnTo>
                    <a:pt x="283" y="31"/>
                  </a:lnTo>
                  <a:lnTo>
                    <a:pt x="282" y="27"/>
                  </a:lnTo>
                  <a:lnTo>
                    <a:pt x="282" y="24"/>
                  </a:lnTo>
                  <a:lnTo>
                    <a:pt x="280" y="23"/>
                  </a:lnTo>
                  <a:lnTo>
                    <a:pt x="280" y="23"/>
                  </a:lnTo>
                  <a:lnTo>
                    <a:pt x="280" y="23"/>
                  </a:lnTo>
                  <a:lnTo>
                    <a:pt x="277" y="21"/>
                  </a:lnTo>
                  <a:lnTo>
                    <a:pt x="279" y="20"/>
                  </a:lnTo>
                  <a:lnTo>
                    <a:pt x="280" y="17"/>
                  </a:lnTo>
                  <a:lnTo>
                    <a:pt x="283" y="16"/>
                  </a:lnTo>
                  <a:lnTo>
                    <a:pt x="283" y="16"/>
                  </a:lnTo>
                  <a:lnTo>
                    <a:pt x="286" y="16"/>
                  </a:lnTo>
                  <a:lnTo>
                    <a:pt x="289" y="13"/>
                  </a:lnTo>
                  <a:lnTo>
                    <a:pt x="290" y="10"/>
                  </a:lnTo>
                  <a:lnTo>
                    <a:pt x="292" y="9"/>
                  </a:lnTo>
                  <a:lnTo>
                    <a:pt x="292" y="9"/>
                  </a:lnTo>
                  <a:lnTo>
                    <a:pt x="290" y="7"/>
                  </a:lnTo>
                  <a:lnTo>
                    <a:pt x="289" y="6"/>
                  </a:lnTo>
                  <a:lnTo>
                    <a:pt x="286" y="7"/>
                  </a:lnTo>
                  <a:lnTo>
                    <a:pt x="286" y="10"/>
                  </a:lnTo>
                  <a:lnTo>
                    <a:pt x="286" y="10"/>
                  </a:lnTo>
                  <a:lnTo>
                    <a:pt x="284" y="11"/>
                  </a:lnTo>
                  <a:lnTo>
                    <a:pt x="282" y="13"/>
                  </a:lnTo>
                  <a:lnTo>
                    <a:pt x="273" y="11"/>
                  </a:lnTo>
                  <a:lnTo>
                    <a:pt x="273" y="11"/>
                  </a:lnTo>
                  <a:lnTo>
                    <a:pt x="269" y="13"/>
                  </a:lnTo>
                  <a:lnTo>
                    <a:pt x="269" y="16"/>
                  </a:lnTo>
                  <a:lnTo>
                    <a:pt x="270" y="20"/>
                  </a:lnTo>
                  <a:lnTo>
                    <a:pt x="273" y="23"/>
                  </a:lnTo>
                  <a:lnTo>
                    <a:pt x="273" y="23"/>
                  </a:lnTo>
                  <a:lnTo>
                    <a:pt x="276" y="26"/>
                  </a:lnTo>
                  <a:lnTo>
                    <a:pt x="274" y="27"/>
                  </a:lnTo>
                  <a:lnTo>
                    <a:pt x="272" y="27"/>
                  </a:lnTo>
                  <a:lnTo>
                    <a:pt x="269" y="26"/>
                  </a:lnTo>
                  <a:lnTo>
                    <a:pt x="269" y="26"/>
                  </a:lnTo>
                  <a:lnTo>
                    <a:pt x="266" y="24"/>
                  </a:lnTo>
                  <a:lnTo>
                    <a:pt x="263" y="24"/>
                  </a:lnTo>
                  <a:lnTo>
                    <a:pt x="257" y="26"/>
                  </a:lnTo>
                  <a:lnTo>
                    <a:pt x="257" y="26"/>
                  </a:lnTo>
                  <a:lnTo>
                    <a:pt x="256" y="27"/>
                  </a:lnTo>
                  <a:lnTo>
                    <a:pt x="257" y="28"/>
                  </a:lnTo>
                  <a:lnTo>
                    <a:pt x="260" y="30"/>
                  </a:lnTo>
                  <a:lnTo>
                    <a:pt x="265" y="33"/>
                  </a:lnTo>
                  <a:lnTo>
                    <a:pt x="266" y="34"/>
                  </a:lnTo>
                  <a:lnTo>
                    <a:pt x="266" y="34"/>
                  </a:lnTo>
                  <a:lnTo>
                    <a:pt x="265" y="34"/>
                  </a:lnTo>
                  <a:lnTo>
                    <a:pt x="263" y="34"/>
                  </a:lnTo>
                  <a:lnTo>
                    <a:pt x="260" y="33"/>
                  </a:lnTo>
                  <a:lnTo>
                    <a:pt x="259" y="33"/>
                  </a:lnTo>
                  <a:lnTo>
                    <a:pt x="259" y="33"/>
                  </a:lnTo>
                  <a:lnTo>
                    <a:pt x="256" y="34"/>
                  </a:lnTo>
                  <a:lnTo>
                    <a:pt x="253" y="33"/>
                  </a:lnTo>
                  <a:lnTo>
                    <a:pt x="252" y="31"/>
                  </a:lnTo>
                  <a:lnTo>
                    <a:pt x="250" y="28"/>
                  </a:lnTo>
                  <a:lnTo>
                    <a:pt x="250" y="28"/>
                  </a:lnTo>
                  <a:lnTo>
                    <a:pt x="249" y="27"/>
                  </a:lnTo>
                  <a:lnTo>
                    <a:pt x="247" y="27"/>
                  </a:lnTo>
                  <a:lnTo>
                    <a:pt x="245" y="27"/>
                  </a:lnTo>
                  <a:lnTo>
                    <a:pt x="243" y="30"/>
                  </a:lnTo>
                  <a:lnTo>
                    <a:pt x="243" y="30"/>
                  </a:lnTo>
                  <a:lnTo>
                    <a:pt x="245" y="31"/>
                  </a:lnTo>
                  <a:lnTo>
                    <a:pt x="245" y="31"/>
                  </a:lnTo>
                  <a:lnTo>
                    <a:pt x="247" y="33"/>
                  </a:lnTo>
                  <a:lnTo>
                    <a:pt x="249" y="36"/>
                  </a:lnTo>
                  <a:lnTo>
                    <a:pt x="249" y="41"/>
                  </a:lnTo>
                  <a:lnTo>
                    <a:pt x="249" y="41"/>
                  </a:lnTo>
                  <a:lnTo>
                    <a:pt x="247" y="44"/>
                  </a:lnTo>
                  <a:lnTo>
                    <a:pt x="245" y="44"/>
                  </a:lnTo>
                  <a:lnTo>
                    <a:pt x="243" y="41"/>
                  </a:lnTo>
                  <a:lnTo>
                    <a:pt x="243" y="38"/>
                  </a:lnTo>
                  <a:lnTo>
                    <a:pt x="243" y="38"/>
                  </a:lnTo>
                  <a:lnTo>
                    <a:pt x="243" y="36"/>
                  </a:lnTo>
                  <a:lnTo>
                    <a:pt x="240" y="36"/>
                  </a:lnTo>
                  <a:lnTo>
                    <a:pt x="238" y="36"/>
                  </a:lnTo>
                  <a:lnTo>
                    <a:pt x="235" y="37"/>
                  </a:lnTo>
                  <a:lnTo>
                    <a:pt x="235" y="37"/>
                  </a:lnTo>
                  <a:lnTo>
                    <a:pt x="232" y="38"/>
                  </a:lnTo>
                  <a:lnTo>
                    <a:pt x="232" y="36"/>
                  </a:lnTo>
                  <a:lnTo>
                    <a:pt x="233" y="31"/>
                  </a:lnTo>
                  <a:lnTo>
                    <a:pt x="233" y="28"/>
                  </a:lnTo>
                  <a:lnTo>
                    <a:pt x="233" y="28"/>
                  </a:lnTo>
                  <a:lnTo>
                    <a:pt x="230" y="27"/>
                  </a:lnTo>
                  <a:lnTo>
                    <a:pt x="229" y="27"/>
                  </a:lnTo>
                  <a:lnTo>
                    <a:pt x="222" y="30"/>
                  </a:lnTo>
                  <a:lnTo>
                    <a:pt x="222" y="30"/>
                  </a:lnTo>
                  <a:lnTo>
                    <a:pt x="216" y="31"/>
                  </a:lnTo>
                  <a:lnTo>
                    <a:pt x="216" y="31"/>
                  </a:lnTo>
                  <a:lnTo>
                    <a:pt x="218" y="34"/>
                  </a:lnTo>
                  <a:lnTo>
                    <a:pt x="218" y="34"/>
                  </a:lnTo>
                  <a:lnTo>
                    <a:pt x="219" y="37"/>
                  </a:lnTo>
                  <a:lnTo>
                    <a:pt x="219" y="38"/>
                  </a:lnTo>
                  <a:lnTo>
                    <a:pt x="218" y="41"/>
                  </a:lnTo>
                  <a:lnTo>
                    <a:pt x="216" y="41"/>
                  </a:lnTo>
                  <a:lnTo>
                    <a:pt x="216" y="41"/>
                  </a:lnTo>
                  <a:lnTo>
                    <a:pt x="212" y="41"/>
                  </a:lnTo>
                  <a:lnTo>
                    <a:pt x="210" y="43"/>
                  </a:lnTo>
                  <a:lnTo>
                    <a:pt x="210" y="46"/>
                  </a:lnTo>
                  <a:lnTo>
                    <a:pt x="210" y="46"/>
                  </a:lnTo>
                  <a:lnTo>
                    <a:pt x="210" y="47"/>
                  </a:lnTo>
                  <a:lnTo>
                    <a:pt x="208" y="48"/>
                  </a:lnTo>
                  <a:lnTo>
                    <a:pt x="206" y="47"/>
                  </a:lnTo>
                  <a:lnTo>
                    <a:pt x="205" y="46"/>
                  </a:lnTo>
                  <a:lnTo>
                    <a:pt x="205" y="46"/>
                  </a:lnTo>
                  <a:lnTo>
                    <a:pt x="203" y="44"/>
                  </a:lnTo>
                  <a:lnTo>
                    <a:pt x="201" y="44"/>
                  </a:lnTo>
                  <a:lnTo>
                    <a:pt x="196" y="44"/>
                  </a:lnTo>
                  <a:lnTo>
                    <a:pt x="193" y="47"/>
                  </a:lnTo>
                  <a:lnTo>
                    <a:pt x="193" y="47"/>
                  </a:lnTo>
                  <a:lnTo>
                    <a:pt x="189" y="53"/>
                  </a:lnTo>
                  <a:lnTo>
                    <a:pt x="186" y="56"/>
                  </a:lnTo>
                  <a:lnTo>
                    <a:pt x="186" y="58"/>
                  </a:lnTo>
                  <a:lnTo>
                    <a:pt x="186" y="58"/>
                  </a:lnTo>
                  <a:lnTo>
                    <a:pt x="186" y="60"/>
                  </a:lnTo>
                  <a:lnTo>
                    <a:pt x="189" y="58"/>
                  </a:lnTo>
                  <a:lnTo>
                    <a:pt x="192" y="57"/>
                  </a:lnTo>
                  <a:lnTo>
                    <a:pt x="196" y="57"/>
                  </a:lnTo>
                  <a:lnTo>
                    <a:pt x="196" y="57"/>
                  </a:lnTo>
                  <a:lnTo>
                    <a:pt x="198" y="58"/>
                  </a:lnTo>
                  <a:lnTo>
                    <a:pt x="198" y="60"/>
                  </a:lnTo>
                  <a:lnTo>
                    <a:pt x="198" y="61"/>
                  </a:lnTo>
                  <a:lnTo>
                    <a:pt x="198" y="63"/>
                  </a:lnTo>
                  <a:lnTo>
                    <a:pt x="198" y="63"/>
                  </a:lnTo>
                  <a:lnTo>
                    <a:pt x="199" y="65"/>
                  </a:lnTo>
                  <a:lnTo>
                    <a:pt x="199" y="67"/>
                  </a:lnTo>
                  <a:lnTo>
                    <a:pt x="199" y="68"/>
                  </a:lnTo>
                  <a:lnTo>
                    <a:pt x="196" y="67"/>
                  </a:lnTo>
                  <a:lnTo>
                    <a:pt x="196" y="67"/>
                  </a:lnTo>
                  <a:lnTo>
                    <a:pt x="193" y="65"/>
                  </a:lnTo>
                  <a:lnTo>
                    <a:pt x="192" y="64"/>
                  </a:lnTo>
                  <a:lnTo>
                    <a:pt x="189" y="65"/>
                  </a:lnTo>
                  <a:lnTo>
                    <a:pt x="188" y="68"/>
                  </a:lnTo>
                  <a:lnTo>
                    <a:pt x="188" y="68"/>
                  </a:lnTo>
                  <a:lnTo>
                    <a:pt x="188" y="70"/>
                  </a:lnTo>
                  <a:lnTo>
                    <a:pt x="185" y="70"/>
                  </a:lnTo>
                  <a:lnTo>
                    <a:pt x="181" y="64"/>
                  </a:lnTo>
                  <a:lnTo>
                    <a:pt x="181" y="64"/>
                  </a:lnTo>
                  <a:lnTo>
                    <a:pt x="181" y="63"/>
                  </a:lnTo>
                  <a:lnTo>
                    <a:pt x="179" y="64"/>
                  </a:lnTo>
                  <a:lnTo>
                    <a:pt x="176" y="65"/>
                  </a:lnTo>
                  <a:lnTo>
                    <a:pt x="175" y="68"/>
                  </a:lnTo>
                  <a:lnTo>
                    <a:pt x="173" y="68"/>
                  </a:lnTo>
                  <a:lnTo>
                    <a:pt x="172" y="68"/>
                  </a:lnTo>
                  <a:lnTo>
                    <a:pt x="172" y="68"/>
                  </a:lnTo>
                  <a:lnTo>
                    <a:pt x="172" y="67"/>
                  </a:lnTo>
                  <a:lnTo>
                    <a:pt x="172" y="65"/>
                  </a:lnTo>
                  <a:lnTo>
                    <a:pt x="173" y="63"/>
                  </a:lnTo>
                  <a:lnTo>
                    <a:pt x="176" y="58"/>
                  </a:lnTo>
                  <a:lnTo>
                    <a:pt x="176" y="57"/>
                  </a:lnTo>
                  <a:lnTo>
                    <a:pt x="176" y="56"/>
                  </a:lnTo>
                  <a:lnTo>
                    <a:pt x="176" y="56"/>
                  </a:lnTo>
                  <a:lnTo>
                    <a:pt x="175" y="54"/>
                  </a:lnTo>
                  <a:lnTo>
                    <a:pt x="172" y="56"/>
                  </a:lnTo>
                  <a:lnTo>
                    <a:pt x="166" y="63"/>
                  </a:lnTo>
                  <a:lnTo>
                    <a:pt x="166" y="63"/>
                  </a:lnTo>
                  <a:lnTo>
                    <a:pt x="162" y="65"/>
                  </a:lnTo>
                  <a:lnTo>
                    <a:pt x="158" y="67"/>
                  </a:lnTo>
                  <a:lnTo>
                    <a:pt x="156" y="68"/>
                  </a:lnTo>
                  <a:lnTo>
                    <a:pt x="156" y="70"/>
                  </a:lnTo>
                  <a:lnTo>
                    <a:pt x="156" y="70"/>
                  </a:lnTo>
                  <a:lnTo>
                    <a:pt x="156" y="73"/>
                  </a:lnTo>
                  <a:lnTo>
                    <a:pt x="155" y="74"/>
                  </a:lnTo>
                  <a:lnTo>
                    <a:pt x="152" y="75"/>
                  </a:lnTo>
                  <a:lnTo>
                    <a:pt x="149" y="78"/>
                  </a:lnTo>
                  <a:lnTo>
                    <a:pt x="149" y="78"/>
                  </a:lnTo>
                  <a:lnTo>
                    <a:pt x="146" y="81"/>
                  </a:lnTo>
                  <a:lnTo>
                    <a:pt x="142" y="84"/>
                  </a:lnTo>
                  <a:lnTo>
                    <a:pt x="135" y="87"/>
                  </a:lnTo>
                  <a:lnTo>
                    <a:pt x="129" y="90"/>
                  </a:lnTo>
                  <a:lnTo>
                    <a:pt x="129" y="90"/>
                  </a:lnTo>
                  <a:lnTo>
                    <a:pt x="127" y="93"/>
                  </a:lnTo>
                  <a:lnTo>
                    <a:pt x="128" y="93"/>
                  </a:lnTo>
                  <a:lnTo>
                    <a:pt x="128" y="94"/>
                  </a:lnTo>
                  <a:lnTo>
                    <a:pt x="132" y="93"/>
                  </a:lnTo>
                  <a:lnTo>
                    <a:pt x="135" y="90"/>
                  </a:lnTo>
                  <a:lnTo>
                    <a:pt x="135" y="90"/>
                  </a:lnTo>
                  <a:lnTo>
                    <a:pt x="138" y="88"/>
                  </a:lnTo>
                  <a:lnTo>
                    <a:pt x="141" y="87"/>
                  </a:lnTo>
                  <a:lnTo>
                    <a:pt x="144" y="87"/>
                  </a:lnTo>
                  <a:lnTo>
                    <a:pt x="148" y="84"/>
                  </a:lnTo>
                  <a:lnTo>
                    <a:pt x="148" y="84"/>
                  </a:lnTo>
                  <a:lnTo>
                    <a:pt x="156" y="80"/>
                  </a:lnTo>
                  <a:lnTo>
                    <a:pt x="161" y="78"/>
                  </a:lnTo>
                  <a:lnTo>
                    <a:pt x="164" y="78"/>
                  </a:lnTo>
                  <a:lnTo>
                    <a:pt x="164" y="78"/>
                  </a:lnTo>
                  <a:lnTo>
                    <a:pt x="165" y="80"/>
                  </a:lnTo>
                  <a:lnTo>
                    <a:pt x="168" y="80"/>
                  </a:lnTo>
                  <a:lnTo>
                    <a:pt x="169" y="80"/>
                  </a:lnTo>
                  <a:lnTo>
                    <a:pt x="172" y="77"/>
                  </a:lnTo>
                  <a:lnTo>
                    <a:pt x="172" y="77"/>
                  </a:lnTo>
                  <a:lnTo>
                    <a:pt x="175" y="75"/>
                  </a:lnTo>
                  <a:lnTo>
                    <a:pt x="178" y="74"/>
                  </a:lnTo>
                  <a:lnTo>
                    <a:pt x="179" y="75"/>
                  </a:lnTo>
                  <a:lnTo>
                    <a:pt x="182" y="77"/>
                  </a:lnTo>
                  <a:lnTo>
                    <a:pt x="182" y="77"/>
                  </a:lnTo>
                  <a:lnTo>
                    <a:pt x="183" y="78"/>
                  </a:lnTo>
                  <a:lnTo>
                    <a:pt x="181" y="80"/>
                  </a:lnTo>
                  <a:lnTo>
                    <a:pt x="181" y="83"/>
                  </a:lnTo>
                  <a:lnTo>
                    <a:pt x="181" y="85"/>
                  </a:lnTo>
                  <a:lnTo>
                    <a:pt x="181" y="85"/>
                  </a:lnTo>
                  <a:lnTo>
                    <a:pt x="182" y="87"/>
                  </a:lnTo>
                  <a:lnTo>
                    <a:pt x="181" y="90"/>
                  </a:lnTo>
                  <a:lnTo>
                    <a:pt x="178" y="90"/>
                  </a:lnTo>
                  <a:lnTo>
                    <a:pt x="176" y="88"/>
                  </a:lnTo>
                  <a:lnTo>
                    <a:pt x="176" y="88"/>
                  </a:lnTo>
                  <a:lnTo>
                    <a:pt x="175" y="85"/>
                  </a:lnTo>
                  <a:lnTo>
                    <a:pt x="173" y="84"/>
                  </a:lnTo>
                  <a:lnTo>
                    <a:pt x="172" y="84"/>
                  </a:lnTo>
                  <a:lnTo>
                    <a:pt x="171" y="84"/>
                  </a:lnTo>
                  <a:lnTo>
                    <a:pt x="171" y="84"/>
                  </a:lnTo>
                  <a:lnTo>
                    <a:pt x="166" y="88"/>
                  </a:lnTo>
                  <a:lnTo>
                    <a:pt x="165" y="91"/>
                  </a:lnTo>
                  <a:lnTo>
                    <a:pt x="162" y="91"/>
                  </a:lnTo>
                  <a:lnTo>
                    <a:pt x="162" y="91"/>
                  </a:lnTo>
                  <a:lnTo>
                    <a:pt x="161" y="93"/>
                  </a:lnTo>
                  <a:lnTo>
                    <a:pt x="158" y="95"/>
                  </a:lnTo>
                  <a:lnTo>
                    <a:pt x="156" y="98"/>
                  </a:lnTo>
                  <a:lnTo>
                    <a:pt x="156" y="102"/>
                  </a:lnTo>
                  <a:lnTo>
                    <a:pt x="156" y="102"/>
                  </a:lnTo>
                  <a:lnTo>
                    <a:pt x="155" y="105"/>
                  </a:lnTo>
                  <a:lnTo>
                    <a:pt x="154" y="105"/>
                  </a:lnTo>
                  <a:lnTo>
                    <a:pt x="151" y="105"/>
                  </a:lnTo>
                  <a:lnTo>
                    <a:pt x="151" y="108"/>
                  </a:lnTo>
                  <a:lnTo>
                    <a:pt x="151" y="108"/>
                  </a:lnTo>
                  <a:lnTo>
                    <a:pt x="148" y="112"/>
                  </a:lnTo>
                  <a:lnTo>
                    <a:pt x="145" y="117"/>
                  </a:lnTo>
                  <a:lnTo>
                    <a:pt x="135" y="128"/>
                  </a:lnTo>
                  <a:lnTo>
                    <a:pt x="135" y="128"/>
                  </a:lnTo>
                  <a:lnTo>
                    <a:pt x="132" y="132"/>
                  </a:lnTo>
                  <a:lnTo>
                    <a:pt x="132" y="135"/>
                  </a:lnTo>
                  <a:lnTo>
                    <a:pt x="134" y="137"/>
                  </a:lnTo>
                  <a:lnTo>
                    <a:pt x="132" y="139"/>
                  </a:lnTo>
                  <a:lnTo>
                    <a:pt x="132" y="139"/>
                  </a:lnTo>
                  <a:lnTo>
                    <a:pt x="131" y="142"/>
                  </a:lnTo>
                  <a:lnTo>
                    <a:pt x="127" y="142"/>
                  </a:lnTo>
                  <a:lnTo>
                    <a:pt x="122" y="141"/>
                  </a:lnTo>
                  <a:lnTo>
                    <a:pt x="121" y="142"/>
                  </a:lnTo>
                  <a:lnTo>
                    <a:pt x="121" y="142"/>
                  </a:lnTo>
                  <a:lnTo>
                    <a:pt x="119" y="145"/>
                  </a:lnTo>
                  <a:lnTo>
                    <a:pt x="119" y="149"/>
                  </a:lnTo>
                  <a:lnTo>
                    <a:pt x="119" y="154"/>
                  </a:lnTo>
                  <a:lnTo>
                    <a:pt x="118" y="157"/>
                  </a:lnTo>
                  <a:lnTo>
                    <a:pt x="118" y="157"/>
                  </a:lnTo>
                  <a:lnTo>
                    <a:pt x="117" y="159"/>
                  </a:lnTo>
                  <a:lnTo>
                    <a:pt x="117" y="162"/>
                  </a:lnTo>
                  <a:lnTo>
                    <a:pt x="118" y="168"/>
                  </a:lnTo>
                  <a:lnTo>
                    <a:pt x="118" y="168"/>
                  </a:lnTo>
                  <a:lnTo>
                    <a:pt x="118" y="168"/>
                  </a:lnTo>
                  <a:lnTo>
                    <a:pt x="117" y="169"/>
                  </a:lnTo>
                  <a:lnTo>
                    <a:pt x="114" y="168"/>
                  </a:lnTo>
                  <a:lnTo>
                    <a:pt x="109" y="168"/>
                  </a:lnTo>
                  <a:lnTo>
                    <a:pt x="108" y="168"/>
                  </a:lnTo>
                  <a:lnTo>
                    <a:pt x="108" y="169"/>
                  </a:lnTo>
                  <a:lnTo>
                    <a:pt x="108" y="169"/>
                  </a:lnTo>
                  <a:lnTo>
                    <a:pt x="107" y="171"/>
                  </a:lnTo>
                  <a:lnTo>
                    <a:pt x="104" y="172"/>
                  </a:lnTo>
                  <a:lnTo>
                    <a:pt x="97" y="172"/>
                  </a:lnTo>
                  <a:lnTo>
                    <a:pt x="97" y="172"/>
                  </a:lnTo>
                  <a:lnTo>
                    <a:pt x="97" y="174"/>
                  </a:lnTo>
                  <a:lnTo>
                    <a:pt x="100" y="176"/>
                  </a:lnTo>
                  <a:lnTo>
                    <a:pt x="107" y="182"/>
                  </a:lnTo>
                  <a:lnTo>
                    <a:pt x="107" y="182"/>
                  </a:lnTo>
                  <a:lnTo>
                    <a:pt x="107" y="184"/>
                  </a:lnTo>
                  <a:lnTo>
                    <a:pt x="107" y="185"/>
                  </a:lnTo>
                  <a:lnTo>
                    <a:pt x="105" y="186"/>
                  </a:lnTo>
                  <a:lnTo>
                    <a:pt x="102" y="186"/>
                  </a:lnTo>
                  <a:lnTo>
                    <a:pt x="101" y="185"/>
                  </a:lnTo>
                  <a:lnTo>
                    <a:pt x="101" y="185"/>
                  </a:lnTo>
                  <a:lnTo>
                    <a:pt x="101" y="184"/>
                  </a:lnTo>
                  <a:lnTo>
                    <a:pt x="100" y="184"/>
                  </a:lnTo>
                  <a:lnTo>
                    <a:pt x="97" y="185"/>
                  </a:lnTo>
                  <a:lnTo>
                    <a:pt x="87" y="191"/>
                  </a:lnTo>
                  <a:lnTo>
                    <a:pt x="87" y="191"/>
                  </a:lnTo>
                  <a:lnTo>
                    <a:pt x="82" y="194"/>
                  </a:lnTo>
                  <a:lnTo>
                    <a:pt x="81" y="196"/>
                  </a:lnTo>
                  <a:lnTo>
                    <a:pt x="80" y="199"/>
                  </a:lnTo>
                  <a:lnTo>
                    <a:pt x="77" y="201"/>
                  </a:lnTo>
                  <a:lnTo>
                    <a:pt x="77" y="201"/>
                  </a:lnTo>
                  <a:lnTo>
                    <a:pt x="75" y="201"/>
                  </a:lnTo>
                  <a:lnTo>
                    <a:pt x="74" y="202"/>
                  </a:lnTo>
                  <a:lnTo>
                    <a:pt x="72" y="205"/>
                  </a:lnTo>
                  <a:lnTo>
                    <a:pt x="71" y="209"/>
                  </a:lnTo>
                  <a:lnTo>
                    <a:pt x="70" y="212"/>
                  </a:lnTo>
                  <a:lnTo>
                    <a:pt x="70" y="212"/>
                  </a:lnTo>
                  <a:lnTo>
                    <a:pt x="68" y="213"/>
                  </a:lnTo>
                  <a:lnTo>
                    <a:pt x="67" y="213"/>
                  </a:lnTo>
                  <a:lnTo>
                    <a:pt x="65" y="211"/>
                  </a:lnTo>
                  <a:lnTo>
                    <a:pt x="64" y="208"/>
                  </a:lnTo>
                  <a:lnTo>
                    <a:pt x="63" y="206"/>
                  </a:lnTo>
                  <a:lnTo>
                    <a:pt x="60" y="206"/>
                  </a:lnTo>
                  <a:lnTo>
                    <a:pt x="60" y="206"/>
                  </a:lnTo>
                  <a:lnTo>
                    <a:pt x="57" y="206"/>
                  </a:lnTo>
                  <a:lnTo>
                    <a:pt x="55" y="208"/>
                  </a:lnTo>
                  <a:lnTo>
                    <a:pt x="57" y="211"/>
                  </a:lnTo>
                  <a:lnTo>
                    <a:pt x="58" y="215"/>
                  </a:lnTo>
                  <a:lnTo>
                    <a:pt x="58" y="215"/>
                  </a:lnTo>
                  <a:lnTo>
                    <a:pt x="58" y="218"/>
                  </a:lnTo>
                  <a:lnTo>
                    <a:pt x="57" y="218"/>
                  </a:lnTo>
                  <a:lnTo>
                    <a:pt x="53" y="218"/>
                  </a:lnTo>
                  <a:lnTo>
                    <a:pt x="50" y="221"/>
                  </a:lnTo>
                  <a:lnTo>
                    <a:pt x="50" y="221"/>
                  </a:lnTo>
                  <a:lnTo>
                    <a:pt x="45" y="222"/>
                  </a:lnTo>
                  <a:lnTo>
                    <a:pt x="41" y="223"/>
                  </a:lnTo>
                  <a:lnTo>
                    <a:pt x="37" y="223"/>
                  </a:lnTo>
                  <a:lnTo>
                    <a:pt x="34" y="226"/>
                  </a:lnTo>
                  <a:lnTo>
                    <a:pt x="34" y="226"/>
                  </a:lnTo>
                  <a:lnTo>
                    <a:pt x="34" y="228"/>
                  </a:lnTo>
                  <a:lnTo>
                    <a:pt x="34" y="228"/>
                  </a:lnTo>
                  <a:lnTo>
                    <a:pt x="37" y="229"/>
                  </a:lnTo>
                  <a:lnTo>
                    <a:pt x="40" y="230"/>
                  </a:lnTo>
                  <a:lnTo>
                    <a:pt x="43" y="232"/>
                  </a:lnTo>
                  <a:lnTo>
                    <a:pt x="43" y="232"/>
                  </a:lnTo>
                  <a:lnTo>
                    <a:pt x="43" y="233"/>
                  </a:lnTo>
                  <a:lnTo>
                    <a:pt x="41" y="233"/>
                  </a:lnTo>
                  <a:lnTo>
                    <a:pt x="38" y="233"/>
                  </a:lnTo>
                  <a:lnTo>
                    <a:pt x="28" y="232"/>
                  </a:lnTo>
                  <a:lnTo>
                    <a:pt x="28" y="232"/>
                  </a:lnTo>
                  <a:lnTo>
                    <a:pt x="26" y="233"/>
                  </a:lnTo>
                  <a:lnTo>
                    <a:pt x="24" y="235"/>
                  </a:lnTo>
                  <a:lnTo>
                    <a:pt x="23" y="238"/>
                  </a:lnTo>
                  <a:lnTo>
                    <a:pt x="20" y="238"/>
                  </a:lnTo>
                  <a:lnTo>
                    <a:pt x="20" y="238"/>
                  </a:lnTo>
                  <a:lnTo>
                    <a:pt x="17" y="239"/>
                  </a:lnTo>
                  <a:lnTo>
                    <a:pt x="14" y="240"/>
                  </a:lnTo>
                  <a:lnTo>
                    <a:pt x="13" y="243"/>
                  </a:lnTo>
                  <a:lnTo>
                    <a:pt x="13" y="246"/>
                  </a:lnTo>
                  <a:lnTo>
                    <a:pt x="13" y="246"/>
                  </a:lnTo>
                  <a:lnTo>
                    <a:pt x="14" y="248"/>
                  </a:lnTo>
                  <a:lnTo>
                    <a:pt x="13" y="249"/>
                  </a:lnTo>
                  <a:lnTo>
                    <a:pt x="10" y="249"/>
                  </a:lnTo>
                  <a:lnTo>
                    <a:pt x="7" y="248"/>
                  </a:lnTo>
                  <a:lnTo>
                    <a:pt x="7" y="248"/>
                  </a:lnTo>
                  <a:lnTo>
                    <a:pt x="4" y="246"/>
                  </a:lnTo>
                  <a:lnTo>
                    <a:pt x="3" y="249"/>
                  </a:lnTo>
                  <a:lnTo>
                    <a:pt x="0" y="255"/>
                  </a:lnTo>
                  <a:lnTo>
                    <a:pt x="0" y="255"/>
                  </a:lnTo>
                  <a:lnTo>
                    <a:pt x="0" y="258"/>
                  </a:lnTo>
                  <a:lnTo>
                    <a:pt x="3" y="259"/>
                  </a:lnTo>
                  <a:lnTo>
                    <a:pt x="4" y="260"/>
                  </a:lnTo>
                  <a:lnTo>
                    <a:pt x="6" y="262"/>
                  </a:lnTo>
                  <a:lnTo>
                    <a:pt x="6" y="262"/>
                  </a:lnTo>
                  <a:lnTo>
                    <a:pt x="3" y="266"/>
                  </a:lnTo>
                  <a:lnTo>
                    <a:pt x="3" y="267"/>
                  </a:lnTo>
                  <a:lnTo>
                    <a:pt x="4" y="269"/>
                  </a:lnTo>
                  <a:lnTo>
                    <a:pt x="4" y="269"/>
                  </a:lnTo>
                  <a:lnTo>
                    <a:pt x="6" y="269"/>
                  </a:lnTo>
                  <a:lnTo>
                    <a:pt x="6" y="272"/>
                  </a:lnTo>
                  <a:lnTo>
                    <a:pt x="3" y="275"/>
                  </a:lnTo>
                  <a:lnTo>
                    <a:pt x="3" y="275"/>
                  </a:lnTo>
                  <a:lnTo>
                    <a:pt x="1" y="276"/>
                  </a:lnTo>
                  <a:lnTo>
                    <a:pt x="0" y="277"/>
                  </a:lnTo>
                  <a:lnTo>
                    <a:pt x="3" y="282"/>
                  </a:lnTo>
                  <a:lnTo>
                    <a:pt x="3" y="282"/>
                  </a:lnTo>
                  <a:lnTo>
                    <a:pt x="3" y="285"/>
                  </a:lnTo>
                  <a:lnTo>
                    <a:pt x="1" y="286"/>
                  </a:lnTo>
                  <a:lnTo>
                    <a:pt x="0" y="289"/>
                  </a:lnTo>
                  <a:lnTo>
                    <a:pt x="1" y="292"/>
                  </a:lnTo>
                  <a:lnTo>
                    <a:pt x="1" y="292"/>
                  </a:lnTo>
                  <a:lnTo>
                    <a:pt x="4" y="293"/>
                  </a:lnTo>
                  <a:lnTo>
                    <a:pt x="6" y="293"/>
                  </a:lnTo>
                  <a:lnTo>
                    <a:pt x="8" y="293"/>
                  </a:lnTo>
                  <a:lnTo>
                    <a:pt x="10" y="295"/>
                  </a:lnTo>
                  <a:lnTo>
                    <a:pt x="10" y="295"/>
                  </a:lnTo>
                  <a:lnTo>
                    <a:pt x="11" y="296"/>
                  </a:lnTo>
                  <a:lnTo>
                    <a:pt x="14" y="296"/>
                  </a:lnTo>
                  <a:lnTo>
                    <a:pt x="21" y="290"/>
                  </a:lnTo>
                  <a:lnTo>
                    <a:pt x="21" y="290"/>
                  </a:lnTo>
                  <a:lnTo>
                    <a:pt x="23" y="289"/>
                  </a:lnTo>
                  <a:lnTo>
                    <a:pt x="24" y="289"/>
                  </a:lnTo>
                  <a:lnTo>
                    <a:pt x="26" y="290"/>
                  </a:lnTo>
                  <a:lnTo>
                    <a:pt x="26" y="293"/>
                  </a:lnTo>
                  <a:lnTo>
                    <a:pt x="26" y="295"/>
                  </a:lnTo>
                  <a:lnTo>
                    <a:pt x="24" y="295"/>
                  </a:lnTo>
                  <a:lnTo>
                    <a:pt x="24" y="295"/>
                  </a:lnTo>
                  <a:lnTo>
                    <a:pt x="20" y="295"/>
                  </a:lnTo>
                  <a:lnTo>
                    <a:pt x="17" y="296"/>
                  </a:lnTo>
                  <a:lnTo>
                    <a:pt x="16" y="299"/>
                  </a:lnTo>
                  <a:lnTo>
                    <a:pt x="16" y="302"/>
                  </a:lnTo>
                  <a:lnTo>
                    <a:pt x="16" y="302"/>
                  </a:lnTo>
                  <a:lnTo>
                    <a:pt x="14" y="304"/>
                  </a:lnTo>
                  <a:lnTo>
                    <a:pt x="13" y="304"/>
                  </a:lnTo>
                  <a:lnTo>
                    <a:pt x="10" y="303"/>
                  </a:lnTo>
                  <a:lnTo>
                    <a:pt x="8" y="300"/>
                  </a:lnTo>
                  <a:lnTo>
                    <a:pt x="8" y="300"/>
                  </a:lnTo>
                  <a:lnTo>
                    <a:pt x="8" y="299"/>
                  </a:lnTo>
                  <a:lnTo>
                    <a:pt x="7" y="297"/>
                  </a:lnTo>
                  <a:lnTo>
                    <a:pt x="6" y="299"/>
                  </a:lnTo>
                  <a:lnTo>
                    <a:pt x="3" y="302"/>
                  </a:lnTo>
                  <a:lnTo>
                    <a:pt x="3" y="303"/>
                  </a:lnTo>
                  <a:lnTo>
                    <a:pt x="4" y="304"/>
                  </a:lnTo>
                  <a:lnTo>
                    <a:pt x="4" y="304"/>
                  </a:lnTo>
                  <a:lnTo>
                    <a:pt x="4" y="307"/>
                  </a:lnTo>
                  <a:lnTo>
                    <a:pt x="4" y="309"/>
                  </a:lnTo>
                  <a:lnTo>
                    <a:pt x="3" y="312"/>
                  </a:lnTo>
                  <a:lnTo>
                    <a:pt x="3" y="314"/>
                  </a:lnTo>
                  <a:lnTo>
                    <a:pt x="3" y="314"/>
                  </a:lnTo>
                  <a:lnTo>
                    <a:pt x="3" y="316"/>
                  </a:lnTo>
                  <a:lnTo>
                    <a:pt x="6" y="316"/>
                  </a:lnTo>
                  <a:lnTo>
                    <a:pt x="8" y="316"/>
                  </a:lnTo>
                  <a:lnTo>
                    <a:pt x="11" y="313"/>
                  </a:lnTo>
                  <a:lnTo>
                    <a:pt x="11" y="313"/>
                  </a:lnTo>
                  <a:lnTo>
                    <a:pt x="14" y="310"/>
                  </a:lnTo>
                  <a:lnTo>
                    <a:pt x="16" y="310"/>
                  </a:lnTo>
                  <a:lnTo>
                    <a:pt x="18" y="312"/>
                  </a:lnTo>
                  <a:lnTo>
                    <a:pt x="20" y="314"/>
                  </a:lnTo>
                  <a:lnTo>
                    <a:pt x="20" y="314"/>
                  </a:lnTo>
                  <a:lnTo>
                    <a:pt x="20" y="316"/>
                  </a:lnTo>
                  <a:lnTo>
                    <a:pt x="18" y="316"/>
                  </a:lnTo>
                  <a:lnTo>
                    <a:pt x="17" y="317"/>
                  </a:lnTo>
                  <a:lnTo>
                    <a:pt x="16" y="320"/>
                  </a:lnTo>
                  <a:lnTo>
                    <a:pt x="16" y="320"/>
                  </a:lnTo>
                  <a:lnTo>
                    <a:pt x="16" y="323"/>
                  </a:lnTo>
                  <a:lnTo>
                    <a:pt x="14" y="323"/>
                  </a:lnTo>
                  <a:lnTo>
                    <a:pt x="11" y="323"/>
                  </a:lnTo>
                  <a:lnTo>
                    <a:pt x="10" y="326"/>
                  </a:lnTo>
                  <a:lnTo>
                    <a:pt x="10" y="326"/>
                  </a:lnTo>
                  <a:lnTo>
                    <a:pt x="8" y="327"/>
                  </a:lnTo>
                  <a:lnTo>
                    <a:pt x="10" y="329"/>
                  </a:lnTo>
                  <a:lnTo>
                    <a:pt x="14" y="333"/>
                  </a:lnTo>
                  <a:lnTo>
                    <a:pt x="21" y="337"/>
                  </a:lnTo>
                  <a:lnTo>
                    <a:pt x="26" y="339"/>
                  </a:lnTo>
                  <a:lnTo>
                    <a:pt x="26" y="339"/>
                  </a:lnTo>
                  <a:lnTo>
                    <a:pt x="34" y="341"/>
                  </a:lnTo>
                  <a:lnTo>
                    <a:pt x="38" y="343"/>
                  </a:lnTo>
                  <a:lnTo>
                    <a:pt x="45" y="343"/>
                  </a:lnTo>
                  <a:lnTo>
                    <a:pt x="45" y="343"/>
                  </a:lnTo>
                  <a:lnTo>
                    <a:pt x="48" y="343"/>
                  </a:lnTo>
                  <a:lnTo>
                    <a:pt x="53" y="340"/>
                  </a:lnTo>
                  <a:lnTo>
                    <a:pt x="63" y="333"/>
                  </a:lnTo>
                  <a:lnTo>
                    <a:pt x="75" y="322"/>
                  </a:lnTo>
                  <a:lnTo>
                    <a:pt x="75" y="322"/>
                  </a:lnTo>
                  <a:lnTo>
                    <a:pt x="77" y="320"/>
                  </a:lnTo>
                  <a:lnTo>
                    <a:pt x="80" y="320"/>
                  </a:lnTo>
                  <a:lnTo>
                    <a:pt x="82" y="320"/>
                  </a:lnTo>
                  <a:lnTo>
                    <a:pt x="85" y="319"/>
                  </a:lnTo>
                  <a:lnTo>
                    <a:pt x="85" y="319"/>
                  </a:lnTo>
                  <a:lnTo>
                    <a:pt x="88" y="316"/>
                  </a:lnTo>
                  <a:lnTo>
                    <a:pt x="88" y="313"/>
                  </a:lnTo>
                  <a:lnTo>
                    <a:pt x="88" y="310"/>
                  </a:lnTo>
                  <a:lnTo>
                    <a:pt x="90" y="307"/>
                  </a:lnTo>
                  <a:lnTo>
                    <a:pt x="90" y="307"/>
                  </a:lnTo>
                  <a:lnTo>
                    <a:pt x="91" y="309"/>
                  </a:lnTo>
                  <a:lnTo>
                    <a:pt x="92" y="312"/>
                  </a:lnTo>
                  <a:lnTo>
                    <a:pt x="95" y="314"/>
                  </a:lnTo>
                  <a:lnTo>
                    <a:pt x="97" y="316"/>
                  </a:lnTo>
                  <a:lnTo>
                    <a:pt x="97" y="316"/>
                  </a:lnTo>
                  <a:lnTo>
                    <a:pt x="100" y="319"/>
                  </a:lnTo>
                  <a:lnTo>
                    <a:pt x="100" y="323"/>
                  </a:lnTo>
                  <a:lnTo>
                    <a:pt x="100" y="323"/>
                  </a:lnTo>
                  <a:lnTo>
                    <a:pt x="102" y="323"/>
                  </a:lnTo>
                  <a:lnTo>
                    <a:pt x="105" y="324"/>
                  </a:lnTo>
                  <a:lnTo>
                    <a:pt x="105" y="324"/>
                  </a:lnTo>
                  <a:lnTo>
                    <a:pt x="107" y="324"/>
                  </a:lnTo>
                  <a:lnTo>
                    <a:pt x="107" y="324"/>
                  </a:lnTo>
                  <a:lnTo>
                    <a:pt x="108" y="322"/>
                  </a:lnTo>
                  <a:lnTo>
                    <a:pt x="109" y="313"/>
                  </a:lnTo>
                  <a:lnTo>
                    <a:pt x="109" y="313"/>
                  </a:lnTo>
                  <a:lnTo>
                    <a:pt x="111" y="307"/>
                  </a:lnTo>
                  <a:lnTo>
                    <a:pt x="111" y="304"/>
                  </a:lnTo>
                  <a:lnTo>
                    <a:pt x="111" y="300"/>
                  </a:lnTo>
                  <a:lnTo>
                    <a:pt x="111" y="300"/>
                  </a:lnTo>
                  <a:lnTo>
                    <a:pt x="111" y="299"/>
                  </a:lnTo>
                  <a:lnTo>
                    <a:pt x="112" y="299"/>
                  </a:lnTo>
                  <a:lnTo>
                    <a:pt x="115" y="299"/>
                  </a:lnTo>
                  <a:lnTo>
                    <a:pt x="119" y="299"/>
                  </a:lnTo>
                  <a:lnTo>
                    <a:pt x="122" y="297"/>
                  </a:lnTo>
                  <a:lnTo>
                    <a:pt x="122" y="297"/>
                  </a:lnTo>
                  <a:lnTo>
                    <a:pt x="124" y="289"/>
                  </a:lnTo>
                  <a:lnTo>
                    <a:pt x="122" y="285"/>
                  </a:lnTo>
                  <a:lnTo>
                    <a:pt x="121" y="282"/>
                  </a:lnTo>
                  <a:lnTo>
                    <a:pt x="121" y="282"/>
                  </a:lnTo>
                  <a:lnTo>
                    <a:pt x="119" y="280"/>
                  </a:lnTo>
                  <a:lnTo>
                    <a:pt x="118" y="277"/>
                  </a:lnTo>
                  <a:lnTo>
                    <a:pt x="118" y="275"/>
                  </a:lnTo>
                  <a:lnTo>
                    <a:pt x="121" y="275"/>
                  </a:lnTo>
                  <a:lnTo>
                    <a:pt x="121" y="275"/>
                  </a:lnTo>
                  <a:lnTo>
                    <a:pt x="122" y="273"/>
                  </a:lnTo>
                  <a:lnTo>
                    <a:pt x="125" y="272"/>
                  </a:lnTo>
                  <a:lnTo>
                    <a:pt x="127" y="269"/>
                  </a:lnTo>
                  <a:lnTo>
                    <a:pt x="127" y="266"/>
                  </a:lnTo>
                  <a:lnTo>
                    <a:pt x="127" y="266"/>
                  </a:lnTo>
                  <a:lnTo>
                    <a:pt x="125" y="262"/>
                  </a:lnTo>
                  <a:lnTo>
                    <a:pt x="121" y="260"/>
                  </a:lnTo>
                  <a:lnTo>
                    <a:pt x="118" y="258"/>
                  </a:lnTo>
                  <a:lnTo>
                    <a:pt x="115" y="255"/>
                  </a:lnTo>
                  <a:lnTo>
                    <a:pt x="115" y="255"/>
                  </a:lnTo>
                  <a:lnTo>
                    <a:pt x="117" y="250"/>
                  </a:lnTo>
                  <a:lnTo>
                    <a:pt x="117" y="248"/>
                  </a:lnTo>
                  <a:lnTo>
                    <a:pt x="118" y="243"/>
                  </a:lnTo>
                  <a:lnTo>
                    <a:pt x="117" y="239"/>
                  </a:lnTo>
                  <a:lnTo>
                    <a:pt x="117" y="239"/>
                  </a:lnTo>
                  <a:lnTo>
                    <a:pt x="115" y="233"/>
                  </a:lnTo>
                  <a:lnTo>
                    <a:pt x="115" y="229"/>
                  </a:lnTo>
                  <a:lnTo>
                    <a:pt x="117" y="226"/>
                  </a:lnTo>
                  <a:lnTo>
                    <a:pt x="117" y="223"/>
                  </a:lnTo>
                  <a:lnTo>
                    <a:pt x="117" y="223"/>
                  </a:lnTo>
                  <a:lnTo>
                    <a:pt x="115" y="221"/>
                  </a:lnTo>
                  <a:lnTo>
                    <a:pt x="115" y="216"/>
                  </a:lnTo>
                  <a:lnTo>
                    <a:pt x="115" y="212"/>
                  </a:lnTo>
                  <a:lnTo>
                    <a:pt x="118" y="206"/>
                  </a:lnTo>
                  <a:lnTo>
                    <a:pt x="118" y="206"/>
                  </a:lnTo>
                  <a:lnTo>
                    <a:pt x="122" y="202"/>
                  </a:lnTo>
                  <a:lnTo>
                    <a:pt x="127" y="198"/>
                  </a:lnTo>
                  <a:lnTo>
                    <a:pt x="131" y="196"/>
                  </a:lnTo>
                  <a:lnTo>
                    <a:pt x="134" y="196"/>
                  </a:lnTo>
                  <a:lnTo>
                    <a:pt x="134" y="196"/>
                  </a:lnTo>
                  <a:lnTo>
                    <a:pt x="139" y="198"/>
                  </a:lnTo>
                  <a:lnTo>
                    <a:pt x="142" y="198"/>
                  </a:lnTo>
                  <a:lnTo>
                    <a:pt x="145" y="195"/>
                  </a:lnTo>
                  <a:lnTo>
                    <a:pt x="145" y="195"/>
                  </a:lnTo>
                  <a:lnTo>
                    <a:pt x="146" y="189"/>
                  </a:lnTo>
                  <a:lnTo>
                    <a:pt x="146" y="188"/>
                  </a:lnTo>
                  <a:lnTo>
                    <a:pt x="145" y="186"/>
                  </a:lnTo>
                  <a:lnTo>
                    <a:pt x="145" y="186"/>
                  </a:lnTo>
                  <a:lnTo>
                    <a:pt x="142" y="185"/>
                  </a:lnTo>
                  <a:lnTo>
                    <a:pt x="141" y="184"/>
                  </a:lnTo>
                  <a:lnTo>
                    <a:pt x="139" y="182"/>
                  </a:lnTo>
                  <a:lnTo>
                    <a:pt x="141" y="178"/>
                  </a:lnTo>
                  <a:lnTo>
                    <a:pt x="141" y="178"/>
                  </a:lnTo>
                  <a:lnTo>
                    <a:pt x="148" y="168"/>
                  </a:lnTo>
                  <a:lnTo>
                    <a:pt x="151" y="162"/>
                  </a:lnTo>
                  <a:lnTo>
                    <a:pt x="152" y="158"/>
                  </a:lnTo>
                  <a:lnTo>
                    <a:pt x="152" y="158"/>
                  </a:lnTo>
                  <a:lnTo>
                    <a:pt x="151" y="148"/>
                  </a:lnTo>
                  <a:lnTo>
                    <a:pt x="151" y="145"/>
                  </a:lnTo>
                  <a:lnTo>
                    <a:pt x="152" y="142"/>
                  </a:lnTo>
                  <a:lnTo>
                    <a:pt x="152" y="142"/>
                  </a:lnTo>
                  <a:lnTo>
                    <a:pt x="155" y="142"/>
                  </a:lnTo>
                  <a:lnTo>
                    <a:pt x="158" y="142"/>
                  </a:lnTo>
                  <a:lnTo>
                    <a:pt x="161" y="141"/>
                  </a:lnTo>
                  <a:lnTo>
                    <a:pt x="165" y="139"/>
                  </a:lnTo>
                  <a:lnTo>
                    <a:pt x="165" y="139"/>
                  </a:lnTo>
                  <a:lnTo>
                    <a:pt x="166" y="138"/>
                  </a:lnTo>
                  <a:lnTo>
                    <a:pt x="166" y="135"/>
                  </a:lnTo>
                  <a:lnTo>
                    <a:pt x="166" y="132"/>
                  </a:lnTo>
                  <a:lnTo>
                    <a:pt x="168" y="131"/>
                  </a:lnTo>
                  <a:lnTo>
                    <a:pt x="168" y="131"/>
                  </a:lnTo>
                  <a:lnTo>
                    <a:pt x="172" y="125"/>
                  </a:lnTo>
                  <a:lnTo>
                    <a:pt x="176" y="118"/>
                  </a:lnTo>
                  <a:lnTo>
                    <a:pt x="176" y="118"/>
                  </a:lnTo>
                  <a:lnTo>
                    <a:pt x="179" y="115"/>
                  </a:lnTo>
                  <a:lnTo>
                    <a:pt x="181" y="112"/>
                  </a:lnTo>
                  <a:lnTo>
                    <a:pt x="179" y="110"/>
                  </a:lnTo>
                  <a:lnTo>
                    <a:pt x="179" y="110"/>
                  </a:lnTo>
                  <a:lnTo>
                    <a:pt x="179" y="108"/>
                  </a:lnTo>
                  <a:lnTo>
                    <a:pt x="181" y="105"/>
                  </a:lnTo>
                  <a:lnTo>
                    <a:pt x="183" y="102"/>
                  </a:lnTo>
                  <a:lnTo>
                    <a:pt x="185" y="98"/>
                  </a:lnTo>
                  <a:lnTo>
                    <a:pt x="185" y="98"/>
                  </a:lnTo>
                  <a:lnTo>
                    <a:pt x="185" y="95"/>
                  </a:lnTo>
                  <a:lnTo>
                    <a:pt x="189" y="93"/>
                  </a:lnTo>
                  <a:lnTo>
                    <a:pt x="192" y="90"/>
                  </a:lnTo>
                  <a:lnTo>
                    <a:pt x="196" y="90"/>
                  </a:lnTo>
                  <a:lnTo>
                    <a:pt x="196" y="90"/>
                  </a:lnTo>
                  <a:lnTo>
                    <a:pt x="205" y="90"/>
                  </a:lnTo>
                  <a:lnTo>
                    <a:pt x="208" y="88"/>
                  </a:lnTo>
                  <a:lnTo>
                    <a:pt x="209" y="85"/>
                  </a:lnTo>
                  <a:lnTo>
                    <a:pt x="209" y="85"/>
                  </a:lnTo>
                  <a:lnTo>
                    <a:pt x="208" y="77"/>
                  </a:lnTo>
                  <a:lnTo>
                    <a:pt x="209" y="74"/>
                  </a:lnTo>
                  <a:lnTo>
                    <a:pt x="210" y="73"/>
                  </a:lnTo>
                  <a:lnTo>
                    <a:pt x="212" y="74"/>
                  </a:lnTo>
                  <a:lnTo>
                    <a:pt x="212" y="74"/>
                  </a:lnTo>
                  <a:lnTo>
                    <a:pt x="218" y="75"/>
                  </a:lnTo>
                  <a:lnTo>
                    <a:pt x="222" y="75"/>
                  </a:lnTo>
                  <a:lnTo>
                    <a:pt x="226" y="75"/>
                  </a:lnTo>
                  <a:lnTo>
                    <a:pt x="229" y="77"/>
                  </a:lnTo>
                  <a:lnTo>
                    <a:pt x="229" y="77"/>
                  </a:lnTo>
                  <a:lnTo>
                    <a:pt x="233" y="78"/>
                  </a:lnTo>
                  <a:lnTo>
                    <a:pt x="236" y="78"/>
                  </a:lnTo>
                  <a:lnTo>
                    <a:pt x="239" y="77"/>
                  </a:lnTo>
                  <a:lnTo>
                    <a:pt x="240" y="74"/>
                  </a:lnTo>
                  <a:lnTo>
                    <a:pt x="240" y="74"/>
                  </a:lnTo>
                  <a:lnTo>
                    <a:pt x="240" y="68"/>
                  </a:lnTo>
                  <a:lnTo>
                    <a:pt x="242" y="64"/>
                  </a:lnTo>
                  <a:lnTo>
                    <a:pt x="245" y="61"/>
                  </a:lnTo>
                  <a:lnTo>
                    <a:pt x="246" y="61"/>
                  </a:lnTo>
                  <a:lnTo>
                    <a:pt x="249" y="61"/>
                  </a:lnTo>
                  <a:lnTo>
                    <a:pt x="249" y="61"/>
                  </a:lnTo>
                  <a:lnTo>
                    <a:pt x="250" y="63"/>
                  </a:lnTo>
                  <a:lnTo>
                    <a:pt x="250" y="63"/>
                  </a:lnTo>
                  <a:lnTo>
                    <a:pt x="253" y="58"/>
                  </a:lnTo>
                  <a:lnTo>
                    <a:pt x="255" y="57"/>
                  </a:lnTo>
                  <a:lnTo>
                    <a:pt x="259" y="54"/>
                  </a:lnTo>
                  <a:lnTo>
                    <a:pt x="262" y="54"/>
                  </a:lnTo>
                  <a:lnTo>
                    <a:pt x="262" y="54"/>
                  </a:lnTo>
                  <a:lnTo>
                    <a:pt x="266" y="57"/>
                  </a:lnTo>
                  <a:lnTo>
                    <a:pt x="269" y="61"/>
                  </a:lnTo>
                  <a:lnTo>
                    <a:pt x="273" y="65"/>
                  </a:lnTo>
                  <a:lnTo>
                    <a:pt x="279" y="67"/>
                  </a:lnTo>
                  <a:lnTo>
                    <a:pt x="279" y="67"/>
                  </a:lnTo>
                  <a:lnTo>
                    <a:pt x="290" y="70"/>
                  </a:lnTo>
                  <a:lnTo>
                    <a:pt x="293" y="70"/>
                  </a:lnTo>
                  <a:lnTo>
                    <a:pt x="296" y="68"/>
                  </a:lnTo>
                  <a:lnTo>
                    <a:pt x="296" y="68"/>
                  </a:lnTo>
                  <a:lnTo>
                    <a:pt x="299" y="67"/>
                  </a:lnTo>
                  <a:lnTo>
                    <a:pt x="302" y="68"/>
                  </a:lnTo>
                  <a:lnTo>
                    <a:pt x="304" y="68"/>
                  </a:lnTo>
                  <a:lnTo>
                    <a:pt x="309" y="68"/>
                  </a:lnTo>
                  <a:lnTo>
                    <a:pt x="309" y="68"/>
                  </a:lnTo>
                  <a:lnTo>
                    <a:pt x="310" y="68"/>
                  </a:lnTo>
                  <a:lnTo>
                    <a:pt x="311" y="70"/>
                  </a:lnTo>
                  <a:lnTo>
                    <a:pt x="313" y="71"/>
                  </a:lnTo>
                  <a:lnTo>
                    <a:pt x="314" y="73"/>
                  </a:lnTo>
                  <a:lnTo>
                    <a:pt x="317" y="71"/>
                  </a:lnTo>
                  <a:lnTo>
                    <a:pt x="317" y="71"/>
                  </a:lnTo>
                  <a:lnTo>
                    <a:pt x="320" y="67"/>
                  </a:lnTo>
                  <a:lnTo>
                    <a:pt x="320" y="64"/>
                  </a:lnTo>
                  <a:lnTo>
                    <a:pt x="321" y="63"/>
                  </a:lnTo>
                  <a:lnTo>
                    <a:pt x="324" y="63"/>
                  </a:lnTo>
                  <a:lnTo>
                    <a:pt x="324" y="63"/>
                  </a:lnTo>
                  <a:lnTo>
                    <a:pt x="327" y="63"/>
                  </a:lnTo>
                  <a:lnTo>
                    <a:pt x="329" y="61"/>
                  </a:lnTo>
                  <a:lnTo>
                    <a:pt x="329" y="57"/>
                  </a:lnTo>
                  <a:lnTo>
                    <a:pt x="327" y="48"/>
                  </a:lnTo>
                  <a:lnTo>
                    <a:pt x="327" y="48"/>
                  </a:lnTo>
                  <a:lnTo>
                    <a:pt x="329" y="47"/>
                  </a:lnTo>
                  <a:lnTo>
                    <a:pt x="329" y="46"/>
                  </a:lnTo>
                  <a:lnTo>
                    <a:pt x="333" y="43"/>
                  </a:lnTo>
                  <a:lnTo>
                    <a:pt x="336" y="41"/>
                  </a:lnTo>
                  <a:lnTo>
                    <a:pt x="337" y="38"/>
                  </a:lnTo>
                  <a:lnTo>
                    <a:pt x="337" y="38"/>
                  </a:lnTo>
                  <a:lnTo>
                    <a:pt x="339" y="37"/>
                  </a:lnTo>
                  <a:lnTo>
                    <a:pt x="340" y="36"/>
                  </a:lnTo>
                  <a:lnTo>
                    <a:pt x="344" y="36"/>
                  </a:lnTo>
                  <a:lnTo>
                    <a:pt x="350" y="36"/>
                  </a:lnTo>
                  <a:lnTo>
                    <a:pt x="353" y="34"/>
                  </a:lnTo>
                  <a:lnTo>
                    <a:pt x="353" y="34"/>
                  </a:lnTo>
                  <a:lnTo>
                    <a:pt x="356" y="31"/>
                  </a:lnTo>
                  <a:lnTo>
                    <a:pt x="360" y="31"/>
                  </a:lnTo>
                  <a:lnTo>
                    <a:pt x="363" y="31"/>
                  </a:lnTo>
                  <a:lnTo>
                    <a:pt x="367" y="34"/>
                  </a:lnTo>
                  <a:lnTo>
                    <a:pt x="367" y="34"/>
                  </a:lnTo>
                  <a:lnTo>
                    <a:pt x="370" y="37"/>
                  </a:lnTo>
                  <a:lnTo>
                    <a:pt x="375" y="40"/>
                  </a:lnTo>
                  <a:lnTo>
                    <a:pt x="381" y="43"/>
                  </a:lnTo>
                  <a:lnTo>
                    <a:pt x="383" y="44"/>
                  </a:lnTo>
                  <a:lnTo>
                    <a:pt x="383" y="46"/>
                  </a:lnTo>
                  <a:lnTo>
                    <a:pt x="383" y="46"/>
                  </a:lnTo>
                  <a:lnTo>
                    <a:pt x="383" y="54"/>
                  </a:lnTo>
                  <a:lnTo>
                    <a:pt x="383" y="54"/>
                  </a:lnTo>
                  <a:lnTo>
                    <a:pt x="387" y="51"/>
                  </a:lnTo>
                  <a:lnTo>
                    <a:pt x="391" y="51"/>
                  </a:lnTo>
                  <a:lnTo>
                    <a:pt x="391" y="51"/>
                  </a:lnTo>
                  <a:lnTo>
                    <a:pt x="394" y="50"/>
                  </a:lnTo>
                  <a:lnTo>
                    <a:pt x="397" y="47"/>
                  </a:lnTo>
                  <a:lnTo>
                    <a:pt x="401" y="46"/>
                  </a:lnTo>
                  <a:lnTo>
                    <a:pt x="404" y="44"/>
                  </a:lnTo>
                  <a:lnTo>
                    <a:pt x="404" y="44"/>
                  </a:lnTo>
                  <a:lnTo>
                    <a:pt x="407" y="44"/>
                  </a:lnTo>
                  <a:lnTo>
                    <a:pt x="408" y="44"/>
                  </a:lnTo>
                  <a:lnTo>
                    <a:pt x="411" y="43"/>
                  </a:lnTo>
                  <a:lnTo>
                    <a:pt x="412" y="38"/>
                  </a:lnTo>
                  <a:lnTo>
                    <a:pt x="412" y="38"/>
                  </a:lnTo>
                  <a:lnTo>
                    <a:pt x="408" y="37"/>
                  </a:lnTo>
                  <a:lnTo>
                    <a:pt x="405" y="37"/>
                  </a:lnTo>
                  <a:lnTo>
                    <a:pt x="401" y="37"/>
                  </a:lnTo>
                  <a:lnTo>
                    <a:pt x="400" y="40"/>
                  </a:lnTo>
                  <a:lnTo>
                    <a:pt x="400" y="4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7" name="Turkmenistan">
              <a:extLst>
                <a:ext uri="{FF2B5EF4-FFF2-40B4-BE49-F238E27FC236}">
                  <a16:creationId xmlns:a16="http://schemas.microsoft.com/office/drawing/2014/main" id="{1B154E6C-E3FC-4055-A015-3DD1CFAB7D44}"/>
                </a:ext>
              </a:extLst>
            </p:cNvPr>
            <p:cNvSpPr>
              <a:spLocks/>
            </p:cNvSpPr>
            <p:nvPr/>
          </p:nvSpPr>
          <p:spPr bwMode="auto">
            <a:xfrm>
              <a:off x="8529849" y="2337998"/>
              <a:ext cx="347508" cy="219883"/>
            </a:xfrm>
            <a:custGeom>
              <a:avLst/>
              <a:gdLst/>
              <a:ahLst/>
              <a:cxnLst>
                <a:cxn ang="0">
                  <a:pos x="214" y="86"/>
                </a:cxn>
                <a:cxn ang="0">
                  <a:pos x="203" y="81"/>
                </a:cxn>
                <a:cxn ang="0">
                  <a:pos x="183" y="70"/>
                </a:cxn>
                <a:cxn ang="0">
                  <a:pos x="172" y="60"/>
                </a:cxn>
                <a:cxn ang="0">
                  <a:pos x="159" y="52"/>
                </a:cxn>
                <a:cxn ang="0">
                  <a:pos x="149" y="32"/>
                </a:cxn>
                <a:cxn ang="0">
                  <a:pos x="132" y="27"/>
                </a:cxn>
                <a:cxn ang="0">
                  <a:pos x="122" y="26"/>
                </a:cxn>
                <a:cxn ang="0">
                  <a:pos x="116" y="9"/>
                </a:cxn>
                <a:cxn ang="0">
                  <a:pos x="103" y="5"/>
                </a:cxn>
                <a:cxn ang="0">
                  <a:pos x="92" y="2"/>
                </a:cxn>
                <a:cxn ang="0">
                  <a:pos x="85" y="6"/>
                </a:cxn>
                <a:cxn ang="0">
                  <a:pos x="81" y="10"/>
                </a:cxn>
                <a:cxn ang="0">
                  <a:pos x="69" y="19"/>
                </a:cxn>
                <a:cxn ang="0">
                  <a:pos x="64" y="27"/>
                </a:cxn>
                <a:cxn ang="0">
                  <a:pos x="52" y="25"/>
                </a:cxn>
                <a:cxn ang="0">
                  <a:pos x="41" y="22"/>
                </a:cxn>
                <a:cxn ang="0">
                  <a:pos x="25" y="7"/>
                </a:cxn>
                <a:cxn ang="0">
                  <a:pos x="10" y="7"/>
                </a:cxn>
                <a:cxn ang="0">
                  <a:pos x="4" y="15"/>
                </a:cxn>
                <a:cxn ang="0">
                  <a:pos x="12" y="12"/>
                </a:cxn>
                <a:cxn ang="0">
                  <a:pos x="21" y="25"/>
                </a:cxn>
                <a:cxn ang="0">
                  <a:pos x="28" y="29"/>
                </a:cxn>
                <a:cxn ang="0">
                  <a:pos x="32" y="36"/>
                </a:cxn>
                <a:cxn ang="0">
                  <a:pos x="20" y="40"/>
                </a:cxn>
                <a:cxn ang="0">
                  <a:pos x="2" y="36"/>
                </a:cxn>
                <a:cxn ang="0">
                  <a:pos x="0" y="44"/>
                </a:cxn>
                <a:cxn ang="0">
                  <a:pos x="4" y="53"/>
                </a:cxn>
                <a:cxn ang="0">
                  <a:pos x="5" y="63"/>
                </a:cxn>
                <a:cxn ang="0">
                  <a:pos x="7" y="64"/>
                </a:cxn>
                <a:cxn ang="0">
                  <a:pos x="14" y="67"/>
                </a:cxn>
                <a:cxn ang="0">
                  <a:pos x="18" y="80"/>
                </a:cxn>
                <a:cxn ang="0">
                  <a:pos x="18" y="101"/>
                </a:cxn>
                <a:cxn ang="0">
                  <a:pos x="31" y="99"/>
                </a:cxn>
                <a:cxn ang="0">
                  <a:pos x="45" y="89"/>
                </a:cxn>
                <a:cxn ang="0">
                  <a:pos x="56" y="87"/>
                </a:cxn>
                <a:cxn ang="0">
                  <a:pos x="75" y="87"/>
                </a:cxn>
                <a:cxn ang="0">
                  <a:pos x="86" y="93"/>
                </a:cxn>
                <a:cxn ang="0">
                  <a:pos x="91" y="96"/>
                </a:cxn>
                <a:cxn ang="0">
                  <a:pos x="106" y="99"/>
                </a:cxn>
                <a:cxn ang="0">
                  <a:pos x="111" y="104"/>
                </a:cxn>
                <a:cxn ang="0">
                  <a:pos x="118" y="108"/>
                </a:cxn>
                <a:cxn ang="0">
                  <a:pos x="126" y="116"/>
                </a:cxn>
                <a:cxn ang="0">
                  <a:pos x="138" y="117"/>
                </a:cxn>
                <a:cxn ang="0">
                  <a:pos x="142" y="137"/>
                </a:cxn>
                <a:cxn ang="0">
                  <a:pos x="153" y="138"/>
                </a:cxn>
                <a:cxn ang="0">
                  <a:pos x="157" y="143"/>
                </a:cxn>
                <a:cxn ang="0">
                  <a:pos x="169" y="134"/>
                </a:cxn>
                <a:cxn ang="0">
                  <a:pos x="179" y="128"/>
                </a:cxn>
                <a:cxn ang="0">
                  <a:pos x="192" y="121"/>
                </a:cxn>
                <a:cxn ang="0">
                  <a:pos x="202" y="106"/>
                </a:cxn>
                <a:cxn ang="0">
                  <a:pos x="207" y="103"/>
                </a:cxn>
                <a:cxn ang="0">
                  <a:pos x="220" y="100"/>
                </a:cxn>
              </a:cxnLst>
              <a:rect l="0" t="0" r="r" b="b"/>
              <a:pathLst>
                <a:path w="226" h="143">
                  <a:moveTo>
                    <a:pt x="224" y="90"/>
                  </a:moveTo>
                  <a:lnTo>
                    <a:pt x="224" y="90"/>
                  </a:lnTo>
                  <a:lnTo>
                    <a:pt x="219" y="87"/>
                  </a:lnTo>
                  <a:lnTo>
                    <a:pt x="214" y="86"/>
                  </a:lnTo>
                  <a:lnTo>
                    <a:pt x="210" y="86"/>
                  </a:lnTo>
                  <a:lnTo>
                    <a:pt x="210" y="86"/>
                  </a:lnTo>
                  <a:lnTo>
                    <a:pt x="207" y="84"/>
                  </a:lnTo>
                  <a:lnTo>
                    <a:pt x="203" y="81"/>
                  </a:lnTo>
                  <a:lnTo>
                    <a:pt x="199" y="77"/>
                  </a:lnTo>
                  <a:lnTo>
                    <a:pt x="194" y="74"/>
                  </a:lnTo>
                  <a:lnTo>
                    <a:pt x="194" y="74"/>
                  </a:lnTo>
                  <a:lnTo>
                    <a:pt x="183" y="70"/>
                  </a:lnTo>
                  <a:lnTo>
                    <a:pt x="179" y="67"/>
                  </a:lnTo>
                  <a:lnTo>
                    <a:pt x="176" y="64"/>
                  </a:lnTo>
                  <a:lnTo>
                    <a:pt x="176" y="64"/>
                  </a:lnTo>
                  <a:lnTo>
                    <a:pt x="172" y="60"/>
                  </a:lnTo>
                  <a:lnTo>
                    <a:pt x="166" y="57"/>
                  </a:lnTo>
                  <a:lnTo>
                    <a:pt x="162" y="54"/>
                  </a:lnTo>
                  <a:lnTo>
                    <a:pt x="159" y="52"/>
                  </a:lnTo>
                  <a:lnTo>
                    <a:pt x="159" y="52"/>
                  </a:lnTo>
                  <a:lnTo>
                    <a:pt x="156" y="46"/>
                  </a:lnTo>
                  <a:lnTo>
                    <a:pt x="152" y="39"/>
                  </a:lnTo>
                  <a:lnTo>
                    <a:pt x="152" y="39"/>
                  </a:lnTo>
                  <a:lnTo>
                    <a:pt x="149" y="32"/>
                  </a:lnTo>
                  <a:lnTo>
                    <a:pt x="148" y="29"/>
                  </a:lnTo>
                  <a:lnTo>
                    <a:pt x="146" y="29"/>
                  </a:lnTo>
                  <a:lnTo>
                    <a:pt x="146" y="29"/>
                  </a:lnTo>
                  <a:lnTo>
                    <a:pt x="132" y="27"/>
                  </a:lnTo>
                  <a:lnTo>
                    <a:pt x="125" y="27"/>
                  </a:lnTo>
                  <a:lnTo>
                    <a:pt x="122" y="26"/>
                  </a:lnTo>
                  <a:lnTo>
                    <a:pt x="122" y="26"/>
                  </a:lnTo>
                  <a:lnTo>
                    <a:pt x="122" y="26"/>
                  </a:lnTo>
                  <a:lnTo>
                    <a:pt x="121" y="16"/>
                  </a:lnTo>
                  <a:lnTo>
                    <a:pt x="119" y="10"/>
                  </a:lnTo>
                  <a:lnTo>
                    <a:pt x="118" y="9"/>
                  </a:lnTo>
                  <a:lnTo>
                    <a:pt x="116" y="9"/>
                  </a:lnTo>
                  <a:lnTo>
                    <a:pt x="116" y="9"/>
                  </a:lnTo>
                  <a:lnTo>
                    <a:pt x="109" y="6"/>
                  </a:lnTo>
                  <a:lnTo>
                    <a:pt x="103" y="5"/>
                  </a:lnTo>
                  <a:lnTo>
                    <a:pt x="103" y="5"/>
                  </a:lnTo>
                  <a:lnTo>
                    <a:pt x="98" y="0"/>
                  </a:lnTo>
                  <a:lnTo>
                    <a:pt x="95" y="0"/>
                  </a:lnTo>
                  <a:lnTo>
                    <a:pt x="92" y="2"/>
                  </a:lnTo>
                  <a:lnTo>
                    <a:pt x="92" y="2"/>
                  </a:lnTo>
                  <a:lnTo>
                    <a:pt x="89" y="3"/>
                  </a:lnTo>
                  <a:lnTo>
                    <a:pt x="86" y="5"/>
                  </a:lnTo>
                  <a:lnTo>
                    <a:pt x="86" y="5"/>
                  </a:lnTo>
                  <a:lnTo>
                    <a:pt x="85" y="6"/>
                  </a:lnTo>
                  <a:lnTo>
                    <a:pt x="84" y="7"/>
                  </a:lnTo>
                  <a:lnTo>
                    <a:pt x="82" y="10"/>
                  </a:lnTo>
                  <a:lnTo>
                    <a:pt x="81" y="10"/>
                  </a:lnTo>
                  <a:lnTo>
                    <a:pt x="81" y="10"/>
                  </a:lnTo>
                  <a:lnTo>
                    <a:pt x="76" y="12"/>
                  </a:lnTo>
                  <a:lnTo>
                    <a:pt x="72" y="13"/>
                  </a:lnTo>
                  <a:lnTo>
                    <a:pt x="69" y="16"/>
                  </a:lnTo>
                  <a:lnTo>
                    <a:pt x="69" y="19"/>
                  </a:lnTo>
                  <a:lnTo>
                    <a:pt x="69" y="19"/>
                  </a:lnTo>
                  <a:lnTo>
                    <a:pt x="68" y="25"/>
                  </a:lnTo>
                  <a:lnTo>
                    <a:pt x="66" y="26"/>
                  </a:lnTo>
                  <a:lnTo>
                    <a:pt x="64" y="27"/>
                  </a:lnTo>
                  <a:lnTo>
                    <a:pt x="64" y="27"/>
                  </a:lnTo>
                  <a:lnTo>
                    <a:pt x="58" y="26"/>
                  </a:lnTo>
                  <a:lnTo>
                    <a:pt x="52" y="25"/>
                  </a:lnTo>
                  <a:lnTo>
                    <a:pt x="52" y="25"/>
                  </a:lnTo>
                  <a:lnTo>
                    <a:pt x="51" y="25"/>
                  </a:lnTo>
                  <a:lnTo>
                    <a:pt x="48" y="26"/>
                  </a:lnTo>
                  <a:lnTo>
                    <a:pt x="44" y="25"/>
                  </a:lnTo>
                  <a:lnTo>
                    <a:pt x="41" y="22"/>
                  </a:lnTo>
                  <a:lnTo>
                    <a:pt x="41" y="22"/>
                  </a:lnTo>
                  <a:lnTo>
                    <a:pt x="35" y="16"/>
                  </a:lnTo>
                  <a:lnTo>
                    <a:pt x="31" y="10"/>
                  </a:lnTo>
                  <a:lnTo>
                    <a:pt x="25" y="7"/>
                  </a:lnTo>
                  <a:lnTo>
                    <a:pt x="21" y="6"/>
                  </a:lnTo>
                  <a:lnTo>
                    <a:pt x="21" y="6"/>
                  </a:lnTo>
                  <a:lnTo>
                    <a:pt x="15" y="6"/>
                  </a:lnTo>
                  <a:lnTo>
                    <a:pt x="10" y="7"/>
                  </a:lnTo>
                  <a:lnTo>
                    <a:pt x="7" y="9"/>
                  </a:lnTo>
                  <a:lnTo>
                    <a:pt x="5" y="10"/>
                  </a:lnTo>
                  <a:lnTo>
                    <a:pt x="4" y="12"/>
                  </a:lnTo>
                  <a:lnTo>
                    <a:pt x="4" y="15"/>
                  </a:lnTo>
                  <a:lnTo>
                    <a:pt x="4" y="15"/>
                  </a:lnTo>
                  <a:lnTo>
                    <a:pt x="7" y="13"/>
                  </a:lnTo>
                  <a:lnTo>
                    <a:pt x="12" y="12"/>
                  </a:lnTo>
                  <a:lnTo>
                    <a:pt x="12" y="12"/>
                  </a:lnTo>
                  <a:lnTo>
                    <a:pt x="15" y="13"/>
                  </a:lnTo>
                  <a:lnTo>
                    <a:pt x="18" y="15"/>
                  </a:lnTo>
                  <a:lnTo>
                    <a:pt x="20" y="20"/>
                  </a:lnTo>
                  <a:lnTo>
                    <a:pt x="21" y="25"/>
                  </a:lnTo>
                  <a:lnTo>
                    <a:pt x="22" y="26"/>
                  </a:lnTo>
                  <a:lnTo>
                    <a:pt x="24" y="27"/>
                  </a:lnTo>
                  <a:lnTo>
                    <a:pt x="24" y="27"/>
                  </a:lnTo>
                  <a:lnTo>
                    <a:pt x="28" y="29"/>
                  </a:lnTo>
                  <a:lnTo>
                    <a:pt x="32" y="32"/>
                  </a:lnTo>
                  <a:lnTo>
                    <a:pt x="34" y="34"/>
                  </a:lnTo>
                  <a:lnTo>
                    <a:pt x="34" y="36"/>
                  </a:lnTo>
                  <a:lnTo>
                    <a:pt x="32" y="36"/>
                  </a:lnTo>
                  <a:lnTo>
                    <a:pt x="32" y="36"/>
                  </a:lnTo>
                  <a:lnTo>
                    <a:pt x="28" y="37"/>
                  </a:lnTo>
                  <a:lnTo>
                    <a:pt x="24" y="39"/>
                  </a:lnTo>
                  <a:lnTo>
                    <a:pt x="20" y="40"/>
                  </a:lnTo>
                  <a:lnTo>
                    <a:pt x="15" y="40"/>
                  </a:lnTo>
                  <a:lnTo>
                    <a:pt x="15" y="40"/>
                  </a:lnTo>
                  <a:lnTo>
                    <a:pt x="7" y="36"/>
                  </a:lnTo>
                  <a:lnTo>
                    <a:pt x="2" y="36"/>
                  </a:lnTo>
                  <a:lnTo>
                    <a:pt x="2" y="37"/>
                  </a:lnTo>
                  <a:lnTo>
                    <a:pt x="1" y="40"/>
                  </a:lnTo>
                  <a:lnTo>
                    <a:pt x="1" y="40"/>
                  </a:lnTo>
                  <a:lnTo>
                    <a:pt x="0" y="44"/>
                  </a:lnTo>
                  <a:lnTo>
                    <a:pt x="0" y="49"/>
                  </a:lnTo>
                  <a:lnTo>
                    <a:pt x="0" y="52"/>
                  </a:lnTo>
                  <a:lnTo>
                    <a:pt x="4" y="53"/>
                  </a:lnTo>
                  <a:lnTo>
                    <a:pt x="4" y="53"/>
                  </a:lnTo>
                  <a:lnTo>
                    <a:pt x="8" y="53"/>
                  </a:lnTo>
                  <a:lnTo>
                    <a:pt x="10" y="56"/>
                  </a:lnTo>
                  <a:lnTo>
                    <a:pt x="8" y="59"/>
                  </a:lnTo>
                  <a:lnTo>
                    <a:pt x="5" y="63"/>
                  </a:lnTo>
                  <a:lnTo>
                    <a:pt x="5" y="63"/>
                  </a:lnTo>
                  <a:lnTo>
                    <a:pt x="4" y="64"/>
                  </a:lnTo>
                  <a:lnTo>
                    <a:pt x="4" y="64"/>
                  </a:lnTo>
                  <a:lnTo>
                    <a:pt x="7" y="64"/>
                  </a:lnTo>
                  <a:lnTo>
                    <a:pt x="11" y="64"/>
                  </a:lnTo>
                  <a:lnTo>
                    <a:pt x="14" y="66"/>
                  </a:lnTo>
                  <a:lnTo>
                    <a:pt x="14" y="67"/>
                  </a:lnTo>
                  <a:lnTo>
                    <a:pt x="14" y="67"/>
                  </a:lnTo>
                  <a:lnTo>
                    <a:pt x="15" y="70"/>
                  </a:lnTo>
                  <a:lnTo>
                    <a:pt x="17" y="71"/>
                  </a:lnTo>
                  <a:lnTo>
                    <a:pt x="18" y="74"/>
                  </a:lnTo>
                  <a:lnTo>
                    <a:pt x="18" y="80"/>
                  </a:lnTo>
                  <a:lnTo>
                    <a:pt x="18" y="80"/>
                  </a:lnTo>
                  <a:lnTo>
                    <a:pt x="17" y="90"/>
                  </a:lnTo>
                  <a:lnTo>
                    <a:pt x="18" y="101"/>
                  </a:lnTo>
                  <a:lnTo>
                    <a:pt x="18" y="101"/>
                  </a:lnTo>
                  <a:lnTo>
                    <a:pt x="25" y="100"/>
                  </a:lnTo>
                  <a:lnTo>
                    <a:pt x="28" y="100"/>
                  </a:lnTo>
                  <a:lnTo>
                    <a:pt x="31" y="99"/>
                  </a:lnTo>
                  <a:lnTo>
                    <a:pt x="31" y="99"/>
                  </a:lnTo>
                  <a:lnTo>
                    <a:pt x="37" y="93"/>
                  </a:lnTo>
                  <a:lnTo>
                    <a:pt x="41" y="90"/>
                  </a:lnTo>
                  <a:lnTo>
                    <a:pt x="45" y="89"/>
                  </a:lnTo>
                  <a:lnTo>
                    <a:pt x="45" y="89"/>
                  </a:lnTo>
                  <a:lnTo>
                    <a:pt x="51" y="89"/>
                  </a:lnTo>
                  <a:lnTo>
                    <a:pt x="54" y="89"/>
                  </a:lnTo>
                  <a:lnTo>
                    <a:pt x="56" y="87"/>
                  </a:lnTo>
                  <a:lnTo>
                    <a:pt x="56" y="87"/>
                  </a:lnTo>
                  <a:lnTo>
                    <a:pt x="59" y="86"/>
                  </a:lnTo>
                  <a:lnTo>
                    <a:pt x="65" y="84"/>
                  </a:lnTo>
                  <a:lnTo>
                    <a:pt x="71" y="86"/>
                  </a:lnTo>
                  <a:lnTo>
                    <a:pt x="75" y="87"/>
                  </a:lnTo>
                  <a:lnTo>
                    <a:pt x="75" y="87"/>
                  </a:lnTo>
                  <a:lnTo>
                    <a:pt x="78" y="90"/>
                  </a:lnTo>
                  <a:lnTo>
                    <a:pt x="81" y="91"/>
                  </a:lnTo>
                  <a:lnTo>
                    <a:pt x="86" y="93"/>
                  </a:lnTo>
                  <a:lnTo>
                    <a:pt x="86" y="93"/>
                  </a:lnTo>
                  <a:lnTo>
                    <a:pt x="88" y="93"/>
                  </a:lnTo>
                  <a:lnTo>
                    <a:pt x="89" y="94"/>
                  </a:lnTo>
                  <a:lnTo>
                    <a:pt x="91" y="96"/>
                  </a:lnTo>
                  <a:lnTo>
                    <a:pt x="95" y="97"/>
                  </a:lnTo>
                  <a:lnTo>
                    <a:pt x="95" y="97"/>
                  </a:lnTo>
                  <a:lnTo>
                    <a:pt x="103" y="97"/>
                  </a:lnTo>
                  <a:lnTo>
                    <a:pt x="106" y="99"/>
                  </a:lnTo>
                  <a:lnTo>
                    <a:pt x="108" y="101"/>
                  </a:lnTo>
                  <a:lnTo>
                    <a:pt x="108" y="101"/>
                  </a:lnTo>
                  <a:lnTo>
                    <a:pt x="109" y="103"/>
                  </a:lnTo>
                  <a:lnTo>
                    <a:pt x="111" y="104"/>
                  </a:lnTo>
                  <a:lnTo>
                    <a:pt x="112" y="106"/>
                  </a:lnTo>
                  <a:lnTo>
                    <a:pt x="115" y="107"/>
                  </a:lnTo>
                  <a:lnTo>
                    <a:pt x="115" y="107"/>
                  </a:lnTo>
                  <a:lnTo>
                    <a:pt x="118" y="108"/>
                  </a:lnTo>
                  <a:lnTo>
                    <a:pt x="121" y="111"/>
                  </a:lnTo>
                  <a:lnTo>
                    <a:pt x="123" y="114"/>
                  </a:lnTo>
                  <a:lnTo>
                    <a:pt x="126" y="116"/>
                  </a:lnTo>
                  <a:lnTo>
                    <a:pt x="126" y="116"/>
                  </a:lnTo>
                  <a:lnTo>
                    <a:pt x="133" y="116"/>
                  </a:lnTo>
                  <a:lnTo>
                    <a:pt x="136" y="116"/>
                  </a:lnTo>
                  <a:lnTo>
                    <a:pt x="138" y="117"/>
                  </a:lnTo>
                  <a:lnTo>
                    <a:pt x="138" y="117"/>
                  </a:lnTo>
                  <a:lnTo>
                    <a:pt x="138" y="126"/>
                  </a:lnTo>
                  <a:lnTo>
                    <a:pt x="140" y="137"/>
                  </a:lnTo>
                  <a:lnTo>
                    <a:pt x="140" y="137"/>
                  </a:lnTo>
                  <a:lnTo>
                    <a:pt x="142" y="137"/>
                  </a:lnTo>
                  <a:lnTo>
                    <a:pt x="143" y="137"/>
                  </a:lnTo>
                  <a:lnTo>
                    <a:pt x="143" y="137"/>
                  </a:lnTo>
                  <a:lnTo>
                    <a:pt x="149" y="137"/>
                  </a:lnTo>
                  <a:lnTo>
                    <a:pt x="153" y="138"/>
                  </a:lnTo>
                  <a:lnTo>
                    <a:pt x="155" y="140"/>
                  </a:lnTo>
                  <a:lnTo>
                    <a:pt x="155" y="140"/>
                  </a:lnTo>
                  <a:lnTo>
                    <a:pt x="156" y="141"/>
                  </a:lnTo>
                  <a:lnTo>
                    <a:pt x="157" y="143"/>
                  </a:lnTo>
                  <a:lnTo>
                    <a:pt x="163" y="141"/>
                  </a:lnTo>
                  <a:lnTo>
                    <a:pt x="167" y="140"/>
                  </a:lnTo>
                  <a:lnTo>
                    <a:pt x="169" y="137"/>
                  </a:lnTo>
                  <a:lnTo>
                    <a:pt x="169" y="134"/>
                  </a:lnTo>
                  <a:lnTo>
                    <a:pt x="169" y="134"/>
                  </a:lnTo>
                  <a:lnTo>
                    <a:pt x="170" y="133"/>
                  </a:lnTo>
                  <a:lnTo>
                    <a:pt x="172" y="131"/>
                  </a:lnTo>
                  <a:lnTo>
                    <a:pt x="179" y="128"/>
                  </a:lnTo>
                  <a:lnTo>
                    <a:pt x="187" y="126"/>
                  </a:lnTo>
                  <a:lnTo>
                    <a:pt x="190" y="124"/>
                  </a:lnTo>
                  <a:lnTo>
                    <a:pt x="192" y="121"/>
                  </a:lnTo>
                  <a:lnTo>
                    <a:pt x="192" y="121"/>
                  </a:lnTo>
                  <a:lnTo>
                    <a:pt x="196" y="110"/>
                  </a:lnTo>
                  <a:lnTo>
                    <a:pt x="197" y="107"/>
                  </a:lnTo>
                  <a:lnTo>
                    <a:pt x="200" y="106"/>
                  </a:lnTo>
                  <a:lnTo>
                    <a:pt x="202" y="106"/>
                  </a:lnTo>
                  <a:lnTo>
                    <a:pt x="202" y="106"/>
                  </a:lnTo>
                  <a:lnTo>
                    <a:pt x="203" y="106"/>
                  </a:lnTo>
                  <a:lnTo>
                    <a:pt x="204" y="106"/>
                  </a:lnTo>
                  <a:lnTo>
                    <a:pt x="207" y="103"/>
                  </a:lnTo>
                  <a:lnTo>
                    <a:pt x="210" y="100"/>
                  </a:lnTo>
                  <a:lnTo>
                    <a:pt x="214" y="99"/>
                  </a:lnTo>
                  <a:lnTo>
                    <a:pt x="214" y="99"/>
                  </a:lnTo>
                  <a:lnTo>
                    <a:pt x="220" y="100"/>
                  </a:lnTo>
                  <a:lnTo>
                    <a:pt x="223" y="101"/>
                  </a:lnTo>
                  <a:lnTo>
                    <a:pt x="226" y="101"/>
                  </a:lnTo>
                  <a:lnTo>
                    <a:pt x="224" y="9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8" name="Kasakhstan">
              <a:extLst>
                <a:ext uri="{FF2B5EF4-FFF2-40B4-BE49-F238E27FC236}">
                  <a16:creationId xmlns:a16="http://schemas.microsoft.com/office/drawing/2014/main" id="{D713D448-0850-D851-78D1-1B87BB75CC79}"/>
                </a:ext>
              </a:extLst>
            </p:cNvPr>
            <p:cNvSpPr>
              <a:spLocks noEditPoints="1"/>
            </p:cNvSpPr>
            <p:nvPr/>
          </p:nvSpPr>
          <p:spPr bwMode="auto">
            <a:xfrm>
              <a:off x="8374548" y="1932060"/>
              <a:ext cx="1004081" cy="465907"/>
            </a:xfrm>
            <a:custGeom>
              <a:avLst/>
              <a:gdLst/>
              <a:ahLst/>
              <a:cxnLst>
                <a:cxn ang="0">
                  <a:pos x="626" y="124"/>
                </a:cxn>
                <a:cxn ang="0">
                  <a:pos x="608" y="105"/>
                </a:cxn>
                <a:cxn ang="0">
                  <a:pos x="574" y="101"/>
                </a:cxn>
                <a:cxn ang="0">
                  <a:pos x="544" y="99"/>
                </a:cxn>
                <a:cxn ang="0">
                  <a:pos x="499" y="37"/>
                </a:cxn>
                <a:cxn ang="0">
                  <a:pos x="483" y="23"/>
                </a:cxn>
                <a:cxn ang="0">
                  <a:pos x="448" y="38"/>
                </a:cxn>
                <a:cxn ang="0">
                  <a:pos x="445" y="31"/>
                </a:cxn>
                <a:cxn ang="0">
                  <a:pos x="426" y="31"/>
                </a:cxn>
                <a:cxn ang="0">
                  <a:pos x="406" y="27"/>
                </a:cxn>
                <a:cxn ang="0">
                  <a:pos x="402" y="8"/>
                </a:cxn>
                <a:cxn ang="0">
                  <a:pos x="369" y="0"/>
                </a:cxn>
                <a:cxn ang="0">
                  <a:pos x="314" y="17"/>
                </a:cxn>
                <a:cxn ang="0">
                  <a:pos x="258" y="28"/>
                </a:cxn>
                <a:cxn ang="0">
                  <a:pos x="241" y="42"/>
                </a:cxn>
                <a:cxn ang="0">
                  <a:pos x="236" y="55"/>
                </a:cxn>
                <a:cxn ang="0">
                  <a:pos x="227" y="81"/>
                </a:cxn>
                <a:cxn ang="0">
                  <a:pos x="244" y="99"/>
                </a:cxn>
                <a:cxn ang="0">
                  <a:pos x="219" y="104"/>
                </a:cxn>
                <a:cxn ang="0">
                  <a:pos x="199" y="95"/>
                </a:cxn>
                <a:cxn ang="0">
                  <a:pos x="166" y="94"/>
                </a:cxn>
                <a:cxn ang="0">
                  <a:pos x="135" y="99"/>
                </a:cxn>
                <a:cxn ang="0">
                  <a:pos x="112" y="85"/>
                </a:cxn>
                <a:cxn ang="0">
                  <a:pos x="84" y="84"/>
                </a:cxn>
                <a:cxn ang="0">
                  <a:pos x="47" y="94"/>
                </a:cxn>
                <a:cxn ang="0">
                  <a:pos x="35" y="118"/>
                </a:cxn>
                <a:cxn ang="0">
                  <a:pos x="12" y="114"/>
                </a:cxn>
                <a:cxn ang="0">
                  <a:pos x="10" y="131"/>
                </a:cxn>
                <a:cxn ang="0">
                  <a:pos x="8" y="149"/>
                </a:cxn>
                <a:cxn ang="0">
                  <a:pos x="28" y="163"/>
                </a:cxn>
                <a:cxn ang="0">
                  <a:pos x="39" y="189"/>
                </a:cxn>
                <a:cxn ang="0">
                  <a:pos x="95" y="180"/>
                </a:cxn>
                <a:cxn ang="0">
                  <a:pos x="108" y="209"/>
                </a:cxn>
                <a:cxn ang="0">
                  <a:pos x="72" y="219"/>
                </a:cxn>
                <a:cxn ang="0">
                  <a:pos x="59" y="233"/>
                </a:cxn>
                <a:cxn ang="0">
                  <a:pos x="79" y="256"/>
                </a:cxn>
                <a:cxn ang="0">
                  <a:pos x="98" y="270"/>
                </a:cxn>
                <a:cxn ang="0">
                  <a:pos x="105" y="276"/>
                </a:cxn>
                <a:cxn ang="0">
                  <a:pos x="142" y="286"/>
                </a:cxn>
                <a:cxn ang="0">
                  <a:pos x="200" y="200"/>
                </a:cxn>
                <a:cxn ang="0">
                  <a:pos x="219" y="196"/>
                </a:cxn>
                <a:cxn ang="0">
                  <a:pos x="230" y="227"/>
                </a:cxn>
                <a:cxn ang="0">
                  <a:pos x="286" y="247"/>
                </a:cxn>
                <a:cxn ang="0">
                  <a:pos x="318" y="271"/>
                </a:cxn>
                <a:cxn ang="0">
                  <a:pos x="350" y="296"/>
                </a:cxn>
                <a:cxn ang="0">
                  <a:pos x="372" y="289"/>
                </a:cxn>
                <a:cxn ang="0">
                  <a:pos x="404" y="264"/>
                </a:cxn>
                <a:cxn ang="0">
                  <a:pos x="439" y="261"/>
                </a:cxn>
                <a:cxn ang="0">
                  <a:pos x="478" y="261"/>
                </a:cxn>
                <a:cxn ang="0">
                  <a:pos x="540" y="271"/>
                </a:cxn>
                <a:cxn ang="0">
                  <a:pos x="554" y="252"/>
                </a:cxn>
                <a:cxn ang="0">
                  <a:pos x="547" y="219"/>
                </a:cxn>
                <a:cxn ang="0">
                  <a:pos x="583" y="216"/>
                </a:cxn>
                <a:cxn ang="0">
                  <a:pos x="594" y="175"/>
                </a:cxn>
                <a:cxn ang="0">
                  <a:pos x="631" y="175"/>
                </a:cxn>
                <a:cxn ang="0">
                  <a:pos x="643" y="148"/>
                </a:cxn>
                <a:cxn ang="0">
                  <a:pos x="648" y="124"/>
                </a:cxn>
                <a:cxn ang="0">
                  <a:pos x="233" y="186"/>
                </a:cxn>
                <a:cxn ang="0">
                  <a:pos x="463" y="193"/>
                </a:cxn>
                <a:cxn ang="0">
                  <a:pos x="445" y="216"/>
                </a:cxn>
                <a:cxn ang="0">
                  <a:pos x="489" y="186"/>
                </a:cxn>
                <a:cxn ang="0">
                  <a:pos x="512" y="192"/>
                </a:cxn>
              </a:cxnLst>
              <a:rect l="0" t="0" r="r" b="b"/>
              <a:pathLst>
                <a:path w="653" h="303">
                  <a:moveTo>
                    <a:pt x="648" y="124"/>
                  </a:moveTo>
                  <a:lnTo>
                    <a:pt x="648" y="124"/>
                  </a:lnTo>
                  <a:lnTo>
                    <a:pt x="648" y="122"/>
                  </a:lnTo>
                  <a:lnTo>
                    <a:pt x="647" y="122"/>
                  </a:lnTo>
                  <a:lnTo>
                    <a:pt x="643" y="124"/>
                  </a:lnTo>
                  <a:lnTo>
                    <a:pt x="643" y="124"/>
                  </a:lnTo>
                  <a:lnTo>
                    <a:pt x="637" y="125"/>
                  </a:lnTo>
                  <a:lnTo>
                    <a:pt x="630" y="126"/>
                  </a:lnTo>
                  <a:lnTo>
                    <a:pt x="630" y="126"/>
                  </a:lnTo>
                  <a:lnTo>
                    <a:pt x="627" y="125"/>
                  </a:lnTo>
                  <a:lnTo>
                    <a:pt x="626" y="124"/>
                  </a:lnTo>
                  <a:lnTo>
                    <a:pt x="623" y="121"/>
                  </a:lnTo>
                  <a:lnTo>
                    <a:pt x="623" y="119"/>
                  </a:lnTo>
                  <a:lnTo>
                    <a:pt x="623" y="119"/>
                  </a:lnTo>
                  <a:lnTo>
                    <a:pt x="621" y="115"/>
                  </a:lnTo>
                  <a:lnTo>
                    <a:pt x="620" y="114"/>
                  </a:lnTo>
                  <a:lnTo>
                    <a:pt x="618" y="114"/>
                  </a:lnTo>
                  <a:lnTo>
                    <a:pt x="618" y="114"/>
                  </a:lnTo>
                  <a:lnTo>
                    <a:pt x="616" y="112"/>
                  </a:lnTo>
                  <a:lnTo>
                    <a:pt x="614" y="112"/>
                  </a:lnTo>
                  <a:lnTo>
                    <a:pt x="611" y="109"/>
                  </a:lnTo>
                  <a:lnTo>
                    <a:pt x="608" y="105"/>
                  </a:lnTo>
                  <a:lnTo>
                    <a:pt x="608" y="105"/>
                  </a:lnTo>
                  <a:lnTo>
                    <a:pt x="606" y="101"/>
                  </a:lnTo>
                  <a:lnTo>
                    <a:pt x="604" y="99"/>
                  </a:lnTo>
                  <a:lnTo>
                    <a:pt x="598" y="96"/>
                  </a:lnTo>
                  <a:lnTo>
                    <a:pt x="598" y="96"/>
                  </a:lnTo>
                  <a:lnTo>
                    <a:pt x="596" y="96"/>
                  </a:lnTo>
                  <a:lnTo>
                    <a:pt x="590" y="98"/>
                  </a:lnTo>
                  <a:lnTo>
                    <a:pt x="583" y="101"/>
                  </a:lnTo>
                  <a:lnTo>
                    <a:pt x="583" y="101"/>
                  </a:lnTo>
                  <a:lnTo>
                    <a:pt x="579" y="101"/>
                  </a:lnTo>
                  <a:lnTo>
                    <a:pt x="574" y="101"/>
                  </a:lnTo>
                  <a:lnTo>
                    <a:pt x="567" y="98"/>
                  </a:lnTo>
                  <a:lnTo>
                    <a:pt x="567" y="98"/>
                  </a:lnTo>
                  <a:lnTo>
                    <a:pt x="563" y="96"/>
                  </a:lnTo>
                  <a:lnTo>
                    <a:pt x="560" y="94"/>
                  </a:lnTo>
                  <a:lnTo>
                    <a:pt x="557" y="91"/>
                  </a:lnTo>
                  <a:lnTo>
                    <a:pt x="554" y="89"/>
                  </a:lnTo>
                  <a:lnTo>
                    <a:pt x="554" y="89"/>
                  </a:lnTo>
                  <a:lnTo>
                    <a:pt x="552" y="92"/>
                  </a:lnTo>
                  <a:lnTo>
                    <a:pt x="549" y="95"/>
                  </a:lnTo>
                  <a:lnTo>
                    <a:pt x="547" y="98"/>
                  </a:lnTo>
                  <a:lnTo>
                    <a:pt x="544" y="99"/>
                  </a:lnTo>
                  <a:lnTo>
                    <a:pt x="544" y="99"/>
                  </a:lnTo>
                  <a:lnTo>
                    <a:pt x="543" y="99"/>
                  </a:lnTo>
                  <a:lnTo>
                    <a:pt x="542" y="96"/>
                  </a:lnTo>
                  <a:lnTo>
                    <a:pt x="537" y="89"/>
                  </a:lnTo>
                  <a:lnTo>
                    <a:pt x="533" y="79"/>
                  </a:lnTo>
                  <a:lnTo>
                    <a:pt x="529" y="71"/>
                  </a:lnTo>
                  <a:lnTo>
                    <a:pt x="529" y="71"/>
                  </a:lnTo>
                  <a:lnTo>
                    <a:pt x="515" y="51"/>
                  </a:lnTo>
                  <a:lnTo>
                    <a:pt x="507" y="42"/>
                  </a:lnTo>
                  <a:lnTo>
                    <a:pt x="503" y="38"/>
                  </a:lnTo>
                  <a:lnTo>
                    <a:pt x="499" y="37"/>
                  </a:lnTo>
                  <a:lnTo>
                    <a:pt x="499" y="37"/>
                  </a:lnTo>
                  <a:lnTo>
                    <a:pt x="493" y="32"/>
                  </a:lnTo>
                  <a:lnTo>
                    <a:pt x="492" y="30"/>
                  </a:lnTo>
                  <a:lnTo>
                    <a:pt x="492" y="27"/>
                  </a:lnTo>
                  <a:lnTo>
                    <a:pt x="495" y="24"/>
                  </a:lnTo>
                  <a:lnTo>
                    <a:pt x="495" y="24"/>
                  </a:lnTo>
                  <a:lnTo>
                    <a:pt x="495" y="23"/>
                  </a:lnTo>
                  <a:lnTo>
                    <a:pt x="495" y="23"/>
                  </a:lnTo>
                  <a:lnTo>
                    <a:pt x="492" y="21"/>
                  </a:lnTo>
                  <a:lnTo>
                    <a:pt x="488" y="23"/>
                  </a:lnTo>
                  <a:lnTo>
                    <a:pt x="483" y="23"/>
                  </a:lnTo>
                  <a:lnTo>
                    <a:pt x="483" y="23"/>
                  </a:lnTo>
                  <a:lnTo>
                    <a:pt x="476" y="28"/>
                  </a:lnTo>
                  <a:lnTo>
                    <a:pt x="473" y="30"/>
                  </a:lnTo>
                  <a:lnTo>
                    <a:pt x="469" y="31"/>
                  </a:lnTo>
                  <a:lnTo>
                    <a:pt x="469" y="31"/>
                  </a:lnTo>
                  <a:lnTo>
                    <a:pt x="465" y="32"/>
                  </a:lnTo>
                  <a:lnTo>
                    <a:pt x="460" y="35"/>
                  </a:lnTo>
                  <a:lnTo>
                    <a:pt x="456" y="38"/>
                  </a:lnTo>
                  <a:lnTo>
                    <a:pt x="452" y="38"/>
                  </a:lnTo>
                  <a:lnTo>
                    <a:pt x="452" y="38"/>
                  </a:lnTo>
                  <a:lnTo>
                    <a:pt x="448" y="38"/>
                  </a:lnTo>
                  <a:lnTo>
                    <a:pt x="445" y="41"/>
                  </a:lnTo>
                  <a:lnTo>
                    <a:pt x="442" y="42"/>
                  </a:lnTo>
                  <a:lnTo>
                    <a:pt x="441" y="42"/>
                  </a:lnTo>
                  <a:lnTo>
                    <a:pt x="439" y="41"/>
                  </a:lnTo>
                  <a:lnTo>
                    <a:pt x="439" y="41"/>
                  </a:lnTo>
                  <a:lnTo>
                    <a:pt x="438" y="40"/>
                  </a:lnTo>
                  <a:lnTo>
                    <a:pt x="438" y="38"/>
                  </a:lnTo>
                  <a:lnTo>
                    <a:pt x="441" y="35"/>
                  </a:lnTo>
                  <a:lnTo>
                    <a:pt x="443" y="34"/>
                  </a:lnTo>
                  <a:lnTo>
                    <a:pt x="445" y="31"/>
                  </a:lnTo>
                  <a:lnTo>
                    <a:pt x="445" y="31"/>
                  </a:lnTo>
                  <a:lnTo>
                    <a:pt x="443" y="30"/>
                  </a:lnTo>
                  <a:lnTo>
                    <a:pt x="442" y="30"/>
                  </a:lnTo>
                  <a:lnTo>
                    <a:pt x="439" y="31"/>
                  </a:lnTo>
                  <a:lnTo>
                    <a:pt x="436" y="30"/>
                  </a:lnTo>
                  <a:lnTo>
                    <a:pt x="436" y="30"/>
                  </a:lnTo>
                  <a:lnTo>
                    <a:pt x="432" y="27"/>
                  </a:lnTo>
                  <a:lnTo>
                    <a:pt x="429" y="27"/>
                  </a:lnTo>
                  <a:lnTo>
                    <a:pt x="429" y="28"/>
                  </a:lnTo>
                  <a:lnTo>
                    <a:pt x="429" y="28"/>
                  </a:lnTo>
                  <a:lnTo>
                    <a:pt x="428" y="30"/>
                  </a:lnTo>
                  <a:lnTo>
                    <a:pt x="426" y="31"/>
                  </a:lnTo>
                  <a:lnTo>
                    <a:pt x="425" y="30"/>
                  </a:lnTo>
                  <a:lnTo>
                    <a:pt x="425" y="28"/>
                  </a:lnTo>
                  <a:lnTo>
                    <a:pt x="425" y="28"/>
                  </a:lnTo>
                  <a:lnTo>
                    <a:pt x="424" y="25"/>
                  </a:lnTo>
                  <a:lnTo>
                    <a:pt x="422" y="24"/>
                  </a:lnTo>
                  <a:lnTo>
                    <a:pt x="421" y="23"/>
                  </a:lnTo>
                  <a:lnTo>
                    <a:pt x="418" y="24"/>
                  </a:lnTo>
                  <a:lnTo>
                    <a:pt x="418" y="24"/>
                  </a:lnTo>
                  <a:lnTo>
                    <a:pt x="415" y="25"/>
                  </a:lnTo>
                  <a:lnTo>
                    <a:pt x="411" y="27"/>
                  </a:lnTo>
                  <a:lnTo>
                    <a:pt x="406" y="27"/>
                  </a:lnTo>
                  <a:lnTo>
                    <a:pt x="404" y="27"/>
                  </a:lnTo>
                  <a:lnTo>
                    <a:pt x="404" y="27"/>
                  </a:lnTo>
                  <a:lnTo>
                    <a:pt x="404" y="24"/>
                  </a:lnTo>
                  <a:lnTo>
                    <a:pt x="404" y="23"/>
                  </a:lnTo>
                  <a:lnTo>
                    <a:pt x="405" y="20"/>
                  </a:lnTo>
                  <a:lnTo>
                    <a:pt x="405" y="20"/>
                  </a:lnTo>
                  <a:lnTo>
                    <a:pt x="405" y="17"/>
                  </a:lnTo>
                  <a:lnTo>
                    <a:pt x="404" y="14"/>
                  </a:lnTo>
                  <a:lnTo>
                    <a:pt x="402" y="11"/>
                  </a:lnTo>
                  <a:lnTo>
                    <a:pt x="402" y="8"/>
                  </a:lnTo>
                  <a:lnTo>
                    <a:pt x="402" y="8"/>
                  </a:lnTo>
                  <a:lnTo>
                    <a:pt x="402" y="5"/>
                  </a:lnTo>
                  <a:lnTo>
                    <a:pt x="399" y="3"/>
                  </a:lnTo>
                  <a:lnTo>
                    <a:pt x="395" y="1"/>
                  </a:lnTo>
                  <a:lnTo>
                    <a:pt x="392" y="1"/>
                  </a:lnTo>
                  <a:lnTo>
                    <a:pt x="392" y="1"/>
                  </a:lnTo>
                  <a:lnTo>
                    <a:pt x="389" y="3"/>
                  </a:lnTo>
                  <a:lnTo>
                    <a:pt x="387" y="3"/>
                  </a:lnTo>
                  <a:lnTo>
                    <a:pt x="379" y="0"/>
                  </a:lnTo>
                  <a:lnTo>
                    <a:pt x="379" y="0"/>
                  </a:lnTo>
                  <a:lnTo>
                    <a:pt x="375" y="0"/>
                  </a:lnTo>
                  <a:lnTo>
                    <a:pt x="369" y="0"/>
                  </a:lnTo>
                  <a:lnTo>
                    <a:pt x="362" y="3"/>
                  </a:lnTo>
                  <a:lnTo>
                    <a:pt x="359" y="4"/>
                  </a:lnTo>
                  <a:lnTo>
                    <a:pt x="359" y="4"/>
                  </a:lnTo>
                  <a:lnTo>
                    <a:pt x="359" y="5"/>
                  </a:lnTo>
                  <a:lnTo>
                    <a:pt x="357" y="7"/>
                  </a:lnTo>
                  <a:lnTo>
                    <a:pt x="350" y="10"/>
                  </a:lnTo>
                  <a:lnTo>
                    <a:pt x="337" y="13"/>
                  </a:lnTo>
                  <a:lnTo>
                    <a:pt x="337" y="13"/>
                  </a:lnTo>
                  <a:lnTo>
                    <a:pt x="325" y="15"/>
                  </a:lnTo>
                  <a:lnTo>
                    <a:pt x="314" y="17"/>
                  </a:lnTo>
                  <a:lnTo>
                    <a:pt x="314" y="17"/>
                  </a:lnTo>
                  <a:lnTo>
                    <a:pt x="305" y="20"/>
                  </a:lnTo>
                  <a:lnTo>
                    <a:pt x="303" y="21"/>
                  </a:lnTo>
                  <a:lnTo>
                    <a:pt x="297" y="21"/>
                  </a:lnTo>
                  <a:lnTo>
                    <a:pt x="297" y="21"/>
                  </a:lnTo>
                  <a:lnTo>
                    <a:pt x="286" y="23"/>
                  </a:lnTo>
                  <a:lnTo>
                    <a:pt x="278" y="24"/>
                  </a:lnTo>
                  <a:lnTo>
                    <a:pt x="273" y="27"/>
                  </a:lnTo>
                  <a:lnTo>
                    <a:pt x="273" y="27"/>
                  </a:lnTo>
                  <a:lnTo>
                    <a:pt x="268" y="28"/>
                  </a:lnTo>
                  <a:lnTo>
                    <a:pt x="263" y="28"/>
                  </a:lnTo>
                  <a:lnTo>
                    <a:pt x="258" y="28"/>
                  </a:lnTo>
                  <a:lnTo>
                    <a:pt x="254" y="28"/>
                  </a:lnTo>
                  <a:lnTo>
                    <a:pt x="254" y="28"/>
                  </a:lnTo>
                  <a:lnTo>
                    <a:pt x="250" y="30"/>
                  </a:lnTo>
                  <a:lnTo>
                    <a:pt x="247" y="30"/>
                  </a:lnTo>
                  <a:lnTo>
                    <a:pt x="243" y="30"/>
                  </a:lnTo>
                  <a:lnTo>
                    <a:pt x="240" y="30"/>
                  </a:lnTo>
                  <a:lnTo>
                    <a:pt x="240" y="30"/>
                  </a:lnTo>
                  <a:lnTo>
                    <a:pt x="240" y="31"/>
                  </a:lnTo>
                  <a:lnTo>
                    <a:pt x="239" y="35"/>
                  </a:lnTo>
                  <a:lnTo>
                    <a:pt x="240" y="40"/>
                  </a:lnTo>
                  <a:lnTo>
                    <a:pt x="241" y="42"/>
                  </a:lnTo>
                  <a:lnTo>
                    <a:pt x="241" y="42"/>
                  </a:lnTo>
                  <a:lnTo>
                    <a:pt x="244" y="45"/>
                  </a:lnTo>
                  <a:lnTo>
                    <a:pt x="249" y="47"/>
                  </a:lnTo>
                  <a:lnTo>
                    <a:pt x="253" y="48"/>
                  </a:lnTo>
                  <a:lnTo>
                    <a:pt x="256" y="50"/>
                  </a:lnTo>
                  <a:lnTo>
                    <a:pt x="256" y="50"/>
                  </a:lnTo>
                  <a:lnTo>
                    <a:pt x="254" y="51"/>
                  </a:lnTo>
                  <a:lnTo>
                    <a:pt x="250" y="52"/>
                  </a:lnTo>
                  <a:lnTo>
                    <a:pt x="239" y="52"/>
                  </a:lnTo>
                  <a:lnTo>
                    <a:pt x="239" y="52"/>
                  </a:lnTo>
                  <a:lnTo>
                    <a:pt x="236" y="55"/>
                  </a:lnTo>
                  <a:lnTo>
                    <a:pt x="234" y="58"/>
                  </a:lnTo>
                  <a:lnTo>
                    <a:pt x="234" y="61"/>
                  </a:lnTo>
                  <a:lnTo>
                    <a:pt x="236" y="64"/>
                  </a:lnTo>
                  <a:lnTo>
                    <a:pt x="236" y="64"/>
                  </a:lnTo>
                  <a:lnTo>
                    <a:pt x="236" y="67"/>
                  </a:lnTo>
                  <a:lnTo>
                    <a:pt x="233" y="69"/>
                  </a:lnTo>
                  <a:lnTo>
                    <a:pt x="226" y="72"/>
                  </a:lnTo>
                  <a:lnTo>
                    <a:pt x="226" y="72"/>
                  </a:lnTo>
                  <a:lnTo>
                    <a:pt x="224" y="75"/>
                  </a:lnTo>
                  <a:lnTo>
                    <a:pt x="224" y="78"/>
                  </a:lnTo>
                  <a:lnTo>
                    <a:pt x="227" y="81"/>
                  </a:lnTo>
                  <a:lnTo>
                    <a:pt x="230" y="81"/>
                  </a:lnTo>
                  <a:lnTo>
                    <a:pt x="230" y="81"/>
                  </a:lnTo>
                  <a:lnTo>
                    <a:pt x="233" y="82"/>
                  </a:lnTo>
                  <a:lnTo>
                    <a:pt x="236" y="84"/>
                  </a:lnTo>
                  <a:lnTo>
                    <a:pt x="241" y="85"/>
                  </a:lnTo>
                  <a:lnTo>
                    <a:pt x="241" y="85"/>
                  </a:lnTo>
                  <a:lnTo>
                    <a:pt x="243" y="87"/>
                  </a:lnTo>
                  <a:lnTo>
                    <a:pt x="244" y="89"/>
                  </a:lnTo>
                  <a:lnTo>
                    <a:pt x="246" y="96"/>
                  </a:lnTo>
                  <a:lnTo>
                    <a:pt x="246" y="96"/>
                  </a:lnTo>
                  <a:lnTo>
                    <a:pt x="244" y="99"/>
                  </a:lnTo>
                  <a:lnTo>
                    <a:pt x="243" y="101"/>
                  </a:lnTo>
                  <a:lnTo>
                    <a:pt x="240" y="102"/>
                  </a:lnTo>
                  <a:lnTo>
                    <a:pt x="236" y="102"/>
                  </a:lnTo>
                  <a:lnTo>
                    <a:pt x="236" y="102"/>
                  </a:lnTo>
                  <a:lnTo>
                    <a:pt x="231" y="101"/>
                  </a:lnTo>
                  <a:lnTo>
                    <a:pt x="229" y="99"/>
                  </a:lnTo>
                  <a:lnTo>
                    <a:pt x="223" y="96"/>
                  </a:lnTo>
                  <a:lnTo>
                    <a:pt x="223" y="96"/>
                  </a:lnTo>
                  <a:lnTo>
                    <a:pt x="222" y="98"/>
                  </a:lnTo>
                  <a:lnTo>
                    <a:pt x="220" y="101"/>
                  </a:lnTo>
                  <a:lnTo>
                    <a:pt x="219" y="104"/>
                  </a:lnTo>
                  <a:lnTo>
                    <a:pt x="217" y="105"/>
                  </a:lnTo>
                  <a:lnTo>
                    <a:pt x="217" y="105"/>
                  </a:lnTo>
                  <a:lnTo>
                    <a:pt x="216" y="105"/>
                  </a:lnTo>
                  <a:lnTo>
                    <a:pt x="214" y="104"/>
                  </a:lnTo>
                  <a:lnTo>
                    <a:pt x="213" y="101"/>
                  </a:lnTo>
                  <a:lnTo>
                    <a:pt x="210" y="99"/>
                  </a:lnTo>
                  <a:lnTo>
                    <a:pt x="210" y="99"/>
                  </a:lnTo>
                  <a:lnTo>
                    <a:pt x="203" y="99"/>
                  </a:lnTo>
                  <a:lnTo>
                    <a:pt x="202" y="98"/>
                  </a:lnTo>
                  <a:lnTo>
                    <a:pt x="199" y="95"/>
                  </a:lnTo>
                  <a:lnTo>
                    <a:pt x="199" y="95"/>
                  </a:lnTo>
                  <a:lnTo>
                    <a:pt x="197" y="92"/>
                  </a:lnTo>
                  <a:lnTo>
                    <a:pt x="193" y="91"/>
                  </a:lnTo>
                  <a:lnTo>
                    <a:pt x="187" y="92"/>
                  </a:lnTo>
                  <a:lnTo>
                    <a:pt x="183" y="94"/>
                  </a:lnTo>
                  <a:lnTo>
                    <a:pt x="183" y="94"/>
                  </a:lnTo>
                  <a:lnTo>
                    <a:pt x="180" y="96"/>
                  </a:lnTo>
                  <a:lnTo>
                    <a:pt x="179" y="96"/>
                  </a:lnTo>
                  <a:lnTo>
                    <a:pt x="175" y="94"/>
                  </a:lnTo>
                  <a:lnTo>
                    <a:pt x="175" y="94"/>
                  </a:lnTo>
                  <a:lnTo>
                    <a:pt x="170" y="92"/>
                  </a:lnTo>
                  <a:lnTo>
                    <a:pt x="166" y="94"/>
                  </a:lnTo>
                  <a:lnTo>
                    <a:pt x="162" y="96"/>
                  </a:lnTo>
                  <a:lnTo>
                    <a:pt x="159" y="98"/>
                  </a:lnTo>
                  <a:lnTo>
                    <a:pt x="159" y="98"/>
                  </a:lnTo>
                  <a:lnTo>
                    <a:pt x="156" y="101"/>
                  </a:lnTo>
                  <a:lnTo>
                    <a:pt x="153" y="102"/>
                  </a:lnTo>
                  <a:lnTo>
                    <a:pt x="149" y="102"/>
                  </a:lnTo>
                  <a:lnTo>
                    <a:pt x="143" y="99"/>
                  </a:lnTo>
                  <a:lnTo>
                    <a:pt x="143" y="99"/>
                  </a:lnTo>
                  <a:lnTo>
                    <a:pt x="138" y="96"/>
                  </a:lnTo>
                  <a:lnTo>
                    <a:pt x="135" y="98"/>
                  </a:lnTo>
                  <a:lnTo>
                    <a:pt x="135" y="99"/>
                  </a:lnTo>
                  <a:lnTo>
                    <a:pt x="135" y="99"/>
                  </a:lnTo>
                  <a:lnTo>
                    <a:pt x="133" y="102"/>
                  </a:lnTo>
                  <a:lnTo>
                    <a:pt x="132" y="102"/>
                  </a:lnTo>
                  <a:lnTo>
                    <a:pt x="130" y="99"/>
                  </a:lnTo>
                  <a:lnTo>
                    <a:pt x="130" y="98"/>
                  </a:lnTo>
                  <a:lnTo>
                    <a:pt x="130" y="98"/>
                  </a:lnTo>
                  <a:lnTo>
                    <a:pt x="129" y="95"/>
                  </a:lnTo>
                  <a:lnTo>
                    <a:pt x="125" y="92"/>
                  </a:lnTo>
                  <a:lnTo>
                    <a:pt x="116" y="87"/>
                  </a:lnTo>
                  <a:lnTo>
                    <a:pt x="116" y="87"/>
                  </a:lnTo>
                  <a:lnTo>
                    <a:pt x="112" y="85"/>
                  </a:lnTo>
                  <a:lnTo>
                    <a:pt x="106" y="84"/>
                  </a:lnTo>
                  <a:lnTo>
                    <a:pt x="101" y="82"/>
                  </a:lnTo>
                  <a:lnTo>
                    <a:pt x="98" y="81"/>
                  </a:lnTo>
                  <a:lnTo>
                    <a:pt x="98" y="81"/>
                  </a:lnTo>
                  <a:lnTo>
                    <a:pt x="96" y="79"/>
                  </a:lnTo>
                  <a:lnTo>
                    <a:pt x="93" y="78"/>
                  </a:lnTo>
                  <a:lnTo>
                    <a:pt x="89" y="78"/>
                  </a:lnTo>
                  <a:lnTo>
                    <a:pt x="86" y="81"/>
                  </a:lnTo>
                  <a:lnTo>
                    <a:pt x="86" y="81"/>
                  </a:lnTo>
                  <a:lnTo>
                    <a:pt x="85" y="84"/>
                  </a:lnTo>
                  <a:lnTo>
                    <a:pt x="84" y="84"/>
                  </a:lnTo>
                  <a:lnTo>
                    <a:pt x="78" y="81"/>
                  </a:lnTo>
                  <a:lnTo>
                    <a:pt x="78" y="81"/>
                  </a:lnTo>
                  <a:lnTo>
                    <a:pt x="75" y="81"/>
                  </a:lnTo>
                  <a:lnTo>
                    <a:pt x="72" y="81"/>
                  </a:lnTo>
                  <a:lnTo>
                    <a:pt x="66" y="84"/>
                  </a:lnTo>
                  <a:lnTo>
                    <a:pt x="66" y="84"/>
                  </a:lnTo>
                  <a:lnTo>
                    <a:pt x="58" y="89"/>
                  </a:lnTo>
                  <a:lnTo>
                    <a:pt x="54" y="91"/>
                  </a:lnTo>
                  <a:lnTo>
                    <a:pt x="49" y="92"/>
                  </a:lnTo>
                  <a:lnTo>
                    <a:pt x="49" y="92"/>
                  </a:lnTo>
                  <a:lnTo>
                    <a:pt x="47" y="94"/>
                  </a:lnTo>
                  <a:lnTo>
                    <a:pt x="45" y="95"/>
                  </a:lnTo>
                  <a:lnTo>
                    <a:pt x="44" y="98"/>
                  </a:lnTo>
                  <a:lnTo>
                    <a:pt x="41" y="99"/>
                  </a:lnTo>
                  <a:lnTo>
                    <a:pt x="41" y="99"/>
                  </a:lnTo>
                  <a:lnTo>
                    <a:pt x="37" y="101"/>
                  </a:lnTo>
                  <a:lnTo>
                    <a:pt x="35" y="104"/>
                  </a:lnTo>
                  <a:lnTo>
                    <a:pt x="37" y="108"/>
                  </a:lnTo>
                  <a:lnTo>
                    <a:pt x="37" y="108"/>
                  </a:lnTo>
                  <a:lnTo>
                    <a:pt x="38" y="114"/>
                  </a:lnTo>
                  <a:lnTo>
                    <a:pt x="38" y="116"/>
                  </a:lnTo>
                  <a:lnTo>
                    <a:pt x="35" y="118"/>
                  </a:lnTo>
                  <a:lnTo>
                    <a:pt x="35" y="118"/>
                  </a:lnTo>
                  <a:lnTo>
                    <a:pt x="32" y="119"/>
                  </a:lnTo>
                  <a:lnTo>
                    <a:pt x="31" y="118"/>
                  </a:lnTo>
                  <a:lnTo>
                    <a:pt x="28" y="115"/>
                  </a:lnTo>
                  <a:lnTo>
                    <a:pt x="25" y="111"/>
                  </a:lnTo>
                  <a:lnTo>
                    <a:pt x="22" y="108"/>
                  </a:lnTo>
                  <a:lnTo>
                    <a:pt x="22" y="108"/>
                  </a:lnTo>
                  <a:lnTo>
                    <a:pt x="18" y="106"/>
                  </a:lnTo>
                  <a:lnTo>
                    <a:pt x="15" y="108"/>
                  </a:lnTo>
                  <a:lnTo>
                    <a:pt x="14" y="109"/>
                  </a:lnTo>
                  <a:lnTo>
                    <a:pt x="12" y="114"/>
                  </a:lnTo>
                  <a:lnTo>
                    <a:pt x="12" y="114"/>
                  </a:lnTo>
                  <a:lnTo>
                    <a:pt x="12" y="116"/>
                  </a:lnTo>
                  <a:lnTo>
                    <a:pt x="10" y="118"/>
                  </a:lnTo>
                  <a:lnTo>
                    <a:pt x="7" y="121"/>
                  </a:lnTo>
                  <a:lnTo>
                    <a:pt x="4" y="124"/>
                  </a:lnTo>
                  <a:lnTo>
                    <a:pt x="4" y="124"/>
                  </a:lnTo>
                  <a:lnTo>
                    <a:pt x="4" y="126"/>
                  </a:lnTo>
                  <a:lnTo>
                    <a:pt x="5" y="128"/>
                  </a:lnTo>
                  <a:lnTo>
                    <a:pt x="8" y="129"/>
                  </a:lnTo>
                  <a:lnTo>
                    <a:pt x="10" y="131"/>
                  </a:lnTo>
                  <a:lnTo>
                    <a:pt x="10" y="131"/>
                  </a:lnTo>
                  <a:lnTo>
                    <a:pt x="8" y="133"/>
                  </a:lnTo>
                  <a:lnTo>
                    <a:pt x="7" y="135"/>
                  </a:lnTo>
                  <a:lnTo>
                    <a:pt x="4" y="136"/>
                  </a:lnTo>
                  <a:lnTo>
                    <a:pt x="4" y="136"/>
                  </a:lnTo>
                  <a:lnTo>
                    <a:pt x="1" y="141"/>
                  </a:lnTo>
                  <a:lnTo>
                    <a:pt x="0" y="143"/>
                  </a:lnTo>
                  <a:lnTo>
                    <a:pt x="0" y="146"/>
                  </a:lnTo>
                  <a:lnTo>
                    <a:pt x="0" y="146"/>
                  </a:lnTo>
                  <a:lnTo>
                    <a:pt x="2" y="148"/>
                  </a:lnTo>
                  <a:lnTo>
                    <a:pt x="5" y="148"/>
                  </a:lnTo>
                  <a:lnTo>
                    <a:pt x="8" y="149"/>
                  </a:lnTo>
                  <a:lnTo>
                    <a:pt x="10" y="152"/>
                  </a:lnTo>
                  <a:lnTo>
                    <a:pt x="10" y="152"/>
                  </a:lnTo>
                  <a:lnTo>
                    <a:pt x="10" y="159"/>
                  </a:lnTo>
                  <a:lnTo>
                    <a:pt x="10" y="160"/>
                  </a:lnTo>
                  <a:lnTo>
                    <a:pt x="12" y="160"/>
                  </a:lnTo>
                  <a:lnTo>
                    <a:pt x="12" y="160"/>
                  </a:lnTo>
                  <a:lnTo>
                    <a:pt x="18" y="160"/>
                  </a:lnTo>
                  <a:lnTo>
                    <a:pt x="24" y="160"/>
                  </a:lnTo>
                  <a:lnTo>
                    <a:pt x="24" y="160"/>
                  </a:lnTo>
                  <a:lnTo>
                    <a:pt x="25" y="162"/>
                  </a:lnTo>
                  <a:lnTo>
                    <a:pt x="28" y="163"/>
                  </a:lnTo>
                  <a:lnTo>
                    <a:pt x="34" y="172"/>
                  </a:lnTo>
                  <a:lnTo>
                    <a:pt x="34" y="172"/>
                  </a:lnTo>
                  <a:lnTo>
                    <a:pt x="38" y="179"/>
                  </a:lnTo>
                  <a:lnTo>
                    <a:pt x="38" y="180"/>
                  </a:lnTo>
                  <a:lnTo>
                    <a:pt x="35" y="182"/>
                  </a:lnTo>
                  <a:lnTo>
                    <a:pt x="35" y="182"/>
                  </a:lnTo>
                  <a:lnTo>
                    <a:pt x="34" y="183"/>
                  </a:lnTo>
                  <a:lnTo>
                    <a:pt x="34" y="185"/>
                  </a:lnTo>
                  <a:lnTo>
                    <a:pt x="35" y="186"/>
                  </a:lnTo>
                  <a:lnTo>
                    <a:pt x="39" y="189"/>
                  </a:lnTo>
                  <a:lnTo>
                    <a:pt x="39" y="189"/>
                  </a:lnTo>
                  <a:lnTo>
                    <a:pt x="44" y="192"/>
                  </a:lnTo>
                  <a:lnTo>
                    <a:pt x="44" y="192"/>
                  </a:lnTo>
                  <a:lnTo>
                    <a:pt x="48" y="190"/>
                  </a:lnTo>
                  <a:lnTo>
                    <a:pt x="48" y="190"/>
                  </a:lnTo>
                  <a:lnTo>
                    <a:pt x="55" y="185"/>
                  </a:lnTo>
                  <a:lnTo>
                    <a:pt x="64" y="180"/>
                  </a:lnTo>
                  <a:lnTo>
                    <a:pt x="72" y="179"/>
                  </a:lnTo>
                  <a:lnTo>
                    <a:pt x="81" y="179"/>
                  </a:lnTo>
                  <a:lnTo>
                    <a:pt x="81" y="179"/>
                  </a:lnTo>
                  <a:lnTo>
                    <a:pt x="89" y="180"/>
                  </a:lnTo>
                  <a:lnTo>
                    <a:pt x="95" y="180"/>
                  </a:lnTo>
                  <a:lnTo>
                    <a:pt x="101" y="180"/>
                  </a:lnTo>
                  <a:lnTo>
                    <a:pt x="103" y="182"/>
                  </a:lnTo>
                  <a:lnTo>
                    <a:pt x="106" y="183"/>
                  </a:lnTo>
                  <a:lnTo>
                    <a:pt x="106" y="183"/>
                  </a:lnTo>
                  <a:lnTo>
                    <a:pt x="106" y="186"/>
                  </a:lnTo>
                  <a:lnTo>
                    <a:pt x="108" y="189"/>
                  </a:lnTo>
                  <a:lnTo>
                    <a:pt x="108" y="196"/>
                  </a:lnTo>
                  <a:lnTo>
                    <a:pt x="108" y="203"/>
                  </a:lnTo>
                  <a:lnTo>
                    <a:pt x="108" y="207"/>
                  </a:lnTo>
                  <a:lnTo>
                    <a:pt x="108" y="207"/>
                  </a:lnTo>
                  <a:lnTo>
                    <a:pt x="108" y="209"/>
                  </a:lnTo>
                  <a:lnTo>
                    <a:pt x="106" y="210"/>
                  </a:lnTo>
                  <a:lnTo>
                    <a:pt x="103" y="212"/>
                  </a:lnTo>
                  <a:lnTo>
                    <a:pt x="98" y="212"/>
                  </a:lnTo>
                  <a:lnTo>
                    <a:pt x="92" y="212"/>
                  </a:lnTo>
                  <a:lnTo>
                    <a:pt x="92" y="212"/>
                  </a:lnTo>
                  <a:lnTo>
                    <a:pt x="85" y="212"/>
                  </a:lnTo>
                  <a:lnTo>
                    <a:pt x="78" y="213"/>
                  </a:lnTo>
                  <a:lnTo>
                    <a:pt x="74" y="216"/>
                  </a:lnTo>
                  <a:lnTo>
                    <a:pt x="72" y="217"/>
                  </a:lnTo>
                  <a:lnTo>
                    <a:pt x="72" y="219"/>
                  </a:lnTo>
                  <a:lnTo>
                    <a:pt x="72" y="219"/>
                  </a:lnTo>
                  <a:lnTo>
                    <a:pt x="75" y="227"/>
                  </a:lnTo>
                  <a:lnTo>
                    <a:pt x="75" y="229"/>
                  </a:lnTo>
                  <a:lnTo>
                    <a:pt x="74" y="229"/>
                  </a:lnTo>
                  <a:lnTo>
                    <a:pt x="69" y="227"/>
                  </a:lnTo>
                  <a:lnTo>
                    <a:pt x="69" y="227"/>
                  </a:lnTo>
                  <a:lnTo>
                    <a:pt x="66" y="226"/>
                  </a:lnTo>
                  <a:lnTo>
                    <a:pt x="64" y="226"/>
                  </a:lnTo>
                  <a:lnTo>
                    <a:pt x="61" y="227"/>
                  </a:lnTo>
                  <a:lnTo>
                    <a:pt x="59" y="229"/>
                  </a:lnTo>
                  <a:lnTo>
                    <a:pt x="59" y="232"/>
                  </a:lnTo>
                  <a:lnTo>
                    <a:pt x="59" y="233"/>
                  </a:lnTo>
                  <a:lnTo>
                    <a:pt x="62" y="233"/>
                  </a:lnTo>
                  <a:lnTo>
                    <a:pt x="62" y="233"/>
                  </a:lnTo>
                  <a:lnTo>
                    <a:pt x="65" y="234"/>
                  </a:lnTo>
                  <a:lnTo>
                    <a:pt x="69" y="236"/>
                  </a:lnTo>
                  <a:lnTo>
                    <a:pt x="72" y="240"/>
                  </a:lnTo>
                  <a:lnTo>
                    <a:pt x="74" y="243"/>
                  </a:lnTo>
                  <a:lnTo>
                    <a:pt x="74" y="243"/>
                  </a:lnTo>
                  <a:lnTo>
                    <a:pt x="75" y="252"/>
                  </a:lnTo>
                  <a:lnTo>
                    <a:pt x="76" y="254"/>
                  </a:lnTo>
                  <a:lnTo>
                    <a:pt x="78" y="256"/>
                  </a:lnTo>
                  <a:lnTo>
                    <a:pt x="79" y="256"/>
                  </a:lnTo>
                  <a:lnTo>
                    <a:pt x="79" y="256"/>
                  </a:lnTo>
                  <a:lnTo>
                    <a:pt x="82" y="256"/>
                  </a:lnTo>
                  <a:lnTo>
                    <a:pt x="84" y="259"/>
                  </a:lnTo>
                  <a:lnTo>
                    <a:pt x="86" y="261"/>
                  </a:lnTo>
                  <a:lnTo>
                    <a:pt x="91" y="263"/>
                  </a:lnTo>
                  <a:lnTo>
                    <a:pt x="91" y="263"/>
                  </a:lnTo>
                  <a:lnTo>
                    <a:pt x="95" y="263"/>
                  </a:lnTo>
                  <a:lnTo>
                    <a:pt x="99" y="264"/>
                  </a:lnTo>
                  <a:lnTo>
                    <a:pt x="101" y="266"/>
                  </a:lnTo>
                  <a:lnTo>
                    <a:pt x="98" y="270"/>
                  </a:lnTo>
                  <a:lnTo>
                    <a:pt x="98" y="270"/>
                  </a:lnTo>
                  <a:lnTo>
                    <a:pt x="96" y="273"/>
                  </a:lnTo>
                  <a:lnTo>
                    <a:pt x="96" y="277"/>
                  </a:lnTo>
                  <a:lnTo>
                    <a:pt x="98" y="284"/>
                  </a:lnTo>
                  <a:lnTo>
                    <a:pt x="101" y="290"/>
                  </a:lnTo>
                  <a:lnTo>
                    <a:pt x="102" y="290"/>
                  </a:lnTo>
                  <a:lnTo>
                    <a:pt x="103" y="290"/>
                  </a:lnTo>
                  <a:lnTo>
                    <a:pt x="103" y="290"/>
                  </a:lnTo>
                  <a:lnTo>
                    <a:pt x="103" y="284"/>
                  </a:lnTo>
                  <a:lnTo>
                    <a:pt x="105" y="279"/>
                  </a:lnTo>
                  <a:lnTo>
                    <a:pt x="105" y="279"/>
                  </a:lnTo>
                  <a:lnTo>
                    <a:pt x="105" y="276"/>
                  </a:lnTo>
                  <a:lnTo>
                    <a:pt x="106" y="274"/>
                  </a:lnTo>
                  <a:lnTo>
                    <a:pt x="108" y="273"/>
                  </a:lnTo>
                  <a:lnTo>
                    <a:pt x="111" y="271"/>
                  </a:lnTo>
                  <a:lnTo>
                    <a:pt x="116" y="270"/>
                  </a:lnTo>
                  <a:lnTo>
                    <a:pt x="122" y="270"/>
                  </a:lnTo>
                  <a:lnTo>
                    <a:pt x="122" y="270"/>
                  </a:lnTo>
                  <a:lnTo>
                    <a:pt x="126" y="271"/>
                  </a:lnTo>
                  <a:lnTo>
                    <a:pt x="132" y="274"/>
                  </a:lnTo>
                  <a:lnTo>
                    <a:pt x="136" y="280"/>
                  </a:lnTo>
                  <a:lnTo>
                    <a:pt x="142" y="286"/>
                  </a:lnTo>
                  <a:lnTo>
                    <a:pt x="142" y="286"/>
                  </a:lnTo>
                  <a:lnTo>
                    <a:pt x="146" y="289"/>
                  </a:lnTo>
                  <a:lnTo>
                    <a:pt x="149" y="290"/>
                  </a:lnTo>
                  <a:lnTo>
                    <a:pt x="152" y="289"/>
                  </a:lnTo>
                  <a:lnTo>
                    <a:pt x="153" y="289"/>
                  </a:lnTo>
                  <a:lnTo>
                    <a:pt x="155" y="217"/>
                  </a:lnTo>
                  <a:lnTo>
                    <a:pt x="196" y="206"/>
                  </a:lnTo>
                  <a:lnTo>
                    <a:pt x="196" y="206"/>
                  </a:lnTo>
                  <a:lnTo>
                    <a:pt x="197" y="203"/>
                  </a:lnTo>
                  <a:lnTo>
                    <a:pt x="197" y="203"/>
                  </a:lnTo>
                  <a:lnTo>
                    <a:pt x="199" y="202"/>
                  </a:lnTo>
                  <a:lnTo>
                    <a:pt x="200" y="200"/>
                  </a:lnTo>
                  <a:lnTo>
                    <a:pt x="204" y="200"/>
                  </a:lnTo>
                  <a:lnTo>
                    <a:pt x="209" y="202"/>
                  </a:lnTo>
                  <a:lnTo>
                    <a:pt x="212" y="205"/>
                  </a:lnTo>
                  <a:lnTo>
                    <a:pt x="212" y="205"/>
                  </a:lnTo>
                  <a:lnTo>
                    <a:pt x="212" y="205"/>
                  </a:lnTo>
                  <a:lnTo>
                    <a:pt x="213" y="203"/>
                  </a:lnTo>
                  <a:lnTo>
                    <a:pt x="213" y="200"/>
                  </a:lnTo>
                  <a:lnTo>
                    <a:pt x="214" y="197"/>
                  </a:lnTo>
                  <a:lnTo>
                    <a:pt x="216" y="196"/>
                  </a:lnTo>
                  <a:lnTo>
                    <a:pt x="219" y="196"/>
                  </a:lnTo>
                  <a:lnTo>
                    <a:pt x="219" y="196"/>
                  </a:lnTo>
                  <a:lnTo>
                    <a:pt x="220" y="197"/>
                  </a:lnTo>
                  <a:lnTo>
                    <a:pt x="220" y="197"/>
                  </a:lnTo>
                  <a:lnTo>
                    <a:pt x="220" y="202"/>
                  </a:lnTo>
                  <a:lnTo>
                    <a:pt x="220" y="205"/>
                  </a:lnTo>
                  <a:lnTo>
                    <a:pt x="220" y="206"/>
                  </a:lnTo>
                  <a:lnTo>
                    <a:pt x="222" y="206"/>
                  </a:lnTo>
                  <a:lnTo>
                    <a:pt x="222" y="206"/>
                  </a:lnTo>
                  <a:lnTo>
                    <a:pt x="224" y="207"/>
                  </a:lnTo>
                  <a:lnTo>
                    <a:pt x="229" y="213"/>
                  </a:lnTo>
                  <a:lnTo>
                    <a:pt x="230" y="220"/>
                  </a:lnTo>
                  <a:lnTo>
                    <a:pt x="230" y="227"/>
                  </a:lnTo>
                  <a:lnTo>
                    <a:pt x="230" y="227"/>
                  </a:lnTo>
                  <a:lnTo>
                    <a:pt x="241" y="237"/>
                  </a:lnTo>
                  <a:lnTo>
                    <a:pt x="249" y="247"/>
                  </a:lnTo>
                  <a:lnTo>
                    <a:pt x="249" y="247"/>
                  </a:lnTo>
                  <a:lnTo>
                    <a:pt x="250" y="249"/>
                  </a:lnTo>
                  <a:lnTo>
                    <a:pt x="253" y="249"/>
                  </a:lnTo>
                  <a:lnTo>
                    <a:pt x="258" y="247"/>
                  </a:lnTo>
                  <a:lnTo>
                    <a:pt x="266" y="246"/>
                  </a:lnTo>
                  <a:lnTo>
                    <a:pt x="270" y="246"/>
                  </a:lnTo>
                  <a:lnTo>
                    <a:pt x="270" y="246"/>
                  </a:lnTo>
                  <a:lnTo>
                    <a:pt x="286" y="247"/>
                  </a:lnTo>
                  <a:lnTo>
                    <a:pt x="303" y="247"/>
                  </a:lnTo>
                  <a:lnTo>
                    <a:pt x="303" y="247"/>
                  </a:lnTo>
                  <a:lnTo>
                    <a:pt x="305" y="249"/>
                  </a:lnTo>
                  <a:lnTo>
                    <a:pt x="308" y="252"/>
                  </a:lnTo>
                  <a:lnTo>
                    <a:pt x="311" y="254"/>
                  </a:lnTo>
                  <a:lnTo>
                    <a:pt x="315" y="257"/>
                  </a:lnTo>
                  <a:lnTo>
                    <a:pt x="315" y="257"/>
                  </a:lnTo>
                  <a:lnTo>
                    <a:pt x="318" y="259"/>
                  </a:lnTo>
                  <a:lnTo>
                    <a:pt x="318" y="263"/>
                  </a:lnTo>
                  <a:lnTo>
                    <a:pt x="318" y="271"/>
                  </a:lnTo>
                  <a:lnTo>
                    <a:pt x="318" y="271"/>
                  </a:lnTo>
                  <a:lnTo>
                    <a:pt x="320" y="276"/>
                  </a:lnTo>
                  <a:lnTo>
                    <a:pt x="323" y="280"/>
                  </a:lnTo>
                  <a:lnTo>
                    <a:pt x="325" y="284"/>
                  </a:lnTo>
                  <a:lnTo>
                    <a:pt x="328" y="289"/>
                  </a:lnTo>
                  <a:lnTo>
                    <a:pt x="328" y="289"/>
                  </a:lnTo>
                  <a:lnTo>
                    <a:pt x="328" y="290"/>
                  </a:lnTo>
                  <a:lnTo>
                    <a:pt x="330" y="291"/>
                  </a:lnTo>
                  <a:lnTo>
                    <a:pt x="332" y="291"/>
                  </a:lnTo>
                  <a:lnTo>
                    <a:pt x="341" y="293"/>
                  </a:lnTo>
                  <a:lnTo>
                    <a:pt x="341" y="293"/>
                  </a:lnTo>
                  <a:lnTo>
                    <a:pt x="350" y="296"/>
                  </a:lnTo>
                  <a:lnTo>
                    <a:pt x="354" y="297"/>
                  </a:lnTo>
                  <a:lnTo>
                    <a:pt x="355" y="300"/>
                  </a:lnTo>
                  <a:lnTo>
                    <a:pt x="355" y="300"/>
                  </a:lnTo>
                  <a:lnTo>
                    <a:pt x="357" y="303"/>
                  </a:lnTo>
                  <a:lnTo>
                    <a:pt x="358" y="303"/>
                  </a:lnTo>
                  <a:lnTo>
                    <a:pt x="361" y="301"/>
                  </a:lnTo>
                  <a:lnTo>
                    <a:pt x="362" y="298"/>
                  </a:lnTo>
                  <a:lnTo>
                    <a:pt x="362" y="298"/>
                  </a:lnTo>
                  <a:lnTo>
                    <a:pt x="364" y="296"/>
                  </a:lnTo>
                  <a:lnTo>
                    <a:pt x="367" y="291"/>
                  </a:lnTo>
                  <a:lnTo>
                    <a:pt x="372" y="289"/>
                  </a:lnTo>
                  <a:lnTo>
                    <a:pt x="379" y="286"/>
                  </a:lnTo>
                  <a:lnTo>
                    <a:pt x="379" y="286"/>
                  </a:lnTo>
                  <a:lnTo>
                    <a:pt x="384" y="284"/>
                  </a:lnTo>
                  <a:lnTo>
                    <a:pt x="388" y="284"/>
                  </a:lnTo>
                  <a:lnTo>
                    <a:pt x="388" y="284"/>
                  </a:lnTo>
                  <a:lnTo>
                    <a:pt x="391" y="279"/>
                  </a:lnTo>
                  <a:lnTo>
                    <a:pt x="394" y="276"/>
                  </a:lnTo>
                  <a:lnTo>
                    <a:pt x="394" y="276"/>
                  </a:lnTo>
                  <a:lnTo>
                    <a:pt x="399" y="271"/>
                  </a:lnTo>
                  <a:lnTo>
                    <a:pt x="402" y="269"/>
                  </a:lnTo>
                  <a:lnTo>
                    <a:pt x="404" y="264"/>
                  </a:lnTo>
                  <a:lnTo>
                    <a:pt x="404" y="264"/>
                  </a:lnTo>
                  <a:lnTo>
                    <a:pt x="404" y="263"/>
                  </a:lnTo>
                  <a:lnTo>
                    <a:pt x="405" y="261"/>
                  </a:lnTo>
                  <a:lnTo>
                    <a:pt x="411" y="261"/>
                  </a:lnTo>
                  <a:lnTo>
                    <a:pt x="418" y="261"/>
                  </a:lnTo>
                  <a:lnTo>
                    <a:pt x="425" y="264"/>
                  </a:lnTo>
                  <a:lnTo>
                    <a:pt x="425" y="264"/>
                  </a:lnTo>
                  <a:lnTo>
                    <a:pt x="431" y="267"/>
                  </a:lnTo>
                  <a:lnTo>
                    <a:pt x="435" y="267"/>
                  </a:lnTo>
                  <a:lnTo>
                    <a:pt x="438" y="266"/>
                  </a:lnTo>
                  <a:lnTo>
                    <a:pt x="439" y="261"/>
                  </a:lnTo>
                  <a:lnTo>
                    <a:pt x="439" y="261"/>
                  </a:lnTo>
                  <a:lnTo>
                    <a:pt x="439" y="260"/>
                  </a:lnTo>
                  <a:lnTo>
                    <a:pt x="441" y="257"/>
                  </a:lnTo>
                  <a:lnTo>
                    <a:pt x="446" y="256"/>
                  </a:lnTo>
                  <a:lnTo>
                    <a:pt x="452" y="254"/>
                  </a:lnTo>
                  <a:lnTo>
                    <a:pt x="456" y="256"/>
                  </a:lnTo>
                  <a:lnTo>
                    <a:pt x="456" y="256"/>
                  </a:lnTo>
                  <a:lnTo>
                    <a:pt x="466" y="260"/>
                  </a:lnTo>
                  <a:lnTo>
                    <a:pt x="472" y="261"/>
                  </a:lnTo>
                  <a:lnTo>
                    <a:pt x="478" y="261"/>
                  </a:lnTo>
                  <a:lnTo>
                    <a:pt x="478" y="261"/>
                  </a:lnTo>
                  <a:lnTo>
                    <a:pt x="485" y="260"/>
                  </a:lnTo>
                  <a:lnTo>
                    <a:pt x="497" y="261"/>
                  </a:lnTo>
                  <a:lnTo>
                    <a:pt x="519" y="264"/>
                  </a:lnTo>
                  <a:lnTo>
                    <a:pt x="519" y="264"/>
                  </a:lnTo>
                  <a:lnTo>
                    <a:pt x="523" y="264"/>
                  </a:lnTo>
                  <a:lnTo>
                    <a:pt x="526" y="264"/>
                  </a:lnTo>
                  <a:lnTo>
                    <a:pt x="529" y="264"/>
                  </a:lnTo>
                  <a:lnTo>
                    <a:pt x="533" y="269"/>
                  </a:lnTo>
                  <a:lnTo>
                    <a:pt x="533" y="269"/>
                  </a:lnTo>
                  <a:lnTo>
                    <a:pt x="537" y="270"/>
                  </a:lnTo>
                  <a:lnTo>
                    <a:pt x="540" y="271"/>
                  </a:lnTo>
                  <a:lnTo>
                    <a:pt x="543" y="271"/>
                  </a:lnTo>
                  <a:lnTo>
                    <a:pt x="547" y="273"/>
                  </a:lnTo>
                  <a:lnTo>
                    <a:pt x="547" y="273"/>
                  </a:lnTo>
                  <a:lnTo>
                    <a:pt x="546" y="267"/>
                  </a:lnTo>
                  <a:lnTo>
                    <a:pt x="546" y="267"/>
                  </a:lnTo>
                  <a:lnTo>
                    <a:pt x="547" y="263"/>
                  </a:lnTo>
                  <a:lnTo>
                    <a:pt x="550" y="260"/>
                  </a:lnTo>
                  <a:lnTo>
                    <a:pt x="553" y="257"/>
                  </a:lnTo>
                  <a:lnTo>
                    <a:pt x="554" y="254"/>
                  </a:lnTo>
                  <a:lnTo>
                    <a:pt x="554" y="254"/>
                  </a:lnTo>
                  <a:lnTo>
                    <a:pt x="554" y="252"/>
                  </a:lnTo>
                  <a:lnTo>
                    <a:pt x="552" y="246"/>
                  </a:lnTo>
                  <a:lnTo>
                    <a:pt x="550" y="240"/>
                  </a:lnTo>
                  <a:lnTo>
                    <a:pt x="549" y="237"/>
                  </a:lnTo>
                  <a:lnTo>
                    <a:pt x="549" y="237"/>
                  </a:lnTo>
                  <a:lnTo>
                    <a:pt x="549" y="229"/>
                  </a:lnTo>
                  <a:lnTo>
                    <a:pt x="547" y="226"/>
                  </a:lnTo>
                  <a:lnTo>
                    <a:pt x="544" y="223"/>
                  </a:lnTo>
                  <a:lnTo>
                    <a:pt x="544" y="223"/>
                  </a:lnTo>
                  <a:lnTo>
                    <a:pt x="544" y="222"/>
                  </a:lnTo>
                  <a:lnTo>
                    <a:pt x="544" y="222"/>
                  </a:lnTo>
                  <a:lnTo>
                    <a:pt x="547" y="219"/>
                  </a:lnTo>
                  <a:lnTo>
                    <a:pt x="554" y="216"/>
                  </a:lnTo>
                  <a:lnTo>
                    <a:pt x="554" y="216"/>
                  </a:lnTo>
                  <a:lnTo>
                    <a:pt x="559" y="216"/>
                  </a:lnTo>
                  <a:lnTo>
                    <a:pt x="563" y="215"/>
                  </a:lnTo>
                  <a:lnTo>
                    <a:pt x="567" y="213"/>
                  </a:lnTo>
                  <a:lnTo>
                    <a:pt x="569" y="213"/>
                  </a:lnTo>
                  <a:lnTo>
                    <a:pt x="569" y="213"/>
                  </a:lnTo>
                  <a:lnTo>
                    <a:pt x="574" y="216"/>
                  </a:lnTo>
                  <a:lnTo>
                    <a:pt x="581" y="216"/>
                  </a:lnTo>
                  <a:lnTo>
                    <a:pt x="581" y="216"/>
                  </a:lnTo>
                  <a:lnTo>
                    <a:pt x="583" y="216"/>
                  </a:lnTo>
                  <a:lnTo>
                    <a:pt x="583" y="213"/>
                  </a:lnTo>
                  <a:lnTo>
                    <a:pt x="583" y="212"/>
                  </a:lnTo>
                  <a:lnTo>
                    <a:pt x="581" y="209"/>
                  </a:lnTo>
                  <a:lnTo>
                    <a:pt x="581" y="209"/>
                  </a:lnTo>
                  <a:lnTo>
                    <a:pt x="580" y="207"/>
                  </a:lnTo>
                  <a:lnTo>
                    <a:pt x="581" y="205"/>
                  </a:lnTo>
                  <a:lnTo>
                    <a:pt x="584" y="196"/>
                  </a:lnTo>
                  <a:lnTo>
                    <a:pt x="590" y="179"/>
                  </a:lnTo>
                  <a:lnTo>
                    <a:pt x="590" y="179"/>
                  </a:lnTo>
                  <a:lnTo>
                    <a:pt x="593" y="175"/>
                  </a:lnTo>
                  <a:lnTo>
                    <a:pt x="594" y="175"/>
                  </a:lnTo>
                  <a:lnTo>
                    <a:pt x="597" y="178"/>
                  </a:lnTo>
                  <a:lnTo>
                    <a:pt x="601" y="179"/>
                  </a:lnTo>
                  <a:lnTo>
                    <a:pt x="601" y="179"/>
                  </a:lnTo>
                  <a:lnTo>
                    <a:pt x="610" y="179"/>
                  </a:lnTo>
                  <a:lnTo>
                    <a:pt x="616" y="179"/>
                  </a:lnTo>
                  <a:lnTo>
                    <a:pt x="616" y="179"/>
                  </a:lnTo>
                  <a:lnTo>
                    <a:pt x="620" y="180"/>
                  </a:lnTo>
                  <a:lnTo>
                    <a:pt x="624" y="179"/>
                  </a:lnTo>
                  <a:lnTo>
                    <a:pt x="628" y="176"/>
                  </a:lnTo>
                  <a:lnTo>
                    <a:pt x="631" y="175"/>
                  </a:lnTo>
                  <a:lnTo>
                    <a:pt x="631" y="175"/>
                  </a:lnTo>
                  <a:lnTo>
                    <a:pt x="631" y="172"/>
                  </a:lnTo>
                  <a:lnTo>
                    <a:pt x="631" y="169"/>
                  </a:lnTo>
                  <a:lnTo>
                    <a:pt x="630" y="166"/>
                  </a:lnTo>
                  <a:lnTo>
                    <a:pt x="628" y="162"/>
                  </a:lnTo>
                  <a:lnTo>
                    <a:pt x="628" y="162"/>
                  </a:lnTo>
                  <a:lnTo>
                    <a:pt x="630" y="156"/>
                  </a:lnTo>
                  <a:lnTo>
                    <a:pt x="633" y="152"/>
                  </a:lnTo>
                  <a:lnTo>
                    <a:pt x="635" y="149"/>
                  </a:lnTo>
                  <a:lnTo>
                    <a:pt x="640" y="149"/>
                  </a:lnTo>
                  <a:lnTo>
                    <a:pt x="640" y="149"/>
                  </a:lnTo>
                  <a:lnTo>
                    <a:pt x="643" y="148"/>
                  </a:lnTo>
                  <a:lnTo>
                    <a:pt x="645" y="146"/>
                  </a:lnTo>
                  <a:lnTo>
                    <a:pt x="645" y="143"/>
                  </a:lnTo>
                  <a:lnTo>
                    <a:pt x="647" y="141"/>
                  </a:lnTo>
                  <a:lnTo>
                    <a:pt x="647" y="141"/>
                  </a:lnTo>
                  <a:lnTo>
                    <a:pt x="647" y="138"/>
                  </a:lnTo>
                  <a:lnTo>
                    <a:pt x="648" y="135"/>
                  </a:lnTo>
                  <a:lnTo>
                    <a:pt x="651" y="133"/>
                  </a:lnTo>
                  <a:lnTo>
                    <a:pt x="653" y="129"/>
                  </a:lnTo>
                  <a:lnTo>
                    <a:pt x="653" y="129"/>
                  </a:lnTo>
                  <a:lnTo>
                    <a:pt x="650" y="126"/>
                  </a:lnTo>
                  <a:lnTo>
                    <a:pt x="648" y="124"/>
                  </a:lnTo>
                  <a:lnTo>
                    <a:pt x="648" y="124"/>
                  </a:lnTo>
                  <a:close/>
                  <a:moveTo>
                    <a:pt x="243" y="193"/>
                  </a:moveTo>
                  <a:lnTo>
                    <a:pt x="243" y="193"/>
                  </a:lnTo>
                  <a:lnTo>
                    <a:pt x="239" y="195"/>
                  </a:lnTo>
                  <a:lnTo>
                    <a:pt x="231" y="193"/>
                  </a:lnTo>
                  <a:lnTo>
                    <a:pt x="224" y="190"/>
                  </a:lnTo>
                  <a:lnTo>
                    <a:pt x="220" y="188"/>
                  </a:lnTo>
                  <a:lnTo>
                    <a:pt x="220" y="188"/>
                  </a:lnTo>
                  <a:lnTo>
                    <a:pt x="222" y="186"/>
                  </a:lnTo>
                  <a:lnTo>
                    <a:pt x="224" y="186"/>
                  </a:lnTo>
                  <a:lnTo>
                    <a:pt x="233" y="186"/>
                  </a:lnTo>
                  <a:lnTo>
                    <a:pt x="241" y="189"/>
                  </a:lnTo>
                  <a:lnTo>
                    <a:pt x="243" y="192"/>
                  </a:lnTo>
                  <a:lnTo>
                    <a:pt x="243" y="193"/>
                  </a:lnTo>
                  <a:lnTo>
                    <a:pt x="243" y="193"/>
                  </a:lnTo>
                  <a:close/>
                  <a:moveTo>
                    <a:pt x="512" y="192"/>
                  </a:moveTo>
                  <a:lnTo>
                    <a:pt x="512" y="192"/>
                  </a:lnTo>
                  <a:lnTo>
                    <a:pt x="499" y="190"/>
                  </a:lnTo>
                  <a:lnTo>
                    <a:pt x="485" y="190"/>
                  </a:lnTo>
                  <a:lnTo>
                    <a:pt x="476" y="190"/>
                  </a:lnTo>
                  <a:lnTo>
                    <a:pt x="469" y="192"/>
                  </a:lnTo>
                  <a:lnTo>
                    <a:pt x="463" y="193"/>
                  </a:lnTo>
                  <a:lnTo>
                    <a:pt x="458" y="197"/>
                  </a:lnTo>
                  <a:lnTo>
                    <a:pt x="458" y="197"/>
                  </a:lnTo>
                  <a:lnTo>
                    <a:pt x="453" y="202"/>
                  </a:lnTo>
                  <a:lnTo>
                    <a:pt x="452" y="206"/>
                  </a:lnTo>
                  <a:lnTo>
                    <a:pt x="451" y="213"/>
                  </a:lnTo>
                  <a:lnTo>
                    <a:pt x="451" y="216"/>
                  </a:lnTo>
                  <a:lnTo>
                    <a:pt x="451" y="217"/>
                  </a:lnTo>
                  <a:lnTo>
                    <a:pt x="449" y="219"/>
                  </a:lnTo>
                  <a:lnTo>
                    <a:pt x="449" y="219"/>
                  </a:lnTo>
                  <a:lnTo>
                    <a:pt x="446" y="217"/>
                  </a:lnTo>
                  <a:lnTo>
                    <a:pt x="445" y="216"/>
                  </a:lnTo>
                  <a:lnTo>
                    <a:pt x="443" y="207"/>
                  </a:lnTo>
                  <a:lnTo>
                    <a:pt x="443" y="199"/>
                  </a:lnTo>
                  <a:lnTo>
                    <a:pt x="445" y="195"/>
                  </a:lnTo>
                  <a:lnTo>
                    <a:pt x="448" y="192"/>
                  </a:lnTo>
                  <a:lnTo>
                    <a:pt x="448" y="192"/>
                  </a:lnTo>
                  <a:lnTo>
                    <a:pt x="451" y="190"/>
                  </a:lnTo>
                  <a:lnTo>
                    <a:pt x="455" y="188"/>
                  </a:lnTo>
                  <a:lnTo>
                    <a:pt x="465" y="185"/>
                  </a:lnTo>
                  <a:lnTo>
                    <a:pt x="478" y="185"/>
                  </a:lnTo>
                  <a:lnTo>
                    <a:pt x="489" y="186"/>
                  </a:lnTo>
                  <a:lnTo>
                    <a:pt x="489" y="186"/>
                  </a:lnTo>
                  <a:lnTo>
                    <a:pt x="500" y="188"/>
                  </a:lnTo>
                  <a:lnTo>
                    <a:pt x="512" y="186"/>
                  </a:lnTo>
                  <a:lnTo>
                    <a:pt x="523" y="185"/>
                  </a:lnTo>
                  <a:lnTo>
                    <a:pt x="529" y="185"/>
                  </a:lnTo>
                  <a:lnTo>
                    <a:pt x="529" y="185"/>
                  </a:lnTo>
                  <a:lnTo>
                    <a:pt x="529" y="185"/>
                  </a:lnTo>
                  <a:lnTo>
                    <a:pt x="529" y="186"/>
                  </a:lnTo>
                  <a:lnTo>
                    <a:pt x="526" y="188"/>
                  </a:lnTo>
                  <a:lnTo>
                    <a:pt x="520" y="190"/>
                  </a:lnTo>
                  <a:lnTo>
                    <a:pt x="512" y="192"/>
                  </a:lnTo>
                  <a:lnTo>
                    <a:pt x="512" y="19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69" name="Tajikistan">
              <a:extLst>
                <a:ext uri="{FF2B5EF4-FFF2-40B4-BE49-F238E27FC236}">
                  <a16:creationId xmlns:a16="http://schemas.microsoft.com/office/drawing/2014/main" id="{808347EE-343E-019D-16A9-CAFAAE3F67B2}"/>
                </a:ext>
              </a:extLst>
            </p:cNvPr>
            <p:cNvSpPr>
              <a:spLocks/>
            </p:cNvSpPr>
            <p:nvPr/>
          </p:nvSpPr>
          <p:spPr bwMode="auto">
            <a:xfrm>
              <a:off x="8900422" y="2393354"/>
              <a:ext cx="189131" cy="124550"/>
            </a:xfrm>
            <a:custGeom>
              <a:avLst/>
              <a:gdLst/>
              <a:ahLst/>
              <a:cxnLst>
                <a:cxn ang="0">
                  <a:pos x="103" y="68"/>
                </a:cxn>
                <a:cxn ang="0">
                  <a:pos x="107" y="70"/>
                </a:cxn>
                <a:cxn ang="0">
                  <a:pos x="117" y="72"/>
                </a:cxn>
                <a:cxn ang="0">
                  <a:pos x="120" y="51"/>
                </a:cxn>
                <a:cxn ang="0">
                  <a:pos x="117" y="47"/>
                </a:cxn>
                <a:cxn ang="0">
                  <a:pos x="101" y="27"/>
                </a:cxn>
                <a:cxn ang="0">
                  <a:pos x="86" y="28"/>
                </a:cxn>
                <a:cxn ang="0">
                  <a:pos x="77" y="27"/>
                </a:cxn>
                <a:cxn ang="0">
                  <a:pos x="67" y="26"/>
                </a:cxn>
                <a:cxn ang="0">
                  <a:pos x="64" y="24"/>
                </a:cxn>
                <a:cxn ang="0">
                  <a:pos x="54" y="26"/>
                </a:cxn>
                <a:cxn ang="0">
                  <a:pos x="50" y="24"/>
                </a:cxn>
                <a:cxn ang="0">
                  <a:pos x="33" y="24"/>
                </a:cxn>
                <a:cxn ang="0">
                  <a:pos x="30" y="23"/>
                </a:cxn>
                <a:cxn ang="0">
                  <a:pos x="37" y="14"/>
                </a:cxn>
                <a:cxn ang="0">
                  <a:pos x="46" y="13"/>
                </a:cxn>
                <a:cxn ang="0">
                  <a:pos x="52" y="3"/>
                </a:cxn>
                <a:cxn ang="0">
                  <a:pos x="50" y="0"/>
                </a:cxn>
                <a:cxn ang="0">
                  <a:pos x="42" y="3"/>
                </a:cxn>
                <a:cxn ang="0">
                  <a:pos x="30" y="4"/>
                </a:cxn>
                <a:cxn ang="0">
                  <a:pos x="26" y="11"/>
                </a:cxn>
                <a:cxn ang="0">
                  <a:pos x="22" y="14"/>
                </a:cxn>
                <a:cxn ang="0">
                  <a:pos x="17" y="21"/>
                </a:cxn>
                <a:cxn ang="0">
                  <a:pos x="8" y="26"/>
                </a:cxn>
                <a:cxn ang="0">
                  <a:pos x="0" y="28"/>
                </a:cxn>
                <a:cxn ang="0">
                  <a:pos x="6" y="34"/>
                </a:cxn>
                <a:cxn ang="0">
                  <a:pos x="10" y="41"/>
                </a:cxn>
                <a:cxn ang="0">
                  <a:pos x="13" y="48"/>
                </a:cxn>
                <a:cxn ang="0">
                  <a:pos x="13" y="55"/>
                </a:cxn>
                <a:cxn ang="0">
                  <a:pos x="8" y="61"/>
                </a:cxn>
                <a:cxn ang="0">
                  <a:pos x="6" y="72"/>
                </a:cxn>
                <a:cxn ang="0">
                  <a:pos x="13" y="72"/>
                </a:cxn>
                <a:cxn ang="0">
                  <a:pos x="17" y="71"/>
                </a:cxn>
                <a:cxn ang="0">
                  <a:pos x="29" y="70"/>
                </a:cxn>
                <a:cxn ang="0">
                  <a:pos x="30" y="67"/>
                </a:cxn>
                <a:cxn ang="0">
                  <a:pos x="43" y="63"/>
                </a:cxn>
                <a:cxn ang="0">
                  <a:pos x="45" y="61"/>
                </a:cxn>
                <a:cxn ang="0">
                  <a:pos x="54" y="48"/>
                </a:cxn>
                <a:cxn ang="0">
                  <a:pos x="62" y="47"/>
                </a:cxn>
                <a:cxn ang="0">
                  <a:pos x="63" y="57"/>
                </a:cxn>
                <a:cxn ang="0">
                  <a:pos x="66" y="60"/>
                </a:cxn>
                <a:cxn ang="0">
                  <a:pos x="67" y="70"/>
                </a:cxn>
                <a:cxn ang="0">
                  <a:pos x="67" y="80"/>
                </a:cxn>
                <a:cxn ang="0">
                  <a:pos x="74" y="80"/>
                </a:cxn>
                <a:cxn ang="0">
                  <a:pos x="83" y="77"/>
                </a:cxn>
                <a:cxn ang="0">
                  <a:pos x="100" y="65"/>
                </a:cxn>
              </a:cxnLst>
              <a:rect l="0" t="0" r="r" b="b"/>
              <a:pathLst>
                <a:path w="123" h="81">
                  <a:moveTo>
                    <a:pt x="100" y="65"/>
                  </a:moveTo>
                  <a:lnTo>
                    <a:pt x="100" y="65"/>
                  </a:lnTo>
                  <a:lnTo>
                    <a:pt x="103" y="68"/>
                  </a:lnTo>
                  <a:lnTo>
                    <a:pt x="104" y="70"/>
                  </a:lnTo>
                  <a:lnTo>
                    <a:pt x="107" y="70"/>
                  </a:lnTo>
                  <a:lnTo>
                    <a:pt x="107" y="70"/>
                  </a:lnTo>
                  <a:lnTo>
                    <a:pt x="111" y="70"/>
                  </a:lnTo>
                  <a:lnTo>
                    <a:pt x="117" y="72"/>
                  </a:lnTo>
                  <a:lnTo>
                    <a:pt x="117" y="72"/>
                  </a:lnTo>
                  <a:lnTo>
                    <a:pt x="123" y="72"/>
                  </a:lnTo>
                  <a:lnTo>
                    <a:pt x="123" y="72"/>
                  </a:lnTo>
                  <a:lnTo>
                    <a:pt x="120" y="51"/>
                  </a:lnTo>
                  <a:lnTo>
                    <a:pt x="120" y="51"/>
                  </a:lnTo>
                  <a:lnTo>
                    <a:pt x="118" y="48"/>
                  </a:lnTo>
                  <a:lnTo>
                    <a:pt x="117" y="47"/>
                  </a:lnTo>
                  <a:lnTo>
                    <a:pt x="111" y="44"/>
                  </a:lnTo>
                  <a:lnTo>
                    <a:pt x="104" y="41"/>
                  </a:lnTo>
                  <a:lnTo>
                    <a:pt x="101" y="27"/>
                  </a:lnTo>
                  <a:lnTo>
                    <a:pt x="101" y="27"/>
                  </a:lnTo>
                  <a:lnTo>
                    <a:pt x="91" y="28"/>
                  </a:lnTo>
                  <a:lnTo>
                    <a:pt x="86" y="28"/>
                  </a:lnTo>
                  <a:lnTo>
                    <a:pt x="80" y="28"/>
                  </a:lnTo>
                  <a:lnTo>
                    <a:pt x="80" y="28"/>
                  </a:lnTo>
                  <a:lnTo>
                    <a:pt x="77" y="27"/>
                  </a:lnTo>
                  <a:lnTo>
                    <a:pt x="74" y="28"/>
                  </a:lnTo>
                  <a:lnTo>
                    <a:pt x="70" y="27"/>
                  </a:lnTo>
                  <a:lnTo>
                    <a:pt x="67" y="26"/>
                  </a:lnTo>
                  <a:lnTo>
                    <a:pt x="67" y="26"/>
                  </a:lnTo>
                  <a:lnTo>
                    <a:pt x="66" y="24"/>
                  </a:lnTo>
                  <a:lnTo>
                    <a:pt x="64" y="24"/>
                  </a:lnTo>
                  <a:lnTo>
                    <a:pt x="62" y="24"/>
                  </a:lnTo>
                  <a:lnTo>
                    <a:pt x="57" y="26"/>
                  </a:lnTo>
                  <a:lnTo>
                    <a:pt x="54" y="26"/>
                  </a:lnTo>
                  <a:lnTo>
                    <a:pt x="53" y="24"/>
                  </a:lnTo>
                  <a:lnTo>
                    <a:pt x="53" y="24"/>
                  </a:lnTo>
                  <a:lnTo>
                    <a:pt x="50" y="24"/>
                  </a:lnTo>
                  <a:lnTo>
                    <a:pt x="47" y="23"/>
                  </a:lnTo>
                  <a:lnTo>
                    <a:pt x="39" y="24"/>
                  </a:lnTo>
                  <a:lnTo>
                    <a:pt x="33" y="24"/>
                  </a:lnTo>
                  <a:lnTo>
                    <a:pt x="30" y="24"/>
                  </a:lnTo>
                  <a:lnTo>
                    <a:pt x="30" y="23"/>
                  </a:lnTo>
                  <a:lnTo>
                    <a:pt x="30" y="23"/>
                  </a:lnTo>
                  <a:lnTo>
                    <a:pt x="30" y="20"/>
                  </a:lnTo>
                  <a:lnTo>
                    <a:pt x="33" y="17"/>
                  </a:lnTo>
                  <a:lnTo>
                    <a:pt x="37" y="14"/>
                  </a:lnTo>
                  <a:lnTo>
                    <a:pt x="42" y="13"/>
                  </a:lnTo>
                  <a:lnTo>
                    <a:pt x="42" y="13"/>
                  </a:lnTo>
                  <a:lnTo>
                    <a:pt x="46" y="13"/>
                  </a:lnTo>
                  <a:lnTo>
                    <a:pt x="46" y="13"/>
                  </a:lnTo>
                  <a:lnTo>
                    <a:pt x="50" y="6"/>
                  </a:lnTo>
                  <a:lnTo>
                    <a:pt x="52" y="3"/>
                  </a:lnTo>
                  <a:lnTo>
                    <a:pt x="52" y="0"/>
                  </a:lnTo>
                  <a:lnTo>
                    <a:pt x="52" y="0"/>
                  </a:lnTo>
                  <a:lnTo>
                    <a:pt x="50" y="0"/>
                  </a:lnTo>
                  <a:lnTo>
                    <a:pt x="47" y="0"/>
                  </a:lnTo>
                  <a:lnTo>
                    <a:pt x="42" y="3"/>
                  </a:lnTo>
                  <a:lnTo>
                    <a:pt x="42" y="3"/>
                  </a:lnTo>
                  <a:lnTo>
                    <a:pt x="37" y="4"/>
                  </a:lnTo>
                  <a:lnTo>
                    <a:pt x="35" y="4"/>
                  </a:lnTo>
                  <a:lnTo>
                    <a:pt x="30" y="4"/>
                  </a:lnTo>
                  <a:lnTo>
                    <a:pt x="29" y="6"/>
                  </a:lnTo>
                  <a:lnTo>
                    <a:pt x="29" y="6"/>
                  </a:lnTo>
                  <a:lnTo>
                    <a:pt x="26" y="11"/>
                  </a:lnTo>
                  <a:lnTo>
                    <a:pt x="23" y="13"/>
                  </a:lnTo>
                  <a:lnTo>
                    <a:pt x="22" y="14"/>
                  </a:lnTo>
                  <a:lnTo>
                    <a:pt x="22" y="14"/>
                  </a:lnTo>
                  <a:lnTo>
                    <a:pt x="19" y="16"/>
                  </a:lnTo>
                  <a:lnTo>
                    <a:pt x="19" y="18"/>
                  </a:lnTo>
                  <a:lnTo>
                    <a:pt x="17" y="21"/>
                  </a:lnTo>
                  <a:lnTo>
                    <a:pt x="16" y="23"/>
                  </a:lnTo>
                  <a:lnTo>
                    <a:pt x="16" y="23"/>
                  </a:lnTo>
                  <a:lnTo>
                    <a:pt x="8" y="26"/>
                  </a:lnTo>
                  <a:lnTo>
                    <a:pt x="3" y="27"/>
                  </a:lnTo>
                  <a:lnTo>
                    <a:pt x="0" y="28"/>
                  </a:lnTo>
                  <a:lnTo>
                    <a:pt x="0" y="28"/>
                  </a:lnTo>
                  <a:lnTo>
                    <a:pt x="0" y="30"/>
                  </a:lnTo>
                  <a:lnTo>
                    <a:pt x="2" y="31"/>
                  </a:lnTo>
                  <a:lnTo>
                    <a:pt x="6" y="34"/>
                  </a:lnTo>
                  <a:lnTo>
                    <a:pt x="9" y="37"/>
                  </a:lnTo>
                  <a:lnTo>
                    <a:pt x="10" y="40"/>
                  </a:lnTo>
                  <a:lnTo>
                    <a:pt x="10" y="41"/>
                  </a:lnTo>
                  <a:lnTo>
                    <a:pt x="10" y="41"/>
                  </a:lnTo>
                  <a:lnTo>
                    <a:pt x="12" y="45"/>
                  </a:lnTo>
                  <a:lnTo>
                    <a:pt x="13" y="48"/>
                  </a:lnTo>
                  <a:lnTo>
                    <a:pt x="13" y="53"/>
                  </a:lnTo>
                  <a:lnTo>
                    <a:pt x="13" y="54"/>
                  </a:lnTo>
                  <a:lnTo>
                    <a:pt x="13" y="55"/>
                  </a:lnTo>
                  <a:lnTo>
                    <a:pt x="13" y="55"/>
                  </a:lnTo>
                  <a:lnTo>
                    <a:pt x="10" y="58"/>
                  </a:lnTo>
                  <a:lnTo>
                    <a:pt x="8" y="61"/>
                  </a:lnTo>
                  <a:lnTo>
                    <a:pt x="6" y="65"/>
                  </a:lnTo>
                  <a:lnTo>
                    <a:pt x="6" y="72"/>
                  </a:lnTo>
                  <a:lnTo>
                    <a:pt x="6" y="72"/>
                  </a:lnTo>
                  <a:lnTo>
                    <a:pt x="10" y="74"/>
                  </a:lnTo>
                  <a:lnTo>
                    <a:pt x="12" y="74"/>
                  </a:lnTo>
                  <a:lnTo>
                    <a:pt x="13" y="72"/>
                  </a:lnTo>
                  <a:lnTo>
                    <a:pt x="13" y="72"/>
                  </a:lnTo>
                  <a:lnTo>
                    <a:pt x="15" y="71"/>
                  </a:lnTo>
                  <a:lnTo>
                    <a:pt x="17" y="71"/>
                  </a:lnTo>
                  <a:lnTo>
                    <a:pt x="23" y="71"/>
                  </a:lnTo>
                  <a:lnTo>
                    <a:pt x="27" y="70"/>
                  </a:lnTo>
                  <a:lnTo>
                    <a:pt x="29" y="70"/>
                  </a:lnTo>
                  <a:lnTo>
                    <a:pt x="30" y="68"/>
                  </a:lnTo>
                  <a:lnTo>
                    <a:pt x="30" y="68"/>
                  </a:lnTo>
                  <a:lnTo>
                    <a:pt x="30" y="67"/>
                  </a:lnTo>
                  <a:lnTo>
                    <a:pt x="32" y="65"/>
                  </a:lnTo>
                  <a:lnTo>
                    <a:pt x="37" y="64"/>
                  </a:lnTo>
                  <a:lnTo>
                    <a:pt x="43" y="63"/>
                  </a:lnTo>
                  <a:lnTo>
                    <a:pt x="45" y="63"/>
                  </a:lnTo>
                  <a:lnTo>
                    <a:pt x="45" y="61"/>
                  </a:lnTo>
                  <a:lnTo>
                    <a:pt x="45" y="61"/>
                  </a:lnTo>
                  <a:lnTo>
                    <a:pt x="46" y="57"/>
                  </a:lnTo>
                  <a:lnTo>
                    <a:pt x="50" y="53"/>
                  </a:lnTo>
                  <a:lnTo>
                    <a:pt x="54" y="48"/>
                  </a:lnTo>
                  <a:lnTo>
                    <a:pt x="60" y="47"/>
                  </a:lnTo>
                  <a:lnTo>
                    <a:pt x="60" y="47"/>
                  </a:lnTo>
                  <a:lnTo>
                    <a:pt x="62" y="47"/>
                  </a:lnTo>
                  <a:lnTo>
                    <a:pt x="62" y="48"/>
                  </a:lnTo>
                  <a:lnTo>
                    <a:pt x="63" y="53"/>
                  </a:lnTo>
                  <a:lnTo>
                    <a:pt x="63" y="57"/>
                  </a:lnTo>
                  <a:lnTo>
                    <a:pt x="64" y="58"/>
                  </a:lnTo>
                  <a:lnTo>
                    <a:pt x="66" y="60"/>
                  </a:lnTo>
                  <a:lnTo>
                    <a:pt x="66" y="60"/>
                  </a:lnTo>
                  <a:lnTo>
                    <a:pt x="67" y="61"/>
                  </a:lnTo>
                  <a:lnTo>
                    <a:pt x="69" y="64"/>
                  </a:lnTo>
                  <a:lnTo>
                    <a:pt x="67" y="70"/>
                  </a:lnTo>
                  <a:lnTo>
                    <a:pt x="66" y="75"/>
                  </a:lnTo>
                  <a:lnTo>
                    <a:pt x="66" y="77"/>
                  </a:lnTo>
                  <a:lnTo>
                    <a:pt x="67" y="80"/>
                  </a:lnTo>
                  <a:lnTo>
                    <a:pt x="67" y="80"/>
                  </a:lnTo>
                  <a:lnTo>
                    <a:pt x="70" y="81"/>
                  </a:lnTo>
                  <a:lnTo>
                    <a:pt x="74" y="80"/>
                  </a:lnTo>
                  <a:lnTo>
                    <a:pt x="74" y="80"/>
                  </a:lnTo>
                  <a:lnTo>
                    <a:pt x="83" y="77"/>
                  </a:lnTo>
                  <a:lnTo>
                    <a:pt x="83" y="77"/>
                  </a:lnTo>
                  <a:lnTo>
                    <a:pt x="93" y="68"/>
                  </a:lnTo>
                  <a:lnTo>
                    <a:pt x="97" y="65"/>
                  </a:lnTo>
                  <a:lnTo>
                    <a:pt x="100" y="65"/>
                  </a:lnTo>
                  <a:lnTo>
                    <a:pt x="100" y="6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70" name="Armenia">
              <a:extLst>
                <a:ext uri="{FF2B5EF4-FFF2-40B4-BE49-F238E27FC236}">
                  <a16:creationId xmlns:a16="http://schemas.microsoft.com/office/drawing/2014/main" id="{CDDA1D2E-5F6A-342C-F8E8-0137FF447C13}"/>
                </a:ext>
              </a:extLst>
            </p:cNvPr>
            <p:cNvSpPr>
              <a:spLocks/>
            </p:cNvSpPr>
            <p:nvPr/>
          </p:nvSpPr>
          <p:spPr bwMode="auto">
            <a:xfrm>
              <a:off x="8293053" y="2377977"/>
              <a:ext cx="83032" cy="69195"/>
            </a:xfrm>
            <a:custGeom>
              <a:avLst/>
              <a:gdLst/>
              <a:ahLst/>
              <a:cxnLst>
                <a:cxn ang="0">
                  <a:pos x="51" y="36"/>
                </a:cxn>
                <a:cxn ang="0">
                  <a:pos x="51" y="36"/>
                </a:cxn>
                <a:cxn ang="0">
                  <a:pos x="48" y="33"/>
                </a:cxn>
                <a:cxn ang="0">
                  <a:pos x="45" y="30"/>
                </a:cxn>
                <a:cxn ang="0">
                  <a:pos x="43" y="27"/>
                </a:cxn>
                <a:cxn ang="0">
                  <a:pos x="41" y="24"/>
                </a:cxn>
                <a:cxn ang="0">
                  <a:pos x="41" y="24"/>
                </a:cxn>
                <a:cxn ang="0">
                  <a:pos x="40" y="20"/>
                </a:cxn>
                <a:cxn ang="0">
                  <a:pos x="37" y="17"/>
                </a:cxn>
                <a:cxn ang="0">
                  <a:pos x="36" y="14"/>
                </a:cxn>
                <a:cxn ang="0">
                  <a:pos x="36" y="11"/>
                </a:cxn>
                <a:cxn ang="0">
                  <a:pos x="36" y="11"/>
                </a:cxn>
                <a:cxn ang="0">
                  <a:pos x="34" y="8"/>
                </a:cxn>
                <a:cxn ang="0">
                  <a:pos x="34" y="6"/>
                </a:cxn>
                <a:cxn ang="0">
                  <a:pos x="30" y="1"/>
                </a:cxn>
                <a:cxn ang="0">
                  <a:pos x="30" y="1"/>
                </a:cxn>
                <a:cxn ang="0">
                  <a:pos x="23" y="0"/>
                </a:cxn>
                <a:cxn ang="0">
                  <a:pos x="16" y="0"/>
                </a:cxn>
                <a:cxn ang="0">
                  <a:pos x="16" y="0"/>
                </a:cxn>
                <a:cxn ang="0">
                  <a:pos x="0" y="3"/>
                </a:cxn>
                <a:cxn ang="0">
                  <a:pos x="0" y="3"/>
                </a:cxn>
                <a:cxn ang="0">
                  <a:pos x="1" y="6"/>
                </a:cxn>
                <a:cxn ang="0">
                  <a:pos x="1" y="8"/>
                </a:cxn>
                <a:cxn ang="0">
                  <a:pos x="4" y="16"/>
                </a:cxn>
                <a:cxn ang="0">
                  <a:pos x="4" y="16"/>
                </a:cxn>
                <a:cxn ang="0">
                  <a:pos x="6" y="20"/>
                </a:cxn>
                <a:cxn ang="0">
                  <a:pos x="10" y="20"/>
                </a:cxn>
                <a:cxn ang="0">
                  <a:pos x="13" y="20"/>
                </a:cxn>
                <a:cxn ang="0">
                  <a:pos x="16" y="21"/>
                </a:cxn>
                <a:cxn ang="0">
                  <a:pos x="16" y="21"/>
                </a:cxn>
                <a:cxn ang="0">
                  <a:pos x="18" y="27"/>
                </a:cxn>
                <a:cxn ang="0">
                  <a:pos x="18" y="27"/>
                </a:cxn>
                <a:cxn ang="0">
                  <a:pos x="20" y="27"/>
                </a:cxn>
                <a:cxn ang="0">
                  <a:pos x="20" y="27"/>
                </a:cxn>
                <a:cxn ang="0">
                  <a:pos x="23" y="28"/>
                </a:cxn>
                <a:cxn ang="0">
                  <a:pos x="24" y="31"/>
                </a:cxn>
                <a:cxn ang="0">
                  <a:pos x="24" y="31"/>
                </a:cxn>
                <a:cxn ang="0">
                  <a:pos x="28" y="33"/>
                </a:cxn>
                <a:cxn ang="0">
                  <a:pos x="33" y="34"/>
                </a:cxn>
                <a:cxn ang="0">
                  <a:pos x="33" y="34"/>
                </a:cxn>
                <a:cxn ang="0">
                  <a:pos x="36" y="34"/>
                </a:cxn>
                <a:cxn ang="0">
                  <a:pos x="37" y="36"/>
                </a:cxn>
                <a:cxn ang="0">
                  <a:pos x="40" y="37"/>
                </a:cxn>
                <a:cxn ang="0">
                  <a:pos x="40" y="37"/>
                </a:cxn>
                <a:cxn ang="0">
                  <a:pos x="43" y="41"/>
                </a:cxn>
                <a:cxn ang="0">
                  <a:pos x="43" y="45"/>
                </a:cxn>
                <a:cxn ang="0">
                  <a:pos x="43" y="45"/>
                </a:cxn>
                <a:cxn ang="0">
                  <a:pos x="48" y="45"/>
                </a:cxn>
                <a:cxn ang="0">
                  <a:pos x="54" y="44"/>
                </a:cxn>
                <a:cxn ang="0">
                  <a:pos x="54" y="44"/>
                </a:cxn>
                <a:cxn ang="0">
                  <a:pos x="51" y="38"/>
                </a:cxn>
                <a:cxn ang="0">
                  <a:pos x="51" y="36"/>
                </a:cxn>
                <a:cxn ang="0">
                  <a:pos x="51" y="36"/>
                </a:cxn>
              </a:cxnLst>
              <a:rect l="0" t="0" r="r" b="b"/>
              <a:pathLst>
                <a:path w="54" h="45">
                  <a:moveTo>
                    <a:pt x="51" y="36"/>
                  </a:moveTo>
                  <a:lnTo>
                    <a:pt x="51" y="36"/>
                  </a:lnTo>
                  <a:lnTo>
                    <a:pt x="48" y="33"/>
                  </a:lnTo>
                  <a:lnTo>
                    <a:pt x="45" y="30"/>
                  </a:lnTo>
                  <a:lnTo>
                    <a:pt x="43" y="27"/>
                  </a:lnTo>
                  <a:lnTo>
                    <a:pt x="41" y="24"/>
                  </a:lnTo>
                  <a:lnTo>
                    <a:pt x="41" y="24"/>
                  </a:lnTo>
                  <a:lnTo>
                    <a:pt x="40" y="20"/>
                  </a:lnTo>
                  <a:lnTo>
                    <a:pt x="37" y="17"/>
                  </a:lnTo>
                  <a:lnTo>
                    <a:pt x="36" y="14"/>
                  </a:lnTo>
                  <a:lnTo>
                    <a:pt x="36" y="11"/>
                  </a:lnTo>
                  <a:lnTo>
                    <a:pt x="36" y="11"/>
                  </a:lnTo>
                  <a:lnTo>
                    <a:pt x="34" y="8"/>
                  </a:lnTo>
                  <a:lnTo>
                    <a:pt x="34" y="6"/>
                  </a:lnTo>
                  <a:lnTo>
                    <a:pt x="30" y="1"/>
                  </a:lnTo>
                  <a:lnTo>
                    <a:pt x="30" y="1"/>
                  </a:lnTo>
                  <a:lnTo>
                    <a:pt x="23" y="0"/>
                  </a:lnTo>
                  <a:lnTo>
                    <a:pt x="16" y="0"/>
                  </a:lnTo>
                  <a:lnTo>
                    <a:pt x="16" y="0"/>
                  </a:lnTo>
                  <a:lnTo>
                    <a:pt x="0" y="3"/>
                  </a:lnTo>
                  <a:lnTo>
                    <a:pt x="0" y="3"/>
                  </a:lnTo>
                  <a:lnTo>
                    <a:pt x="1" y="6"/>
                  </a:lnTo>
                  <a:lnTo>
                    <a:pt x="1" y="8"/>
                  </a:lnTo>
                  <a:lnTo>
                    <a:pt x="4" y="16"/>
                  </a:lnTo>
                  <a:lnTo>
                    <a:pt x="4" y="16"/>
                  </a:lnTo>
                  <a:lnTo>
                    <a:pt x="6" y="20"/>
                  </a:lnTo>
                  <a:lnTo>
                    <a:pt x="10" y="20"/>
                  </a:lnTo>
                  <a:lnTo>
                    <a:pt x="13" y="20"/>
                  </a:lnTo>
                  <a:lnTo>
                    <a:pt x="16" y="21"/>
                  </a:lnTo>
                  <a:lnTo>
                    <a:pt x="16" y="21"/>
                  </a:lnTo>
                  <a:lnTo>
                    <a:pt x="18" y="27"/>
                  </a:lnTo>
                  <a:lnTo>
                    <a:pt x="18" y="27"/>
                  </a:lnTo>
                  <a:lnTo>
                    <a:pt x="20" y="27"/>
                  </a:lnTo>
                  <a:lnTo>
                    <a:pt x="20" y="27"/>
                  </a:lnTo>
                  <a:lnTo>
                    <a:pt x="23" y="28"/>
                  </a:lnTo>
                  <a:lnTo>
                    <a:pt x="24" y="31"/>
                  </a:lnTo>
                  <a:lnTo>
                    <a:pt x="24" y="31"/>
                  </a:lnTo>
                  <a:lnTo>
                    <a:pt x="28" y="33"/>
                  </a:lnTo>
                  <a:lnTo>
                    <a:pt x="33" y="34"/>
                  </a:lnTo>
                  <a:lnTo>
                    <a:pt x="33" y="34"/>
                  </a:lnTo>
                  <a:lnTo>
                    <a:pt x="36" y="34"/>
                  </a:lnTo>
                  <a:lnTo>
                    <a:pt x="37" y="36"/>
                  </a:lnTo>
                  <a:lnTo>
                    <a:pt x="40" y="37"/>
                  </a:lnTo>
                  <a:lnTo>
                    <a:pt x="40" y="37"/>
                  </a:lnTo>
                  <a:lnTo>
                    <a:pt x="43" y="41"/>
                  </a:lnTo>
                  <a:lnTo>
                    <a:pt x="43" y="45"/>
                  </a:lnTo>
                  <a:lnTo>
                    <a:pt x="43" y="45"/>
                  </a:lnTo>
                  <a:lnTo>
                    <a:pt x="48" y="45"/>
                  </a:lnTo>
                  <a:lnTo>
                    <a:pt x="54" y="44"/>
                  </a:lnTo>
                  <a:lnTo>
                    <a:pt x="54" y="44"/>
                  </a:lnTo>
                  <a:lnTo>
                    <a:pt x="51" y="38"/>
                  </a:lnTo>
                  <a:lnTo>
                    <a:pt x="51" y="36"/>
                  </a:lnTo>
                  <a:lnTo>
                    <a:pt x="51" y="3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71" name="Azerbajijan">
              <a:extLst>
                <a:ext uri="{FF2B5EF4-FFF2-40B4-BE49-F238E27FC236}">
                  <a16:creationId xmlns:a16="http://schemas.microsoft.com/office/drawing/2014/main" id="{98A14888-EFEA-329E-5EE7-2862FE6620A4}"/>
                </a:ext>
              </a:extLst>
            </p:cNvPr>
            <p:cNvSpPr>
              <a:spLocks noEditPoints="1"/>
            </p:cNvSpPr>
            <p:nvPr/>
          </p:nvSpPr>
          <p:spPr bwMode="auto">
            <a:xfrm>
              <a:off x="8329955" y="2361062"/>
              <a:ext cx="118399" cy="99947"/>
            </a:xfrm>
            <a:custGeom>
              <a:avLst/>
              <a:gdLst/>
              <a:ahLst/>
              <a:cxnLst>
                <a:cxn ang="0">
                  <a:pos x="76" y="22"/>
                </a:cxn>
                <a:cxn ang="0">
                  <a:pos x="61" y="4"/>
                </a:cxn>
                <a:cxn ang="0">
                  <a:pos x="60" y="7"/>
                </a:cxn>
                <a:cxn ang="0">
                  <a:pos x="53" y="10"/>
                </a:cxn>
                <a:cxn ang="0">
                  <a:pos x="51" y="11"/>
                </a:cxn>
                <a:cxn ang="0">
                  <a:pos x="49" y="12"/>
                </a:cxn>
                <a:cxn ang="0">
                  <a:pos x="44" y="11"/>
                </a:cxn>
                <a:cxn ang="0">
                  <a:pos x="41" y="10"/>
                </a:cxn>
                <a:cxn ang="0">
                  <a:pos x="36" y="4"/>
                </a:cxn>
                <a:cxn ang="0">
                  <a:pos x="31" y="2"/>
                </a:cxn>
                <a:cxn ang="0">
                  <a:pos x="27" y="0"/>
                </a:cxn>
                <a:cxn ang="0">
                  <a:pos x="24" y="7"/>
                </a:cxn>
                <a:cxn ang="0">
                  <a:pos x="27" y="10"/>
                </a:cxn>
                <a:cxn ang="0">
                  <a:pos x="29" y="14"/>
                </a:cxn>
                <a:cxn ang="0">
                  <a:pos x="26" y="14"/>
                </a:cxn>
                <a:cxn ang="0">
                  <a:pos x="19" y="14"/>
                </a:cxn>
                <a:cxn ang="0">
                  <a:pos x="17" y="12"/>
                </a:cxn>
                <a:cxn ang="0">
                  <a:pos x="7" y="8"/>
                </a:cxn>
                <a:cxn ang="0">
                  <a:pos x="6" y="10"/>
                </a:cxn>
                <a:cxn ang="0">
                  <a:pos x="9" y="15"/>
                </a:cxn>
                <a:cxn ang="0">
                  <a:pos x="12" y="22"/>
                </a:cxn>
                <a:cxn ang="0">
                  <a:pos x="12" y="25"/>
                </a:cxn>
                <a:cxn ang="0">
                  <a:pos x="16" y="31"/>
                </a:cxn>
                <a:cxn ang="0">
                  <a:pos x="17" y="35"/>
                </a:cxn>
                <a:cxn ang="0">
                  <a:pos x="21" y="41"/>
                </a:cxn>
                <a:cxn ang="0">
                  <a:pos x="27" y="47"/>
                </a:cxn>
                <a:cxn ang="0">
                  <a:pos x="27" y="49"/>
                </a:cxn>
                <a:cxn ang="0">
                  <a:pos x="30" y="55"/>
                </a:cxn>
                <a:cxn ang="0">
                  <a:pos x="49" y="42"/>
                </a:cxn>
                <a:cxn ang="0">
                  <a:pos x="51" y="42"/>
                </a:cxn>
                <a:cxn ang="0">
                  <a:pos x="54" y="48"/>
                </a:cxn>
                <a:cxn ang="0">
                  <a:pos x="51" y="56"/>
                </a:cxn>
                <a:cxn ang="0">
                  <a:pos x="53" y="59"/>
                </a:cxn>
                <a:cxn ang="0">
                  <a:pos x="64" y="65"/>
                </a:cxn>
                <a:cxn ang="0">
                  <a:pos x="64" y="61"/>
                </a:cxn>
                <a:cxn ang="0">
                  <a:pos x="67" y="56"/>
                </a:cxn>
                <a:cxn ang="0">
                  <a:pos x="76" y="38"/>
                </a:cxn>
                <a:cxn ang="0">
                  <a:pos x="77" y="25"/>
                </a:cxn>
                <a:cxn ang="0">
                  <a:pos x="76" y="22"/>
                </a:cxn>
                <a:cxn ang="0">
                  <a:pos x="9" y="45"/>
                </a:cxn>
                <a:cxn ang="0">
                  <a:pos x="0" y="42"/>
                </a:cxn>
                <a:cxn ang="0">
                  <a:pos x="2" y="47"/>
                </a:cxn>
                <a:cxn ang="0">
                  <a:pos x="6" y="51"/>
                </a:cxn>
                <a:cxn ang="0">
                  <a:pos x="9" y="52"/>
                </a:cxn>
                <a:cxn ang="0">
                  <a:pos x="10" y="55"/>
                </a:cxn>
                <a:cxn ang="0">
                  <a:pos x="17" y="56"/>
                </a:cxn>
                <a:cxn ang="0">
                  <a:pos x="19" y="56"/>
                </a:cxn>
                <a:cxn ang="0">
                  <a:pos x="16" y="48"/>
                </a:cxn>
                <a:cxn ang="0">
                  <a:pos x="13" y="47"/>
                </a:cxn>
                <a:cxn ang="0">
                  <a:pos x="9" y="45"/>
                </a:cxn>
              </a:cxnLst>
              <a:rect l="0" t="0" r="r" b="b"/>
              <a:pathLst>
                <a:path w="77" h="65">
                  <a:moveTo>
                    <a:pt x="76" y="22"/>
                  </a:moveTo>
                  <a:lnTo>
                    <a:pt x="76" y="22"/>
                  </a:lnTo>
                  <a:lnTo>
                    <a:pt x="70" y="14"/>
                  </a:lnTo>
                  <a:lnTo>
                    <a:pt x="61" y="4"/>
                  </a:lnTo>
                  <a:lnTo>
                    <a:pt x="61" y="4"/>
                  </a:lnTo>
                  <a:lnTo>
                    <a:pt x="60" y="7"/>
                  </a:lnTo>
                  <a:lnTo>
                    <a:pt x="56" y="8"/>
                  </a:lnTo>
                  <a:lnTo>
                    <a:pt x="53" y="10"/>
                  </a:lnTo>
                  <a:lnTo>
                    <a:pt x="51" y="11"/>
                  </a:lnTo>
                  <a:lnTo>
                    <a:pt x="51" y="11"/>
                  </a:lnTo>
                  <a:lnTo>
                    <a:pt x="50" y="12"/>
                  </a:lnTo>
                  <a:lnTo>
                    <a:pt x="49" y="12"/>
                  </a:lnTo>
                  <a:lnTo>
                    <a:pt x="46" y="11"/>
                  </a:lnTo>
                  <a:lnTo>
                    <a:pt x="44" y="11"/>
                  </a:lnTo>
                  <a:lnTo>
                    <a:pt x="44" y="11"/>
                  </a:lnTo>
                  <a:lnTo>
                    <a:pt x="41" y="10"/>
                  </a:lnTo>
                  <a:lnTo>
                    <a:pt x="39" y="7"/>
                  </a:lnTo>
                  <a:lnTo>
                    <a:pt x="36" y="4"/>
                  </a:lnTo>
                  <a:lnTo>
                    <a:pt x="31" y="2"/>
                  </a:lnTo>
                  <a:lnTo>
                    <a:pt x="31" y="2"/>
                  </a:lnTo>
                  <a:lnTo>
                    <a:pt x="27" y="0"/>
                  </a:lnTo>
                  <a:lnTo>
                    <a:pt x="27" y="0"/>
                  </a:lnTo>
                  <a:lnTo>
                    <a:pt x="24" y="4"/>
                  </a:lnTo>
                  <a:lnTo>
                    <a:pt x="24" y="7"/>
                  </a:lnTo>
                  <a:lnTo>
                    <a:pt x="24" y="7"/>
                  </a:lnTo>
                  <a:lnTo>
                    <a:pt x="27" y="10"/>
                  </a:lnTo>
                  <a:lnTo>
                    <a:pt x="29" y="11"/>
                  </a:lnTo>
                  <a:lnTo>
                    <a:pt x="29" y="14"/>
                  </a:lnTo>
                  <a:lnTo>
                    <a:pt x="29" y="14"/>
                  </a:lnTo>
                  <a:lnTo>
                    <a:pt x="26" y="14"/>
                  </a:lnTo>
                  <a:lnTo>
                    <a:pt x="23" y="15"/>
                  </a:lnTo>
                  <a:lnTo>
                    <a:pt x="19" y="14"/>
                  </a:lnTo>
                  <a:lnTo>
                    <a:pt x="17" y="12"/>
                  </a:lnTo>
                  <a:lnTo>
                    <a:pt x="17" y="12"/>
                  </a:lnTo>
                  <a:lnTo>
                    <a:pt x="10" y="8"/>
                  </a:lnTo>
                  <a:lnTo>
                    <a:pt x="7" y="8"/>
                  </a:lnTo>
                  <a:lnTo>
                    <a:pt x="6" y="10"/>
                  </a:lnTo>
                  <a:lnTo>
                    <a:pt x="6" y="10"/>
                  </a:lnTo>
                  <a:lnTo>
                    <a:pt x="6" y="11"/>
                  </a:lnTo>
                  <a:lnTo>
                    <a:pt x="9" y="15"/>
                  </a:lnTo>
                  <a:lnTo>
                    <a:pt x="10" y="18"/>
                  </a:lnTo>
                  <a:lnTo>
                    <a:pt x="12" y="22"/>
                  </a:lnTo>
                  <a:lnTo>
                    <a:pt x="12" y="22"/>
                  </a:lnTo>
                  <a:lnTo>
                    <a:pt x="12" y="25"/>
                  </a:lnTo>
                  <a:lnTo>
                    <a:pt x="13" y="28"/>
                  </a:lnTo>
                  <a:lnTo>
                    <a:pt x="16" y="31"/>
                  </a:lnTo>
                  <a:lnTo>
                    <a:pt x="17" y="35"/>
                  </a:lnTo>
                  <a:lnTo>
                    <a:pt x="17" y="35"/>
                  </a:lnTo>
                  <a:lnTo>
                    <a:pt x="19" y="38"/>
                  </a:lnTo>
                  <a:lnTo>
                    <a:pt x="21" y="41"/>
                  </a:lnTo>
                  <a:lnTo>
                    <a:pt x="24" y="44"/>
                  </a:lnTo>
                  <a:lnTo>
                    <a:pt x="27" y="47"/>
                  </a:lnTo>
                  <a:lnTo>
                    <a:pt x="27" y="47"/>
                  </a:lnTo>
                  <a:lnTo>
                    <a:pt x="27" y="49"/>
                  </a:lnTo>
                  <a:lnTo>
                    <a:pt x="30" y="55"/>
                  </a:lnTo>
                  <a:lnTo>
                    <a:pt x="30" y="55"/>
                  </a:lnTo>
                  <a:lnTo>
                    <a:pt x="40" y="48"/>
                  </a:lnTo>
                  <a:lnTo>
                    <a:pt x="49" y="42"/>
                  </a:lnTo>
                  <a:lnTo>
                    <a:pt x="49" y="42"/>
                  </a:lnTo>
                  <a:lnTo>
                    <a:pt x="51" y="42"/>
                  </a:lnTo>
                  <a:lnTo>
                    <a:pt x="53" y="42"/>
                  </a:lnTo>
                  <a:lnTo>
                    <a:pt x="54" y="48"/>
                  </a:lnTo>
                  <a:lnTo>
                    <a:pt x="53" y="54"/>
                  </a:lnTo>
                  <a:lnTo>
                    <a:pt x="51" y="56"/>
                  </a:lnTo>
                  <a:lnTo>
                    <a:pt x="51" y="56"/>
                  </a:lnTo>
                  <a:lnTo>
                    <a:pt x="53" y="59"/>
                  </a:lnTo>
                  <a:lnTo>
                    <a:pt x="56" y="61"/>
                  </a:lnTo>
                  <a:lnTo>
                    <a:pt x="64" y="65"/>
                  </a:lnTo>
                  <a:lnTo>
                    <a:pt x="64" y="65"/>
                  </a:lnTo>
                  <a:lnTo>
                    <a:pt x="64" y="61"/>
                  </a:lnTo>
                  <a:lnTo>
                    <a:pt x="67" y="56"/>
                  </a:lnTo>
                  <a:lnTo>
                    <a:pt x="67" y="56"/>
                  </a:lnTo>
                  <a:lnTo>
                    <a:pt x="71" y="48"/>
                  </a:lnTo>
                  <a:lnTo>
                    <a:pt x="76" y="38"/>
                  </a:lnTo>
                  <a:lnTo>
                    <a:pt x="77" y="29"/>
                  </a:lnTo>
                  <a:lnTo>
                    <a:pt x="77" y="25"/>
                  </a:lnTo>
                  <a:lnTo>
                    <a:pt x="76" y="22"/>
                  </a:lnTo>
                  <a:lnTo>
                    <a:pt x="76" y="22"/>
                  </a:lnTo>
                  <a:close/>
                  <a:moveTo>
                    <a:pt x="9" y="45"/>
                  </a:moveTo>
                  <a:lnTo>
                    <a:pt x="9" y="45"/>
                  </a:lnTo>
                  <a:lnTo>
                    <a:pt x="4" y="44"/>
                  </a:lnTo>
                  <a:lnTo>
                    <a:pt x="0" y="42"/>
                  </a:lnTo>
                  <a:lnTo>
                    <a:pt x="0" y="42"/>
                  </a:lnTo>
                  <a:lnTo>
                    <a:pt x="2" y="47"/>
                  </a:lnTo>
                  <a:lnTo>
                    <a:pt x="3" y="48"/>
                  </a:lnTo>
                  <a:lnTo>
                    <a:pt x="6" y="51"/>
                  </a:lnTo>
                  <a:lnTo>
                    <a:pt x="6" y="51"/>
                  </a:lnTo>
                  <a:lnTo>
                    <a:pt x="9" y="52"/>
                  </a:lnTo>
                  <a:lnTo>
                    <a:pt x="9" y="54"/>
                  </a:lnTo>
                  <a:lnTo>
                    <a:pt x="10" y="55"/>
                  </a:lnTo>
                  <a:lnTo>
                    <a:pt x="17" y="56"/>
                  </a:lnTo>
                  <a:lnTo>
                    <a:pt x="17" y="56"/>
                  </a:lnTo>
                  <a:lnTo>
                    <a:pt x="19" y="56"/>
                  </a:lnTo>
                  <a:lnTo>
                    <a:pt x="19" y="56"/>
                  </a:lnTo>
                  <a:lnTo>
                    <a:pt x="19" y="52"/>
                  </a:lnTo>
                  <a:lnTo>
                    <a:pt x="16" y="48"/>
                  </a:lnTo>
                  <a:lnTo>
                    <a:pt x="16" y="48"/>
                  </a:lnTo>
                  <a:lnTo>
                    <a:pt x="13" y="47"/>
                  </a:lnTo>
                  <a:lnTo>
                    <a:pt x="12" y="45"/>
                  </a:lnTo>
                  <a:lnTo>
                    <a:pt x="9" y="45"/>
                  </a:lnTo>
                  <a:lnTo>
                    <a:pt x="9" y="4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72" name="Montenegro">
              <a:extLst>
                <a:ext uri="{FF2B5EF4-FFF2-40B4-BE49-F238E27FC236}">
                  <a16:creationId xmlns:a16="http://schemas.microsoft.com/office/drawing/2014/main" id="{2A331684-38ED-679B-67D3-B4F2030FF17C}"/>
                </a:ext>
              </a:extLst>
            </p:cNvPr>
            <p:cNvSpPr>
              <a:spLocks/>
            </p:cNvSpPr>
            <p:nvPr/>
          </p:nvSpPr>
          <p:spPr bwMode="auto">
            <a:xfrm>
              <a:off x="7684144" y="2314934"/>
              <a:ext cx="29215" cy="38441"/>
            </a:xfrm>
            <a:custGeom>
              <a:avLst/>
              <a:gdLst/>
              <a:ahLst/>
              <a:cxnLst>
                <a:cxn ang="0">
                  <a:pos x="6" y="0"/>
                </a:cxn>
                <a:cxn ang="0">
                  <a:pos x="6" y="0"/>
                </a:cxn>
                <a:cxn ang="0">
                  <a:pos x="2" y="7"/>
                </a:cxn>
                <a:cxn ang="0">
                  <a:pos x="0" y="12"/>
                </a:cxn>
                <a:cxn ang="0">
                  <a:pos x="0" y="12"/>
                </a:cxn>
                <a:cxn ang="0">
                  <a:pos x="0" y="17"/>
                </a:cxn>
                <a:cxn ang="0">
                  <a:pos x="0" y="17"/>
                </a:cxn>
                <a:cxn ang="0">
                  <a:pos x="12" y="25"/>
                </a:cxn>
                <a:cxn ang="0">
                  <a:pos x="12" y="25"/>
                </a:cxn>
                <a:cxn ang="0">
                  <a:pos x="12" y="25"/>
                </a:cxn>
                <a:cxn ang="0">
                  <a:pos x="12" y="25"/>
                </a:cxn>
                <a:cxn ang="0">
                  <a:pos x="15" y="18"/>
                </a:cxn>
                <a:cxn ang="0">
                  <a:pos x="18" y="15"/>
                </a:cxn>
                <a:cxn ang="0">
                  <a:pos x="19" y="14"/>
                </a:cxn>
                <a:cxn ang="0">
                  <a:pos x="19" y="14"/>
                </a:cxn>
                <a:cxn ang="0">
                  <a:pos x="6" y="0"/>
                </a:cxn>
                <a:cxn ang="0">
                  <a:pos x="6" y="0"/>
                </a:cxn>
              </a:cxnLst>
              <a:rect l="0" t="0" r="r" b="b"/>
              <a:pathLst>
                <a:path w="19" h="25">
                  <a:moveTo>
                    <a:pt x="6" y="0"/>
                  </a:moveTo>
                  <a:lnTo>
                    <a:pt x="6" y="0"/>
                  </a:lnTo>
                  <a:lnTo>
                    <a:pt x="2" y="7"/>
                  </a:lnTo>
                  <a:lnTo>
                    <a:pt x="0" y="12"/>
                  </a:lnTo>
                  <a:lnTo>
                    <a:pt x="0" y="12"/>
                  </a:lnTo>
                  <a:lnTo>
                    <a:pt x="0" y="17"/>
                  </a:lnTo>
                  <a:lnTo>
                    <a:pt x="0" y="17"/>
                  </a:lnTo>
                  <a:lnTo>
                    <a:pt x="12" y="25"/>
                  </a:lnTo>
                  <a:lnTo>
                    <a:pt x="12" y="25"/>
                  </a:lnTo>
                  <a:lnTo>
                    <a:pt x="12" y="25"/>
                  </a:lnTo>
                  <a:lnTo>
                    <a:pt x="12" y="25"/>
                  </a:lnTo>
                  <a:lnTo>
                    <a:pt x="15" y="18"/>
                  </a:lnTo>
                  <a:lnTo>
                    <a:pt x="18" y="15"/>
                  </a:lnTo>
                  <a:lnTo>
                    <a:pt x="19" y="14"/>
                  </a:lnTo>
                  <a:lnTo>
                    <a:pt x="19" y="14"/>
                  </a:lnTo>
                  <a:lnTo>
                    <a:pt x="6" y="0"/>
                  </a:lnTo>
                  <a:lnTo>
                    <a:pt x="6" y="0"/>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73" name="Greenland">
              <a:extLst>
                <a:ext uri="{FF2B5EF4-FFF2-40B4-BE49-F238E27FC236}">
                  <a16:creationId xmlns:a16="http://schemas.microsoft.com/office/drawing/2014/main" id="{91788E80-B0ED-0ACA-61FB-3294A4C53706}"/>
                </a:ext>
              </a:extLst>
            </p:cNvPr>
            <p:cNvSpPr>
              <a:spLocks noEditPoints="1"/>
            </p:cNvSpPr>
            <p:nvPr/>
          </p:nvSpPr>
          <p:spPr bwMode="auto">
            <a:xfrm>
              <a:off x="5426883" y="638901"/>
              <a:ext cx="1509968" cy="1124018"/>
            </a:xfrm>
            <a:custGeom>
              <a:avLst/>
              <a:gdLst/>
              <a:ahLst/>
              <a:cxnLst>
                <a:cxn ang="0">
                  <a:pos x="862" y="84"/>
                </a:cxn>
                <a:cxn ang="0">
                  <a:pos x="790" y="117"/>
                </a:cxn>
                <a:cxn ang="0">
                  <a:pos x="793" y="67"/>
                </a:cxn>
                <a:cxn ang="0">
                  <a:pos x="767" y="68"/>
                </a:cxn>
                <a:cxn ang="0">
                  <a:pos x="690" y="61"/>
                </a:cxn>
                <a:cxn ang="0">
                  <a:pos x="820" y="33"/>
                </a:cxn>
                <a:cxn ang="0">
                  <a:pos x="756" y="10"/>
                </a:cxn>
                <a:cxn ang="0">
                  <a:pos x="574" y="6"/>
                </a:cxn>
                <a:cxn ang="0">
                  <a:pos x="545" y="14"/>
                </a:cxn>
                <a:cxn ang="0">
                  <a:pos x="426" y="20"/>
                </a:cxn>
                <a:cxn ang="0">
                  <a:pos x="421" y="50"/>
                </a:cxn>
                <a:cxn ang="0">
                  <a:pos x="397" y="53"/>
                </a:cxn>
                <a:cxn ang="0">
                  <a:pos x="370" y="67"/>
                </a:cxn>
                <a:cxn ang="0">
                  <a:pos x="320" y="70"/>
                </a:cxn>
                <a:cxn ang="0">
                  <a:pos x="289" y="48"/>
                </a:cxn>
                <a:cxn ang="0">
                  <a:pos x="224" y="71"/>
                </a:cxn>
                <a:cxn ang="0">
                  <a:pos x="177" y="98"/>
                </a:cxn>
                <a:cxn ang="0">
                  <a:pos x="116" y="138"/>
                </a:cxn>
                <a:cxn ang="0">
                  <a:pos x="62" y="178"/>
                </a:cxn>
                <a:cxn ang="0">
                  <a:pos x="30" y="216"/>
                </a:cxn>
                <a:cxn ang="0">
                  <a:pos x="106" y="233"/>
                </a:cxn>
                <a:cxn ang="0">
                  <a:pos x="26" y="248"/>
                </a:cxn>
                <a:cxn ang="0">
                  <a:pos x="91" y="282"/>
                </a:cxn>
                <a:cxn ang="0">
                  <a:pos x="134" y="272"/>
                </a:cxn>
                <a:cxn ang="0">
                  <a:pos x="231" y="296"/>
                </a:cxn>
                <a:cxn ang="0">
                  <a:pos x="275" y="357"/>
                </a:cxn>
                <a:cxn ang="0">
                  <a:pos x="281" y="403"/>
                </a:cxn>
                <a:cxn ang="0">
                  <a:pos x="316" y="415"/>
                </a:cxn>
                <a:cxn ang="0">
                  <a:pos x="342" y="450"/>
                </a:cxn>
                <a:cxn ang="0">
                  <a:pos x="353" y="471"/>
                </a:cxn>
                <a:cxn ang="0">
                  <a:pos x="320" y="512"/>
                </a:cxn>
                <a:cxn ang="0">
                  <a:pos x="322" y="558"/>
                </a:cxn>
                <a:cxn ang="0">
                  <a:pos x="335" y="619"/>
                </a:cxn>
                <a:cxn ang="0">
                  <a:pos x="363" y="653"/>
                </a:cxn>
                <a:cxn ang="0">
                  <a:pos x="409" y="708"/>
                </a:cxn>
                <a:cxn ang="0">
                  <a:pos x="474" y="730"/>
                </a:cxn>
                <a:cxn ang="0">
                  <a:pos x="490" y="669"/>
                </a:cxn>
                <a:cxn ang="0">
                  <a:pos x="514" y="640"/>
                </a:cxn>
                <a:cxn ang="0">
                  <a:pos x="520" y="607"/>
                </a:cxn>
                <a:cxn ang="0">
                  <a:pos x="547" y="588"/>
                </a:cxn>
                <a:cxn ang="0">
                  <a:pos x="571" y="582"/>
                </a:cxn>
                <a:cxn ang="0">
                  <a:pos x="656" y="528"/>
                </a:cxn>
                <a:cxn ang="0">
                  <a:pos x="699" y="512"/>
                </a:cxn>
                <a:cxn ang="0">
                  <a:pos x="823" y="461"/>
                </a:cxn>
                <a:cxn ang="0">
                  <a:pos x="754" y="451"/>
                </a:cxn>
                <a:cxn ang="0">
                  <a:pos x="801" y="452"/>
                </a:cxn>
                <a:cxn ang="0">
                  <a:pos x="787" y="398"/>
                </a:cxn>
                <a:cxn ang="0">
                  <a:pos x="820" y="377"/>
                </a:cxn>
                <a:cxn ang="0">
                  <a:pos x="786" y="366"/>
                </a:cxn>
                <a:cxn ang="0">
                  <a:pos x="847" y="360"/>
                </a:cxn>
                <a:cxn ang="0">
                  <a:pos x="870" y="327"/>
                </a:cxn>
                <a:cxn ang="0">
                  <a:pos x="865" y="303"/>
                </a:cxn>
                <a:cxn ang="0">
                  <a:pos x="825" y="263"/>
                </a:cxn>
                <a:cxn ang="0">
                  <a:pos x="882" y="252"/>
                </a:cxn>
                <a:cxn ang="0">
                  <a:pos x="845" y="226"/>
                </a:cxn>
                <a:cxn ang="0">
                  <a:pos x="827" y="223"/>
                </a:cxn>
                <a:cxn ang="0">
                  <a:pos x="858" y="174"/>
                </a:cxn>
                <a:cxn ang="0">
                  <a:pos x="877" y="138"/>
                </a:cxn>
                <a:cxn ang="0">
                  <a:pos x="912" y="127"/>
                </a:cxn>
                <a:cxn ang="0">
                  <a:pos x="925" y="108"/>
                </a:cxn>
                <a:cxn ang="0">
                  <a:pos x="928" y="67"/>
                </a:cxn>
                <a:cxn ang="0">
                  <a:pos x="292" y="462"/>
                </a:cxn>
                <a:cxn ang="0">
                  <a:pos x="336" y="479"/>
                </a:cxn>
              </a:cxnLst>
              <a:rect l="0" t="0" r="r" b="b"/>
              <a:pathLst>
                <a:path w="982" h="731">
                  <a:moveTo>
                    <a:pt x="928" y="67"/>
                  </a:moveTo>
                  <a:lnTo>
                    <a:pt x="928" y="67"/>
                  </a:lnTo>
                  <a:lnTo>
                    <a:pt x="915" y="67"/>
                  </a:lnTo>
                  <a:lnTo>
                    <a:pt x="905" y="70"/>
                  </a:lnTo>
                  <a:lnTo>
                    <a:pt x="901" y="71"/>
                  </a:lnTo>
                  <a:lnTo>
                    <a:pt x="898" y="74"/>
                  </a:lnTo>
                  <a:lnTo>
                    <a:pt x="895" y="77"/>
                  </a:lnTo>
                  <a:lnTo>
                    <a:pt x="895" y="81"/>
                  </a:lnTo>
                  <a:lnTo>
                    <a:pt x="895" y="81"/>
                  </a:lnTo>
                  <a:lnTo>
                    <a:pt x="894" y="85"/>
                  </a:lnTo>
                  <a:lnTo>
                    <a:pt x="891" y="87"/>
                  </a:lnTo>
                  <a:lnTo>
                    <a:pt x="887" y="87"/>
                  </a:lnTo>
                  <a:lnTo>
                    <a:pt x="881" y="85"/>
                  </a:lnTo>
                  <a:lnTo>
                    <a:pt x="871" y="83"/>
                  </a:lnTo>
                  <a:lnTo>
                    <a:pt x="865" y="83"/>
                  </a:lnTo>
                  <a:lnTo>
                    <a:pt x="862" y="84"/>
                  </a:lnTo>
                  <a:lnTo>
                    <a:pt x="862" y="84"/>
                  </a:lnTo>
                  <a:lnTo>
                    <a:pt x="858" y="84"/>
                  </a:lnTo>
                  <a:lnTo>
                    <a:pt x="857" y="84"/>
                  </a:lnTo>
                  <a:lnTo>
                    <a:pt x="855" y="81"/>
                  </a:lnTo>
                  <a:lnTo>
                    <a:pt x="853" y="78"/>
                  </a:lnTo>
                  <a:lnTo>
                    <a:pt x="851" y="77"/>
                  </a:lnTo>
                  <a:lnTo>
                    <a:pt x="848" y="78"/>
                  </a:lnTo>
                  <a:lnTo>
                    <a:pt x="848" y="78"/>
                  </a:lnTo>
                  <a:lnTo>
                    <a:pt x="840" y="83"/>
                  </a:lnTo>
                  <a:lnTo>
                    <a:pt x="833" y="88"/>
                  </a:lnTo>
                  <a:lnTo>
                    <a:pt x="824" y="94"/>
                  </a:lnTo>
                  <a:lnTo>
                    <a:pt x="817" y="100"/>
                  </a:lnTo>
                  <a:lnTo>
                    <a:pt x="817" y="100"/>
                  </a:lnTo>
                  <a:lnTo>
                    <a:pt x="808" y="104"/>
                  </a:lnTo>
                  <a:lnTo>
                    <a:pt x="801" y="110"/>
                  </a:lnTo>
                  <a:lnTo>
                    <a:pt x="794" y="114"/>
                  </a:lnTo>
                  <a:lnTo>
                    <a:pt x="790" y="117"/>
                  </a:lnTo>
                  <a:lnTo>
                    <a:pt x="790" y="117"/>
                  </a:lnTo>
                  <a:lnTo>
                    <a:pt x="788" y="115"/>
                  </a:lnTo>
                  <a:lnTo>
                    <a:pt x="788" y="114"/>
                  </a:lnTo>
                  <a:lnTo>
                    <a:pt x="796" y="105"/>
                  </a:lnTo>
                  <a:lnTo>
                    <a:pt x="816" y="84"/>
                  </a:lnTo>
                  <a:lnTo>
                    <a:pt x="816" y="84"/>
                  </a:lnTo>
                  <a:lnTo>
                    <a:pt x="820" y="80"/>
                  </a:lnTo>
                  <a:lnTo>
                    <a:pt x="821" y="75"/>
                  </a:lnTo>
                  <a:lnTo>
                    <a:pt x="821" y="71"/>
                  </a:lnTo>
                  <a:lnTo>
                    <a:pt x="821" y="67"/>
                  </a:lnTo>
                  <a:lnTo>
                    <a:pt x="818" y="64"/>
                  </a:lnTo>
                  <a:lnTo>
                    <a:pt x="816" y="61"/>
                  </a:lnTo>
                  <a:lnTo>
                    <a:pt x="811" y="60"/>
                  </a:lnTo>
                  <a:lnTo>
                    <a:pt x="806" y="60"/>
                  </a:lnTo>
                  <a:lnTo>
                    <a:pt x="806" y="60"/>
                  </a:lnTo>
                  <a:lnTo>
                    <a:pt x="801" y="61"/>
                  </a:lnTo>
                  <a:lnTo>
                    <a:pt x="797" y="63"/>
                  </a:lnTo>
                  <a:lnTo>
                    <a:pt x="793" y="67"/>
                  </a:lnTo>
                  <a:lnTo>
                    <a:pt x="790" y="70"/>
                  </a:lnTo>
                  <a:lnTo>
                    <a:pt x="788" y="73"/>
                  </a:lnTo>
                  <a:lnTo>
                    <a:pt x="786" y="73"/>
                  </a:lnTo>
                  <a:lnTo>
                    <a:pt x="786" y="73"/>
                  </a:lnTo>
                  <a:lnTo>
                    <a:pt x="774" y="77"/>
                  </a:lnTo>
                  <a:lnTo>
                    <a:pt x="757" y="84"/>
                  </a:lnTo>
                  <a:lnTo>
                    <a:pt x="742" y="90"/>
                  </a:lnTo>
                  <a:lnTo>
                    <a:pt x="737" y="90"/>
                  </a:lnTo>
                  <a:lnTo>
                    <a:pt x="734" y="90"/>
                  </a:lnTo>
                  <a:lnTo>
                    <a:pt x="734" y="90"/>
                  </a:lnTo>
                  <a:lnTo>
                    <a:pt x="734" y="90"/>
                  </a:lnTo>
                  <a:lnTo>
                    <a:pt x="734" y="87"/>
                  </a:lnTo>
                  <a:lnTo>
                    <a:pt x="739" y="84"/>
                  </a:lnTo>
                  <a:lnTo>
                    <a:pt x="750" y="78"/>
                  </a:lnTo>
                  <a:lnTo>
                    <a:pt x="761" y="73"/>
                  </a:lnTo>
                  <a:lnTo>
                    <a:pt x="766" y="70"/>
                  </a:lnTo>
                  <a:lnTo>
                    <a:pt x="767" y="68"/>
                  </a:lnTo>
                  <a:lnTo>
                    <a:pt x="767" y="68"/>
                  </a:lnTo>
                  <a:lnTo>
                    <a:pt x="766" y="67"/>
                  </a:lnTo>
                  <a:lnTo>
                    <a:pt x="760" y="65"/>
                  </a:lnTo>
                  <a:lnTo>
                    <a:pt x="742" y="64"/>
                  </a:lnTo>
                  <a:lnTo>
                    <a:pt x="722" y="65"/>
                  </a:lnTo>
                  <a:lnTo>
                    <a:pt x="703" y="67"/>
                  </a:lnTo>
                  <a:lnTo>
                    <a:pt x="703" y="67"/>
                  </a:lnTo>
                  <a:lnTo>
                    <a:pt x="686" y="70"/>
                  </a:lnTo>
                  <a:lnTo>
                    <a:pt x="668" y="74"/>
                  </a:lnTo>
                  <a:lnTo>
                    <a:pt x="653" y="77"/>
                  </a:lnTo>
                  <a:lnTo>
                    <a:pt x="649" y="77"/>
                  </a:lnTo>
                  <a:lnTo>
                    <a:pt x="648" y="75"/>
                  </a:lnTo>
                  <a:lnTo>
                    <a:pt x="648" y="75"/>
                  </a:lnTo>
                  <a:lnTo>
                    <a:pt x="649" y="73"/>
                  </a:lnTo>
                  <a:lnTo>
                    <a:pt x="653" y="70"/>
                  </a:lnTo>
                  <a:lnTo>
                    <a:pt x="670" y="65"/>
                  </a:lnTo>
                  <a:lnTo>
                    <a:pt x="690" y="61"/>
                  </a:lnTo>
                  <a:lnTo>
                    <a:pt x="709" y="58"/>
                  </a:lnTo>
                  <a:lnTo>
                    <a:pt x="709" y="58"/>
                  </a:lnTo>
                  <a:lnTo>
                    <a:pt x="727" y="58"/>
                  </a:lnTo>
                  <a:lnTo>
                    <a:pt x="749" y="58"/>
                  </a:lnTo>
                  <a:lnTo>
                    <a:pt x="769" y="57"/>
                  </a:lnTo>
                  <a:lnTo>
                    <a:pt x="777" y="55"/>
                  </a:lnTo>
                  <a:lnTo>
                    <a:pt x="784" y="54"/>
                  </a:lnTo>
                  <a:lnTo>
                    <a:pt x="784" y="54"/>
                  </a:lnTo>
                  <a:lnTo>
                    <a:pt x="797" y="50"/>
                  </a:lnTo>
                  <a:lnTo>
                    <a:pt x="811" y="47"/>
                  </a:lnTo>
                  <a:lnTo>
                    <a:pt x="823" y="44"/>
                  </a:lnTo>
                  <a:lnTo>
                    <a:pt x="825" y="43"/>
                  </a:lnTo>
                  <a:lnTo>
                    <a:pt x="828" y="41"/>
                  </a:lnTo>
                  <a:lnTo>
                    <a:pt x="828" y="41"/>
                  </a:lnTo>
                  <a:lnTo>
                    <a:pt x="828" y="38"/>
                  </a:lnTo>
                  <a:lnTo>
                    <a:pt x="827" y="37"/>
                  </a:lnTo>
                  <a:lnTo>
                    <a:pt x="820" y="33"/>
                  </a:lnTo>
                  <a:lnTo>
                    <a:pt x="808" y="30"/>
                  </a:lnTo>
                  <a:lnTo>
                    <a:pt x="798" y="30"/>
                  </a:lnTo>
                  <a:lnTo>
                    <a:pt x="798" y="30"/>
                  </a:lnTo>
                  <a:lnTo>
                    <a:pt x="790" y="30"/>
                  </a:lnTo>
                  <a:lnTo>
                    <a:pt x="783" y="28"/>
                  </a:lnTo>
                  <a:lnTo>
                    <a:pt x="779" y="26"/>
                  </a:lnTo>
                  <a:lnTo>
                    <a:pt x="777" y="24"/>
                  </a:lnTo>
                  <a:lnTo>
                    <a:pt x="777" y="23"/>
                  </a:lnTo>
                  <a:lnTo>
                    <a:pt x="777" y="23"/>
                  </a:lnTo>
                  <a:lnTo>
                    <a:pt x="777" y="21"/>
                  </a:lnTo>
                  <a:lnTo>
                    <a:pt x="774" y="18"/>
                  </a:lnTo>
                  <a:lnTo>
                    <a:pt x="769" y="17"/>
                  </a:lnTo>
                  <a:lnTo>
                    <a:pt x="761" y="14"/>
                  </a:lnTo>
                  <a:lnTo>
                    <a:pt x="759" y="13"/>
                  </a:lnTo>
                  <a:lnTo>
                    <a:pt x="757" y="11"/>
                  </a:lnTo>
                  <a:lnTo>
                    <a:pt x="757" y="11"/>
                  </a:lnTo>
                  <a:lnTo>
                    <a:pt x="756" y="10"/>
                  </a:lnTo>
                  <a:lnTo>
                    <a:pt x="750" y="9"/>
                  </a:lnTo>
                  <a:lnTo>
                    <a:pt x="737" y="9"/>
                  </a:lnTo>
                  <a:lnTo>
                    <a:pt x="723" y="9"/>
                  </a:lnTo>
                  <a:lnTo>
                    <a:pt x="716" y="7"/>
                  </a:lnTo>
                  <a:lnTo>
                    <a:pt x="713" y="6"/>
                  </a:lnTo>
                  <a:lnTo>
                    <a:pt x="713" y="6"/>
                  </a:lnTo>
                  <a:lnTo>
                    <a:pt x="705" y="3"/>
                  </a:lnTo>
                  <a:lnTo>
                    <a:pt x="692" y="0"/>
                  </a:lnTo>
                  <a:lnTo>
                    <a:pt x="678" y="0"/>
                  </a:lnTo>
                  <a:lnTo>
                    <a:pt x="663" y="0"/>
                  </a:lnTo>
                  <a:lnTo>
                    <a:pt x="663" y="0"/>
                  </a:lnTo>
                  <a:lnTo>
                    <a:pt x="626" y="1"/>
                  </a:lnTo>
                  <a:lnTo>
                    <a:pt x="596" y="1"/>
                  </a:lnTo>
                  <a:lnTo>
                    <a:pt x="596" y="1"/>
                  </a:lnTo>
                  <a:lnTo>
                    <a:pt x="585" y="4"/>
                  </a:lnTo>
                  <a:lnTo>
                    <a:pt x="579" y="6"/>
                  </a:lnTo>
                  <a:lnTo>
                    <a:pt x="574" y="6"/>
                  </a:lnTo>
                  <a:lnTo>
                    <a:pt x="574" y="6"/>
                  </a:lnTo>
                  <a:lnTo>
                    <a:pt x="568" y="6"/>
                  </a:lnTo>
                  <a:lnTo>
                    <a:pt x="561" y="7"/>
                  </a:lnTo>
                  <a:lnTo>
                    <a:pt x="558" y="10"/>
                  </a:lnTo>
                  <a:lnTo>
                    <a:pt x="557" y="11"/>
                  </a:lnTo>
                  <a:lnTo>
                    <a:pt x="558" y="13"/>
                  </a:lnTo>
                  <a:lnTo>
                    <a:pt x="558" y="13"/>
                  </a:lnTo>
                  <a:lnTo>
                    <a:pt x="561" y="17"/>
                  </a:lnTo>
                  <a:lnTo>
                    <a:pt x="559" y="18"/>
                  </a:lnTo>
                  <a:lnTo>
                    <a:pt x="558" y="21"/>
                  </a:lnTo>
                  <a:lnTo>
                    <a:pt x="555" y="23"/>
                  </a:lnTo>
                  <a:lnTo>
                    <a:pt x="549" y="23"/>
                  </a:lnTo>
                  <a:lnTo>
                    <a:pt x="547" y="21"/>
                  </a:lnTo>
                  <a:lnTo>
                    <a:pt x="547" y="20"/>
                  </a:lnTo>
                  <a:lnTo>
                    <a:pt x="547" y="20"/>
                  </a:lnTo>
                  <a:lnTo>
                    <a:pt x="547" y="17"/>
                  </a:lnTo>
                  <a:lnTo>
                    <a:pt x="545" y="14"/>
                  </a:lnTo>
                  <a:lnTo>
                    <a:pt x="538" y="13"/>
                  </a:lnTo>
                  <a:lnTo>
                    <a:pt x="530" y="11"/>
                  </a:lnTo>
                  <a:lnTo>
                    <a:pt x="525" y="13"/>
                  </a:lnTo>
                  <a:lnTo>
                    <a:pt x="522" y="14"/>
                  </a:lnTo>
                  <a:lnTo>
                    <a:pt x="522" y="14"/>
                  </a:lnTo>
                  <a:lnTo>
                    <a:pt x="518" y="16"/>
                  </a:lnTo>
                  <a:lnTo>
                    <a:pt x="513" y="16"/>
                  </a:lnTo>
                  <a:lnTo>
                    <a:pt x="500" y="14"/>
                  </a:lnTo>
                  <a:lnTo>
                    <a:pt x="487" y="13"/>
                  </a:lnTo>
                  <a:lnTo>
                    <a:pt x="481" y="13"/>
                  </a:lnTo>
                  <a:lnTo>
                    <a:pt x="478" y="14"/>
                  </a:lnTo>
                  <a:lnTo>
                    <a:pt x="478" y="14"/>
                  </a:lnTo>
                  <a:lnTo>
                    <a:pt x="476" y="16"/>
                  </a:lnTo>
                  <a:lnTo>
                    <a:pt x="470" y="17"/>
                  </a:lnTo>
                  <a:lnTo>
                    <a:pt x="454" y="18"/>
                  </a:lnTo>
                  <a:lnTo>
                    <a:pt x="437" y="20"/>
                  </a:lnTo>
                  <a:lnTo>
                    <a:pt x="426" y="20"/>
                  </a:lnTo>
                  <a:lnTo>
                    <a:pt x="426" y="20"/>
                  </a:lnTo>
                  <a:lnTo>
                    <a:pt x="423" y="21"/>
                  </a:lnTo>
                  <a:lnTo>
                    <a:pt x="423" y="23"/>
                  </a:lnTo>
                  <a:lnTo>
                    <a:pt x="430" y="27"/>
                  </a:lnTo>
                  <a:lnTo>
                    <a:pt x="439" y="31"/>
                  </a:lnTo>
                  <a:lnTo>
                    <a:pt x="441" y="33"/>
                  </a:lnTo>
                  <a:lnTo>
                    <a:pt x="441" y="36"/>
                  </a:lnTo>
                  <a:lnTo>
                    <a:pt x="441" y="36"/>
                  </a:lnTo>
                  <a:lnTo>
                    <a:pt x="440" y="37"/>
                  </a:lnTo>
                  <a:lnTo>
                    <a:pt x="436" y="37"/>
                  </a:lnTo>
                  <a:lnTo>
                    <a:pt x="424" y="38"/>
                  </a:lnTo>
                  <a:lnTo>
                    <a:pt x="414" y="40"/>
                  </a:lnTo>
                  <a:lnTo>
                    <a:pt x="413" y="41"/>
                  </a:lnTo>
                  <a:lnTo>
                    <a:pt x="413" y="44"/>
                  </a:lnTo>
                  <a:lnTo>
                    <a:pt x="413" y="44"/>
                  </a:lnTo>
                  <a:lnTo>
                    <a:pt x="417" y="47"/>
                  </a:lnTo>
                  <a:lnTo>
                    <a:pt x="421" y="50"/>
                  </a:lnTo>
                  <a:lnTo>
                    <a:pt x="433" y="55"/>
                  </a:lnTo>
                  <a:lnTo>
                    <a:pt x="444" y="61"/>
                  </a:lnTo>
                  <a:lnTo>
                    <a:pt x="454" y="70"/>
                  </a:lnTo>
                  <a:lnTo>
                    <a:pt x="454" y="70"/>
                  </a:lnTo>
                  <a:lnTo>
                    <a:pt x="457" y="73"/>
                  </a:lnTo>
                  <a:lnTo>
                    <a:pt x="457" y="74"/>
                  </a:lnTo>
                  <a:lnTo>
                    <a:pt x="456" y="75"/>
                  </a:lnTo>
                  <a:lnTo>
                    <a:pt x="453" y="74"/>
                  </a:lnTo>
                  <a:lnTo>
                    <a:pt x="443" y="71"/>
                  </a:lnTo>
                  <a:lnTo>
                    <a:pt x="433" y="65"/>
                  </a:lnTo>
                  <a:lnTo>
                    <a:pt x="433" y="65"/>
                  </a:lnTo>
                  <a:lnTo>
                    <a:pt x="429" y="63"/>
                  </a:lnTo>
                  <a:lnTo>
                    <a:pt x="423" y="61"/>
                  </a:lnTo>
                  <a:lnTo>
                    <a:pt x="413" y="58"/>
                  </a:lnTo>
                  <a:lnTo>
                    <a:pt x="404" y="57"/>
                  </a:lnTo>
                  <a:lnTo>
                    <a:pt x="400" y="54"/>
                  </a:lnTo>
                  <a:lnTo>
                    <a:pt x="397" y="53"/>
                  </a:lnTo>
                  <a:lnTo>
                    <a:pt x="397" y="53"/>
                  </a:lnTo>
                  <a:lnTo>
                    <a:pt x="394" y="50"/>
                  </a:lnTo>
                  <a:lnTo>
                    <a:pt x="389" y="47"/>
                  </a:lnTo>
                  <a:lnTo>
                    <a:pt x="376" y="43"/>
                  </a:lnTo>
                  <a:lnTo>
                    <a:pt x="363" y="41"/>
                  </a:lnTo>
                  <a:lnTo>
                    <a:pt x="357" y="41"/>
                  </a:lnTo>
                  <a:lnTo>
                    <a:pt x="355" y="43"/>
                  </a:lnTo>
                  <a:lnTo>
                    <a:pt x="355" y="43"/>
                  </a:lnTo>
                  <a:lnTo>
                    <a:pt x="353" y="46"/>
                  </a:lnTo>
                  <a:lnTo>
                    <a:pt x="353" y="47"/>
                  </a:lnTo>
                  <a:lnTo>
                    <a:pt x="360" y="54"/>
                  </a:lnTo>
                  <a:lnTo>
                    <a:pt x="370" y="60"/>
                  </a:lnTo>
                  <a:lnTo>
                    <a:pt x="373" y="63"/>
                  </a:lnTo>
                  <a:lnTo>
                    <a:pt x="375" y="65"/>
                  </a:lnTo>
                  <a:lnTo>
                    <a:pt x="375" y="65"/>
                  </a:lnTo>
                  <a:lnTo>
                    <a:pt x="373" y="67"/>
                  </a:lnTo>
                  <a:lnTo>
                    <a:pt x="370" y="67"/>
                  </a:lnTo>
                  <a:lnTo>
                    <a:pt x="365" y="67"/>
                  </a:lnTo>
                  <a:lnTo>
                    <a:pt x="356" y="65"/>
                  </a:lnTo>
                  <a:lnTo>
                    <a:pt x="352" y="65"/>
                  </a:lnTo>
                  <a:lnTo>
                    <a:pt x="352" y="65"/>
                  </a:lnTo>
                  <a:lnTo>
                    <a:pt x="350" y="65"/>
                  </a:lnTo>
                  <a:lnTo>
                    <a:pt x="347" y="64"/>
                  </a:lnTo>
                  <a:lnTo>
                    <a:pt x="339" y="58"/>
                  </a:lnTo>
                  <a:lnTo>
                    <a:pt x="330" y="53"/>
                  </a:lnTo>
                  <a:lnTo>
                    <a:pt x="326" y="50"/>
                  </a:lnTo>
                  <a:lnTo>
                    <a:pt x="322" y="50"/>
                  </a:lnTo>
                  <a:lnTo>
                    <a:pt x="322" y="50"/>
                  </a:lnTo>
                  <a:lnTo>
                    <a:pt x="319" y="50"/>
                  </a:lnTo>
                  <a:lnTo>
                    <a:pt x="318" y="51"/>
                  </a:lnTo>
                  <a:lnTo>
                    <a:pt x="318" y="55"/>
                  </a:lnTo>
                  <a:lnTo>
                    <a:pt x="319" y="61"/>
                  </a:lnTo>
                  <a:lnTo>
                    <a:pt x="320" y="70"/>
                  </a:lnTo>
                  <a:lnTo>
                    <a:pt x="320" y="70"/>
                  </a:lnTo>
                  <a:lnTo>
                    <a:pt x="320" y="74"/>
                  </a:lnTo>
                  <a:lnTo>
                    <a:pt x="318" y="78"/>
                  </a:lnTo>
                  <a:lnTo>
                    <a:pt x="312" y="83"/>
                  </a:lnTo>
                  <a:lnTo>
                    <a:pt x="308" y="84"/>
                  </a:lnTo>
                  <a:lnTo>
                    <a:pt x="306" y="84"/>
                  </a:lnTo>
                  <a:lnTo>
                    <a:pt x="308" y="81"/>
                  </a:lnTo>
                  <a:lnTo>
                    <a:pt x="308" y="81"/>
                  </a:lnTo>
                  <a:lnTo>
                    <a:pt x="309" y="77"/>
                  </a:lnTo>
                  <a:lnTo>
                    <a:pt x="309" y="73"/>
                  </a:lnTo>
                  <a:lnTo>
                    <a:pt x="309" y="63"/>
                  </a:lnTo>
                  <a:lnTo>
                    <a:pt x="308" y="58"/>
                  </a:lnTo>
                  <a:lnTo>
                    <a:pt x="305" y="54"/>
                  </a:lnTo>
                  <a:lnTo>
                    <a:pt x="302" y="50"/>
                  </a:lnTo>
                  <a:lnTo>
                    <a:pt x="299" y="48"/>
                  </a:lnTo>
                  <a:lnTo>
                    <a:pt x="299" y="48"/>
                  </a:lnTo>
                  <a:lnTo>
                    <a:pt x="295" y="47"/>
                  </a:lnTo>
                  <a:lnTo>
                    <a:pt x="289" y="48"/>
                  </a:lnTo>
                  <a:lnTo>
                    <a:pt x="276" y="51"/>
                  </a:lnTo>
                  <a:lnTo>
                    <a:pt x="262" y="54"/>
                  </a:lnTo>
                  <a:lnTo>
                    <a:pt x="251" y="55"/>
                  </a:lnTo>
                  <a:lnTo>
                    <a:pt x="251" y="55"/>
                  </a:lnTo>
                  <a:lnTo>
                    <a:pt x="239" y="57"/>
                  </a:lnTo>
                  <a:lnTo>
                    <a:pt x="231" y="58"/>
                  </a:lnTo>
                  <a:lnTo>
                    <a:pt x="228" y="60"/>
                  </a:lnTo>
                  <a:lnTo>
                    <a:pt x="227" y="61"/>
                  </a:lnTo>
                  <a:lnTo>
                    <a:pt x="228" y="64"/>
                  </a:lnTo>
                  <a:lnTo>
                    <a:pt x="231" y="67"/>
                  </a:lnTo>
                  <a:lnTo>
                    <a:pt x="231" y="67"/>
                  </a:lnTo>
                  <a:lnTo>
                    <a:pt x="234" y="68"/>
                  </a:lnTo>
                  <a:lnTo>
                    <a:pt x="235" y="71"/>
                  </a:lnTo>
                  <a:lnTo>
                    <a:pt x="235" y="73"/>
                  </a:lnTo>
                  <a:lnTo>
                    <a:pt x="234" y="73"/>
                  </a:lnTo>
                  <a:lnTo>
                    <a:pt x="228" y="73"/>
                  </a:lnTo>
                  <a:lnTo>
                    <a:pt x="224" y="71"/>
                  </a:lnTo>
                  <a:lnTo>
                    <a:pt x="221" y="70"/>
                  </a:lnTo>
                  <a:lnTo>
                    <a:pt x="221" y="70"/>
                  </a:lnTo>
                  <a:lnTo>
                    <a:pt x="215" y="67"/>
                  </a:lnTo>
                  <a:lnTo>
                    <a:pt x="209" y="67"/>
                  </a:lnTo>
                  <a:lnTo>
                    <a:pt x="195" y="67"/>
                  </a:lnTo>
                  <a:lnTo>
                    <a:pt x="185" y="71"/>
                  </a:lnTo>
                  <a:lnTo>
                    <a:pt x="184" y="73"/>
                  </a:lnTo>
                  <a:lnTo>
                    <a:pt x="184" y="74"/>
                  </a:lnTo>
                  <a:lnTo>
                    <a:pt x="184" y="74"/>
                  </a:lnTo>
                  <a:lnTo>
                    <a:pt x="188" y="80"/>
                  </a:lnTo>
                  <a:lnTo>
                    <a:pt x="191" y="87"/>
                  </a:lnTo>
                  <a:lnTo>
                    <a:pt x="191" y="92"/>
                  </a:lnTo>
                  <a:lnTo>
                    <a:pt x="190" y="98"/>
                  </a:lnTo>
                  <a:lnTo>
                    <a:pt x="190" y="98"/>
                  </a:lnTo>
                  <a:lnTo>
                    <a:pt x="187" y="100"/>
                  </a:lnTo>
                  <a:lnTo>
                    <a:pt x="184" y="100"/>
                  </a:lnTo>
                  <a:lnTo>
                    <a:pt x="177" y="98"/>
                  </a:lnTo>
                  <a:lnTo>
                    <a:pt x="168" y="95"/>
                  </a:lnTo>
                  <a:lnTo>
                    <a:pt x="163" y="94"/>
                  </a:lnTo>
                  <a:lnTo>
                    <a:pt x="158" y="94"/>
                  </a:lnTo>
                  <a:lnTo>
                    <a:pt x="158" y="94"/>
                  </a:lnTo>
                  <a:lnTo>
                    <a:pt x="151" y="95"/>
                  </a:lnTo>
                  <a:lnTo>
                    <a:pt x="141" y="100"/>
                  </a:lnTo>
                  <a:lnTo>
                    <a:pt x="116" y="111"/>
                  </a:lnTo>
                  <a:lnTo>
                    <a:pt x="103" y="118"/>
                  </a:lnTo>
                  <a:lnTo>
                    <a:pt x="93" y="124"/>
                  </a:lnTo>
                  <a:lnTo>
                    <a:pt x="87" y="129"/>
                  </a:lnTo>
                  <a:lnTo>
                    <a:pt x="86" y="131"/>
                  </a:lnTo>
                  <a:lnTo>
                    <a:pt x="86" y="134"/>
                  </a:lnTo>
                  <a:lnTo>
                    <a:pt x="86" y="134"/>
                  </a:lnTo>
                  <a:lnTo>
                    <a:pt x="89" y="135"/>
                  </a:lnTo>
                  <a:lnTo>
                    <a:pt x="91" y="137"/>
                  </a:lnTo>
                  <a:lnTo>
                    <a:pt x="103" y="138"/>
                  </a:lnTo>
                  <a:lnTo>
                    <a:pt x="116" y="138"/>
                  </a:lnTo>
                  <a:lnTo>
                    <a:pt x="121" y="138"/>
                  </a:lnTo>
                  <a:lnTo>
                    <a:pt x="126" y="139"/>
                  </a:lnTo>
                  <a:lnTo>
                    <a:pt x="126" y="139"/>
                  </a:lnTo>
                  <a:lnTo>
                    <a:pt x="127" y="142"/>
                  </a:lnTo>
                  <a:lnTo>
                    <a:pt x="128" y="145"/>
                  </a:lnTo>
                  <a:lnTo>
                    <a:pt x="127" y="149"/>
                  </a:lnTo>
                  <a:lnTo>
                    <a:pt x="126" y="154"/>
                  </a:lnTo>
                  <a:lnTo>
                    <a:pt x="120" y="162"/>
                  </a:lnTo>
                  <a:lnTo>
                    <a:pt x="111" y="169"/>
                  </a:lnTo>
                  <a:lnTo>
                    <a:pt x="111" y="169"/>
                  </a:lnTo>
                  <a:lnTo>
                    <a:pt x="107" y="171"/>
                  </a:lnTo>
                  <a:lnTo>
                    <a:pt x="100" y="172"/>
                  </a:lnTo>
                  <a:lnTo>
                    <a:pt x="83" y="172"/>
                  </a:lnTo>
                  <a:lnTo>
                    <a:pt x="69" y="174"/>
                  </a:lnTo>
                  <a:lnTo>
                    <a:pt x="63" y="175"/>
                  </a:lnTo>
                  <a:lnTo>
                    <a:pt x="62" y="178"/>
                  </a:lnTo>
                  <a:lnTo>
                    <a:pt x="62" y="178"/>
                  </a:lnTo>
                  <a:lnTo>
                    <a:pt x="60" y="179"/>
                  </a:lnTo>
                  <a:lnTo>
                    <a:pt x="59" y="181"/>
                  </a:lnTo>
                  <a:lnTo>
                    <a:pt x="52" y="184"/>
                  </a:lnTo>
                  <a:lnTo>
                    <a:pt x="30" y="188"/>
                  </a:lnTo>
                  <a:lnTo>
                    <a:pt x="19" y="191"/>
                  </a:lnTo>
                  <a:lnTo>
                    <a:pt x="9" y="193"/>
                  </a:lnTo>
                  <a:lnTo>
                    <a:pt x="3" y="196"/>
                  </a:lnTo>
                  <a:lnTo>
                    <a:pt x="0" y="199"/>
                  </a:lnTo>
                  <a:lnTo>
                    <a:pt x="0" y="202"/>
                  </a:lnTo>
                  <a:lnTo>
                    <a:pt x="0" y="202"/>
                  </a:lnTo>
                  <a:lnTo>
                    <a:pt x="0" y="205"/>
                  </a:lnTo>
                  <a:lnTo>
                    <a:pt x="2" y="209"/>
                  </a:lnTo>
                  <a:lnTo>
                    <a:pt x="6" y="212"/>
                  </a:lnTo>
                  <a:lnTo>
                    <a:pt x="10" y="213"/>
                  </a:lnTo>
                  <a:lnTo>
                    <a:pt x="10" y="213"/>
                  </a:lnTo>
                  <a:lnTo>
                    <a:pt x="23" y="215"/>
                  </a:lnTo>
                  <a:lnTo>
                    <a:pt x="30" y="216"/>
                  </a:lnTo>
                  <a:lnTo>
                    <a:pt x="33" y="218"/>
                  </a:lnTo>
                  <a:lnTo>
                    <a:pt x="36" y="220"/>
                  </a:lnTo>
                  <a:lnTo>
                    <a:pt x="36" y="220"/>
                  </a:lnTo>
                  <a:lnTo>
                    <a:pt x="40" y="223"/>
                  </a:lnTo>
                  <a:lnTo>
                    <a:pt x="44" y="226"/>
                  </a:lnTo>
                  <a:lnTo>
                    <a:pt x="56" y="228"/>
                  </a:lnTo>
                  <a:lnTo>
                    <a:pt x="67" y="228"/>
                  </a:lnTo>
                  <a:lnTo>
                    <a:pt x="80" y="225"/>
                  </a:lnTo>
                  <a:lnTo>
                    <a:pt x="80" y="225"/>
                  </a:lnTo>
                  <a:lnTo>
                    <a:pt x="86" y="222"/>
                  </a:lnTo>
                  <a:lnTo>
                    <a:pt x="90" y="222"/>
                  </a:lnTo>
                  <a:lnTo>
                    <a:pt x="94" y="222"/>
                  </a:lnTo>
                  <a:lnTo>
                    <a:pt x="99" y="223"/>
                  </a:lnTo>
                  <a:lnTo>
                    <a:pt x="101" y="225"/>
                  </a:lnTo>
                  <a:lnTo>
                    <a:pt x="103" y="228"/>
                  </a:lnTo>
                  <a:lnTo>
                    <a:pt x="104" y="230"/>
                  </a:lnTo>
                  <a:lnTo>
                    <a:pt x="106" y="233"/>
                  </a:lnTo>
                  <a:lnTo>
                    <a:pt x="106" y="233"/>
                  </a:lnTo>
                  <a:lnTo>
                    <a:pt x="103" y="236"/>
                  </a:lnTo>
                  <a:lnTo>
                    <a:pt x="100" y="236"/>
                  </a:lnTo>
                  <a:lnTo>
                    <a:pt x="87" y="236"/>
                  </a:lnTo>
                  <a:lnTo>
                    <a:pt x="73" y="235"/>
                  </a:lnTo>
                  <a:lnTo>
                    <a:pt x="66" y="235"/>
                  </a:lnTo>
                  <a:lnTo>
                    <a:pt x="62" y="236"/>
                  </a:lnTo>
                  <a:lnTo>
                    <a:pt x="62" y="236"/>
                  </a:lnTo>
                  <a:lnTo>
                    <a:pt x="57" y="239"/>
                  </a:lnTo>
                  <a:lnTo>
                    <a:pt x="52" y="239"/>
                  </a:lnTo>
                  <a:lnTo>
                    <a:pt x="37" y="240"/>
                  </a:lnTo>
                  <a:lnTo>
                    <a:pt x="26" y="240"/>
                  </a:lnTo>
                  <a:lnTo>
                    <a:pt x="23" y="242"/>
                  </a:lnTo>
                  <a:lnTo>
                    <a:pt x="23" y="245"/>
                  </a:lnTo>
                  <a:lnTo>
                    <a:pt x="23" y="245"/>
                  </a:lnTo>
                  <a:lnTo>
                    <a:pt x="23" y="246"/>
                  </a:lnTo>
                  <a:lnTo>
                    <a:pt x="26" y="248"/>
                  </a:lnTo>
                  <a:lnTo>
                    <a:pt x="33" y="249"/>
                  </a:lnTo>
                  <a:lnTo>
                    <a:pt x="52" y="252"/>
                  </a:lnTo>
                  <a:lnTo>
                    <a:pt x="52" y="252"/>
                  </a:lnTo>
                  <a:lnTo>
                    <a:pt x="54" y="253"/>
                  </a:lnTo>
                  <a:lnTo>
                    <a:pt x="57" y="255"/>
                  </a:lnTo>
                  <a:lnTo>
                    <a:pt x="57" y="256"/>
                  </a:lnTo>
                  <a:lnTo>
                    <a:pt x="56" y="257"/>
                  </a:lnTo>
                  <a:lnTo>
                    <a:pt x="53" y="260"/>
                  </a:lnTo>
                  <a:lnTo>
                    <a:pt x="52" y="265"/>
                  </a:lnTo>
                  <a:lnTo>
                    <a:pt x="52" y="265"/>
                  </a:lnTo>
                  <a:lnTo>
                    <a:pt x="53" y="267"/>
                  </a:lnTo>
                  <a:lnTo>
                    <a:pt x="56" y="269"/>
                  </a:lnTo>
                  <a:lnTo>
                    <a:pt x="63" y="272"/>
                  </a:lnTo>
                  <a:lnTo>
                    <a:pt x="72" y="275"/>
                  </a:lnTo>
                  <a:lnTo>
                    <a:pt x="72" y="275"/>
                  </a:lnTo>
                  <a:lnTo>
                    <a:pt x="81" y="279"/>
                  </a:lnTo>
                  <a:lnTo>
                    <a:pt x="91" y="282"/>
                  </a:lnTo>
                  <a:lnTo>
                    <a:pt x="97" y="282"/>
                  </a:lnTo>
                  <a:lnTo>
                    <a:pt x="99" y="280"/>
                  </a:lnTo>
                  <a:lnTo>
                    <a:pt x="97" y="277"/>
                  </a:lnTo>
                  <a:lnTo>
                    <a:pt x="97" y="277"/>
                  </a:lnTo>
                  <a:lnTo>
                    <a:pt x="96" y="276"/>
                  </a:lnTo>
                  <a:lnTo>
                    <a:pt x="96" y="275"/>
                  </a:lnTo>
                  <a:lnTo>
                    <a:pt x="99" y="273"/>
                  </a:lnTo>
                  <a:lnTo>
                    <a:pt x="101" y="273"/>
                  </a:lnTo>
                  <a:lnTo>
                    <a:pt x="108" y="273"/>
                  </a:lnTo>
                  <a:lnTo>
                    <a:pt x="113" y="276"/>
                  </a:lnTo>
                  <a:lnTo>
                    <a:pt x="113" y="276"/>
                  </a:lnTo>
                  <a:lnTo>
                    <a:pt x="114" y="277"/>
                  </a:lnTo>
                  <a:lnTo>
                    <a:pt x="117" y="277"/>
                  </a:lnTo>
                  <a:lnTo>
                    <a:pt x="121" y="275"/>
                  </a:lnTo>
                  <a:lnTo>
                    <a:pt x="127" y="272"/>
                  </a:lnTo>
                  <a:lnTo>
                    <a:pt x="131" y="272"/>
                  </a:lnTo>
                  <a:lnTo>
                    <a:pt x="134" y="272"/>
                  </a:lnTo>
                  <a:lnTo>
                    <a:pt x="134" y="272"/>
                  </a:lnTo>
                  <a:lnTo>
                    <a:pt x="137" y="272"/>
                  </a:lnTo>
                  <a:lnTo>
                    <a:pt x="140" y="272"/>
                  </a:lnTo>
                  <a:lnTo>
                    <a:pt x="145" y="269"/>
                  </a:lnTo>
                  <a:lnTo>
                    <a:pt x="148" y="267"/>
                  </a:lnTo>
                  <a:lnTo>
                    <a:pt x="151" y="267"/>
                  </a:lnTo>
                  <a:lnTo>
                    <a:pt x="154" y="269"/>
                  </a:lnTo>
                  <a:lnTo>
                    <a:pt x="154" y="269"/>
                  </a:lnTo>
                  <a:lnTo>
                    <a:pt x="164" y="272"/>
                  </a:lnTo>
                  <a:lnTo>
                    <a:pt x="178" y="275"/>
                  </a:lnTo>
                  <a:lnTo>
                    <a:pt x="194" y="277"/>
                  </a:lnTo>
                  <a:lnTo>
                    <a:pt x="205" y="282"/>
                  </a:lnTo>
                  <a:lnTo>
                    <a:pt x="205" y="282"/>
                  </a:lnTo>
                  <a:lnTo>
                    <a:pt x="215" y="286"/>
                  </a:lnTo>
                  <a:lnTo>
                    <a:pt x="224" y="289"/>
                  </a:lnTo>
                  <a:lnTo>
                    <a:pt x="229" y="293"/>
                  </a:lnTo>
                  <a:lnTo>
                    <a:pt x="231" y="296"/>
                  </a:lnTo>
                  <a:lnTo>
                    <a:pt x="231" y="299"/>
                  </a:lnTo>
                  <a:lnTo>
                    <a:pt x="231" y="299"/>
                  </a:lnTo>
                  <a:lnTo>
                    <a:pt x="231" y="302"/>
                  </a:lnTo>
                  <a:lnTo>
                    <a:pt x="232" y="304"/>
                  </a:lnTo>
                  <a:lnTo>
                    <a:pt x="237" y="310"/>
                  </a:lnTo>
                  <a:lnTo>
                    <a:pt x="244" y="316"/>
                  </a:lnTo>
                  <a:lnTo>
                    <a:pt x="254" y="320"/>
                  </a:lnTo>
                  <a:lnTo>
                    <a:pt x="254" y="320"/>
                  </a:lnTo>
                  <a:lnTo>
                    <a:pt x="258" y="323"/>
                  </a:lnTo>
                  <a:lnTo>
                    <a:pt x="261" y="326"/>
                  </a:lnTo>
                  <a:lnTo>
                    <a:pt x="266" y="331"/>
                  </a:lnTo>
                  <a:lnTo>
                    <a:pt x="268" y="340"/>
                  </a:lnTo>
                  <a:lnTo>
                    <a:pt x="268" y="346"/>
                  </a:lnTo>
                  <a:lnTo>
                    <a:pt x="268" y="346"/>
                  </a:lnTo>
                  <a:lnTo>
                    <a:pt x="268" y="349"/>
                  </a:lnTo>
                  <a:lnTo>
                    <a:pt x="271" y="351"/>
                  </a:lnTo>
                  <a:lnTo>
                    <a:pt x="275" y="357"/>
                  </a:lnTo>
                  <a:lnTo>
                    <a:pt x="279" y="360"/>
                  </a:lnTo>
                  <a:lnTo>
                    <a:pt x="279" y="363"/>
                  </a:lnTo>
                  <a:lnTo>
                    <a:pt x="279" y="364"/>
                  </a:lnTo>
                  <a:lnTo>
                    <a:pt x="279" y="364"/>
                  </a:lnTo>
                  <a:lnTo>
                    <a:pt x="279" y="367"/>
                  </a:lnTo>
                  <a:lnTo>
                    <a:pt x="279" y="370"/>
                  </a:lnTo>
                  <a:lnTo>
                    <a:pt x="282" y="376"/>
                  </a:lnTo>
                  <a:lnTo>
                    <a:pt x="288" y="380"/>
                  </a:lnTo>
                  <a:lnTo>
                    <a:pt x="288" y="380"/>
                  </a:lnTo>
                  <a:lnTo>
                    <a:pt x="289" y="383"/>
                  </a:lnTo>
                  <a:lnTo>
                    <a:pt x="289" y="386"/>
                  </a:lnTo>
                  <a:lnTo>
                    <a:pt x="285" y="391"/>
                  </a:lnTo>
                  <a:lnTo>
                    <a:pt x="279" y="395"/>
                  </a:lnTo>
                  <a:lnTo>
                    <a:pt x="279" y="398"/>
                  </a:lnTo>
                  <a:lnTo>
                    <a:pt x="279" y="400"/>
                  </a:lnTo>
                  <a:lnTo>
                    <a:pt x="279" y="400"/>
                  </a:lnTo>
                  <a:lnTo>
                    <a:pt x="281" y="403"/>
                  </a:lnTo>
                  <a:lnTo>
                    <a:pt x="281" y="405"/>
                  </a:lnTo>
                  <a:lnTo>
                    <a:pt x="279" y="413"/>
                  </a:lnTo>
                  <a:lnTo>
                    <a:pt x="279" y="415"/>
                  </a:lnTo>
                  <a:lnTo>
                    <a:pt x="281" y="418"/>
                  </a:lnTo>
                  <a:lnTo>
                    <a:pt x="282" y="421"/>
                  </a:lnTo>
                  <a:lnTo>
                    <a:pt x="288" y="423"/>
                  </a:lnTo>
                  <a:lnTo>
                    <a:pt x="288" y="423"/>
                  </a:lnTo>
                  <a:lnTo>
                    <a:pt x="292" y="423"/>
                  </a:lnTo>
                  <a:lnTo>
                    <a:pt x="296" y="421"/>
                  </a:lnTo>
                  <a:lnTo>
                    <a:pt x="301" y="418"/>
                  </a:lnTo>
                  <a:lnTo>
                    <a:pt x="305" y="414"/>
                  </a:lnTo>
                  <a:lnTo>
                    <a:pt x="308" y="413"/>
                  </a:lnTo>
                  <a:lnTo>
                    <a:pt x="312" y="411"/>
                  </a:lnTo>
                  <a:lnTo>
                    <a:pt x="312" y="411"/>
                  </a:lnTo>
                  <a:lnTo>
                    <a:pt x="315" y="413"/>
                  </a:lnTo>
                  <a:lnTo>
                    <a:pt x="316" y="413"/>
                  </a:lnTo>
                  <a:lnTo>
                    <a:pt x="316" y="415"/>
                  </a:lnTo>
                  <a:lnTo>
                    <a:pt x="316" y="417"/>
                  </a:lnTo>
                  <a:lnTo>
                    <a:pt x="315" y="423"/>
                  </a:lnTo>
                  <a:lnTo>
                    <a:pt x="315" y="425"/>
                  </a:lnTo>
                  <a:lnTo>
                    <a:pt x="318" y="428"/>
                  </a:lnTo>
                  <a:lnTo>
                    <a:pt x="318" y="428"/>
                  </a:lnTo>
                  <a:lnTo>
                    <a:pt x="323" y="431"/>
                  </a:lnTo>
                  <a:lnTo>
                    <a:pt x="330" y="434"/>
                  </a:lnTo>
                  <a:lnTo>
                    <a:pt x="339" y="437"/>
                  </a:lnTo>
                  <a:lnTo>
                    <a:pt x="347" y="442"/>
                  </a:lnTo>
                  <a:lnTo>
                    <a:pt x="347" y="442"/>
                  </a:lnTo>
                  <a:lnTo>
                    <a:pt x="352" y="445"/>
                  </a:lnTo>
                  <a:lnTo>
                    <a:pt x="353" y="448"/>
                  </a:lnTo>
                  <a:lnTo>
                    <a:pt x="353" y="451"/>
                  </a:lnTo>
                  <a:lnTo>
                    <a:pt x="353" y="452"/>
                  </a:lnTo>
                  <a:lnTo>
                    <a:pt x="352" y="452"/>
                  </a:lnTo>
                  <a:lnTo>
                    <a:pt x="349" y="452"/>
                  </a:lnTo>
                  <a:lnTo>
                    <a:pt x="342" y="450"/>
                  </a:lnTo>
                  <a:lnTo>
                    <a:pt x="342" y="450"/>
                  </a:lnTo>
                  <a:lnTo>
                    <a:pt x="336" y="447"/>
                  </a:lnTo>
                  <a:lnTo>
                    <a:pt x="330" y="445"/>
                  </a:lnTo>
                  <a:lnTo>
                    <a:pt x="316" y="444"/>
                  </a:lnTo>
                  <a:lnTo>
                    <a:pt x="303" y="444"/>
                  </a:lnTo>
                  <a:lnTo>
                    <a:pt x="299" y="445"/>
                  </a:lnTo>
                  <a:lnTo>
                    <a:pt x="299" y="445"/>
                  </a:lnTo>
                  <a:lnTo>
                    <a:pt x="299" y="445"/>
                  </a:lnTo>
                  <a:lnTo>
                    <a:pt x="303" y="451"/>
                  </a:lnTo>
                  <a:lnTo>
                    <a:pt x="318" y="458"/>
                  </a:lnTo>
                  <a:lnTo>
                    <a:pt x="332" y="464"/>
                  </a:lnTo>
                  <a:lnTo>
                    <a:pt x="338" y="465"/>
                  </a:lnTo>
                  <a:lnTo>
                    <a:pt x="342" y="465"/>
                  </a:lnTo>
                  <a:lnTo>
                    <a:pt x="342" y="465"/>
                  </a:lnTo>
                  <a:lnTo>
                    <a:pt x="345" y="465"/>
                  </a:lnTo>
                  <a:lnTo>
                    <a:pt x="347" y="467"/>
                  </a:lnTo>
                  <a:lnTo>
                    <a:pt x="353" y="471"/>
                  </a:lnTo>
                  <a:lnTo>
                    <a:pt x="356" y="477"/>
                  </a:lnTo>
                  <a:lnTo>
                    <a:pt x="357" y="479"/>
                  </a:lnTo>
                  <a:lnTo>
                    <a:pt x="356" y="482"/>
                  </a:lnTo>
                  <a:lnTo>
                    <a:pt x="356" y="482"/>
                  </a:lnTo>
                  <a:lnTo>
                    <a:pt x="353" y="487"/>
                  </a:lnTo>
                  <a:lnTo>
                    <a:pt x="353" y="494"/>
                  </a:lnTo>
                  <a:lnTo>
                    <a:pt x="353" y="505"/>
                  </a:lnTo>
                  <a:lnTo>
                    <a:pt x="353" y="505"/>
                  </a:lnTo>
                  <a:lnTo>
                    <a:pt x="352" y="506"/>
                  </a:lnTo>
                  <a:lnTo>
                    <a:pt x="350" y="506"/>
                  </a:lnTo>
                  <a:lnTo>
                    <a:pt x="345" y="506"/>
                  </a:lnTo>
                  <a:lnTo>
                    <a:pt x="339" y="505"/>
                  </a:lnTo>
                  <a:lnTo>
                    <a:pt x="332" y="505"/>
                  </a:lnTo>
                  <a:lnTo>
                    <a:pt x="332" y="505"/>
                  </a:lnTo>
                  <a:lnTo>
                    <a:pt x="328" y="506"/>
                  </a:lnTo>
                  <a:lnTo>
                    <a:pt x="323" y="508"/>
                  </a:lnTo>
                  <a:lnTo>
                    <a:pt x="320" y="512"/>
                  </a:lnTo>
                  <a:lnTo>
                    <a:pt x="319" y="516"/>
                  </a:lnTo>
                  <a:lnTo>
                    <a:pt x="319" y="516"/>
                  </a:lnTo>
                  <a:lnTo>
                    <a:pt x="319" y="519"/>
                  </a:lnTo>
                  <a:lnTo>
                    <a:pt x="318" y="522"/>
                  </a:lnTo>
                  <a:lnTo>
                    <a:pt x="313" y="528"/>
                  </a:lnTo>
                  <a:lnTo>
                    <a:pt x="309" y="533"/>
                  </a:lnTo>
                  <a:lnTo>
                    <a:pt x="308" y="536"/>
                  </a:lnTo>
                  <a:lnTo>
                    <a:pt x="306" y="541"/>
                  </a:lnTo>
                  <a:lnTo>
                    <a:pt x="306" y="541"/>
                  </a:lnTo>
                  <a:lnTo>
                    <a:pt x="306" y="543"/>
                  </a:lnTo>
                  <a:lnTo>
                    <a:pt x="308" y="546"/>
                  </a:lnTo>
                  <a:lnTo>
                    <a:pt x="311" y="549"/>
                  </a:lnTo>
                  <a:lnTo>
                    <a:pt x="316" y="552"/>
                  </a:lnTo>
                  <a:lnTo>
                    <a:pt x="322" y="555"/>
                  </a:lnTo>
                  <a:lnTo>
                    <a:pt x="322" y="555"/>
                  </a:lnTo>
                  <a:lnTo>
                    <a:pt x="323" y="556"/>
                  </a:lnTo>
                  <a:lnTo>
                    <a:pt x="322" y="558"/>
                  </a:lnTo>
                  <a:lnTo>
                    <a:pt x="318" y="560"/>
                  </a:lnTo>
                  <a:lnTo>
                    <a:pt x="312" y="563"/>
                  </a:lnTo>
                  <a:lnTo>
                    <a:pt x="311" y="566"/>
                  </a:lnTo>
                  <a:lnTo>
                    <a:pt x="309" y="569"/>
                  </a:lnTo>
                  <a:lnTo>
                    <a:pt x="309" y="569"/>
                  </a:lnTo>
                  <a:lnTo>
                    <a:pt x="309" y="572"/>
                  </a:lnTo>
                  <a:lnTo>
                    <a:pt x="312" y="575"/>
                  </a:lnTo>
                  <a:lnTo>
                    <a:pt x="318" y="582"/>
                  </a:lnTo>
                  <a:lnTo>
                    <a:pt x="325" y="588"/>
                  </a:lnTo>
                  <a:lnTo>
                    <a:pt x="332" y="592"/>
                  </a:lnTo>
                  <a:lnTo>
                    <a:pt x="332" y="592"/>
                  </a:lnTo>
                  <a:lnTo>
                    <a:pt x="333" y="593"/>
                  </a:lnTo>
                  <a:lnTo>
                    <a:pt x="335" y="596"/>
                  </a:lnTo>
                  <a:lnTo>
                    <a:pt x="335" y="603"/>
                  </a:lnTo>
                  <a:lnTo>
                    <a:pt x="333" y="612"/>
                  </a:lnTo>
                  <a:lnTo>
                    <a:pt x="335" y="619"/>
                  </a:lnTo>
                  <a:lnTo>
                    <a:pt x="335" y="619"/>
                  </a:lnTo>
                  <a:lnTo>
                    <a:pt x="336" y="622"/>
                  </a:lnTo>
                  <a:lnTo>
                    <a:pt x="338" y="623"/>
                  </a:lnTo>
                  <a:lnTo>
                    <a:pt x="340" y="623"/>
                  </a:lnTo>
                  <a:lnTo>
                    <a:pt x="343" y="623"/>
                  </a:lnTo>
                  <a:lnTo>
                    <a:pt x="343" y="625"/>
                  </a:lnTo>
                  <a:lnTo>
                    <a:pt x="345" y="627"/>
                  </a:lnTo>
                  <a:lnTo>
                    <a:pt x="345" y="627"/>
                  </a:lnTo>
                  <a:lnTo>
                    <a:pt x="345" y="632"/>
                  </a:lnTo>
                  <a:lnTo>
                    <a:pt x="345" y="634"/>
                  </a:lnTo>
                  <a:lnTo>
                    <a:pt x="347" y="637"/>
                  </a:lnTo>
                  <a:lnTo>
                    <a:pt x="350" y="640"/>
                  </a:lnTo>
                  <a:lnTo>
                    <a:pt x="352" y="644"/>
                  </a:lnTo>
                  <a:lnTo>
                    <a:pt x="352" y="644"/>
                  </a:lnTo>
                  <a:lnTo>
                    <a:pt x="353" y="646"/>
                  </a:lnTo>
                  <a:lnTo>
                    <a:pt x="355" y="647"/>
                  </a:lnTo>
                  <a:lnTo>
                    <a:pt x="359" y="650"/>
                  </a:lnTo>
                  <a:lnTo>
                    <a:pt x="363" y="653"/>
                  </a:lnTo>
                  <a:lnTo>
                    <a:pt x="365" y="654"/>
                  </a:lnTo>
                  <a:lnTo>
                    <a:pt x="365" y="657"/>
                  </a:lnTo>
                  <a:lnTo>
                    <a:pt x="365" y="657"/>
                  </a:lnTo>
                  <a:lnTo>
                    <a:pt x="365" y="663"/>
                  </a:lnTo>
                  <a:lnTo>
                    <a:pt x="366" y="669"/>
                  </a:lnTo>
                  <a:lnTo>
                    <a:pt x="372" y="677"/>
                  </a:lnTo>
                  <a:lnTo>
                    <a:pt x="372" y="677"/>
                  </a:lnTo>
                  <a:lnTo>
                    <a:pt x="382" y="686"/>
                  </a:lnTo>
                  <a:lnTo>
                    <a:pt x="386" y="691"/>
                  </a:lnTo>
                  <a:lnTo>
                    <a:pt x="390" y="696"/>
                  </a:lnTo>
                  <a:lnTo>
                    <a:pt x="390" y="696"/>
                  </a:lnTo>
                  <a:lnTo>
                    <a:pt x="393" y="701"/>
                  </a:lnTo>
                  <a:lnTo>
                    <a:pt x="397" y="706"/>
                  </a:lnTo>
                  <a:lnTo>
                    <a:pt x="402" y="708"/>
                  </a:lnTo>
                  <a:lnTo>
                    <a:pt x="404" y="708"/>
                  </a:lnTo>
                  <a:lnTo>
                    <a:pt x="409" y="708"/>
                  </a:lnTo>
                  <a:lnTo>
                    <a:pt x="409" y="708"/>
                  </a:lnTo>
                  <a:lnTo>
                    <a:pt x="413" y="707"/>
                  </a:lnTo>
                  <a:lnTo>
                    <a:pt x="417" y="710"/>
                  </a:lnTo>
                  <a:lnTo>
                    <a:pt x="420" y="711"/>
                  </a:lnTo>
                  <a:lnTo>
                    <a:pt x="424" y="713"/>
                  </a:lnTo>
                  <a:lnTo>
                    <a:pt x="424" y="713"/>
                  </a:lnTo>
                  <a:lnTo>
                    <a:pt x="429" y="713"/>
                  </a:lnTo>
                  <a:lnTo>
                    <a:pt x="434" y="714"/>
                  </a:lnTo>
                  <a:lnTo>
                    <a:pt x="440" y="717"/>
                  </a:lnTo>
                  <a:lnTo>
                    <a:pt x="443" y="721"/>
                  </a:lnTo>
                  <a:lnTo>
                    <a:pt x="443" y="721"/>
                  </a:lnTo>
                  <a:lnTo>
                    <a:pt x="444" y="723"/>
                  </a:lnTo>
                  <a:lnTo>
                    <a:pt x="447" y="724"/>
                  </a:lnTo>
                  <a:lnTo>
                    <a:pt x="456" y="728"/>
                  </a:lnTo>
                  <a:lnTo>
                    <a:pt x="471" y="731"/>
                  </a:lnTo>
                  <a:lnTo>
                    <a:pt x="471" y="731"/>
                  </a:lnTo>
                  <a:lnTo>
                    <a:pt x="473" y="731"/>
                  </a:lnTo>
                  <a:lnTo>
                    <a:pt x="474" y="730"/>
                  </a:lnTo>
                  <a:lnTo>
                    <a:pt x="477" y="727"/>
                  </a:lnTo>
                  <a:lnTo>
                    <a:pt x="480" y="723"/>
                  </a:lnTo>
                  <a:lnTo>
                    <a:pt x="483" y="720"/>
                  </a:lnTo>
                  <a:lnTo>
                    <a:pt x="483" y="720"/>
                  </a:lnTo>
                  <a:lnTo>
                    <a:pt x="484" y="717"/>
                  </a:lnTo>
                  <a:lnTo>
                    <a:pt x="485" y="714"/>
                  </a:lnTo>
                  <a:lnTo>
                    <a:pt x="487" y="706"/>
                  </a:lnTo>
                  <a:lnTo>
                    <a:pt x="488" y="698"/>
                  </a:lnTo>
                  <a:lnTo>
                    <a:pt x="488" y="696"/>
                  </a:lnTo>
                  <a:lnTo>
                    <a:pt x="491" y="694"/>
                  </a:lnTo>
                  <a:lnTo>
                    <a:pt x="491" y="694"/>
                  </a:lnTo>
                  <a:lnTo>
                    <a:pt x="493" y="693"/>
                  </a:lnTo>
                  <a:lnTo>
                    <a:pt x="493" y="690"/>
                  </a:lnTo>
                  <a:lnTo>
                    <a:pt x="494" y="681"/>
                  </a:lnTo>
                  <a:lnTo>
                    <a:pt x="493" y="673"/>
                  </a:lnTo>
                  <a:lnTo>
                    <a:pt x="491" y="670"/>
                  </a:lnTo>
                  <a:lnTo>
                    <a:pt x="490" y="669"/>
                  </a:lnTo>
                  <a:lnTo>
                    <a:pt x="490" y="669"/>
                  </a:lnTo>
                  <a:lnTo>
                    <a:pt x="487" y="667"/>
                  </a:lnTo>
                  <a:lnTo>
                    <a:pt x="487" y="664"/>
                  </a:lnTo>
                  <a:lnTo>
                    <a:pt x="491" y="661"/>
                  </a:lnTo>
                  <a:lnTo>
                    <a:pt x="497" y="661"/>
                  </a:lnTo>
                  <a:lnTo>
                    <a:pt x="497" y="661"/>
                  </a:lnTo>
                  <a:lnTo>
                    <a:pt x="501" y="661"/>
                  </a:lnTo>
                  <a:lnTo>
                    <a:pt x="503" y="660"/>
                  </a:lnTo>
                  <a:lnTo>
                    <a:pt x="505" y="656"/>
                  </a:lnTo>
                  <a:lnTo>
                    <a:pt x="507" y="653"/>
                  </a:lnTo>
                  <a:lnTo>
                    <a:pt x="508" y="652"/>
                  </a:lnTo>
                  <a:lnTo>
                    <a:pt x="510" y="650"/>
                  </a:lnTo>
                  <a:lnTo>
                    <a:pt x="510" y="650"/>
                  </a:lnTo>
                  <a:lnTo>
                    <a:pt x="511" y="649"/>
                  </a:lnTo>
                  <a:lnTo>
                    <a:pt x="513" y="647"/>
                  </a:lnTo>
                  <a:lnTo>
                    <a:pt x="514" y="643"/>
                  </a:lnTo>
                  <a:lnTo>
                    <a:pt x="514" y="640"/>
                  </a:lnTo>
                  <a:lnTo>
                    <a:pt x="517" y="637"/>
                  </a:lnTo>
                  <a:lnTo>
                    <a:pt x="517" y="637"/>
                  </a:lnTo>
                  <a:lnTo>
                    <a:pt x="518" y="636"/>
                  </a:lnTo>
                  <a:lnTo>
                    <a:pt x="518" y="633"/>
                  </a:lnTo>
                  <a:lnTo>
                    <a:pt x="518" y="630"/>
                  </a:lnTo>
                  <a:lnTo>
                    <a:pt x="517" y="626"/>
                  </a:lnTo>
                  <a:lnTo>
                    <a:pt x="517" y="626"/>
                  </a:lnTo>
                  <a:lnTo>
                    <a:pt x="515" y="623"/>
                  </a:lnTo>
                  <a:lnTo>
                    <a:pt x="517" y="622"/>
                  </a:lnTo>
                  <a:lnTo>
                    <a:pt x="520" y="620"/>
                  </a:lnTo>
                  <a:lnTo>
                    <a:pt x="522" y="619"/>
                  </a:lnTo>
                  <a:lnTo>
                    <a:pt x="522" y="619"/>
                  </a:lnTo>
                  <a:lnTo>
                    <a:pt x="525" y="617"/>
                  </a:lnTo>
                  <a:lnTo>
                    <a:pt x="527" y="613"/>
                  </a:lnTo>
                  <a:lnTo>
                    <a:pt x="524" y="610"/>
                  </a:lnTo>
                  <a:lnTo>
                    <a:pt x="520" y="607"/>
                  </a:lnTo>
                  <a:lnTo>
                    <a:pt x="520" y="607"/>
                  </a:lnTo>
                  <a:lnTo>
                    <a:pt x="515" y="605"/>
                  </a:lnTo>
                  <a:lnTo>
                    <a:pt x="515" y="600"/>
                  </a:lnTo>
                  <a:lnTo>
                    <a:pt x="515" y="599"/>
                  </a:lnTo>
                  <a:lnTo>
                    <a:pt x="517" y="599"/>
                  </a:lnTo>
                  <a:lnTo>
                    <a:pt x="520" y="599"/>
                  </a:lnTo>
                  <a:lnTo>
                    <a:pt x="522" y="600"/>
                  </a:lnTo>
                  <a:lnTo>
                    <a:pt x="522" y="600"/>
                  </a:lnTo>
                  <a:lnTo>
                    <a:pt x="527" y="603"/>
                  </a:lnTo>
                  <a:lnTo>
                    <a:pt x="531" y="603"/>
                  </a:lnTo>
                  <a:lnTo>
                    <a:pt x="532" y="600"/>
                  </a:lnTo>
                  <a:lnTo>
                    <a:pt x="531" y="596"/>
                  </a:lnTo>
                  <a:lnTo>
                    <a:pt x="531" y="596"/>
                  </a:lnTo>
                  <a:lnTo>
                    <a:pt x="530" y="595"/>
                  </a:lnTo>
                  <a:lnTo>
                    <a:pt x="530" y="593"/>
                  </a:lnTo>
                  <a:lnTo>
                    <a:pt x="532" y="590"/>
                  </a:lnTo>
                  <a:lnTo>
                    <a:pt x="538" y="588"/>
                  </a:lnTo>
                  <a:lnTo>
                    <a:pt x="547" y="588"/>
                  </a:lnTo>
                  <a:lnTo>
                    <a:pt x="547" y="588"/>
                  </a:lnTo>
                  <a:lnTo>
                    <a:pt x="552" y="586"/>
                  </a:lnTo>
                  <a:lnTo>
                    <a:pt x="557" y="583"/>
                  </a:lnTo>
                  <a:lnTo>
                    <a:pt x="559" y="579"/>
                  </a:lnTo>
                  <a:lnTo>
                    <a:pt x="559" y="573"/>
                  </a:lnTo>
                  <a:lnTo>
                    <a:pt x="559" y="573"/>
                  </a:lnTo>
                  <a:lnTo>
                    <a:pt x="559" y="570"/>
                  </a:lnTo>
                  <a:lnTo>
                    <a:pt x="559" y="569"/>
                  </a:lnTo>
                  <a:lnTo>
                    <a:pt x="564" y="568"/>
                  </a:lnTo>
                  <a:lnTo>
                    <a:pt x="567" y="569"/>
                  </a:lnTo>
                  <a:lnTo>
                    <a:pt x="568" y="570"/>
                  </a:lnTo>
                  <a:lnTo>
                    <a:pt x="568" y="573"/>
                  </a:lnTo>
                  <a:lnTo>
                    <a:pt x="568" y="573"/>
                  </a:lnTo>
                  <a:lnTo>
                    <a:pt x="565" y="578"/>
                  </a:lnTo>
                  <a:lnTo>
                    <a:pt x="567" y="582"/>
                  </a:lnTo>
                  <a:lnTo>
                    <a:pt x="568" y="583"/>
                  </a:lnTo>
                  <a:lnTo>
                    <a:pt x="571" y="582"/>
                  </a:lnTo>
                  <a:lnTo>
                    <a:pt x="571" y="582"/>
                  </a:lnTo>
                  <a:lnTo>
                    <a:pt x="575" y="579"/>
                  </a:lnTo>
                  <a:lnTo>
                    <a:pt x="581" y="578"/>
                  </a:lnTo>
                  <a:lnTo>
                    <a:pt x="589" y="578"/>
                  </a:lnTo>
                  <a:lnTo>
                    <a:pt x="601" y="575"/>
                  </a:lnTo>
                  <a:lnTo>
                    <a:pt x="601" y="575"/>
                  </a:lnTo>
                  <a:lnTo>
                    <a:pt x="612" y="570"/>
                  </a:lnTo>
                  <a:lnTo>
                    <a:pt x="623" y="563"/>
                  </a:lnTo>
                  <a:lnTo>
                    <a:pt x="631" y="553"/>
                  </a:lnTo>
                  <a:lnTo>
                    <a:pt x="633" y="549"/>
                  </a:lnTo>
                  <a:lnTo>
                    <a:pt x="636" y="545"/>
                  </a:lnTo>
                  <a:lnTo>
                    <a:pt x="636" y="545"/>
                  </a:lnTo>
                  <a:lnTo>
                    <a:pt x="638" y="541"/>
                  </a:lnTo>
                  <a:lnTo>
                    <a:pt x="641" y="536"/>
                  </a:lnTo>
                  <a:lnTo>
                    <a:pt x="648" y="532"/>
                  </a:lnTo>
                  <a:lnTo>
                    <a:pt x="655" y="529"/>
                  </a:lnTo>
                  <a:lnTo>
                    <a:pt x="656" y="528"/>
                  </a:lnTo>
                  <a:lnTo>
                    <a:pt x="656" y="525"/>
                  </a:lnTo>
                  <a:lnTo>
                    <a:pt x="656" y="525"/>
                  </a:lnTo>
                  <a:lnTo>
                    <a:pt x="656" y="519"/>
                  </a:lnTo>
                  <a:lnTo>
                    <a:pt x="656" y="518"/>
                  </a:lnTo>
                  <a:lnTo>
                    <a:pt x="658" y="516"/>
                  </a:lnTo>
                  <a:lnTo>
                    <a:pt x="663" y="515"/>
                  </a:lnTo>
                  <a:lnTo>
                    <a:pt x="672" y="518"/>
                  </a:lnTo>
                  <a:lnTo>
                    <a:pt x="672" y="518"/>
                  </a:lnTo>
                  <a:lnTo>
                    <a:pt x="676" y="521"/>
                  </a:lnTo>
                  <a:lnTo>
                    <a:pt x="678" y="519"/>
                  </a:lnTo>
                  <a:lnTo>
                    <a:pt x="679" y="518"/>
                  </a:lnTo>
                  <a:lnTo>
                    <a:pt x="680" y="516"/>
                  </a:lnTo>
                  <a:lnTo>
                    <a:pt x="683" y="515"/>
                  </a:lnTo>
                  <a:lnTo>
                    <a:pt x="687" y="515"/>
                  </a:lnTo>
                  <a:lnTo>
                    <a:pt x="687" y="515"/>
                  </a:lnTo>
                  <a:lnTo>
                    <a:pt x="695" y="514"/>
                  </a:lnTo>
                  <a:lnTo>
                    <a:pt x="699" y="512"/>
                  </a:lnTo>
                  <a:lnTo>
                    <a:pt x="703" y="511"/>
                  </a:lnTo>
                  <a:lnTo>
                    <a:pt x="710" y="509"/>
                  </a:lnTo>
                  <a:lnTo>
                    <a:pt x="710" y="509"/>
                  </a:lnTo>
                  <a:lnTo>
                    <a:pt x="723" y="508"/>
                  </a:lnTo>
                  <a:lnTo>
                    <a:pt x="740" y="505"/>
                  </a:lnTo>
                  <a:lnTo>
                    <a:pt x="756" y="499"/>
                  </a:lnTo>
                  <a:lnTo>
                    <a:pt x="763" y="496"/>
                  </a:lnTo>
                  <a:lnTo>
                    <a:pt x="769" y="494"/>
                  </a:lnTo>
                  <a:lnTo>
                    <a:pt x="769" y="494"/>
                  </a:lnTo>
                  <a:lnTo>
                    <a:pt x="779" y="487"/>
                  </a:lnTo>
                  <a:lnTo>
                    <a:pt x="791" y="481"/>
                  </a:lnTo>
                  <a:lnTo>
                    <a:pt x="804" y="475"/>
                  </a:lnTo>
                  <a:lnTo>
                    <a:pt x="814" y="469"/>
                  </a:lnTo>
                  <a:lnTo>
                    <a:pt x="814" y="469"/>
                  </a:lnTo>
                  <a:lnTo>
                    <a:pt x="820" y="465"/>
                  </a:lnTo>
                  <a:lnTo>
                    <a:pt x="823" y="462"/>
                  </a:lnTo>
                  <a:lnTo>
                    <a:pt x="823" y="461"/>
                  </a:lnTo>
                  <a:lnTo>
                    <a:pt x="820" y="462"/>
                  </a:lnTo>
                  <a:lnTo>
                    <a:pt x="820" y="462"/>
                  </a:lnTo>
                  <a:lnTo>
                    <a:pt x="814" y="464"/>
                  </a:lnTo>
                  <a:lnTo>
                    <a:pt x="807" y="465"/>
                  </a:lnTo>
                  <a:lnTo>
                    <a:pt x="798" y="464"/>
                  </a:lnTo>
                  <a:lnTo>
                    <a:pt x="791" y="464"/>
                  </a:lnTo>
                  <a:lnTo>
                    <a:pt x="791" y="464"/>
                  </a:lnTo>
                  <a:lnTo>
                    <a:pt x="774" y="458"/>
                  </a:lnTo>
                  <a:lnTo>
                    <a:pt x="764" y="457"/>
                  </a:lnTo>
                  <a:lnTo>
                    <a:pt x="760" y="457"/>
                  </a:lnTo>
                  <a:lnTo>
                    <a:pt x="756" y="459"/>
                  </a:lnTo>
                  <a:lnTo>
                    <a:pt x="756" y="459"/>
                  </a:lnTo>
                  <a:lnTo>
                    <a:pt x="753" y="461"/>
                  </a:lnTo>
                  <a:lnTo>
                    <a:pt x="750" y="459"/>
                  </a:lnTo>
                  <a:lnTo>
                    <a:pt x="750" y="458"/>
                  </a:lnTo>
                  <a:lnTo>
                    <a:pt x="750" y="457"/>
                  </a:lnTo>
                  <a:lnTo>
                    <a:pt x="754" y="451"/>
                  </a:lnTo>
                  <a:lnTo>
                    <a:pt x="757" y="450"/>
                  </a:lnTo>
                  <a:lnTo>
                    <a:pt x="760" y="448"/>
                  </a:lnTo>
                  <a:lnTo>
                    <a:pt x="760" y="448"/>
                  </a:lnTo>
                  <a:lnTo>
                    <a:pt x="764" y="447"/>
                  </a:lnTo>
                  <a:lnTo>
                    <a:pt x="766" y="444"/>
                  </a:lnTo>
                  <a:lnTo>
                    <a:pt x="763" y="434"/>
                  </a:lnTo>
                  <a:lnTo>
                    <a:pt x="763" y="434"/>
                  </a:lnTo>
                  <a:lnTo>
                    <a:pt x="763" y="431"/>
                  </a:lnTo>
                  <a:lnTo>
                    <a:pt x="764" y="430"/>
                  </a:lnTo>
                  <a:lnTo>
                    <a:pt x="767" y="428"/>
                  </a:lnTo>
                  <a:lnTo>
                    <a:pt x="771" y="430"/>
                  </a:lnTo>
                  <a:lnTo>
                    <a:pt x="779" y="434"/>
                  </a:lnTo>
                  <a:lnTo>
                    <a:pt x="783" y="437"/>
                  </a:lnTo>
                  <a:lnTo>
                    <a:pt x="786" y="441"/>
                  </a:lnTo>
                  <a:lnTo>
                    <a:pt x="786" y="441"/>
                  </a:lnTo>
                  <a:lnTo>
                    <a:pt x="793" y="448"/>
                  </a:lnTo>
                  <a:lnTo>
                    <a:pt x="801" y="452"/>
                  </a:lnTo>
                  <a:lnTo>
                    <a:pt x="811" y="454"/>
                  </a:lnTo>
                  <a:lnTo>
                    <a:pt x="821" y="452"/>
                  </a:lnTo>
                  <a:lnTo>
                    <a:pt x="821" y="452"/>
                  </a:lnTo>
                  <a:lnTo>
                    <a:pt x="824" y="451"/>
                  </a:lnTo>
                  <a:lnTo>
                    <a:pt x="827" y="448"/>
                  </a:lnTo>
                  <a:lnTo>
                    <a:pt x="827" y="447"/>
                  </a:lnTo>
                  <a:lnTo>
                    <a:pt x="827" y="444"/>
                  </a:lnTo>
                  <a:lnTo>
                    <a:pt x="825" y="437"/>
                  </a:lnTo>
                  <a:lnTo>
                    <a:pt x="825" y="434"/>
                  </a:lnTo>
                  <a:lnTo>
                    <a:pt x="827" y="431"/>
                  </a:lnTo>
                  <a:lnTo>
                    <a:pt x="827" y="431"/>
                  </a:lnTo>
                  <a:lnTo>
                    <a:pt x="827" y="430"/>
                  </a:lnTo>
                  <a:lnTo>
                    <a:pt x="827" y="428"/>
                  </a:lnTo>
                  <a:lnTo>
                    <a:pt x="823" y="424"/>
                  </a:lnTo>
                  <a:lnTo>
                    <a:pt x="808" y="413"/>
                  </a:lnTo>
                  <a:lnTo>
                    <a:pt x="793" y="403"/>
                  </a:lnTo>
                  <a:lnTo>
                    <a:pt x="787" y="398"/>
                  </a:lnTo>
                  <a:lnTo>
                    <a:pt x="786" y="394"/>
                  </a:lnTo>
                  <a:lnTo>
                    <a:pt x="786" y="394"/>
                  </a:lnTo>
                  <a:lnTo>
                    <a:pt x="784" y="393"/>
                  </a:lnTo>
                  <a:lnTo>
                    <a:pt x="786" y="391"/>
                  </a:lnTo>
                  <a:lnTo>
                    <a:pt x="791" y="391"/>
                  </a:lnTo>
                  <a:lnTo>
                    <a:pt x="800" y="394"/>
                  </a:lnTo>
                  <a:lnTo>
                    <a:pt x="808" y="397"/>
                  </a:lnTo>
                  <a:lnTo>
                    <a:pt x="808" y="397"/>
                  </a:lnTo>
                  <a:lnTo>
                    <a:pt x="813" y="398"/>
                  </a:lnTo>
                  <a:lnTo>
                    <a:pt x="817" y="398"/>
                  </a:lnTo>
                  <a:lnTo>
                    <a:pt x="818" y="395"/>
                  </a:lnTo>
                  <a:lnTo>
                    <a:pt x="821" y="394"/>
                  </a:lnTo>
                  <a:lnTo>
                    <a:pt x="823" y="387"/>
                  </a:lnTo>
                  <a:lnTo>
                    <a:pt x="824" y="381"/>
                  </a:lnTo>
                  <a:lnTo>
                    <a:pt x="824" y="381"/>
                  </a:lnTo>
                  <a:lnTo>
                    <a:pt x="823" y="378"/>
                  </a:lnTo>
                  <a:lnTo>
                    <a:pt x="820" y="377"/>
                  </a:lnTo>
                  <a:lnTo>
                    <a:pt x="808" y="376"/>
                  </a:lnTo>
                  <a:lnTo>
                    <a:pt x="797" y="377"/>
                  </a:lnTo>
                  <a:lnTo>
                    <a:pt x="790" y="378"/>
                  </a:lnTo>
                  <a:lnTo>
                    <a:pt x="786" y="380"/>
                  </a:lnTo>
                  <a:lnTo>
                    <a:pt x="786" y="380"/>
                  </a:lnTo>
                  <a:lnTo>
                    <a:pt x="781" y="381"/>
                  </a:lnTo>
                  <a:lnTo>
                    <a:pt x="777" y="381"/>
                  </a:lnTo>
                  <a:lnTo>
                    <a:pt x="774" y="380"/>
                  </a:lnTo>
                  <a:lnTo>
                    <a:pt x="771" y="378"/>
                  </a:lnTo>
                  <a:lnTo>
                    <a:pt x="770" y="376"/>
                  </a:lnTo>
                  <a:lnTo>
                    <a:pt x="771" y="373"/>
                  </a:lnTo>
                  <a:lnTo>
                    <a:pt x="773" y="371"/>
                  </a:lnTo>
                  <a:lnTo>
                    <a:pt x="779" y="370"/>
                  </a:lnTo>
                  <a:lnTo>
                    <a:pt x="779" y="370"/>
                  </a:lnTo>
                  <a:lnTo>
                    <a:pt x="783" y="368"/>
                  </a:lnTo>
                  <a:lnTo>
                    <a:pt x="786" y="367"/>
                  </a:lnTo>
                  <a:lnTo>
                    <a:pt x="786" y="366"/>
                  </a:lnTo>
                  <a:lnTo>
                    <a:pt x="786" y="364"/>
                  </a:lnTo>
                  <a:lnTo>
                    <a:pt x="784" y="360"/>
                  </a:lnTo>
                  <a:lnTo>
                    <a:pt x="784" y="358"/>
                  </a:lnTo>
                  <a:lnTo>
                    <a:pt x="784" y="357"/>
                  </a:lnTo>
                  <a:lnTo>
                    <a:pt x="784" y="357"/>
                  </a:lnTo>
                  <a:lnTo>
                    <a:pt x="787" y="356"/>
                  </a:lnTo>
                  <a:lnTo>
                    <a:pt x="790" y="357"/>
                  </a:lnTo>
                  <a:lnTo>
                    <a:pt x="800" y="361"/>
                  </a:lnTo>
                  <a:lnTo>
                    <a:pt x="811" y="366"/>
                  </a:lnTo>
                  <a:lnTo>
                    <a:pt x="816" y="367"/>
                  </a:lnTo>
                  <a:lnTo>
                    <a:pt x="820" y="367"/>
                  </a:lnTo>
                  <a:lnTo>
                    <a:pt x="820" y="367"/>
                  </a:lnTo>
                  <a:lnTo>
                    <a:pt x="827" y="366"/>
                  </a:lnTo>
                  <a:lnTo>
                    <a:pt x="834" y="366"/>
                  </a:lnTo>
                  <a:lnTo>
                    <a:pt x="841" y="364"/>
                  </a:lnTo>
                  <a:lnTo>
                    <a:pt x="847" y="360"/>
                  </a:lnTo>
                  <a:lnTo>
                    <a:pt x="847" y="360"/>
                  </a:lnTo>
                  <a:lnTo>
                    <a:pt x="850" y="357"/>
                  </a:lnTo>
                  <a:lnTo>
                    <a:pt x="848" y="356"/>
                  </a:lnTo>
                  <a:lnTo>
                    <a:pt x="845" y="353"/>
                  </a:lnTo>
                  <a:lnTo>
                    <a:pt x="841" y="350"/>
                  </a:lnTo>
                  <a:lnTo>
                    <a:pt x="833" y="346"/>
                  </a:lnTo>
                  <a:lnTo>
                    <a:pt x="825" y="340"/>
                  </a:lnTo>
                  <a:lnTo>
                    <a:pt x="825" y="340"/>
                  </a:lnTo>
                  <a:lnTo>
                    <a:pt x="825" y="339"/>
                  </a:lnTo>
                  <a:lnTo>
                    <a:pt x="828" y="337"/>
                  </a:lnTo>
                  <a:lnTo>
                    <a:pt x="838" y="336"/>
                  </a:lnTo>
                  <a:lnTo>
                    <a:pt x="861" y="337"/>
                  </a:lnTo>
                  <a:lnTo>
                    <a:pt x="861" y="337"/>
                  </a:lnTo>
                  <a:lnTo>
                    <a:pt x="864" y="337"/>
                  </a:lnTo>
                  <a:lnTo>
                    <a:pt x="867" y="336"/>
                  </a:lnTo>
                  <a:lnTo>
                    <a:pt x="870" y="330"/>
                  </a:lnTo>
                  <a:lnTo>
                    <a:pt x="870" y="329"/>
                  </a:lnTo>
                  <a:lnTo>
                    <a:pt x="870" y="327"/>
                  </a:lnTo>
                  <a:lnTo>
                    <a:pt x="868" y="326"/>
                  </a:lnTo>
                  <a:lnTo>
                    <a:pt x="865" y="326"/>
                  </a:lnTo>
                  <a:lnTo>
                    <a:pt x="865" y="326"/>
                  </a:lnTo>
                  <a:lnTo>
                    <a:pt x="862" y="327"/>
                  </a:lnTo>
                  <a:lnTo>
                    <a:pt x="857" y="326"/>
                  </a:lnTo>
                  <a:lnTo>
                    <a:pt x="847" y="322"/>
                  </a:lnTo>
                  <a:lnTo>
                    <a:pt x="841" y="319"/>
                  </a:lnTo>
                  <a:lnTo>
                    <a:pt x="838" y="314"/>
                  </a:lnTo>
                  <a:lnTo>
                    <a:pt x="835" y="312"/>
                  </a:lnTo>
                  <a:lnTo>
                    <a:pt x="837" y="309"/>
                  </a:lnTo>
                  <a:lnTo>
                    <a:pt x="837" y="309"/>
                  </a:lnTo>
                  <a:lnTo>
                    <a:pt x="838" y="306"/>
                  </a:lnTo>
                  <a:lnTo>
                    <a:pt x="841" y="304"/>
                  </a:lnTo>
                  <a:lnTo>
                    <a:pt x="848" y="304"/>
                  </a:lnTo>
                  <a:lnTo>
                    <a:pt x="855" y="306"/>
                  </a:lnTo>
                  <a:lnTo>
                    <a:pt x="860" y="304"/>
                  </a:lnTo>
                  <a:lnTo>
                    <a:pt x="865" y="303"/>
                  </a:lnTo>
                  <a:lnTo>
                    <a:pt x="865" y="303"/>
                  </a:lnTo>
                  <a:lnTo>
                    <a:pt x="868" y="300"/>
                  </a:lnTo>
                  <a:lnTo>
                    <a:pt x="870" y="296"/>
                  </a:lnTo>
                  <a:lnTo>
                    <a:pt x="870" y="292"/>
                  </a:lnTo>
                  <a:lnTo>
                    <a:pt x="868" y="286"/>
                  </a:lnTo>
                  <a:lnTo>
                    <a:pt x="867" y="282"/>
                  </a:lnTo>
                  <a:lnTo>
                    <a:pt x="864" y="277"/>
                  </a:lnTo>
                  <a:lnTo>
                    <a:pt x="860" y="275"/>
                  </a:lnTo>
                  <a:lnTo>
                    <a:pt x="857" y="275"/>
                  </a:lnTo>
                  <a:lnTo>
                    <a:pt x="857" y="275"/>
                  </a:lnTo>
                  <a:lnTo>
                    <a:pt x="840" y="272"/>
                  </a:lnTo>
                  <a:lnTo>
                    <a:pt x="831" y="270"/>
                  </a:lnTo>
                  <a:lnTo>
                    <a:pt x="830" y="269"/>
                  </a:lnTo>
                  <a:lnTo>
                    <a:pt x="828" y="267"/>
                  </a:lnTo>
                  <a:lnTo>
                    <a:pt x="828" y="267"/>
                  </a:lnTo>
                  <a:lnTo>
                    <a:pt x="828" y="265"/>
                  </a:lnTo>
                  <a:lnTo>
                    <a:pt x="825" y="263"/>
                  </a:lnTo>
                  <a:lnTo>
                    <a:pt x="821" y="260"/>
                  </a:lnTo>
                  <a:lnTo>
                    <a:pt x="817" y="257"/>
                  </a:lnTo>
                  <a:lnTo>
                    <a:pt x="816" y="256"/>
                  </a:lnTo>
                  <a:lnTo>
                    <a:pt x="817" y="255"/>
                  </a:lnTo>
                  <a:lnTo>
                    <a:pt x="817" y="255"/>
                  </a:lnTo>
                  <a:lnTo>
                    <a:pt x="818" y="253"/>
                  </a:lnTo>
                  <a:lnTo>
                    <a:pt x="821" y="253"/>
                  </a:lnTo>
                  <a:lnTo>
                    <a:pt x="825" y="255"/>
                  </a:lnTo>
                  <a:lnTo>
                    <a:pt x="831" y="255"/>
                  </a:lnTo>
                  <a:lnTo>
                    <a:pt x="834" y="255"/>
                  </a:lnTo>
                  <a:lnTo>
                    <a:pt x="838" y="252"/>
                  </a:lnTo>
                  <a:lnTo>
                    <a:pt x="838" y="252"/>
                  </a:lnTo>
                  <a:lnTo>
                    <a:pt x="843" y="249"/>
                  </a:lnTo>
                  <a:lnTo>
                    <a:pt x="848" y="249"/>
                  </a:lnTo>
                  <a:lnTo>
                    <a:pt x="861" y="249"/>
                  </a:lnTo>
                  <a:lnTo>
                    <a:pt x="872" y="252"/>
                  </a:lnTo>
                  <a:lnTo>
                    <a:pt x="882" y="252"/>
                  </a:lnTo>
                  <a:lnTo>
                    <a:pt x="882" y="252"/>
                  </a:lnTo>
                  <a:lnTo>
                    <a:pt x="885" y="250"/>
                  </a:lnTo>
                  <a:lnTo>
                    <a:pt x="885" y="248"/>
                  </a:lnTo>
                  <a:lnTo>
                    <a:pt x="885" y="245"/>
                  </a:lnTo>
                  <a:lnTo>
                    <a:pt x="882" y="242"/>
                  </a:lnTo>
                  <a:lnTo>
                    <a:pt x="878" y="236"/>
                  </a:lnTo>
                  <a:lnTo>
                    <a:pt x="875" y="235"/>
                  </a:lnTo>
                  <a:lnTo>
                    <a:pt x="872" y="235"/>
                  </a:lnTo>
                  <a:lnTo>
                    <a:pt x="872" y="235"/>
                  </a:lnTo>
                  <a:lnTo>
                    <a:pt x="865" y="236"/>
                  </a:lnTo>
                  <a:lnTo>
                    <a:pt x="857" y="236"/>
                  </a:lnTo>
                  <a:lnTo>
                    <a:pt x="853" y="236"/>
                  </a:lnTo>
                  <a:lnTo>
                    <a:pt x="850" y="235"/>
                  </a:lnTo>
                  <a:lnTo>
                    <a:pt x="847" y="232"/>
                  </a:lnTo>
                  <a:lnTo>
                    <a:pt x="845" y="229"/>
                  </a:lnTo>
                  <a:lnTo>
                    <a:pt x="845" y="229"/>
                  </a:lnTo>
                  <a:lnTo>
                    <a:pt x="845" y="226"/>
                  </a:lnTo>
                  <a:lnTo>
                    <a:pt x="848" y="225"/>
                  </a:lnTo>
                  <a:lnTo>
                    <a:pt x="855" y="225"/>
                  </a:lnTo>
                  <a:lnTo>
                    <a:pt x="862" y="226"/>
                  </a:lnTo>
                  <a:lnTo>
                    <a:pt x="865" y="225"/>
                  </a:lnTo>
                  <a:lnTo>
                    <a:pt x="868" y="225"/>
                  </a:lnTo>
                  <a:lnTo>
                    <a:pt x="868" y="225"/>
                  </a:lnTo>
                  <a:lnTo>
                    <a:pt x="867" y="222"/>
                  </a:lnTo>
                  <a:lnTo>
                    <a:pt x="864" y="219"/>
                  </a:lnTo>
                  <a:lnTo>
                    <a:pt x="854" y="215"/>
                  </a:lnTo>
                  <a:lnTo>
                    <a:pt x="848" y="213"/>
                  </a:lnTo>
                  <a:lnTo>
                    <a:pt x="843" y="213"/>
                  </a:lnTo>
                  <a:lnTo>
                    <a:pt x="838" y="215"/>
                  </a:lnTo>
                  <a:lnTo>
                    <a:pt x="835" y="218"/>
                  </a:lnTo>
                  <a:lnTo>
                    <a:pt x="835" y="218"/>
                  </a:lnTo>
                  <a:lnTo>
                    <a:pt x="833" y="220"/>
                  </a:lnTo>
                  <a:lnTo>
                    <a:pt x="830" y="222"/>
                  </a:lnTo>
                  <a:lnTo>
                    <a:pt x="827" y="223"/>
                  </a:lnTo>
                  <a:lnTo>
                    <a:pt x="824" y="223"/>
                  </a:lnTo>
                  <a:lnTo>
                    <a:pt x="821" y="223"/>
                  </a:lnTo>
                  <a:lnTo>
                    <a:pt x="820" y="222"/>
                  </a:lnTo>
                  <a:lnTo>
                    <a:pt x="820" y="220"/>
                  </a:lnTo>
                  <a:lnTo>
                    <a:pt x="823" y="218"/>
                  </a:lnTo>
                  <a:lnTo>
                    <a:pt x="823" y="218"/>
                  </a:lnTo>
                  <a:lnTo>
                    <a:pt x="825" y="215"/>
                  </a:lnTo>
                  <a:lnTo>
                    <a:pt x="828" y="212"/>
                  </a:lnTo>
                  <a:lnTo>
                    <a:pt x="831" y="203"/>
                  </a:lnTo>
                  <a:lnTo>
                    <a:pt x="833" y="195"/>
                  </a:lnTo>
                  <a:lnTo>
                    <a:pt x="833" y="188"/>
                  </a:lnTo>
                  <a:lnTo>
                    <a:pt x="833" y="188"/>
                  </a:lnTo>
                  <a:lnTo>
                    <a:pt x="834" y="185"/>
                  </a:lnTo>
                  <a:lnTo>
                    <a:pt x="837" y="184"/>
                  </a:lnTo>
                  <a:lnTo>
                    <a:pt x="848" y="179"/>
                  </a:lnTo>
                  <a:lnTo>
                    <a:pt x="854" y="176"/>
                  </a:lnTo>
                  <a:lnTo>
                    <a:pt x="858" y="174"/>
                  </a:lnTo>
                  <a:lnTo>
                    <a:pt x="861" y="171"/>
                  </a:lnTo>
                  <a:lnTo>
                    <a:pt x="861" y="166"/>
                  </a:lnTo>
                  <a:lnTo>
                    <a:pt x="861" y="166"/>
                  </a:lnTo>
                  <a:lnTo>
                    <a:pt x="861" y="162"/>
                  </a:lnTo>
                  <a:lnTo>
                    <a:pt x="862" y="158"/>
                  </a:lnTo>
                  <a:lnTo>
                    <a:pt x="865" y="155"/>
                  </a:lnTo>
                  <a:lnTo>
                    <a:pt x="868" y="154"/>
                  </a:lnTo>
                  <a:lnTo>
                    <a:pt x="878" y="151"/>
                  </a:lnTo>
                  <a:lnTo>
                    <a:pt x="888" y="151"/>
                  </a:lnTo>
                  <a:lnTo>
                    <a:pt x="888" y="151"/>
                  </a:lnTo>
                  <a:lnTo>
                    <a:pt x="891" y="149"/>
                  </a:lnTo>
                  <a:lnTo>
                    <a:pt x="892" y="148"/>
                  </a:lnTo>
                  <a:lnTo>
                    <a:pt x="891" y="145"/>
                  </a:lnTo>
                  <a:lnTo>
                    <a:pt x="889" y="144"/>
                  </a:lnTo>
                  <a:lnTo>
                    <a:pt x="884" y="139"/>
                  </a:lnTo>
                  <a:lnTo>
                    <a:pt x="881" y="138"/>
                  </a:lnTo>
                  <a:lnTo>
                    <a:pt x="877" y="138"/>
                  </a:lnTo>
                  <a:lnTo>
                    <a:pt x="877" y="138"/>
                  </a:lnTo>
                  <a:lnTo>
                    <a:pt x="868" y="139"/>
                  </a:lnTo>
                  <a:lnTo>
                    <a:pt x="861" y="144"/>
                  </a:lnTo>
                  <a:lnTo>
                    <a:pt x="855" y="147"/>
                  </a:lnTo>
                  <a:lnTo>
                    <a:pt x="853" y="147"/>
                  </a:lnTo>
                  <a:lnTo>
                    <a:pt x="850" y="147"/>
                  </a:lnTo>
                  <a:lnTo>
                    <a:pt x="850" y="147"/>
                  </a:lnTo>
                  <a:lnTo>
                    <a:pt x="850" y="144"/>
                  </a:lnTo>
                  <a:lnTo>
                    <a:pt x="850" y="142"/>
                  </a:lnTo>
                  <a:lnTo>
                    <a:pt x="855" y="138"/>
                  </a:lnTo>
                  <a:lnTo>
                    <a:pt x="864" y="134"/>
                  </a:lnTo>
                  <a:lnTo>
                    <a:pt x="872" y="132"/>
                  </a:lnTo>
                  <a:lnTo>
                    <a:pt x="872" y="132"/>
                  </a:lnTo>
                  <a:lnTo>
                    <a:pt x="892" y="132"/>
                  </a:lnTo>
                  <a:lnTo>
                    <a:pt x="904" y="129"/>
                  </a:lnTo>
                  <a:lnTo>
                    <a:pt x="912" y="127"/>
                  </a:lnTo>
                  <a:lnTo>
                    <a:pt x="912" y="127"/>
                  </a:lnTo>
                  <a:lnTo>
                    <a:pt x="914" y="125"/>
                  </a:lnTo>
                  <a:lnTo>
                    <a:pt x="914" y="124"/>
                  </a:lnTo>
                  <a:lnTo>
                    <a:pt x="907" y="121"/>
                  </a:lnTo>
                  <a:lnTo>
                    <a:pt x="895" y="119"/>
                  </a:lnTo>
                  <a:lnTo>
                    <a:pt x="882" y="119"/>
                  </a:lnTo>
                  <a:lnTo>
                    <a:pt x="882" y="119"/>
                  </a:lnTo>
                  <a:lnTo>
                    <a:pt x="874" y="119"/>
                  </a:lnTo>
                  <a:lnTo>
                    <a:pt x="872" y="119"/>
                  </a:lnTo>
                  <a:lnTo>
                    <a:pt x="872" y="118"/>
                  </a:lnTo>
                  <a:lnTo>
                    <a:pt x="874" y="117"/>
                  </a:lnTo>
                  <a:lnTo>
                    <a:pt x="877" y="115"/>
                  </a:lnTo>
                  <a:lnTo>
                    <a:pt x="891" y="115"/>
                  </a:lnTo>
                  <a:lnTo>
                    <a:pt x="891" y="115"/>
                  </a:lnTo>
                  <a:lnTo>
                    <a:pt x="904" y="114"/>
                  </a:lnTo>
                  <a:lnTo>
                    <a:pt x="911" y="111"/>
                  </a:lnTo>
                  <a:lnTo>
                    <a:pt x="917" y="110"/>
                  </a:lnTo>
                  <a:lnTo>
                    <a:pt x="925" y="108"/>
                  </a:lnTo>
                  <a:lnTo>
                    <a:pt x="925" y="108"/>
                  </a:lnTo>
                  <a:lnTo>
                    <a:pt x="934" y="105"/>
                  </a:lnTo>
                  <a:lnTo>
                    <a:pt x="938" y="102"/>
                  </a:lnTo>
                  <a:lnTo>
                    <a:pt x="941" y="100"/>
                  </a:lnTo>
                  <a:lnTo>
                    <a:pt x="946" y="98"/>
                  </a:lnTo>
                  <a:lnTo>
                    <a:pt x="946" y="98"/>
                  </a:lnTo>
                  <a:lnTo>
                    <a:pt x="956" y="97"/>
                  </a:lnTo>
                  <a:lnTo>
                    <a:pt x="968" y="92"/>
                  </a:lnTo>
                  <a:lnTo>
                    <a:pt x="978" y="87"/>
                  </a:lnTo>
                  <a:lnTo>
                    <a:pt x="981" y="84"/>
                  </a:lnTo>
                  <a:lnTo>
                    <a:pt x="982" y="83"/>
                  </a:lnTo>
                  <a:lnTo>
                    <a:pt x="982" y="83"/>
                  </a:lnTo>
                  <a:lnTo>
                    <a:pt x="981" y="80"/>
                  </a:lnTo>
                  <a:lnTo>
                    <a:pt x="976" y="77"/>
                  </a:lnTo>
                  <a:lnTo>
                    <a:pt x="961" y="73"/>
                  </a:lnTo>
                  <a:lnTo>
                    <a:pt x="944" y="68"/>
                  </a:lnTo>
                  <a:lnTo>
                    <a:pt x="928" y="67"/>
                  </a:lnTo>
                  <a:lnTo>
                    <a:pt x="928" y="67"/>
                  </a:lnTo>
                  <a:close/>
                  <a:moveTo>
                    <a:pt x="336" y="479"/>
                  </a:moveTo>
                  <a:lnTo>
                    <a:pt x="336" y="479"/>
                  </a:lnTo>
                  <a:lnTo>
                    <a:pt x="336" y="477"/>
                  </a:lnTo>
                  <a:lnTo>
                    <a:pt x="335" y="475"/>
                  </a:lnTo>
                  <a:lnTo>
                    <a:pt x="332" y="474"/>
                  </a:lnTo>
                  <a:lnTo>
                    <a:pt x="328" y="472"/>
                  </a:lnTo>
                  <a:lnTo>
                    <a:pt x="326" y="471"/>
                  </a:lnTo>
                  <a:lnTo>
                    <a:pt x="323" y="468"/>
                  </a:lnTo>
                  <a:lnTo>
                    <a:pt x="323" y="468"/>
                  </a:lnTo>
                  <a:lnTo>
                    <a:pt x="320" y="464"/>
                  </a:lnTo>
                  <a:lnTo>
                    <a:pt x="318" y="462"/>
                  </a:lnTo>
                  <a:lnTo>
                    <a:pt x="308" y="458"/>
                  </a:lnTo>
                  <a:lnTo>
                    <a:pt x="298" y="458"/>
                  </a:lnTo>
                  <a:lnTo>
                    <a:pt x="293" y="459"/>
                  </a:lnTo>
                  <a:lnTo>
                    <a:pt x="292" y="462"/>
                  </a:lnTo>
                  <a:lnTo>
                    <a:pt x="292" y="462"/>
                  </a:lnTo>
                  <a:lnTo>
                    <a:pt x="288" y="467"/>
                  </a:lnTo>
                  <a:lnTo>
                    <a:pt x="288" y="471"/>
                  </a:lnTo>
                  <a:lnTo>
                    <a:pt x="288" y="474"/>
                  </a:lnTo>
                  <a:lnTo>
                    <a:pt x="291" y="475"/>
                  </a:lnTo>
                  <a:lnTo>
                    <a:pt x="291" y="475"/>
                  </a:lnTo>
                  <a:lnTo>
                    <a:pt x="295" y="479"/>
                  </a:lnTo>
                  <a:lnTo>
                    <a:pt x="298" y="481"/>
                  </a:lnTo>
                  <a:lnTo>
                    <a:pt x="302" y="482"/>
                  </a:lnTo>
                  <a:lnTo>
                    <a:pt x="308" y="487"/>
                  </a:lnTo>
                  <a:lnTo>
                    <a:pt x="308" y="487"/>
                  </a:lnTo>
                  <a:lnTo>
                    <a:pt x="311" y="488"/>
                  </a:lnTo>
                  <a:lnTo>
                    <a:pt x="315" y="489"/>
                  </a:lnTo>
                  <a:lnTo>
                    <a:pt x="325" y="488"/>
                  </a:lnTo>
                  <a:lnTo>
                    <a:pt x="333" y="485"/>
                  </a:lnTo>
                  <a:lnTo>
                    <a:pt x="335" y="482"/>
                  </a:lnTo>
                  <a:lnTo>
                    <a:pt x="336" y="479"/>
                  </a:lnTo>
                  <a:lnTo>
                    <a:pt x="336" y="47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74" name="Portugal">
              <a:extLst>
                <a:ext uri="{FF2B5EF4-FFF2-40B4-BE49-F238E27FC236}">
                  <a16:creationId xmlns:a16="http://schemas.microsoft.com/office/drawing/2014/main" id="{0C1D08C8-B547-8420-FC2F-15E0D8C1CC2B}"/>
                </a:ext>
              </a:extLst>
            </p:cNvPr>
            <p:cNvSpPr>
              <a:spLocks/>
            </p:cNvSpPr>
            <p:nvPr/>
          </p:nvSpPr>
          <p:spPr bwMode="auto">
            <a:xfrm>
              <a:off x="6999892" y="2351838"/>
              <a:ext cx="81496" cy="150689"/>
            </a:xfrm>
            <a:custGeom>
              <a:avLst/>
              <a:gdLst/>
              <a:ahLst/>
              <a:cxnLst>
                <a:cxn ang="0">
                  <a:pos x="40" y="81"/>
                </a:cxn>
                <a:cxn ang="0">
                  <a:pos x="41" y="80"/>
                </a:cxn>
                <a:cxn ang="0">
                  <a:pos x="36" y="72"/>
                </a:cxn>
                <a:cxn ang="0">
                  <a:pos x="36" y="70"/>
                </a:cxn>
                <a:cxn ang="0">
                  <a:pos x="37" y="65"/>
                </a:cxn>
                <a:cxn ang="0">
                  <a:pos x="40" y="64"/>
                </a:cxn>
                <a:cxn ang="0">
                  <a:pos x="41" y="61"/>
                </a:cxn>
                <a:cxn ang="0">
                  <a:pos x="36" y="55"/>
                </a:cxn>
                <a:cxn ang="0">
                  <a:pos x="34" y="50"/>
                </a:cxn>
                <a:cxn ang="0">
                  <a:pos x="40" y="48"/>
                </a:cxn>
                <a:cxn ang="0">
                  <a:pos x="40" y="48"/>
                </a:cxn>
                <a:cxn ang="0">
                  <a:pos x="41" y="44"/>
                </a:cxn>
                <a:cxn ang="0">
                  <a:pos x="43" y="38"/>
                </a:cxn>
                <a:cxn ang="0">
                  <a:pos x="44" y="34"/>
                </a:cxn>
                <a:cxn ang="0">
                  <a:pos x="41" y="23"/>
                </a:cxn>
                <a:cxn ang="0">
                  <a:pos x="43" y="20"/>
                </a:cxn>
                <a:cxn ang="0">
                  <a:pos x="51" y="14"/>
                </a:cxn>
                <a:cxn ang="0">
                  <a:pos x="53" y="11"/>
                </a:cxn>
                <a:cxn ang="0">
                  <a:pos x="49" y="8"/>
                </a:cxn>
                <a:cxn ang="0">
                  <a:pos x="47" y="7"/>
                </a:cxn>
                <a:cxn ang="0">
                  <a:pos x="44" y="4"/>
                </a:cxn>
                <a:cxn ang="0">
                  <a:pos x="37" y="6"/>
                </a:cxn>
                <a:cxn ang="0">
                  <a:pos x="36" y="7"/>
                </a:cxn>
                <a:cxn ang="0">
                  <a:pos x="33" y="6"/>
                </a:cxn>
                <a:cxn ang="0">
                  <a:pos x="32" y="6"/>
                </a:cxn>
                <a:cxn ang="0">
                  <a:pos x="23" y="6"/>
                </a:cxn>
                <a:cxn ang="0">
                  <a:pos x="22" y="3"/>
                </a:cxn>
                <a:cxn ang="0">
                  <a:pos x="20" y="0"/>
                </a:cxn>
                <a:cxn ang="0">
                  <a:pos x="16" y="3"/>
                </a:cxn>
                <a:cxn ang="0">
                  <a:pos x="14" y="4"/>
                </a:cxn>
                <a:cxn ang="0">
                  <a:pos x="12" y="4"/>
                </a:cxn>
                <a:cxn ang="0">
                  <a:pos x="12" y="16"/>
                </a:cxn>
                <a:cxn ang="0">
                  <a:pos x="13" y="18"/>
                </a:cxn>
                <a:cxn ang="0">
                  <a:pos x="10" y="34"/>
                </a:cxn>
                <a:cxn ang="0">
                  <a:pos x="2" y="54"/>
                </a:cxn>
                <a:cxn ang="0">
                  <a:pos x="0" y="58"/>
                </a:cxn>
                <a:cxn ang="0">
                  <a:pos x="3" y="64"/>
                </a:cxn>
                <a:cxn ang="0">
                  <a:pos x="9" y="68"/>
                </a:cxn>
                <a:cxn ang="0">
                  <a:pos x="12" y="74"/>
                </a:cxn>
                <a:cxn ang="0">
                  <a:pos x="10" y="95"/>
                </a:cxn>
                <a:cxn ang="0">
                  <a:pos x="12" y="97"/>
                </a:cxn>
                <a:cxn ang="0">
                  <a:pos x="23" y="98"/>
                </a:cxn>
                <a:cxn ang="0">
                  <a:pos x="29" y="97"/>
                </a:cxn>
                <a:cxn ang="0">
                  <a:pos x="36" y="95"/>
                </a:cxn>
                <a:cxn ang="0">
                  <a:pos x="33" y="90"/>
                </a:cxn>
                <a:cxn ang="0">
                  <a:pos x="36" y="82"/>
                </a:cxn>
                <a:cxn ang="0">
                  <a:pos x="40" y="81"/>
                </a:cxn>
              </a:cxnLst>
              <a:rect l="0" t="0" r="r" b="b"/>
              <a:pathLst>
                <a:path w="53" h="98">
                  <a:moveTo>
                    <a:pt x="40" y="81"/>
                  </a:moveTo>
                  <a:lnTo>
                    <a:pt x="40" y="81"/>
                  </a:lnTo>
                  <a:lnTo>
                    <a:pt x="41" y="80"/>
                  </a:lnTo>
                  <a:lnTo>
                    <a:pt x="41" y="80"/>
                  </a:lnTo>
                  <a:lnTo>
                    <a:pt x="41" y="77"/>
                  </a:lnTo>
                  <a:lnTo>
                    <a:pt x="36" y="72"/>
                  </a:lnTo>
                  <a:lnTo>
                    <a:pt x="36" y="72"/>
                  </a:lnTo>
                  <a:lnTo>
                    <a:pt x="36" y="70"/>
                  </a:lnTo>
                  <a:lnTo>
                    <a:pt x="36" y="67"/>
                  </a:lnTo>
                  <a:lnTo>
                    <a:pt x="37" y="65"/>
                  </a:lnTo>
                  <a:lnTo>
                    <a:pt x="40" y="64"/>
                  </a:lnTo>
                  <a:lnTo>
                    <a:pt x="40" y="64"/>
                  </a:lnTo>
                  <a:lnTo>
                    <a:pt x="41" y="62"/>
                  </a:lnTo>
                  <a:lnTo>
                    <a:pt x="41" y="61"/>
                  </a:lnTo>
                  <a:lnTo>
                    <a:pt x="36" y="55"/>
                  </a:lnTo>
                  <a:lnTo>
                    <a:pt x="36" y="55"/>
                  </a:lnTo>
                  <a:lnTo>
                    <a:pt x="34" y="53"/>
                  </a:lnTo>
                  <a:lnTo>
                    <a:pt x="34" y="50"/>
                  </a:lnTo>
                  <a:lnTo>
                    <a:pt x="37" y="50"/>
                  </a:lnTo>
                  <a:lnTo>
                    <a:pt x="40" y="48"/>
                  </a:lnTo>
                  <a:lnTo>
                    <a:pt x="40" y="48"/>
                  </a:lnTo>
                  <a:lnTo>
                    <a:pt x="40" y="48"/>
                  </a:lnTo>
                  <a:lnTo>
                    <a:pt x="41" y="47"/>
                  </a:lnTo>
                  <a:lnTo>
                    <a:pt x="41" y="44"/>
                  </a:lnTo>
                  <a:lnTo>
                    <a:pt x="41" y="41"/>
                  </a:lnTo>
                  <a:lnTo>
                    <a:pt x="43" y="38"/>
                  </a:lnTo>
                  <a:lnTo>
                    <a:pt x="43" y="38"/>
                  </a:lnTo>
                  <a:lnTo>
                    <a:pt x="44" y="34"/>
                  </a:lnTo>
                  <a:lnTo>
                    <a:pt x="43" y="30"/>
                  </a:lnTo>
                  <a:lnTo>
                    <a:pt x="41" y="23"/>
                  </a:lnTo>
                  <a:lnTo>
                    <a:pt x="41" y="23"/>
                  </a:lnTo>
                  <a:lnTo>
                    <a:pt x="43" y="20"/>
                  </a:lnTo>
                  <a:lnTo>
                    <a:pt x="44" y="18"/>
                  </a:lnTo>
                  <a:lnTo>
                    <a:pt x="51" y="14"/>
                  </a:lnTo>
                  <a:lnTo>
                    <a:pt x="51" y="14"/>
                  </a:lnTo>
                  <a:lnTo>
                    <a:pt x="53" y="11"/>
                  </a:lnTo>
                  <a:lnTo>
                    <a:pt x="51" y="10"/>
                  </a:lnTo>
                  <a:lnTo>
                    <a:pt x="49" y="8"/>
                  </a:lnTo>
                  <a:lnTo>
                    <a:pt x="47" y="7"/>
                  </a:lnTo>
                  <a:lnTo>
                    <a:pt x="47" y="7"/>
                  </a:lnTo>
                  <a:lnTo>
                    <a:pt x="47" y="6"/>
                  </a:lnTo>
                  <a:lnTo>
                    <a:pt x="44" y="4"/>
                  </a:lnTo>
                  <a:lnTo>
                    <a:pt x="41" y="4"/>
                  </a:lnTo>
                  <a:lnTo>
                    <a:pt x="37" y="6"/>
                  </a:lnTo>
                  <a:lnTo>
                    <a:pt x="37" y="6"/>
                  </a:lnTo>
                  <a:lnTo>
                    <a:pt x="36" y="7"/>
                  </a:lnTo>
                  <a:lnTo>
                    <a:pt x="34" y="7"/>
                  </a:lnTo>
                  <a:lnTo>
                    <a:pt x="33" y="6"/>
                  </a:lnTo>
                  <a:lnTo>
                    <a:pt x="32" y="6"/>
                  </a:lnTo>
                  <a:lnTo>
                    <a:pt x="32" y="6"/>
                  </a:lnTo>
                  <a:lnTo>
                    <a:pt x="26" y="6"/>
                  </a:lnTo>
                  <a:lnTo>
                    <a:pt x="23" y="6"/>
                  </a:lnTo>
                  <a:lnTo>
                    <a:pt x="22" y="3"/>
                  </a:lnTo>
                  <a:lnTo>
                    <a:pt x="22" y="3"/>
                  </a:lnTo>
                  <a:lnTo>
                    <a:pt x="22" y="1"/>
                  </a:lnTo>
                  <a:lnTo>
                    <a:pt x="20" y="0"/>
                  </a:lnTo>
                  <a:lnTo>
                    <a:pt x="19" y="1"/>
                  </a:lnTo>
                  <a:lnTo>
                    <a:pt x="16" y="3"/>
                  </a:lnTo>
                  <a:lnTo>
                    <a:pt x="16" y="3"/>
                  </a:lnTo>
                  <a:lnTo>
                    <a:pt x="14" y="4"/>
                  </a:lnTo>
                  <a:lnTo>
                    <a:pt x="12" y="4"/>
                  </a:lnTo>
                  <a:lnTo>
                    <a:pt x="12" y="4"/>
                  </a:lnTo>
                  <a:lnTo>
                    <a:pt x="12" y="11"/>
                  </a:lnTo>
                  <a:lnTo>
                    <a:pt x="12" y="16"/>
                  </a:lnTo>
                  <a:lnTo>
                    <a:pt x="12" y="16"/>
                  </a:lnTo>
                  <a:lnTo>
                    <a:pt x="13" y="18"/>
                  </a:lnTo>
                  <a:lnTo>
                    <a:pt x="13" y="23"/>
                  </a:lnTo>
                  <a:lnTo>
                    <a:pt x="10" y="34"/>
                  </a:lnTo>
                  <a:lnTo>
                    <a:pt x="7" y="45"/>
                  </a:lnTo>
                  <a:lnTo>
                    <a:pt x="2" y="54"/>
                  </a:lnTo>
                  <a:lnTo>
                    <a:pt x="2" y="54"/>
                  </a:lnTo>
                  <a:lnTo>
                    <a:pt x="0" y="58"/>
                  </a:lnTo>
                  <a:lnTo>
                    <a:pt x="0" y="61"/>
                  </a:lnTo>
                  <a:lnTo>
                    <a:pt x="3" y="64"/>
                  </a:lnTo>
                  <a:lnTo>
                    <a:pt x="9" y="68"/>
                  </a:lnTo>
                  <a:lnTo>
                    <a:pt x="9" y="68"/>
                  </a:lnTo>
                  <a:lnTo>
                    <a:pt x="10" y="70"/>
                  </a:lnTo>
                  <a:lnTo>
                    <a:pt x="12" y="74"/>
                  </a:lnTo>
                  <a:lnTo>
                    <a:pt x="12" y="81"/>
                  </a:lnTo>
                  <a:lnTo>
                    <a:pt x="10" y="95"/>
                  </a:lnTo>
                  <a:lnTo>
                    <a:pt x="10" y="95"/>
                  </a:lnTo>
                  <a:lnTo>
                    <a:pt x="12" y="97"/>
                  </a:lnTo>
                  <a:lnTo>
                    <a:pt x="14" y="98"/>
                  </a:lnTo>
                  <a:lnTo>
                    <a:pt x="23" y="98"/>
                  </a:lnTo>
                  <a:lnTo>
                    <a:pt x="23" y="98"/>
                  </a:lnTo>
                  <a:lnTo>
                    <a:pt x="29" y="97"/>
                  </a:lnTo>
                  <a:lnTo>
                    <a:pt x="36" y="95"/>
                  </a:lnTo>
                  <a:lnTo>
                    <a:pt x="36" y="95"/>
                  </a:lnTo>
                  <a:lnTo>
                    <a:pt x="33" y="90"/>
                  </a:lnTo>
                  <a:lnTo>
                    <a:pt x="33" y="90"/>
                  </a:lnTo>
                  <a:lnTo>
                    <a:pt x="34" y="84"/>
                  </a:lnTo>
                  <a:lnTo>
                    <a:pt x="36" y="82"/>
                  </a:lnTo>
                  <a:lnTo>
                    <a:pt x="40" y="81"/>
                  </a:lnTo>
                  <a:lnTo>
                    <a:pt x="40" y="8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75" name="Russia">
              <a:extLst>
                <a:ext uri="{FF2B5EF4-FFF2-40B4-BE49-F238E27FC236}">
                  <a16:creationId xmlns:a16="http://schemas.microsoft.com/office/drawing/2014/main" id="{5C2B57DB-5DD2-6DEF-0CAE-900B7D9BC862}"/>
                </a:ext>
              </a:extLst>
            </p:cNvPr>
            <p:cNvSpPr>
              <a:spLocks noEditPoints="1"/>
            </p:cNvSpPr>
            <p:nvPr/>
          </p:nvSpPr>
          <p:spPr bwMode="auto">
            <a:xfrm>
              <a:off x="7713359" y="984873"/>
              <a:ext cx="4208534" cy="1394643"/>
            </a:xfrm>
            <a:custGeom>
              <a:avLst/>
              <a:gdLst/>
              <a:ahLst/>
              <a:cxnLst>
                <a:cxn ang="0">
                  <a:pos x="819" y="141"/>
                </a:cxn>
                <a:cxn ang="0">
                  <a:pos x="1960" y="651"/>
                </a:cxn>
                <a:cxn ang="0">
                  <a:pos x="1975" y="749"/>
                </a:cxn>
                <a:cxn ang="0">
                  <a:pos x="2636" y="306"/>
                </a:cxn>
                <a:cxn ang="0">
                  <a:pos x="2384" y="256"/>
                </a:cxn>
                <a:cxn ang="0">
                  <a:pos x="2159" y="217"/>
                </a:cxn>
                <a:cxn ang="0">
                  <a:pos x="2014" y="180"/>
                </a:cxn>
                <a:cxn ang="0">
                  <a:pos x="1912" y="202"/>
                </a:cxn>
                <a:cxn ang="0">
                  <a:pos x="1750" y="202"/>
                </a:cxn>
                <a:cxn ang="0">
                  <a:pos x="1671" y="126"/>
                </a:cxn>
                <a:cxn ang="0">
                  <a:pos x="1495" y="139"/>
                </a:cxn>
                <a:cxn ang="0">
                  <a:pos x="1388" y="138"/>
                </a:cxn>
                <a:cxn ang="0">
                  <a:pos x="1472" y="38"/>
                </a:cxn>
                <a:cxn ang="0">
                  <a:pos x="1330" y="1"/>
                </a:cxn>
                <a:cxn ang="0">
                  <a:pos x="1209" y="52"/>
                </a:cxn>
                <a:cxn ang="0">
                  <a:pos x="1078" y="99"/>
                </a:cxn>
                <a:cxn ang="0">
                  <a:pos x="990" y="155"/>
                </a:cxn>
                <a:cxn ang="0">
                  <a:pos x="946" y="206"/>
                </a:cxn>
                <a:cxn ang="0">
                  <a:pos x="881" y="236"/>
                </a:cxn>
                <a:cxn ang="0">
                  <a:pos x="898" y="276"/>
                </a:cxn>
                <a:cxn ang="0">
                  <a:pos x="839" y="335"/>
                </a:cxn>
                <a:cxn ang="0">
                  <a:pos x="855" y="190"/>
                </a:cxn>
                <a:cxn ang="0">
                  <a:pos x="797" y="274"/>
                </a:cxn>
                <a:cxn ang="0">
                  <a:pos x="653" y="280"/>
                </a:cxn>
                <a:cxn ang="0">
                  <a:pos x="529" y="287"/>
                </a:cxn>
                <a:cxn ang="0">
                  <a:pos x="407" y="281"/>
                </a:cxn>
                <a:cxn ang="0">
                  <a:pos x="327" y="374"/>
                </a:cxn>
                <a:cxn ang="0">
                  <a:pos x="240" y="374"/>
                </a:cxn>
                <a:cxn ang="0">
                  <a:pos x="333" y="299"/>
                </a:cxn>
                <a:cxn ang="0">
                  <a:pos x="178" y="250"/>
                </a:cxn>
                <a:cxn ang="0">
                  <a:pos x="168" y="384"/>
                </a:cxn>
                <a:cxn ang="0">
                  <a:pos x="137" y="510"/>
                </a:cxn>
                <a:cxn ang="0">
                  <a:pos x="185" y="633"/>
                </a:cxn>
                <a:cxn ang="0">
                  <a:pos x="262" y="721"/>
                </a:cxn>
                <a:cxn ang="0">
                  <a:pos x="310" y="789"/>
                </a:cxn>
                <a:cxn ang="0">
                  <a:pos x="410" y="879"/>
                </a:cxn>
                <a:cxn ang="0">
                  <a:pos x="454" y="776"/>
                </a:cxn>
                <a:cxn ang="0">
                  <a:pos x="514" y="700"/>
                </a:cxn>
                <a:cxn ang="0">
                  <a:pos x="666" y="718"/>
                </a:cxn>
                <a:cxn ang="0">
                  <a:pos x="780" y="626"/>
                </a:cxn>
                <a:cxn ang="0">
                  <a:pos x="882" y="654"/>
                </a:cxn>
                <a:cxn ang="0">
                  <a:pos x="1053" y="737"/>
                </a:cxn>
                <a:cxn ang="0">
                  <a:pos x="1229" y="738"/>
                </a:cxn>
                <a:cxn ang="0">
                  <a:pos x="1373" y="727"/>
                </a:cxn>
                <a:cxn ang="0">
                  <a:pos x="1578" y="734"/>
                </a:cxn>
                <a:cxn ang="0">
                  <a:pos x="1720" y="728"/>
                </a:cxn>
                <a:cxn ang="0">
                  <a:pos x="1809" y="828"/>
                </a:cxn>
                <a:cxn ang="0">
                  <a:pos x="1935" y="707"/>
                </a:cxn>
                <a:cxn ang="0">
                  <a:pos x="1871" y="650"/>
                </a:cxn>
                <a:cxn ang="0">
                  <a:pos x="2054" y="525"/>
                </a:cxn>
                <a:cxn ang="0">
                  <a:pos x="2182" y="488"/>
                </a:cxn>
                <a:cxn ang="0">
                  <a:pos x="2329" y="446"/>
                </a:cxn>
                <a:cxn ang="0">
                  <a:pos x="2178" y="648"/>
                </a:cxn>
                <a:cxn ang="0">
                  <a:pos x="2286" y="599"/>
                </a:cxn>
                <a:cxn ang="0">
                  <a:pos x="2361" y="502"/>
                </a:cxn>
                <a:cxn ang="0">
                  <a:pos x="2551" y="419"/>
                </a:cxn>
                <a:cxn ang="0">
                  <a:pos x="2593" y="350"/>
                </a:cxn>
                <a:cxn ang="0">
                  <a:pos x="2696" y="385"/>
                </a:cxn>
                <a:cxn ang="0">
                  <a:pos x="1370" y="675"/>
                </a:cxn>
                <a:cxn ang="0">
                  <a:pos x="531" y="176"/>
                </a:cxn>
                <a:cxn ang="0">
                  <a:pos x="593" y="152"/>
                </a:cxn>
                <a:cxn ang="0">
                  <a:pos x="721" y="44"/>
                </a:cxn>
                <a:cxn ang="0">
                  <a:pos x="560" y="128"/>
                </a:cxn>
              </a:cxnLst>
              <a:rect l="0" t="0" r="r" b="b"/>
              <a:pathLst>
                <a:path w="2737" h="907">
                  <a:moveTo>
                    <a:pt x="41" y="619"/>
                  </a:moveTo>
                  <a:lnTo>
                    <a:pt x="41" y="619"/>
                  </a:lnTo>
                  <a:lnTo>
                    <a:pt x="38" y="619"/>
                  </a:lnTo>
                  <a:lnTo>
                    <a:pt x="36" y="617"/>
                  </a:lnTo>
                  <a:lnTo>
                    <a:pt x="31" y="614"/>
                  </a:lnTo>
                  <a:lnTo>
                    <a:pt x="31" y="614"/>
                  </a:lnTo>
                  <a:lnTo>
                    <a:pt x="30" y="613"/>
                  </a:lnTo>
                  <a:lnTo>
                    <a:pt x="27" y="613"/>
                  </a:lnTo>
                  <a:lnTo>
                    <a:pt x="21" y="614"/>
                  </a:lnTo>
                  <a:lnTo>
                    <a:pt x="21" y="614"/>
                  </a:lnTo>
                  <a:lnTo>
                    <a:pt x="24" y="616"/>
                  </a:lnTo>
                  <a:lnTo>
                    <a:pt x="24" y="616"/>
                  </a:lnTo>
                  <a:lnTo>
                    <a:pt x="24" y="617"/>
                  </a:lnTo>
                  <a:lnTo>
                    <a:pt x="24" y="619"/>
                  </a:lnTo>
                  <a:lnTo>
                    <a:pt x="21" y="620"/>
                  </a:lnTo>
                  <a:lnTo>
                    <a:pt x="18" y="621"/>
                  </a:lnTo>
                  <a:lnTo>
                    <a:pt x="18" y="623"/>
                  </a:lnTo>
                  <a:lnTo>
                    <a:pt x="18" y="624"/>
                  </a:lnTo>
                  <a:lnTo>
                    <a:pt x="18" y="624"/>
                  </a:lnTo>
                  <a:lnTo>
                    <a:pt x="20" y="626"/>
                  </a:lnTo>
                  <a:lnTo>
                    <a:pt x="18" y="627"/>
                  </a:lnTo>
                  <a:lnTo>
                    <a:pt x="17" y="629"/>
                  </a:lnTo>
                  <a:lnTo>
                    <a:pt x="13" y="627"/>
                  </a:lnTo>
                  <a:lnTo>
                    <a:pt x="11" y="627"/>
                  </a:lnTo>
                  <a:lnTo>
                    <a:pt x="11" y="624"/>
                  </a:lnTo>
                  <a:lnTo>
                    <a:pt x="11" y="624"/>
                  </a:lnTo>
                  <a:lnTo>
                    <a:pt x="11" y="623"/>
                  </a:lnTo>
                  <a:lnTo>
                    <a:pt x="10" y="623"/>
                  </a:lnTo>
                  <a:lnTo>
                    <a:pt x="6" y="623"/>
                  </a:lnTo>
                  <a:lnTo>
                    <a:pt x="1" y="623"/>
                  </a:lnTo>
                  <a:lnTo>
                    <a:pt x="0" y="626"/>
                  </a:lnTo>
                  <a:lnTo>
                    <a:pt x="0" y="626"/>
                  </a:lnTo>
                  <a:lnTo>
                    <a:pt x="0" y="630"/>
                  </a:lnTo>
                  <a:lnTo>
                    <a:pt x="0" y="630"/>
                  </a:lnTo>
                  <a:lnTo>
                    <a:pt x="7" y="633"/>
                  </a:lnTo>
                  <a:lnTo>
                    <a:pt x="7" y="633"/>
                  </a:lnTo>
                  <a:lnTo>
                    <a:pt x="26" y="634"/>
                  </a:lnTo>
                  <a:lnTo>
                    <a:pt x="38" y="634"/>
                  </a:lnTo>
                  <a:lnTo>
                    <a:pt x="50" y="634"/>
                  </a:lnTo>
                  <a:lnTo>
                    <a:pt x="50" y="634"/>
                  </a:lnTo>
                  <a:lnTo>
                    <a:pt x="50" y="629"/>
                  </a:lnTo>
                  <a:lnTo>
                    <a:pt x="50" y="623"/>
                  </a:lnTo>
                  <a:lnTo>
                    <a:pt x="50" y="623"/>
                  </a:lnTo>
                  <a:lnTo>
                    <a:pt x="48" y="621"/>
                  </a:lnTo>
                  <a:lnTo>
                    <a:pt x="47" y="620"/>
                  </a:lnTo>
                  <a:lnTo>
                    <a:pt x="43" y="619"/>
                  </a:lnTo>
                  <a:lnTo>
                    <a:pt x="41" y="619"/>
                  </a:lnTo>
                  <a:lnTo>
                    <a:pt x="41" y="619"/>
                  </a:lnTo>
                  <a:close/>
                  <a:moveTo>
                    <a:pt x="819" y="152"/>
                  </a:moveTo>
                  <a:lnTo>
                    <a:pt x="819" y="152"/>
                  </a:lnTo>
                  <a:lnTo>
                    <a:pt x="825" y="152"/>
                  </a:lnTo>
                  <a:lnTo>
                    <a:pt x="832" y="151"/>
                  </a:lnTo>
                  <a:lnTo>
                    <a:pt x="839" y="148"/>
                  </a:lnTo>
                  <a:lnTo>
                    <a:pt x="844" y="146"/>
                  </a:lnTo>
                  <a:lnTo>
                    <a:pt x="844" y="146"/>
                  </a:lnTo>
                  <a:lnTo>
                    <a:pt x="844" y="145"/>
                  </a:lnTo>
                  <a:lnTo>
                    <a:pt x="844" y="143"/>
                  </a:lnTo>
                  <a:lnTo>
                    <a:pt x="839" y="141"/>
                  </a:lnTo>
                  <a:lnTo>
                    <a:pt x="834" y="139"/>
                  </a:lnTo>
                  <a:lnTo>
                    <a:pt x="826" y="139"/>
                  </a:lnTo>
                  <a:lnTo>
                    <a:pt x="826" y="139"/>
                  </a:lnTo>
                  <a:lnTo>
                    <a:pt x="822" y="139"/>
                  </a:lnTo>
                  <a:lnTo>
                    <a:pt x="819" y="141"/>
                  </a:lnTo>
                  <a:lnTo>
                    <a:pt x="818" y="142"/>
                  </a:lnTo>
                  <a:lnTo>
                    <a:pt x="817" y="145"/>
                  </a:lnTo>
                  <a:lnTo>
                    <a:pt x="817" y="149"/>
                  </a:lnTo>
                  <a:lnTo>
                    <a:pt x="817" y="151"/>
                  </a:lnTo>
                  <a:lnTo>
                    <a:pt x="819" y="152"/>
                  </a:lnTo>
                  <a:lnTo>
                    <a:pt x="819" y="152"/>
                  </a:lnTo>
                  <a:close/>
                  <a:moveTo>
                    <a:pt x="957" y="159"/>
                  </a:moveTo>
                  <a:lnTo>
                    <a:pt x="957" y="159"/>
                  </a:lnTo>
                  <a:lnTo>
                    <a:pt x="963" y="161"/>
                  </a:lnTo>
                  <a:lnTo>
                    <a:pt x="966" y="161"/>
                  </a:lnTo>
                  <a:lnTo>
                    <a:pt x="969" y="158"/>
                  </a:lnTo>
                  <a:lnTo>
                    <a:pt x="970" y="153"/>
                  </a:lnTo>
                  <a:lnTo>
                    <a:pt x="970" y="153"/>
                  </a:lnTo>
                  <a:lnTo>
                    <a:pt x="969" y="151"/>
                  </a:lnTo>
                  <a:lnTo>
                    <a:pt x="966" y="151"/>
                  </a:lnTo>
                  <a:lnTo>
                    <a:pt x="960" y="152"/>
                  </a:lnTo>
                  <a:lnTo>
                    <a:pt x="956" y="155"/>
                  </a:lnTo>
                  <a:lnTo>
                    <a:pt x="956" y="158"/>
                  </a:lnTo>
                  <a:lnTo>
                    <a:pt x="957" y="159"/>
                  </a:lnTo>
                  <a:lnTo>
                    <a:pt x="957" y="159"/>
                  </a:lnTo>
                  <a:close/>
                  <a:moveTo>
                    <a:pt x="464" y="273"/>
                  </a:moveTo>
                  <a:lnTo>
                    <a:pt x="464" y="273"/>
                  </a:lnTo>
                  <a:lnTo>
                    <a:pt x="468" y="276"/>
                  </a:lnTo>
                  <a:lnTo>
                    <a:pt x="472" y="277"/>
                  </a:lnTo>
                  <a:lnTo>
                    <a:pt x="477" y="276"/>
                  </a:lnTo>
                  <a:lnTo>
                    <a:pt x="481" y="274"/>
                  </a:lnTo>
                  <a:lnTo>
                    <a:pt x="488" y="270"/>
                  </a:lnTo>
                  <a:lnTo>
                    <a:pt x="494" y="267"/>
                  </a:lnTo>
                  <a:lnTo>
                    <a:pt x="494" y="267"/>
                  </a:lnTo>
                  <a:lnTo>
                    <a:pt x="495" y="266"/>
                  </a:lnTo>
                  <a:lnTo>
                    <a:pt x="495" y="264"/>
                  </a:lnTo>
                  <a:lnTo>
                    <a:pt x="492" y="262"/>
                  </a:lnTo>
                  <a:lnTo>
                    <a:pt x="486" y="259"/>
                  </a:lnTo>
                  <a:lnTo>
                    <a:pt x="479" y="256"/>
                  </a:lnTo>
                  <a:lnTo>
                    <a:pt x="479" y="256"/>
                  </a:lnTo>
                  <a:lnTo>
                    <a:pt x="475" y="256"/>
                  </a:lnTo>
                  <a:lnTo>
                    <a:pt x="471" y="256"/>
                  </a:lnTo>
                  <a:lnTo>
                    <a:pt x="467" y="257"/>
                  </a:lnTo>
                  <a:lnTo>
                    <a:pt x="464" y="260"/>
                  </a:lnTo>
                  <a:lnTo>
                    <a:pt x="461" y="263"/>
                  </a:lnTo>
                  <a:lnTo>
                    <a:pt x="459" y="266"/>
                  </a:lnTo>
                  <a:lnTo>
                    <a:pt x="461" y="270"/>
                  </a:lnTo>
                  <a:lnTo>
                    <a:pt x="464" y="273"/>
                  </a:lnTo>
                  <a:lnTo>
                    <a:pt x="464" y="273"/>
                  </a:lnTo>
                  <a:close/>
                  <a:moveTo>
                    <a:pt x="1975" y="695"/>
                  </a:moveTo>
                  <a:lnTo>
                    <a:pt x="1975" y="695"/>
                  </a:lnTo>
                  <a:lnTo>
                    <a:pt x="1973" y="690"/>
                  </a:lnTo>
                  <a:lnTo>
                    <a:pt x="1973" y="685"/>
                  </a:lnTo>
                  <a:lnTo>
                    <a:pt x="1976" y="675"/>
                  </a:lnTo>
                  <a:lnTo>
                    <a:pt x="1976" y="667"/>
                  </a:lnTo>
                  <a:lnTo>
                    <a:pt x="1976" y="664"/>
                  </a:lnTo>
                  <a:lnTo>
                    <a:pt x="1973" y="661"/>
                  </a:lnTo>
                  <a:lnTo>
                    <a:pt x="1973" y="661"/>
                  </a:lnTo>
                  <a:lnTo>
                    <a:pt x="1970" y="658"/>
                  </a:lnTo>
                  <a:lnTo>
                    <a:pt x="1967" y="654"/>
                  </a:lnTo>
                  <a:lnTo>
                    <a:pt x="1966" y="648"/>
                  </a:lnTo>
                  <a:lnTo>
                    <a:pt x="1965" y="643"/>
                  </a:lnTo>
                  <a:lnTo>
                    <a:pt x="1965" y="641"/>
                  </a:lnTo>
                  <a:lnTo>
                    <a:pt x="1963" y="643"/>
                  </a:lnTo>
                  <a:lnTo>
                    <a:pt x="1963" y="643"/>
                  </a:lnTo>
                  <a:lnTo>
                    <a:pt x="1962" y="644"/>
                  </a:lnTo>
                  <a:lnTo>
                    <a:pt x="1960" y="646"/>
                  </a:lnTo>
                  <a:lnTo>
                    <a:pt x="1960" y="651"/>
                  </a:lnTo>
                  <a:lnTo>
                    <a:pt x="1959" y="656"/>
                  </a:lnTo>
                  <a:lnTo>
                    <a:pt x="1957" y="658"/>
                  </a:lnTo>
                  <a:lnTo>
                    <a:pt x="1955" y="658"/>
                  </a:lnTo>
                  <a:lnTo>
                    <a:pt x="1955" y="658"/>
                  </a:lnTo>
                  <a:lnTo>
                    <a:pt x="1953" y="660"/>
                  </a:lnTo>
                  <a:lnTo>
                    <a:pt x="1952" y="661"/>
                  </a:lnTo>
                  <a:lnTo>
                    <a:pt x="1952" y="664"/>
                  </a:lnTo>
                  <a:lnTo>
                    <a:pt x="1952" y="670"/>
                  </a:lnTo>
                  <a:lnTo>
                    <a:pt x="1952" y="677"/>
                  </a:lnTo>
                  <a:lnTo>
                    <a:pt x="1952" y="677"/>
                  </a:lnTo>
                  <a:lnTo>
                    <a:pt x="1950" y="684"/>
                  </a:lnTo>
                  <a:lnTo>
                    <a:pt x="1952" y="693"/>
                  </a:lnTo>
                  <a:lnTo>
                    <a:pt x="1955" y="701"/>
                  </a:lnTo>
                  <a:lnTo>
                    <a:pt x="1957" y="708"/>
                  </a:lnTo>
                  <a:lnTo>
                    <a:pt x="1957" y="708"/>
                  </a:lnTo>
                  <a:lnTo>
                    <a:pt x="1957" y="712"/>
                  </a:lnTo>
                  <a:lnTo>
                    <a:pt x="1957" y="720"/>
                  </a:lnTo>
                  <a:lnTo>
                    <a:pt x="1956" y="740"/>
                  </a:lnTo>
                  <a:lnTo>
                    <a:pt x="1955" y="758"/>
                  </a:lnTo>
                  <a:lnTo>
                    <a:pt x="1955" y="765"/>
                  </a:lnTo>
                  <a:lnTo>
                    <a:pt x="1956" y="769"/>
                  </a:lnTo>
                  <a:lnTo>
                    <a:pt x="1956" y="769"/>
                  </a:lnTo>
                  <a:lnTo>
                    <a:pt x="1956" y="774"/>
                  </a:lnTo>
                  <a:lnTo>
                    <a:pt x="1956" y="779"/>
                  </a:lnTo>
                  <a:lnTo>
                    <a:pt x="1955" y="794"/>
                  </a:lnTo>
                  <a:lnTo>
                    <a:pt x="1952" y="808"/>
                  </a:lnTo>
                  <a:lnTo>
                    <a:pt x="1952" y="812"/>
                  </a:lnTo>
                  <a:lnTo>
                    <a:pt x="1953" y="815"/>
                  </a:lnTo>
                  <a:lnTo>
                    <a:pt x="1953" y="815"/>
                  </a:lnTo>
                  <a:lnTo>
                    <a:pt x="1955" y="816"/>
                  </a:lnTo>
                  <a:lnTo>
                    <a:pt x="1956" y="816"/>
                  </a:lnTo>
                  <a:lnTo>
                    <a:pt x="1956" y="812"/>
                  </a:lnTo>
                  <a:lnTo>
                    <a:pt x="1959" y="808"/>
                  </a:lnTo>
                  <a:lnTo>
                    <a:pt x="1960" y="805"/>
                  </a:lnTo>
                  <a:lnTo>
                    <a:pt x="1963" y="805"/>
                  </a:lnTo>
                  <a:lnTo>
                    <a:pt x="1963" y="805"/>
                  </a:lnTo>
                  <a:lnTo>
                    <a:pt x="1966" y="805"/>
                  </a:lnTo>
                  <a:lnTo>
                    <a:pt x="1967" y="805"/>
                  </a:lnTo>
                  <a:lnTo>
                    <a:pt x="1972" y="809"/>
                  </a:lnTo>
                  <a:lnTo>
                    <a:pt x="1973" y="813"/>
                  </a:lnTo>
                  <a:lnTo>
                    <a:pt x="1977" y="816"/>
                  </a:lnTo>
                  <a:lnTo>
                    <a:pt x="1977" y="816"/>
                  </a:lnTo>
                  <a:lnTo>
                    <a:pt x="1979" y="816"/>
                  </a:lnTo>
                  <a:lnTo>
                    <a:pt x="1979" y="815"/>
                  </a:lnTo>
                  <a:lnTo>
                    <a:pt x="1979" y="809"/>
                  </a:lnTo>
                  <a:lnTo>
                    <a:pt x="1977" y="804"/>
                  </a:lnTo>
                  <a:lnTo>
                    <a:pt x="1976" y="802"/>
                  </a:lnTo>
                  <a:lnTo>
                    <a:pt x="1975" y="802"/>
                  </a:lnTo>
                  <a:lnTo>
                    <a:pt x="1975" y="802"/>
                  </a:lnTo>
                  <a:lnTo>
                    <a:pt x="1972" y="802"/>
                  </a:lnTo>
                  <a:lnTo>
                    <a:pt x="1970" y="801"/>
                  </a:lnTo>
                  <a:lnTo>
                    <a:pt x="1967" y="795"/>
                  </a:lnTo>
                  <a:lnTo>
                    <a:pt x="1963" y="784"/>
                  </a:lnTo>
                  <a:lnTo>
                    <a:pt x="1963" y="784"/>
                  </a:lnTo>
                  <a:lnTo>
                    <a:pt x="1963" y="776"/>
                  </a:lnTo>
                  <a:lnTo>
                    <a:pt x="1965" y="771"/>
                  </a:lnTo>
                  <a:lnTo>
                    <a:pt x="1966" y="764"/>
                  </a:lnTo>
                  <a:lnTo>
                    <a:pt x="1967" y="757"/>
                  </a:lnTo>
                  <a:lnTo>
                    <a:pt x="1967" y="757"/>
                  </a:lnTo>
                  <a:lnTo>
                    <a:pt x="1969" y="754"/>
                  </a:lnTo>
                  <a:lnTo>
                    <a:pt x="1970" y="752"/>
                  </a:lnTo>
                  <a:lnTo>
                    <a:pt x="1972" y="751"/>
                  </a:lnTo>
                  <a:lnTo>
                    <a:pt x="1975" y="749"/>
                  </a:lnTo>
                  <a:lnTo>
                    <a:pt x="1980" y="751"/>
                  </a:lnTo>
                  <a:lnTo>
                    <a:pt x="1987" y="755"/>
                  </a:lnTo>
                  <a:lnTo>
                    <a:pt x="1987" y="755"/>
                  </a:lnTo>
                  <a:lnTo>
                    <a:pt x="1990" y="758"/>
                  </a:lnTo>
                  <a:lnTo>
                    <a:pt x="1993" y="758"/>
                  </a:lnTo>
                  <a:lnTo>
                    <a:pt x="1993" y="755"/>
                  </a:lnTo>
                  <a:lnTo>
                    <a:pt x="1992" y="752"/>
                  </a:lnTo>
                  <a:lnTo>
                    <a:pt x="1992" y="752"/>
                  </a:lnTo>
                  <a:lnTo>
                    <a:pt x="1989" y="742"/>
                  </a:lnTo>
                  <a:lnTo>
                    <a:pt x="1984" y="727"/>
                  </a:lnTo>
                  <a:lnTo>
                    <a:pt x="1975" y="695"/>
                  </a:lnTo>
                  <a:lnTo>
                    <a:pt x="1975" y="695"/>
                  </a:lnTo>
                  <a:close/>
                  <a:moveTo>
                    <a:pt x="2734" y="354"/>
                  </a:moveTo>
                  <a:lnTo>
                    <a:pt x="2734" y="354"/>
                  </a:lnTo>
                  <a:lnTo>
                    <a:pt x="2723" y="347"/>
                  </a:lnTo>
                  <a:lnTo>
                    <a:pt x="2716" y="341"/>
                  </a:lnTo>
                  <a:lnTo>
                    <a:pt x="2711" y="337"/>
                  </a:lnTo>
                  <a:lnTo>
                    <a:pt x="2711" y="337"/>
                  </a:lnTo>
                  <a:lnTo>
                    <a:pt x="2709" y="335"/>
                  </a:lnTo>
                  <a:lnTo>
                    <a:pt x="2706" y="333"/>
                  </a:lnTo>
                  <a:lnTo>
                    <a:pt x="2699" y="331"/>
                  </a:lnTo>
                  <a:lnTo>
                    <a:pt x="2691" y="330"/>
                  </a:lnTo>
                  <a:lnTo>
                    <a:pt x="2690" y="331"/>
                  </a:lnTo>
                  <a:lnTo>
                    <a:pt x="2689" y="331"/>
                  </a:lnTo>
                  <a:lnTo>
                    <a:pt x="2689" y="331"/>
                  </a:lnTo>
                  <a:lnTo>
                    <a:pt x="2689" y="333"/>
                  </a:lnTo>
                  <a:lnTo>
                    <a:pt x="2686" y="331"/>
                  </a:lnTo>
                  <a:lnTo>
                    <a:pt x="2683" y="330"/>
                  </a:lnTo>
                  <a:lnTo>
                    <a:pt x="2682" y="328"/>
                  </a:lnTo>
                  <a:lnTo>
                    <a:pt x="2682" y="328"/>
                  </a:lnTo>
                  <a:lnTo>
                    <a:pt x="2677" y="326"/>
                  </a:lnTo>
                  <a:lnTo>
                    <a:pt x="2670" y="326"/>
                  </a:lnTo>
                  <a:lnTo>
                    <a:pt x="2664" y="326"/>
                  </a:lnTo>
                  <a:lnTo>
                    <a:pt x="2662" y="327"/>
                  </a:lnTo>
                  <a:lnTo>
                    <a:pt x="2660" y="327"/>
                  </a:lnTo>
                  <a:lnTo>
                    <a:pt x="2660" y="327"/>
                  </a:lnTo>
                  <a:lnTo>
                    <a:pt x="2662" y="330"/>
                  </a:lnTo>
                  <a:lnTo>
                    <a:pt x="2663" y="331"/>
                  </a:lnTo>
                  <a:lnTo>
                    <a:pt x="2666" y="333"/>
                  </a:lnTo>
                  <a:lnTo>
                    <a:pt x="2669" y="335"/>
                  </a:lnTo>
                  <a:lnTo>
                    <a:pt x="2669" y="335"/>
                  </a:lnTo>
                  <a:lnTo>
                    <a:pt x="2669" y="337"/>
                  </a:lnTo>
                  <a:lnTo>
                    <a:pt x="2667" y="340"/>
                  </a:lnTo>
                  <a:lnTo>
                    <a:pt x="2666" y="343"/>
                  </a:lnTo>
                  <a:lnTo>
                    <a:pt x="2666" y="345"/>
                  </a:lnTo>
                  <a:lnTo>
                    <a:pt x="2666" y="345"/>
                  </a:lnTo>
                  <a:lnTo>
                    <a:pt x="2666" y="347"/>
                  </a:lnTo>
                  <a:lnTo>
                    <a:pt x="2664" y="347"/>
                  </a:lnTo>
                  <a:lnTo>
                    <a:pt x="2662" y="345"/>
                  </a:lnTo>
                  <a:lnTo>
                    <a:pt x="2656" y="341"/>
                  </a:lnTo>
                  <a:lnTo>
                    <a:pt x="2656" y="341"/>
                  </a:lnTo>
                  <a:lnTo>
                    <a:pt x="2654" y="338"/>
                  </a:lnTo>
                  <a:lnTo>
                    <a:pt x="2653" y="333"/>
                  </a:lnTo>
                  <a:lnTo>
                    <a:pt x="2654" y="324"/>
                  </a:lnTo>
                  <a:lnTo>
                    <a:pt x="2654" y="324"/>
                  </a:lnTo>
                  <a:lnTo>
                    <a:pt x="2654" y="321"/>
                  </a:lnTo>
                  <a:lnTo>
                    <a:pt x="2652" y="320"/>
                  </a:lnTo>
                  <a:lnTo>
                    <a:pt x="2650" y="318"/>
                  </a:lnTo>
                  <a:lnTo>
                    <a:pt x="2649" y="316"/>
                  </a:lnTo>
                  <a:lnTo>
                    <a:pt x="2649" y="316"/>
                  </a:lnTo>
                  <a:lnTo>
                    <a:pt x="2647" y="314"/>
                  </a:lnTo>
                  <a:lnTo>
                    <a:pt x="2645" y="311"/>
                  </a:lnTo>
                  <a:lnTo>
                    <a:pt x="2636" y="306"/>
                  </a:lnTo>
                  <a:lnTo>
                    <a:pt x="2618" y="297"/>
                  </a:lnTo>
                  <a:lnTo>
                    <a:pt x="2618" y="297"/>
                  </a:lnTo>
                  <a:lnTo>
                    <a:pt x="2603" y="291"/>
                  </a:lnTo>
                  <a:lnTo>
                    <a:pt x="2598" y="289"/>
                  </a:lnTo>
                  <a:lnTo>
                    <a:pt x="2593" y="286"/>
                  </a:lnTo>
                  <a:lnTo>
                    <a:pt x="2593" y="286"/>
                  </a:lnTo>
                  <a:lnTo>
                    <a:pt x="2589" y="283"/>
                  </a:lnTo>
                  <a:lnTo>
                    <a:pt x="2582" y="280"/>
                  </a:lnTo>
                  <a:lnTo>
                    <a:pt x="2575" y="277"/>
                  </a:lnTo>
                  <a:lnTo>
                    <a:pt x="2569" y="274"/>
                  </a:lnTo>
                  <a:lnTo>
                    <a:pt x="2569" y="274"/>
                  </a:lnTo>
                  <a:lnTo>
                    <a:pt x="2561" y="269"/>
                  </a:lnTo>
                  <a:lnTo>
                    <a:pt x="2548" y="263"/>
                  </a:lnTo>
                  <a:lnTo>
                    <a:pt x="2535" y="257"/>
                  </a:lnTo>
                  <a:lnTo>
                    <a:pt x="2524" y="256"/>
                  </a:lnTo>
                  <a:lnTo>
                    <a:pt x="2524" y="256"/>
                  </a:lnTo>
                  <a:lnTo>
                    <a:pt x="2518" y="254"/>
                  </a:lnTo>
                  <a:lnTo>
                    <a:pt x="2514" y="252"/>
                  </a:lnTo>
                  <a:lnTo>
                    <a:pt x="2512" y="250"/>
                  </a:lnTo>
                  <a:lnTo>
                    <a:pt x="2509" y="249"/>
                  </a:lnTo>
                  <a:lnTo>
                    <a:pt x="2509" y="249"/>
                  </a:lnTo>
                  <a:lnTo>
                    <a:pt x="2491" y="249"/>
                  </a:lnTo>
                  <a:lnTo>
                    <a:pt x="2471" y="247"/>
                  </a:lnTo>
                  <a:lnTo>
                    <a:pt x="2471" y="247"/>
                  </a:lnTo>
                  <a:lnTo>
                    <a:pt x="2467" y="249"/>
                  </a:lnTo>
                  <a:lnTo>
                    <a:pt x="2462" y="250"/>
                  </a:lnTo>
                  <a:lnTo>
                    <a:pt x="2460" y="250"/>
                  </a:lnTo>
                  <a:lnTo>
                    <a:pt x="2457" y="250"/>
                  </a:lnTo>
                  <a:lnTo>
                    <a:pt x="2457" y="250"/>
                  </a:lnTo>
                  <a:lnTo>
                    <a:pt x="2437" y="244"/>
                  </a:lnTo>
                  <a:lnTo>
                    <a:pt x="2425" y="242"/>
                  </a:lnTo>
                  <a:lnTo>
                    <a:pt x="2421" y="242"/>
                  </a:lnTo>
                  <a:lnTo>
                    <a:pt x="2420" y="242"/>
                  </a:lnTo>
                  <a:lnTo>
                    <a:pt x="2420" y="242"/>
                  </a:lnTo>
                  <a:lnTo>
                    <a:pt x="2418" y="244"/>
                  </a:lnTo>
                  <a:lnTo>
                    <a:pt x="2417" y="247"/>
                  </a:lnTo>
                  <a:lnTo>
                    <a:pt x="2415" y="250"/>
                  </a:lnTo>
                  <a:lnTo>
                    <a:pt x="2414" y="252"/>
                  </a:lnTo>
                  <a:lnTo>
                    <a:pt x="2414" y="252"/>
                  </a:lnTo>
                  <a:lnTo>
                    <a:pt x="2413" y="253"/>
                  </a:lnTo>
                  <a:lnTo>
                    <a:pt x="2414" y="256"/>
                  </a:lnTo>
                  <a:lnTo>
                    <a:pt x="2423" y="264"/>
                  </a:lnTo>
                  <a:lnTo>
                    <a:pt x="2423" y="264"/>
                  </a:lnTo>
                  <a:lnTo>
                    <a:pt x="2425" y="270"/>
                  </a:lnTo>
                  <a:lnTo>
                    <a:pt x="2427" y="271"/>
                  </a:lnTo>
                  <a:lnTo>
                    <a:pt x="2425" y="274"/>
                  </a:lnTo>
                  <a:lnTo>
                    <a:pt x="2423" y="277"/>
                  </a:lnTo>
                  <a:lnTo>
                    <a:pt x="2418" y="280"/>
                  </a:lnTo>
                  <a:lnTo>
                    <a:pt x="2418" y="280"/>
                  </a:lnTo>
                  <a:lnTo>
                    <a:pt x="2413" y="281"/>
                  </a:lnTo>
                  <a:lnTo>
                    <a:pt x="2406" y="280"/>
                  </a:lnTo>
                  <a:lnTo>
                    <a:pt x="2400" y="276"/>
                  </a:lnTo>
                  <a:lnTo>
                    <a:pt x="2396" y="271"/>
                  </a:lnTo>
                  <a:lnTo>
                    <a:pt x="2396" y="271"/>
                  </a:lnTo>
                  <a:lnTo>
                    <a:pt x="2393" y="269"/>
                  </a:lnTo>
                  <a:lnTo>
                    <a:pt x="2388" y="267"/>
                  </a:lnTo>
                  <a:lnTo>
                    <a:pt x="2383" y="266"/>
                  </a:lnTo>
                  <a:lnTo>
                    <a:pt x="2381" y="264"/>
                  </a:lnTo>
                  <a:lnTo>
                    <a:pt x="2380" y="262"/>
                  </a:lnTo>
                  <a:lnTo>
                    <a:pt x="2380" y="262"/>
                  </a:lnTo>
                  <a:lnTo>
                    <a:pt x="2380" y="257"/>
                  </a:lnTo>
                  <a:lnTo>
                    <a:pt x="2381" y="256"/>
                  </a:lnTo>
                  <a:lnTo>
                    <a:pt x="2384" y="256"/>
                  </a:lnTo>
                  <a:lnTo>
                    <a:pt x="2388" y="257"/>
                  </a:lnTo>
                  <a:lnTo>
                    <a:pt x="2388" y="257"/>
                  </a:lnTo>
                  <a:lnTo>
                    <a:pt x="2391" y="259"/>
                  </a:lnTo>
                  <a:lnTo>
                    <a:pt x="2396" y="259"/>
                  </a:lnTo>
                  <a:lnTo>
                    <a:pt x="2398" y="257"/>
                  </a:lnTo>
                  <a:lnTo>
                    <a:pt x="2400" y="253"/>
                  </a:lnTo>
                  <a:lnTo>
                    <a:pt x="2400" y="253"/>
                  </a:lnTo>
                  <a:lnTo>
                    <a:pt x="2400" y="252"/>
                  </a:lnTo>
                  <a:lnTo>
                    <a:pt x="2398" y="250"/>
                  </a:lnTo>
                  <a:lnTo>
                    <a:pt x="2393" y="247"/>
                  </a:lnTo>
                  <a:lnTo>
                    <a:pt x="2386" y="246"/>
                  </a:lnTo>
                  <a:lnTo>
                    <a:pt x="2380" y="244"/>
                  </a:lnTo>
                  <a:lnTo>
                    <a:pt x="2380" y="244"/>
                  </a:lnTo>
                  <a:lnTo>
                    <a:pt x="2374" y="247"/>
                  </a:lnTo>
                  <a:lnTo>
                    <a:pt x="2370" y="252"/>
                  </a:lnTo>
                  <a:lnTo>
                    <a:pt x="2366" y="256"/>
                  </a:lnTo>
                  <a:lnTo>
                    <a:pt x="2361" y="260"/>
                  </a:lnTo>
                  <a:lnTo>
                    <a:pt x="2361" y="260"/>
                  </a:lnTo>
                  <a:lnTo>
                    <a:pt x="2357" y="262"/>
                  </a:lnTo>
                  <a:lnTo>
                    <a:pt x="2351" y="262"/>
                  </a:lnTo>
                  <a:lnTo>
                    <a:pt x="2339" y="260"/>
                  </a:lnTo>
                  <a:lnTo>
                    <a:pt x="2327" y="257"/>
                  </a:lnTo>
                  <a:lnTo>
                    <a:pt x="2320" y="256"/>
                  </a:lnTo>
                  <a:lnTo>
                    <a:pt x="2320" y="256"/>
                  </a:lnTo>
                  <a:lnTo>
                    <a:pt x="2317" y="254"/>
                  </a:lnTo>
                  <a:lnTo>
                    <a:pt x="2313" y="254"/>
                  </a:lnTo>
                  <a:lnTo>
                    <a:pt x="2297" y="254"/>
                  </a:lnTo>
                  <a:lnTo>
                    <a:pt x="2282" y="256"/>
                  </a:lnTo>
                  <a:lnTo>
                    <a:pt x="2272" y="259"/>
                  </a:lnTo>
                  <a:lnTo>
                    <a:pt x="2272" y="259"/>
                  </a:lnTo>
                  <a:lnTo>
                    <a:pt x="2270" y="262"/>
                  </a:lnTo>
                  <a:lnTo>
                    <a:pt x="2270" y="266"/>
                  </a:lnTo>
                  <a:lnTo>
                    <a:pt x="2270" y="270"/>
                  </a:lnTo>
                  <a:lnTo>
                    <a:pt x="2269" y="273"/>
                  </a:lnTo>
                  <a:lnTo>
                    <a:pt x="2269" y="273"/>
                  </a:lnTo>
                  <a:lnTo>
                    <a:pt x="2268" y="271"/>
                  </a:lnTo>
                  <a:lnTo>
                    <a:pt x="2266" y="267"/>
                  </a:lnTo>
                  <a:lnTo>
                    <a:pt x="2265" y="257"/>
                  </a:lnTo>
                  <a:lnTo>
                    <a:pt x="2265" y="257"/>
                  </a:lnTo>
                  <a:lnTo>
                    <a:pt x="2263" y="256"/>
                  </a:lnTo>
                  <a:lnTo>
                    <a:pt x="2262" y="254"/>
                  </a:lnTo>
                  <a:lnTo>
                    <a:pt x="2252" y="253"/>
                  </a:lnTo>
                  <a:lnTo>
                    <a:pt x="2252" y="253"/>
                  </a:lnTo>
                  <a:lnTo>
                    <a:pt x="2245" y="253"/>
                  </a:lnTo>
                  <a:lnTo>
                    <a:pt x="2243" y="252"/>
                  </a:lnTo>
                  <a:lnTo>
                    <a:pt x="2243" y="250"/>
                  </a:lnTo>
                  <a:lnTo>
                    <a:pt x="2243" y="250"/>
                  </a:lnTo>
                  <a:lnTo>
                    <a:pt x="2245" y="247"/>
                  </a:lnTo>
                  <a:lnTo>
                    <a:pt x="2245" y="244"/>
                  </a:lnTo>
                  <a:lnTo>
                    <a:pt x="2245" y="243"/>
                  </a:lnTo>
                  <a:lnTo>
                    <a:pt x="2246" y="240"/>
                  </a:lnTo>
                  <a:lnTo>
                    <a:pt x="2246" y="240"/>
                  </a:lnTo>
                  <a:lnTo>
                    <a:pt x="2248" y="237"/>
                  </a:lnTo>
                  <a:lnTo>
                    <a:pt x="2248" y="234"/>
                  </a:lnTo>
                  <a:lnTo>
                    <a:pt x="2242" y="229"/>
                  </a:lnTo>
                  <a:lnTo>
                    <a:pt x="2232" y="223"/>
                  </a:lnTo>
                  <a:lnTo>
                    <a:pt x="2221" y="217"/>
                  </a:lnTo>
                  <a:lnTo>
                    <a:pt x="2221" y="217"/>
                  </a:lnTo>
                  <a:lnTo>
                    <a:pt x="2213" y="215"/>
                  </a:lnTo>
                  <a:lnTo>
                    <a:pt x="2206" y="215"/>
                  </a:lnTo>
                  <a:lnTo>
                    <a:pt x="2188" y="213"/>
                  </a:lnTo>
                  <a:lnTo>
                    <a:pt x="2171" y="215"/>
                  </a:lnTo>
                  <a:lnTo>
                    <a:pt x="2159" y="217"/>
                  </a:lnTo>
                  <a:lnTo>
                    <a:pt x="2159" y="217"/>
                  </a:lnTo>
                  <a:lnTo>
                    <a:pt x="2151" y="219"/>
                  </a:lnTo>
                  <a:lnTo>
                    <a:pt x="2141" y="219"/>
                  </a:lnTo>
                  <a:lnTo>
                    <a:pt x="2122" y="219"/>
                  </a:lnTo>
                  <a:lnTo>
                    <a:pt x="2122" y="219"/>
                  </a:lnTo>
                  <a:lnTo>
                    <a:pt x="2118" y="219"/>
                  </a:lnTo>
                  <a:lnTo>
                    <a:pt x="2118" y="217"/>
                  </a:lnTo>
                  <a:lnTo>
                    <a:pt x="2118" y="215"/>
                  </a:lnTo>
                  <a:lnTo>
                    <a:pt x="2118" y="212"/>
                  </a:lnTo>
                  <a:lnTo>
                    <a:pt x="2118" y="212"/>
                  </a:lnTo>
                  <a:lnTo>
                    <a:pt x="2114" y="207"/>
                  </a:lnTo>
                  <a:lnTo>
                    <a:pt x="2108" y="206"/>
                  </a:lnTo>
                  <a:lnTo>
                    <a:pt x="2101" y="205"/>
                  </a:lnTo>
                  <a:lnTo>
                    <a:pt x="2100" y="205"/>
                  </a:lnTo>
                  <a:lnTo>
                    <a:pt x="2098" y="206"/>
                  </a:lnTo>
                  <a:lnTo>
                    <a:pt x="2098" y="206"/>
                  </a:lnTo>
                  <a:lnTo>
                    <a:pt x="2097" y="207"/>
                  </a:lnTo>
                  <a:lnTo>
                    <a:pt x="2094" y="206"/>
                  </a:lnTo>
                  <a:lnTo>
                    <a:pt x="2093" y="205"/>
                  </a:lnTo>
                  <a:lnTo>
                    <a:pt x="2093" y="203"/>
                  </a:lnTo>
                  <a:lnTo>
                    <a:pt x="2093" y="203"/>
                  </a:lnTo>
                  <a:lnTo>
                    <a:pt x="2090" y="200"/>
                  </a:lnTo>
                  <a:lnTo>
                    <a:pt x="2084" y="198"/>
                  </a:lnTo>
                  <a:lnTo>
                    <a:pt x="2077" y="196"/>
                  </a:lnTo>
                  <a:lnTo>
                    <a:pt x="2071" y="196"/>
                  </a:lnTo>
                  <a:lnTo>
                    <a:pt x="2071" y="196"/>
                  </a:lnTo>
                  <a:lnTo>
                    <a:pt x="2068" y="196"/>
                  </a:lnTo>
                  <a:lnTo>
                    <a:pt x="2067" y="195"/>
                  </a:lnTo>
                  <a:lnTo>
                    <a:pt x="2067" y="192"/>
                  </a:lnTo>
                  <a:lnTo>
                    <a:pt x="2070" y="190"/>
                  </a:lnTo>
                  <a:lnTo>
                    <a:pt x="2070" y="190"/>
                  </a:lnTo>
                  <a:lnTo>
                    <a:pt x="2081" y="190"/>
                  </a:lnTo>
                  <a:lnTo>
                    <a:pt x="2083" y="190"/>
                  </a:lnTo>
                  <a:lnTo>
                    <a:pt x="2084" y="189"/>
                  </a:lnTo>
                  <a:lnTo>
                    <a:pt x="2084" y="188"/>
                  </a:lnTo>
                  <a:lnTo>
                    <a:pt x="2083" y="185"/>
                  </a:lnTo>
                  <a:lnTo>
                    <a:pt x="2083" y="185"/>
                  </a:lnTo>
                  <a:lnTo>
                    <a:pt x="2080" y="182"/>
                  </a:lnTo>
                  <a:lnTo>
                    <a:pt x="2074" y="180"/>
                  </a:lnTo>
                  <a:lnTo>
                    <a:pt x="2057" y="178"/>
                  </a:lnTo>
                  <a:lnTo>
                    <a:pt x="2040" y="176"/>
                  </a:lnTo>
                  <a:lnTo>
                    <a:pt x="2031" y="176"/>
                  </a:lnTo>
                  <a:lnTo>
                    <a:pt x="2031" y="176"/>
                  </a:lnTo>
                  <a:lnTo>
                    <a:pt x="2030" y="178"/>
                  </a:lnTo>
                  <a:lnTo>
                    <a:pt x="2029" y="182"/>
                  </a:lnTo>
                  <a:lnTo>
                    <a:pt x="2027" y="186"/>
                  </a:lnTo>
                  <a:lnTo>
                    <a:pt x="2021" y="192"/>
                  </a:lnTo>
                  <a:lnTo>
                    <a:pt x="2021" y="192"/>
                  </a:lnTo>
                  <a:lnTo>
                    <a:pt x="2019" y="195"/>
                  </a:lnTo>
                  <a:lnTo>
                    <a:pt x="2016" y="196"/>
                  </a:lnTo>
                  <a:lnTo>
                    <a:pt x="2011" y="196"/>
                  </a:lnTo>
                  <a:lnTo>
                    <a:pt x="2010" y="196"/>
                  </a:lnTo>
                  <a:lnTo>
                    <a:pt x="2006" y="193"/>
                  </a:lnTo>
                  <a:lnTo>
                    <a:pt x="2004" y="190"/>
                  </a:lnTo>
                  <a:lnTo>
                    <a:pt x="2004" y="190"/>
                  </a:lnTo>
                  <a:lnTo>
                    <a:pt x="2007" y="188"/>
                  </a:lnTo>
                  <a:lnTo>
                    <a:pt x="2011" y="186"/>
                  </a:lnTo>
                  <a:lnTo>
                    <a:pt x="2016" y="185"/>
                  </a:lnTo>
                  <a:lnTo>
                    <a:pt x="2017" y="185"/>
                  </a:lnTo>
                  <a:lnTo>
                    <a:pt x="2017" y="183"/>
                  </a:lnTo>
                  <a:lnTo>
                    <a:pt x="2017" y="183"/>
                  </a:lnTo>
                  <a:lnTo>
                    <a:pt x="2017" y="182"/>
                  </a:lnTo>
                  <a:lnTo>
                    <a:pt x="2014" y="180"/>
                  </a:lnTo>
                  <a:lnTo>
                    <a:pt x="2009" y="179"/>
                  </a:lnTo>
                  <a:lnTo>
                    <a:pt x="2003" y="179"/>
                  </a:lnTo>
                  <a:lnTo>
                    <a:pt x="2000" y="178"/>
                  </a:lnTo>
                  <a:lnTo>
                    <a:pt x="2000" y="178"/>
                  </a:lnTo>
                  <a:lnTo>
                    <a:pt x="1999" y="175"/>
                  </a:lnTo>
                  <a:lnTo>
                    <a:pt x="2002" y="173"/>
                  </a:lnTo>
                  <a:lnTo>
                    <a:pt x="2004" y="172"/>
                  </a:lnTo>
                  <a:lnTo>
                    <a:pt x="2009" y="173"/>
                  </a:lnTo>
                  <a:lnTo>
                    <a:pt x="2009" y="173"/>
                  </a:lnTo>
                  <a:lnTo>
                    <a:pt x="2019" y="175"/>
                  </a:lnTo>
                  <a:lnTo>
                    <a:pt x="2023" y="175"/>
                  </a:lnTo>
                  <a:lnTo>
                    <a:pt x="2024" y="173"/>
                  </a:lnTo>
                  <a:lnTo>
                    <a:pt x="2024" y="173"/>
                  </a:lnTo>
                  <a:lnTo>
                    <a:pt x="2024" y="172"/>
                  </a:lnTo>
                  <a:lnTo>
                    <a:pt x="2020" y="170"/>
                  </a:lnTo>
                  <a:lnTo>
                    <a:pt x="2009" y="168"/>
                  </a:lnTo>
                  <a:lnTo>
                    <a:pt x="2009" y="168"/>
                  </a:lnTo>
                  <a:lnTo>
                    <a:pt x="1987" y="165"/>
                  </a:lnTo>
                  <a:lnTo>
                    <a:pt x="1976" y="162"/>
                  </a:lnTo>
                  <a:lnTo>
                    <a:pt x="1965" y="162"/>
                  </a:lnTo>
                  <a:lnTo>
                    <a:pt x="1965" y="162"/>
                  </a:lnTo>
                  <a:lnTo>
                    <a:pt x="1956" y="162"/>
                  </a:lnTo>
                  <a:lnTo>
                    <a:pt x="1950" y="161"/>
                  </a:lnTo>
                  <a:lnTo>
                    <a:pt x="1945" y="159"/>
                  </a:lnTo>
                  <a:lnTo>
                    <a:pt x="1940" y="158"/>
                  </a:lnTo>
                  <a:lnTo>
                    <a:pt x="1940" y="158"/>
                  </a:lnTo>
                  <a:lnTo>
                    <a:pt x="1936" y="158"/>
                  </a:lnTo>
                  <a:lnTo>
                    <a:pt x="1935" y="159"/>
                  </a:lnTo>
                  <a:lnTo>
                    <a:pt x="1935" y="162"/>
                  </a:lnTo>
                  <a:lnTo>
                    <a:pt x="1938" y="165"/>
                  </a:lnTo>
                  <a:lnTo>
                    <a:pt x="1938" y="165"/>
                  </a:lnTo>
                  <a:lnTo>
                    <a:pt x="1938" y="166"/>
                  </a:lnTo>
                  <a:lnTo>
                    <a:pt x="1938" y="168"/>
                  </a:lnTo>
                  <a:lnTo>
                    <a:pt x="1933" y="169"/>
                  </a:lnTo>
                  <a:lnTo>
                    <a:pt x="1929" y="170"/>
                  </a:lnTo>
                  <a:lnTo>
                    <a:pt x="1923" y="169"/>
                  </a:lnTo>
                  <a:lnTo>
                    <a:pt x="1923" y="169"/>
                  </a:lnTo>
                  <a:lnTo>
                    <a:pt x="1916" y="170"/>
                  </a:lnTo>
                  <a:lnTo>
                    <a:pt x="1910" y="172"/>
                  </a:lnTo>
                  <a:lnTo>
                    <a:pt x="1908" y="176"/>
                  </a:lnTo>
                  <a:lnTo>
                    <a:pt x="1906" y="178"/>
                  </a:lnTo>
                  <a:lnTo>
                    <a:pt x="1908" y="179"/>
                  </a:lnTo>
                  <a:lnTo>
                    <a:pt x="1908" y="179"/>
                  </a:lnTo>
                  <a:lnTo>
                    <a:pt x="1909" y="182"/>
                  </a:lnTo>
                  <a:lnTo>
                    <a:pt x="1912" y="182"/>
                  </a:lnTo>
                  <a:lnTo>
                    <a:pt x="1915" y="180"/>
                  </a:lnTo>
                  <a:lnTo>
                    <a:pt x="1918" y="180"/>
                  </a:lnTo>
                  <a:lnTo>
                    <a:pt x="1920" y="180"/>
                  </a:lnTo>
                  <a:lnTo>
                    <a:pt x="1920" y="180"/>
                  </a:lnTo>
                  <a:lnTo>
                    <a:pt x="1922" y="180"/>
                  </a:lnTo>
                  <a:lnTo>
                    <a:pt x="1920" y="182"/>
                  </a:lnTo>
                  <a:lnTo>
                    <a:pt x="1918" y="183"/>
                  </a:lnTo>
                  <a:lnTo>
                    <a:pt x="1915" y="186"/>
                  </a:lnTo>
                  <a:lnTo>
                    <a:pt x="1915" y="188"/>
                  </a:lnTo>
                  <a:lnTo>
                    <a:pt x="1916" y="189"/>
                  </a:lnTo>
                  <a:lnTo>
                    <a:pt x="1916" y="189"/>
                  </a:lnTo>
                  <a:lnTo>
                    <a:pt x="1919" y="190"/>
                  </a:lnTo>
                  <a:lnTo>
                    <a:pt x="1920" y="193"/>
                  </a:lnTo>
                  <a:lnTo>
                    <a:pt x="1922" y="199"/>
                  </a:lnTo>
                  <a:lnTo>
                    <a:pt x="1922" y="199"/>
                  </a:lnTo>
                  <a:lnTo>
                    <a:pt x="1920" y="202"/>
                  </a:lnTo>
                  <a:lnTo>
                    <a:pt x="1916" y="202"/>
                  </a:lnTo>
                  <a:lnTo>
                    <a:pt x="1912" y="202"/>
                  </a:lnTo>
                  <a:lnTo>
                    <a:pt x="1909" y="199"/>
                  </a:lnTo>
                  <a:lnTo>
                    <a:pt x="1909" y="199"/>
                  </a:lnTo>
                  <a:lnTo>
                    <a:pt x="1905" y="198"/>
                  </a:lnTo>
                  <a:lnTo>
                    <a:pt x="1902" y="198"/>
                  </a:lnTo>
                  <a:lnTo>
                    <a:pt x="1898" y="198"/>
                  </a:lnTo>
                  <a:lnTo>
                    <a:pt x="1893" y="199"/>
                  </a:lnTo>
                  <a:lnTo>
                    <a:pt x="1893" y="199"/>
                  </a:lnTo>
                  <a:lnTo>
                    <a:pt x="1889" y="199"/>
                  </a:lnTo>
                  <a:lnTo>
                    <a:pt x="1886" y="199"/>
                  </a:lnTo>
                  <a:lnTo>
                    <a:pt x="1885" y="200"/>
                  </a:lnTo>
                  <a:lnTo>
                    <a:pt x="1889" y="202"/>
                  </a:lnTo>
                  <a:lnTo>
                    <a:pt x="1889" y="202"/>
                  </a:lnTo>
                  <a:lnTo>
                    <a:pt x="1893" y="203"/>
                  </a:lnTo>
                  <a:lnTo>
                    <a:pt x="1895" y="205"/>
                  </a:lnTo>
                  <a:lnTo>
                    <a:pt x="1893" y="207"/>
                  </a:lnTo>
                  <a:lnTo>
                    <a:pt x="1889" y="209"/>
                  </a:lnTo>
                  <a:lnTo>
                    <a:pt x="1889" y="209"/>
                  </a:lnTo>
                  <a:lnTo>
                    <a:pt x="1886" y="209"/>
                  </a:lnTo>
                  <a:lnTo>
                    <a:pt x="1883" y="207"/>
                  </a:lnTo>
                  <a:lnTo>
                    <a:pt x="1881" y="205"/>
                  </a:lnTo>
                  <a:lnTo>
                    <a:pt x="1879" y="202"/>
                  </a:lnTo>
                  <a:lnTo>
                    <a:pt x="1878" y="200"/>
                  </a:lnTo>
                  <a:lnTo>
                    <a:pt x="1876" y="200"/>
                  </a:lnTo>
                  <a:lnTo>
                    <a:pt x="1876" y="200"/>
                  </a:lnTo>
                  <a:lnTo>
                    <a:pt x="1871" y="200"/>
                  </a:lnTo>
                  <a:lnTo>
                    <a:pt x="1864" y="199"/>
                  </a:lnTo>
                  <a:lnTo>
                    <a:pt x="1856" y="198"/>
                  </a:lnTo>
                  <a:lnTo>
                    <a:pt x="1851" y="196"/>
                  </a:lnTo>
                  <a:lnTo>
                    <a:pt x="1851" y="196"/>
                  </a:lnTo>
                  <a:lnTo>
                    <a:pt x="1846" y="198"/>
                  </a:lnTo>
                  <a:lnTo>
                    <a:pt x="1842" y="199"/>
                  </a:lnTo>
                  <a:lnTo>
                    <a:pt x="1838" y="202"/>
                  </a:lnTo>
                  <a:lnTo>
                    <a:pt x="1832" y="203"/>
                  </a:lnTo>
                  <a:lnTo>
                    <a:pt x="1832" y="203"/>
                  </a:lnTo>
                  <a:lnTo>
                    <a:pt x="1825" y="202"/>
                  </a:lnTo>
                  <a:lnTo>
                    <a:pt x="1818" y="200"/>
                  </a:lnTo>
                  <a:lnTo>
                    <a:pt x="1812" y="198"/>
                  </a:lnTo>
                  <a:lnTo>
                    <a:pt x="1808" y="193"/>
                  </a:lnTo>
                  <a:lnTo>
                    <a:pt x="1808" y="193"/>
                  </a:lnTo>
                  <a:lnTo>
                    <a:pt x="1807" y="190"/>
                  </a:lnTo>
                  <a:lnTo>
                    <a:pt x="1804" y="189"/>
                  </a:lnTo>
                  <a:lnTo>
                    <a:pt x="1802" y="190"/>
                  </a:lnTo>
                  <a:lnTo>
                    <a:pt x="1800" y="193"/>
                  </a:lnTo>
                  <a:lnTo>
                    <a:pt x="1800" y="193"/>
                  </a:lnTo>
                  <a:lnTo>
                    <a:pt x="1797" y="198"/>
                  </a:lnTo>
                  <a:lnTo>
                    <a:pt x="1795" y="203"/>
                  </a:lnTo>
                  <a:lnTo>
                    <a:pt x="1794" y="207"/>
                  </a:lnTo>
                  <a:lnTo>
                    <a:pt x="1791" y="209"/>
                  </a:lnTo>
                  <a:lnTo>
                    <a:pt x="1791" y="209"/>
                  </a:lnTo>
                  <a:lnTo>
                    <a:pt x="1788" y="212"/>
                  </a:lnTo>
                  <a:lnTo>
                    <a:pt x="1785" y="215"/>
                  </a:lnTo>
                  <a:lnTo>
                    <a:pt x="1784" y="219"/>
                  </a:lnTo>
                  <a:lnTo>
                    <a:pt x="1781" y="222"/>
                  </a:lnTo>
                  <a:lnTo>
                    <a:pt x="1781" y="222"/>
                  </a:lnTo>
                  <a:lnTo>
                    <a:pt x="1778" y="222"/>
                  </a:lnTo>
                  <a:lnTo>
                    <a:pt x="1775" y="220"/>
                  </a:lnTo>
                  <a:lnTo>
                    <a:pt x="1774" y="219"/>
                  </a:lnTo>
                  <a:lnTo>
                    <a:pt x="1771" y="219"/>
                  </a:lnTo>
                  <a:lnTo>
                    <a:pt x="1771" y="219"/>
                  </a:lnTo>
                  <a:lnTo>
                    <a:pt x="1768" y="217"/>
                  </a:lnTo>
                  <a:lnTo>
                    <a:pt x="1765" y="216"/>
                  </a:lnTo>
                  <a:lnTo>
                    <a:pt x="1757" y="210"/>
                  </a:lnTo>
                  <a:lnTo>
                    <a:pt x="1750" y="202"/>
                  </a:lnTo>
                  <a:lnTo>
                    <a:pt x="1747" y="198"/>
                  </a:lnTo>
                  <a:lnTo>
                    <a:pt x="1747" y="198"/>
                  </a:lnTo>
                  <a:lnTo>
                    <a:pt x="1744" y="192"/>
                  </a:lnTo>
                  <a:lnTo>
                    <a:pt x="1740" y="188"/>
                  </a:lnTo>
                  <a:lnTo>
                    <a:pt x="1733" y="180"/>
                  </a:lnTo>
                  <a:lnTo>
                    <a:pt x="1733" y="180"/>
                  </a:lnTo>
                  <a:lnTo>
                    <a:pt x="1731" y="179"/>
                  </a:lnTo>
                  <a:lnTo>
                    <a:pt x="1733" y="179"/>
                  </a:lnTo>
                  <a:lnTo>
                    <a:pt x="1736" y="179"/>
                  </a:lnTo>
                  <a:lnTo>
                    <a:pt x="1738" y="180"/>
                  </a:lnTo>
                  <a:lnTo>
                    <a:pt x="1738" y="180"/>
                  </a:lnTo>
                  <a:lnTo>
                    <a:pt x="1741" y="182"/>
                  </a:lnTo>
                  <a:lnTo>
                    <a:pt x="1744" y="183"/>
                  </a:lnTo>
                  <a:lnTo>
                    <a:pt x="1747" y="183"/>
                  </a:lnTo>
                  <a:lnTo>
                    <a:pt x="1750" y="182"/>
                  </a:lnTo>
                  <a:lnTo>
                    <a:pt x="1750" y="182"/>
                  </a:lnTo>
                  <a:lnTo>
                    <a:pt x="1753" y="179"/>
                  </a:lnTo>
                  <a:lnTo>
                    <a:pt x="1753" y="176"/>
                  </a:lnTo>
                  <a:lnTo>
                    <a:pt x="1751" y="172"/>
                  </a:lnTo>
                  <a:lnTo>
                    <a:pt x="1747" y="170"/>
                  </a:lnTo>
                  <a:lnTo>
                    <a:pt x="1747" y="170"/>
                  </a:lnTo>
                  <a:lnTo>
                    <a:pt x="1744" y="170"/>
                  </a:lnTo>
                  <a:lnTo>
                    <a:pt x="1743" y="168"/>
                  </a:lnTo>
                  <a:lnTo>
                    <a:pt x="1744" y="166"/>
                  </a:lnTo>
                  <a:lnTo>
                    <a:pt x="1747" y="165"/>
                  </a:lnTo>
                  <a:lnTo>
                    <a:pt x="1747" y="165"/>
                  </a:lnTo>
                  <a:lnTo>
                    <a:pt x="1747" y="163"/>
                  </a:lnTo>
                  <a:lnTo>
                    <a:pt x="1747" y="163"/>
                  </a:lnTo>
                  <a:lnTo>
                    <a:pt x="1744" y="159"/>
                  </a:lnTo>
                  <a:lnTo>
                    <a:pt x="1743" y="155"/>
                  </a:lnTo>
                  <a:lnTo>
                    <a:pt x="1743" y="155"/>
                  </a:lnTo>
                  <a:lnTo>
                    <a:pt x="1743" y="153"/>
                  </a:lnTo>
                  <a:lnTo>
                    <a:pt x="1743" y="153"/>
                  </a:lnTo>
                  <a:lnTo>
                    <a:pt x="1744" y="152"/>
                  </a:lnTo>
                  <a:lnTo>
                    <a:pt x="1744" y="151"/>
                  </a:lnTo>
                  <a:lnTo>
                    <a:pt x="1743" y="149"/>
                  </a:lnTo>
                  <a:lnTo>
                    <a:pt x="1740" y="148"/>
                  </a:lnTo>
                  <a:lnTo>
                    <a:pt x="1740" y="148"/>
                  </a:lnTo>
                  <a:lnTo>
                    <a:pt x="1736" y="146"/>
                  </a:lnTo>
                  <a:lnTo>
                    <a:pt x="1733" y="145"/>
                  </a:lnTo>
                  <a:lnTo>
                    <a:pt x="1730" y="142"/>
                  </a:lnTo>
                  <a:lnTo>
                    <a:pt x="1728" y="141"/>
                  </a:lnTo>
                  <a:lnTo>
                    <a:pt x="1728" y="141"/>
                  </a:lnTo>
                  <a:lnTo>
                    <a:pt x="1728" y="139"/>
                  </a:lnTo>
                  <a:lnTo>
                    <a:pt x="1726" y="139"/>
                  </a:lnTo>
                  <a:lnTo>
                    <a:pt x="1718" y="138"/>
                  </a:lnTo>
                  <a:lnTo>
                    <a:pt x="1710" y="139"/>
                  </a:lnTo>
                  <a:lnTo>
                    <a:pt x="1708" y="139"/>
                  </a:lnTo>
                  <a:lnTo>
                    <a:pt x="1707" y="141"/>
                  </a:lnTo>
                  <a:lnTo>
                    <a:pt x="1707" y="141"/>
                  </a:lnTo>
                  <a:lnTo>
                    <a:pt x="1707" y="142"/>
                  </a:lnTo>
                  <a:lnTo>
                    <a:pt x="1704" y="143"/>
                  </a:lnTo>
                  <a:lnTo>
                    <a:pt x="1703" y="142"/>
                  </a:lnTo>
                  <a:lnTo>
                    <a:pt x="1701" y="141"/>
                  </a:lnTo>
                  <a:lnTo>
                    <a:pt x="1701" y="141"/>
                  </a:lnTo>
                  <a:lnTo>
                    <a:pt x="1701" y="139"/>
                  </a:lnTo>
                  <a:lnTo>
                    <a:pt x="1701" y="138"/>
                  </a:lnTo>
                  <a:lnTo>
                    <a:pt x="1697" y="138"/>
                  </a:lnTo>
                  <a:lnTo>
                    <a:pt x="1683" y="135"/>
                  </a:lnTo>
                  <a:lnTo>
                    <a:pt x="1683" y="135"/>
                  </a:lnTo>
                  <a:lnTo>
                    <a:pt x="1677" y="132"/>
                  </a:lnTo>
                  <a:lnTo>
                    <a:pt x="1674" y="129"/>
                  </a:lnTo>
                  <a:lnTo>
                    <a:pt x="1671" y="126"/>
                  </a:lnTo>
                  <a:lnTo>
                    <a:pt x="1669" y="125"/>
                  </a:lnTo>
                  <a:lnTo>
                    <a:pt x="1669" y="125"/>
                  </a:lnTo>
                  <a:lnTo>
                    <a:pt x="1669" y="125"/>
                  </a:lnTo>
                  <a:lnTo>
                    <a:pt x="1667" y="126"/>
                  </a:lnTo>
                  <a:lnTo>
                    <a:pt x="1666" y="129"/>
                  </a:lnTo>
                  <a:lnTo>
                    <a:pt x="1664" y="132"/>
                  </a:lnTo>
                  <a:lnTo>
                    <a:pt x="1663" y="132"/>
                  </a:lnTo>
                  <a:lnTo>
                    <a:pt x="1662" y="132"/>
                  </a:lnTo>
                  <a:lnTo>
                    <a:pt x="1662" y="132"/>
                  </a:lnTo>
                  <a:lnTo>
                    <a:pt x="1657" y="132"/>
                  </a:lnTo>
                  <a:lnTo>
                    <a:pt x="1654" y="133"/>
                  </a:lnTo>
                  <a:lnTo>
                    <a:pt x="1653" y="136"/>
                  </a:lnTo>
                  <a:lnTo>
                    <a:pt x="1653" y="141"/>
                  </a:lnTo>
                  <a:lnTo>
                    <a:pt x="1653" y="141"/>
                  </a:lnTo>
                  <a:lnTo>
                    <a:pt x="1654" y="145"/>
                  </a:lnTo>
                  <a:lnTo>
                    <a:pt x="1654" y="146"/>
                  </a:lnTo>
                  <a:lnTo>
                    <a:pt x="1653" y="152"/>
                  </a:lnTo>
                  <a:lnTo>
                    <a:pt x="1653" y="152"/>
                  </a:lnTo>
                  <a:lnTo>
                    <a:pt x="1653" y="155"/>
                  </a:lnTo>
                  <a:lnTo>
                    <a:pt x="1650" y="156"/>
                  </a:lnTo>
                  <a:lnTo>
                    <a:pt x="1644" y="153"/>
                  </a:lnTo>
                  <a:lnTo>
                    <a:pt x="1644" y="153"/>
                  </a:lnTo>
                  <a:lnTo>
                    <a:pt x="1640" y="153"/>
                  </a:lnTo>
                  <a:lnTo>
                    <a:pt x="1637" y="155"/>
                  </a:lnTo>
                  <a:lnTo>
                    <a:pt x="1632" y="156"/>
                  </a:lnTo>
                  <a:lnTo>
                    <a:pt x="1625" y="155"/>
                  </a:lnTo>
                  <a:lnTo>
                    <a:pt x="1625" y="155"/>
                  </a:lnTo>
                  <a:lnTo>
                    <a:pt x="1616" y="153"/>
                  </a:lnTo>
                  <a:lnTo>
                    <a:pt x="1609" y="153"/>
                  </a:lnTo>
                  <a:lnTo>
                    <a:pt x="1605" y="153"/>
                  </a:lnTo>
                  <a:lnTo>
                    <a:pt x="1603" y="151"/>
                  </a:lnTo>
                  <a:lnTo>
                    <a:pt x="1603" y="151"/>
                  </a:lnTo>
                  <a:lnTo>
                    <a:pt x="1600" y="149"/>
                  </a:lnTo>
                  <a:lnTo>
                    <a:pt x="1599" y="148"/>
                  </a:lnTo>
                  <a:lnTo>
                    <a:pt x="1598" y="148"/>
                  </a:lnTo>
                  <a:lnTo>
                    <a:pt x="1596" y="151"/>
                  </a:lnTo>
                  <a:lnTo>
                    <a:pt x="1596" y="151"/>
                  </a:lnTo>
                  <a:lnTo>
                    <a:pt x="1595" y="151"/>
                  </a:lnTo>
                  <a:lnTo>
                    <a:pt x="1592" y="152"/>
                  </a:lnTo>
                  <a:lnTo>
                    <a:pt x="1585" y="152"/>
                  </a:lnTo>
                  <a:lnTo>
                    <a:pt x="1578" y="151"/>
                  </a:lnTo>
                  <a:lnTo>
                    <a:pt x="1575" y="149"/>
                  </a:lnTo>
                  <a:lnTo>
                    <a:pt x="1573" y="146"/>
                  </a:lnTo>
                  <a:lnTo>
                    <a:pt x="1573" y="146"/>
                  </a:lnTo>
                  <a:lnTo>
                    <a:pt x="1573" y="143"/>
                  </a:lnTo>
                  <a:lnTo>
                    <a:pt x="1575" y="142"/>
                  </a:lnTo>
                  <a:lnTo>
                    <a:pt x="1580" y="139"/>
                  </a:lnTo>
                  <a:lnTo>
                    <a:pt x="1580" y="139"/>
                  </a:lnTo>
                  <a:lnTo>
                    <a:pt x="1580" y="138"/>
                  </a:lnTo>
                  <a:lnTo>
                    <a:pt x="1578" y="138"/>
                  </a:lnTo>
                  <a:lnTo>
                    <a:pt x="1573" y="136"/>
                  </a:lnTo>
                  <a:lnTo>
                    <a:pt x="1566" y="136"/>
                  </a:lnTo>
                  <a:lnTo>
                    <a:pt x="1566" y="136"/>
                  </a:lnTo>
                  <a:lnTo>
                    <a:pt x="1558" y="136"/>
                  </a:lnTo>
                  <a:lnTo>
                    <a:pt x="1551" y="133"/>
                  </a:lnTo>
                  <a:lnTo>
                    <a:pt x="1543" y="132"/>
                  </a:lnTo>
                  <a:lnTo>
                    <a:pt x="1536" y="132"/>
                  </a:lnTo>
                  <a:lnTo>
                    <a:pt x="1536" y="132"/>
                  </a:lnTo>
                  <a:lnTo>
                    <a:pt x="1512" y="135"/>
                  </a:lnTo>
                  <a:lnTo>
                    <a:pt x="1495" y="138"/>
                  </a:lnTo>
                  <a:lnTo>
                    <a:pt x="1495" y="138"/>
                  </a:lnTo>
                  <a:lnTo>
                    <a:pt x="1495" y="138"/>
                  </a:lnTo>
                  <a:lnTo>
                    <a:pt x="1495" y="139"/>
                  </a:lnTo>
                  <a:lnTo>
                    <a:pt x="1495" y="142"/>
                  </a:lnTo>
                  <a:lnTo>
                    <a:pt x="1495" y="145"/>
                  </a:lnTo>
                  <a:lnTo>
                    <a:pt x="1495" y="145"/>
                  </a:lnTo>
                  <a:lnTo>
                    <a:pt x="1494" y="146"/>
                  </a:lnTo>
                  <a:lnTo>
                    <a:pt x="1494" y="146"/>
                  </a:lnTo>
                  <a:lnTo>
                    <a:pt x="1492" y="145"/>
                  </a:lnTo>
                  <a:lnTo>
                    <a:pt x="1491" y="145"/>
                  </a:lnTo>
                  <a:lnTo>
                    <a:pt x="1491" y="141"/>
                  </a:lnTo>
                  <a:lnTo>
                    <a:pt x="1491" y="135"/>
                  </a:lnTo>
                  <a:lnTo>
                    <a:pt x="1491" y="131"/>
                  </a:lnTo>
                  <a:lnTo>
                    <a:pt x="1491" y="131"/>
                  </a:lnTo>
                  <a:lnTo>
                    <a:pt x="1489" y="126"/>
                  </a:lnTo>
                  <a:lnTo>
                    <a:pt x="1487" y="125"/>
                  </a:lnTo>
                  <a:lnTo>
                    <a:pt x="1484" y="126"/>
                  </a:lnTo>
                  <a:lnTo>
                    <a:pt x="1482" y="128"/>
                  </a:lnTo>
                  <a:lnTo>
                    <a:pt x="1482" y="128"/>
                  </a:lnTo>
                  <a:lnTo>
                    <a:pt x="1482" y="129"/>
                  </a:lnTo>
                  <a:lnTo>
                    <a:pt x="1481" y="131"/>
                  </a:lnTo>
                  <a:lnTo>
                    <a:pt x="1477" y="132"/>
                  </a:lnTo>
                  <a:lnTo>
                    <a:pt x="1471" y="132"/>
                  </a:lnTo>
                  <a:lnTo>
                    <a:pt x="1467" y="131"/>
                  </a:lnTo>
                  <a:lnTo>
                    <a:pt x="1467" y="131"/>
                  </a:lnTo>
                  <a:lnTo>
                    <a:pt x="1460" y="125"/>
                  </a:lnTo>
                  <a:lnTo>
                    <a:pt x="1454" y="124"/>
                  </a:lnTo>
                  <a:lnTo>
                    <a:pt x="1448" y="121"/>
                  </a:lnTo>
                  <a:lnTo>
                    <a:pt x="1448" y="121"/>
                  </a:lnTo>
                  <a:lnTo>
                    <a:pt x="1444" y="121"/>
                  </a:lnTo>
                  <a:lnTo>
                    <a:pt x="1441" y="121"/>
                  </a:lnTo>
                  <a:lnTo>
                    <a:pt x="1434" y="125"/>
                  </a:lnTo>
                  <a:lnTo>
                    <a:pt x="1430" y="128"/>
                  </a:lnTo>
                  <a:lnTo>
                    <a:pt x="1430" y="131"/>
                  </a:lnTo>
                  <a:lnTo>
                    <a:pt x="1430" y="132"/>
                  </a:lnTo>
                  <a:lnTo>
                    <a:pt x="1430" y="132"/>
                  </a:lnTo>
                  <a:lnTo>
                    <a:pt x="1433" y="133"/>
                  </a:lnTo>
                  <a:lnTo>
                    <a:pt x="1435" y="133"/>
                  </a:lnTo>
                  <a:lnTo>
                    <a:pt x="1438" y="133"/>
                  </a:lnTo>
                  <a:lnTo>
                    <a:pt x="1440" y="133"/>
                  </a:lnTo>
                  <a:lnTo>
                    <a:pt x="1440" y="133"/>
                  </a:lnTo>
                  <a:lnTo>
                    <a:pt x="1438" y="135"/>
                  </a:lnTo>
                  <a:lnTo>
                    <a:pt x="1437" y="136"/>
                  </a:lnTo>
                  <a:lnTo>
                    <a:pt x="1430" y="138"/>
                  </a:lnTo>
                  <a:lnTo>
                    <a:pt x="1423" y="138"/>
                  </a:lnTo>
                  <a:lnTo>
                    <a:pt x="1421" y="139"/>
                  </a:lnTo>
                  <a:lnTo>
                    <a:pt x="1420" y="139"/>
                  </a:lnTo>
                  <a:lnTo>
                    <a:pt x="1420" y="139"/>
                  </a:lnTo>
                  <a:lnTo>
                    <a:pt x="1418" y="141"/>
                  </a:lnTo>
                  <a:lnTo>
                    <a:pt x="1417" y="142"/>
                  </a:lnTo>
                  <a:lnTo>
                    <a:pt x="1410" y="145"/>
                  </a:lnTo>
                  <a:lnTo>
                    <a:pt x="1396" y="148"/>
                  </a:lnTo>
                  <a:lnTo>
                    <a:pt x="1396" y="148"/>
                  </a:lnTo>
                  <a:lnTo>
                    <a:pt x="1378" y="151"/>
                  </a:lnTo>
                  <a:lnTo>
                    <a:pt x="1374" y="153"/>
                  </a:lnTo>
                  <a:lnTo>
                    <a:pt x="1368" y="156"/>
                  </a:lnTo>
                  <a:lnTo>
                    <a:pt x="1368" y="156"/>
                  </a:lnTo>
                  <a:lnTo>
                    <a:pt x="1366" y="158"/>
                  </a:lnTo>
                  <a:lnTo>
                    <a:pt x="1366" y="155"/>
                  </a:lnTo>
                  <a:lnTo>
                    <a:pt x="1368" y="151"/>
                  </a:lnTo>
                  <a:lnTo>
                    <a:pt x="1373" y="145"/>
                  </a:lnTo>
                  <a:lnTo>
                    <a:pt x="1373" y="145"/>
                  </a:lnTo>
                  <a:lnTo>
                    <a:pt x="1377" y="142"/>
                  </a:lnTo>
                  <a:lnTo>
                    <a:pt x="1381" y="141"/>
                  </a:lnTo>
                  <a:lnTo>
                    <a:pt x="1386" y="139"/>
                  </a:lnTo>
                  <a:lnTo>
                    <a:pt x="1388" y="138"/>
                  </a:lnTo>
                  <a:lnTo>
                    <a:pt x="1388" y="138"/>
                  </a:lnTo>
                  <a:lnTo>
                    <a:pt x="1391" y="135"/>
                  </a:lnTo>
                  <a:lnTo>
                    <a:pt x="1394" y="133"/>
                  </a:lnTo>
                  <a:lnTo>
                    <a:pt x="1405" y="132"/>
                  </a:lnTo>
                  <a:lnTo>
                    <a:pt x="1405" y="132"/>
                  </a:lnTo>
                  <a:lnTo>
                    <a:pt x="1411" y="131"/>
                  </a:lnTo>
                  <a:lnTo>
                    <a:pt x="1414" y="128"/>
                  </a:lnTo>
                  <a:lnTo>
                    <a:pt x="1415" y="125"/>
                  </a:lnTo>
                  <a:lnTo>
                    <a:pt x="1418" y="124"/>
                  </a:lnTo>
                  <a:lnTo>
                    <a:pt x="1418" y="124"/>
                  </a:lnTo>
                  <a:lnTo>
                    <a:pt x="1427" y="119"/>
                  </a:lnTo>
                  <a:lnTo>
                    <a:pt x="1433" y="116"/>
                  </a:lnTo>
                  <a:lnTo>
                    <a:pt x="1435" y="114"/>
                  </a:lnTo>
                  <a:lnTo>
                    <a:pt x="1435" y="114"/>
                  </a:lnTo>
                  <a:lnTo>
                    <a:pt x="1440" y="109"/>
                  </a:lnTo>
                  <a:lnTo>
                    <a:pt x="1448" y="106"/>
                  </a:lnTo>
                  <a:lnTo>
                    <a:pt x="1457" y="104"/>
                  </a:lnTo>
                  <a:lnTo>
                    <a:pt x="1462" y="102"/>
                  </a:lnTo>
                  <a:lnTo>
                    <a:pt x="1462" y="102"/>
                  </a:lnTo>
                  <a:lnTo>
                    <a:pt x="1465" y="101"/>
                  </a:lnTo>
                  <a:lnTo>
                    <a:pt x="1467" y="98"/>
                  </a:lnTo>
                  <a:lnTo>
                    <a:pt x="1468" y="95"/>
                  </a:lnTo>
                  <a:lnTo>
                    <a:pt x="1469" y="94"/>
                  </a:lnTo>
                  <a:lnTo>
                    <a:pt x="1469" y="94"/>
                  </a:lnTo>
                  <a:lnTo>
                    <a:pt x="1479" y="91"/>
                  </a:lnTo>
                  <a:lnTo>
                    <a:pt x="1489" y="87"/>
                  </a:lnTo>
                  <a:lnTo>
                    <a:pt x="1489" y="87"/>
                  </a:lnTo>
                  <a:lnTo>
                    <a:pt x="1492" y="84"/>
                  </a:lnTo>
                  <a:lnTo>
                    <a:pt x="1495" y="81"/>
                  </a:lnTo>
                  <a:lnTo>
                    <a:pt x="1497" y="77"/>
                  </a:lnTo>
                  <a:lnTo>
                    <a:pt x="1497" y="77"/>
                  </a:lnTo>
                  <a:lnTo>
                    <a:pt x="1497" y="75"/>
                  </a:lnTo>
                  <a:lnTo>
                    <a:pt x="1494" y="74"/>
                  </a:lnTo>
                  <a:lnTo>
                    <a:pt x="1491" y="72"/>
                  </a:lnTo>
                  <a:lnTo>
                    <a:pt x="1489" y="71"/>
                  </a:lnTo>
                  <a:lnTo>
                    <a:pt x="1489" y="71"/>
                  </a:lnTo>
                  <a:lnTo>
                    <a:pt x="1489" y="69"/>
                  </a:lnTo>
                  <a:lnTo>
                    <a:pt x="1492" y="69"/>
                  </a:lnTo>
                  <a:lnTo>
                    <a:pt x="1498" y="68"/>
                  </a:lnTo>
                  <a:lnTo>
                    <a:pt x="1498" y="68"/>
                  </a:lnTo>
                  <a:lnTo>
                    <a:pt x="1499" y="65"/>
                  </a:lnTo>
                  <a:lnTo>
                    <a:pt x="1499" y="64"/>
                  </a:lnTo>
                  <a:lnTo>
                    <a:pt x="1497" y="61"/>
                  </a:lnTo>
                  <a:lnTo>
                    <a:pt x="1494" y="61"/>
                  </a:lnTo>
                  <a:lnTo>
                    <a:pt x="1494" y="61"/>
                  </a:lnTo>
                  <a:lnTo>
                    <a:pt x="1492" y="61"/>
                  </a:lnTo>
                  <a:lnTo>
                    <a:pt x="1492" y="58"/>
                  </a:lnTo>
                  <a:lnTo>
                    <a:pt x="1494" y="55"/>
                  </a:lnTo>
                  <a:lnTo>
                    <a:pt x="1492" y="52"/>
                  </a:lnTo>
                  <a:lnTo>
                    <a:pt x="1492" y="52"/>
                  </a:lnTo>
                  <a:lnTo>
                    <a:pt x="1491" y="51"/>
                  </a:lnTo>
                  <a:lnTo>
                    <a:pt x="1489" y="51"/>
                  </a:lnTo>
                  <a:lnTo>
                    <a:pt x="1485" y="52"/>
                  </a:lnTo>
                  <a:lnTo>
                    <a:pt x="1482" y="52"/>
                  </a:lnTo>
                  <a:lnTo>
                    <a:pt x="1482" y="52"/>
                  </a:lnTo>
                  <a:lnTo>
                    <a:pt x="1482" y="51"/>
                  </a:lnTo>
                  <a:lnTo>
                    <a:pt x="1482" y="51"/>
                  </a:lnTo>
                  <a:lnTo>
                    <a:pt x="1481" y="44"/>
                  </a:lnTo>
                  <a:lnTo>
                    <a:pt x="1481" y="41"/>
                  </a:lnTo>
                  <a:lnTo>
                    <a:pt x="1478" y="38"/>
                  </a:lnTo>
                  <a:lnTo>
                    <a:pt x="1478" y="38"/>
                  </a:lnTo>
                  <a:lnTo>
                    <a:pt x="1477" y="37"/>
                  </a:lnTo>
                  <a:lnTo>
                    <a:pt x="1472" y="38"/>
                  </a:lnTo>
                  <a:lnTo>
                    <a:pt x="1469" y="40"/>
                  </a:lnTo>
                  <a:lnTo>
                    <a:pt x="1467" y="40"/>
                  </a:lnTo>
                  <a:lnTo>
                    <a:pt x="1465" y="38"/>
                  </a:lnTo>
                  <a:lnTo>
                    <a:pt x="1465" y="38"/>
                  </a:lnTo>
                  <a:lnTo>
                    <a:pt x="1458" y="35"/>
                  </a:lnTo>
                  <a:lnTo>
                    <a:pt x="1451" y="32"/>
                  </a:lnTo>
                  <a:lnTo>
                    <a:pt x="1444" y="32"/>
                  </a:lnTo>
                  <a:lnTo>
                    <a:pt x="1441" y="32"/>
                  </a:lnTo>
                  <a:lnTo>
                    <a:pt x="1441" y="32"/>
                  </a:lnTo>
                  <a:lnTo>
                    <a:pt x="1440" y="34"/>
                  </a:lnTo>
                  <a:lnTo>
                    <a:pt x="1437" y="32"/>
                  </a:lnTo>
                  <a:lnTo>
                    <a:pt x="1434" y="31"/>
                  </a:lnTo>
                  <a:lnTo>
                    <a:pt x="1431" y="32"/>
                  </a:lnTo>
                  <a:lnTo>
                    <a:pt x="1431" y="32"/>
                  </a:lnTo>
                  <a:lnTo>
                    <a:pt x="1428" y="32"/>
                  </a:lnTo>
                  <a:lnTo>
                    <a:pt x="1423" y="34"/>
                  </a:lnTo>
                  <a:lnTo>
                    <a:pt x="1411" y="32"/>
                  </a:lnTo>
                  <a:lnTo>
                    <a:pt x="1411" y="32"/>
                  </a:lnTo>
                  <a:lnTo>
                    <a:pt x="1408" y="32"/>
                  </a:lnTo>
                  <a:lnTo>
                    <a:pt x="1405" y="34"/>
                  </a:lnTo>
                  <a:lnTo>
                    <a:pt x="1403" y="35"/>
                  </a:lnTo>
                  <a:lnTo>
                    <a:pt x="1401" y="38"/>
                  </a:lnTo>
                  <a:lnTo>
                    <a:pt x="1401" y="38"/>
                  </a:lnTo>
                  <a:lnTo>
                    <a:pt x="1400" y="40"/>
                  </a:lnTo>
                  <a:lnTo>
                    <a:pt x="1398" y="41"/>
                  </a:lnTo>
                  <a:lnTo>
                    <a:pt x="1393" y="41"/>
                  </a:lnTo>
                  <a:lnTo>
                    <a:pt x="1381" y="40"/>
                  </a:lnTo>
                  <a:lnTo>
                    <a:pt x="1381" y="40"/>
                  </a:lnTo>
                  <a:lnTo>
                    <a:pt x="1381" y="40"/>
                  </a:lnTo>
                  <a:lnTo>
                    <a:pt x="1381" y="38"/>
                  </a:lnTo>
                  <a:lnTo>
                    <a:pt x="1386" y="34"/>
                  </a:lnTo>
                  <a:lnTo>
                    <a:pt x="1390" y="28"/>
                  </a:lnTo>
                  <a:lnTo>
                    <a:pt x="1393" y="25"/>
                  </a:lnTo>
                  <a:lnTo>
                    <a:pt x="1393" y="25"/>
                  </a:lnTo>
                  <a:lnTo>
                    <a:pt x="1388" y="24"/>
                  </a:lnTo>
                  <a:lnTo>
                    <a:pt x="1380" y="24"/>
                  </a:lnTo>
                  <a:lnTo>
                    <a:pt x="1371" y="24"/>
                  </a:lnTo>
                  <a:lnTo>
                    <a:pt x="1367" y="24"/>
                  </a:lnTo>
                  <a:lnTo>
                    <a:pt x="1367" y="24"/>
                  </a:lnTo>
                  <a:lnTo>
                    <a:pt x="1364" y="23"/>
                  </a:lnTo>
                  <a:lnTo>
                    <a:pt x="1359" y="21"/>
                  </a:lnTo>
                  <a:lnTo>
                    <a:pt x="1347" y="21"/>
                  </a:lnTo>
                  <a:lnTo>
                    <a:pt x="1347" y="21"/>
                  </a:lnTo>
                  <a:lnTo>
                    <a:pt x="1346" y="20"/>
                  </a:lnTo>
                  <a:lnTo>
                    <a:pt x="1346" y="20"/>
                  </a:lnTo>
                  <a:lnTo>
                    <a:pt x="1353" y="18"/>
                  </a:lnTo>
                  <a:lnTo>
                    <a:pt x="1353" y="18"/>
                  </a:lnTo>
                  <a:lnTo>
                    <a:pt x="1356" y="18"/>
                  </a:lnTo>
                  <a:lnTo>
                    <a:pt x="1360" y="15"/>
                  </a:lnTo>
                  <a:lnTo>
                    <a:pt x="1367" y="13"/>
                  </a:lnTo>
                  <a:lnTo>
                    <a:pt x="1367" y="13"/>
                  </a:lnTo>
                  <a:lnTo>
                    <a:pt x="1370" y="13"/>
                  </a:lnTo>
                  <a:lnTo>
                    <a:pt x="1371" y="11"/>
                  </a:lnTo>
                  <a:lnTo>
                    <a:pt x="1368" y="7"/>
                  </a:lnTo>
                  <a:lnTo>
                    <a:pt x="1368" y="7"/>
                  </a:lnTo>
                  <a:lnTo>
                    <a:pt x="1367" y="5"/>
                  </a:lnTo>
                  <a:lnTo>
                    <a:pt x="1363" y="4"/>
                  </a:lnTo>
                  <a:lnTo>
                    <a:pt x="1356" y="4"/>
                  </a:lnTo>
                  <a:lnTo>
                    <a:pt x="1356" y="4"/>
                  </a:lnTo>
                  <a:lnTo>
                    <a:pt x="1347" y="1"/>
                  </a:lnTo>
                  <a:lnTo>
                    <a:pt x="1339" y="0"/>
                  </a:lnTo>
                  <a:lnTo>
                    <a:pt x="1339" y="0"/>
                  </a:lnTo>
                  <a:lnTo>
                    <a:pt x="1330" y="1"/>
                  </a:lnTo>
                  <a:lnTo>
                    <a:pt x="1317" y="4"/>
                  </a:lnTo>
                  <a:lnTo>
                    <a:pt x="1317" y="4"/>
                  </a:lnTo>
                  <a:lnTo>
                    <a:pt x="1310" y="7"/>
                  </a:lnTo>
                  <a:lnTo>
                    <a:pt x="1306" y="10"/>
                  </a:lnTo>
                  <a:lnTo>
                    <a:pt x="1303" y="14"/>
                  </a:lnTo>
                  <a:lnTo>
                    <a:pt x="1300" y="17"/>
                  </a:lnTo>
                  <a:lnTo>
                    <a:pt x="1300" y="17"/>
                  </a:lnTo>
                  <a:lnTo>
                    <a:pt x="1295" y="20"/>
                  </a:lnTo>
                  <a:lnTo>
                    <a:pt x="1290" y="24"/>
                  </a:lnTo>
                  <a:lnTo>
                    <a:pt x="1287" y="28"/>
                  </a:lnTo>
                  <a:lnTo>
                    <a:pt x="1287" y="30"/>
                  </a:lnTo>
                  <a:lnTo>
                    <a:pt x="1289" y="31"/>
                  </a:lnTo>
                  <a:lnTo>
                    <a:pt x="1289" y="31"/>
                  </a:lnTo>
                  <a:lnTo>
                    <a:pt x="1292" y="32"/>
                  </a:lnTo>
                  <a:lnTo>
                    <a:pt x="1292" y="34"/>
                  </a:lnTo>
                  <a:lnTo>
                    <a:pt x="1292" y="38"/>
                  </a:lnTo>
                  <a:lnTo>
                    <a:pt x="1292" y="38"/>
                  </a:lnTo>
                  <a:lnTo>
                    <a:pt x="1292" y="40"/>
                  </a:lnTo>
                  <a:lnTo>
                    <a:pt x="1290" y="41"/>
                  </a:lnTo>
                  <a:lnTo>
                    <a:pt x="1283" y="41"/>
                  </a:lnTo>
                  <a:lnTo>
                    <a:pt x="1283" y="41"/>
                  </a:lnTo>
                  <a:lnTo>
                    <a:pt x="1269" y="41"/>
                  </a:lnTo>
                  <a:lnTo>
                    <a:pt x="1262" y="41"/>
                  </a:lnTo>
                  <a:lnTo>
                    <a:pt x="1259" y="42"/>
                  </a:lnTo>
                  <a:lnTo>
                    <a:pt x="1259" y="44"/>
                  </a:lnTo>
                  <a:lnTo>
                    <a:pt x="1259" y="44"/>
                  </a:lnTo>
                  <a:lnTo>
                    <a:pt x="1260" y="47"/>
                  </a:lnTo>
                  <a:lnTo>
                    <a:pt x="1265" y="48"/>
                  </a:lnTo>
                  <a:lnTo>
                    <a:pt x="1267" y="51"/>
                  </a:lnTo>
                  <a:lnTo>
                    <a:pt x="1269" y="52"/>
                  </a:lnTo>
                  <a:lnTo>
                    <a:pt x="1269" y="52"/>
                  </a:lnTo>
                  <a:lnTo>
                    <a:pt x="1267" y="52"/>
                  </a:lnTo>
                  <a:lnTo>
                    <a:pt x="1265" y="52"/>
                  </a:lnTo>
                  <a:lnTo>
                    <a:pt x="1258" y="50"/>
                  </a:lnTo>
                  <a:lnTo>
                    <a:pt x="1258" y="50"/>
                  </a:lnTo>
                  <a:lnTo>
                    <a:pt x="1253" y="48"/>
                  </a:lnTo>
                  <a:lnTo>
                    <a:pt x="1249" y="50"/>
                  </a:lnTo>
                  <a:lnTo>
                    <a:pt x="1245" y="51"/>
                  </a:lnTo>
                  <a:lnTo>
                    <a:pt x="1243" y="52"/>
                  </a:lnTo>
                  <a:lnTo>
                    <a:pt x="1243" y="52"/>
                  </a:lnTo>
                  <a:lnTo>
                    <a:pt x="1240" y="55"/>
                  </a:lnTo>
                  <a:lnTo>
                    <a:pt x="1238" y="55"/>
                  </a:lnTo>
                  <a:lnTo>
                    <a:pt x="1232" y="55"/>
                  </a:lnTo>
                  <a:lnTo>
                    <a:pt x="1232" y="55"/>
                  </a:lnTo>
                  <a:lnTo>
                    <a:pt x="1230" y="55"/>
                  </a:lnTo>
                  <a:lnTo>
                    <a:pt x="1228" y="55"/>
                  </a:lnTo>
                  <a:lnTo>
                    <a:pt x="1225" y="55"/>
                  </a:lnTo>
                  <a:lnTo>
                    <a:pt x="1222" y="55"/>
                  </a:lnTo>
                  <a:lnTo>
                    <a:pt x="1222" y="55"/>
                  </a:lnTo>
                  <a:lnTo>
                    <a:pt x="1222" y="55"/>
                  </a:lnTo>
                  <a:lnTo>
                    <a:pt x="1222" y="54"/>
                  </a:lnTo>
                  <a:lnTo>
                    <a:pt x="1223" y="51"/>
                  </a:lnTo>
                  <a:lnTo>
                    <a:pt x="1226" y="50"/>
                  </a:lnTo>
                  <a:lnTo>
                    <a:pt x="1226" y="48"/>
                  </a:lnTo>
                  <a:lnTo>
                    <a:pt x="1226" y="47"/>
                  </a:lnTo>
                  <a:lnTo>
                    <a:pt x="1226" y="47"/>
                  </a:lnTo>
                  <a:lnTo>
                    <a:pt x="1223" y="45"/>
                  </a:lnTo>
                  <a:lnTo>
                    <a:pt x="1218" y="47"/>
                  </a:lnTo>
                  <a:lnTo>
                    <a:pt x="1213" y="48"/>
                  </a:lnTo>
                  <a:lnTo>
                    <a:pt x="1212" y="51"/>
                  </a:lnTo>
                  <a:lnTo>
                    <a:pt x="1212" y="51"/>
                  </a:lnTo>
                  <a:lnTo>
                    <a:pt x="1211" y="52"/>
                  </a:lnTo>
                  <a:lnTo>
                    <a:pt x="1209" y="52"/>
                  </a:lnTo>
                  <a:lnTo>
                    <a:pt x="1206" y="51"/>
                  </a:lnTo>
                  <a:lnTo>
                    <a:pt x="1203" y="50"/>
                  </a:lnTo>
                  <a:lnTo>
                    <a:pt x="1201" y="50"/>
                  </a:lnTo>
                  <a:lnTo>
                    <a:pt x="1201" y="50"/>
                  </a:lnTo>
                  <a:lnTo>
                    <a:pt x="1191" y="54"/>
                  </a:lnTo>
                  <a:lnTo>
                    <a:pt x="1191" y="54"/>
                  </a:lnTo>
                  <a:lnTo>
                    <a:pt x="1186" y="55"/>
                  </a:lnTo>
                  <a:lnTo>
                    <a:pt x="1181" y="54"/>
                  </a:lnTo>
                  <a:lnTo>
                    <a:pt x="1178" y="54"/>
                  </a:lnTo>
                  <a:lnTo>
                    <a:pt x="1175" y="55"/>
                  </a:lnTo>
                  <a:lnTo>
                    <a:pt x="1175" y="55"/>
                  </a:lnTo>
                  <a:lnTo>
                    <a:pt x="1175" y="57"/>
                  </a:lnTo>
                  <a:lnTo>
                    <a:pt x="1175" y="58"/>
                  </a:lnTo>
                  <a:lnTo>
                    <a:pt x="1179" y="60"/>
                  </a:lnTo>
                  <a:lnTo>
                    <a:pt x="1182" y="61"/>
                  </a:lnTo>
                  <a:lnTo>
                    <a:pt x="1185" y="62"/>
                  </a:lnTo>
                  <a:lnTo>
                    <a:pt x="1185" y="62"/>
                  </a:lnTo>
                  <a:lnTo>
                    <a:pt x="1181" y="64"/>
                  </a:lnTo>
                  <a:lnTo>
                    <a:pt x="1172" y="64"/>
                  </a:lnTo>
                  <a:lnTo>
                    <a:pt x="1162" y="65"/>
                  </a:lnTo>
                  <a:lnTo>
                    <a:pt x="1158" y="67"/>
                  </a:lnTo>
                  <a:lnTo>
                    <a:pt x="1158" y="67"/>
                  </a:lnTo>
                  <a:lnTo>
                    <a:pt x="1157" y="68"/>
                  </a:lnTo>
                  <a:lnTo>
                    <a:pt x="1152" y="68"/>
                  </a:lnTo>
                  <a:lnTo>
                    <a:pt x="1138" y="69"/>
                  </a:lnTo>
                  <a:lnTo>
                    <a:pt x="1138" y="69"/>
                  </a:lnTo>
                  <a:lnTo>
                    <a:pt x="1132" y="69"/>
                  </a:lnTo>
                  <a:lnTo>
                    <a:pt x="1129" y="72"/>
                  </a:lnTo>
                  <a:lnTo>
                    <a:pt x="1127" y="75"/>
                  </a:lnTo>
                  <a:lnTo>
                    <a:pt x="1122" y="77"/>
                  </a:lnTo>
                  <a:lnTo>
                    <a:pt x="1122" y="77"/>
                  </a:lnTo>
                  <a:lnTo>
                    <a:pt x="1114" y="78"/>
                  </a:lnTo>
                  <a:lnTo>
                    <a:pt x="1110" y="79"/>
                  </a:lnTo>
                  <a:lnTo>
                    <a:pt x="1108" y="82"/>
                  </a:lnTo>
                  <a:lnTo>
                    <a:pt x="1108" y="82"/>
                  </a:lnTo>
                  <a:lnTo>
                    <a:pt x="1105" y="85"/>
                  </a:lnTo>
                  <a:lnTo>
                    <a:pt x="1101" y="87"/>
                  </a:lnTo>
                  <a:lnTo>
                    <a:pt x="1098" y="85"/>
                  </a:lnTo>
                  <a:lnTo>
                    <a:pt x="1095" y="84"/>
                  </a:lnTo>
                  <a:lnTo>
                    <a:pt x="1095" y="84"/>
                  </a:lnTo>
                  <a:lnTo>
                    <a:pt x="1093" y="82"/>
                  </a:lnTo>
                  <a:lnTo>
                    <a:pt x="1090" y="84"/>
                  </a:lnTo>
                  <a:lnTo>
                    <a:pt x="1088" y="85"/>
                  </a:lnTo>
                  <a:lnTo>
                    <a:pt x="1088" y="85"/>
                  </a:lnTo>
                  <a:lnTo>
                    <a:pt x="1090" y="87"/>
                  </a:lnTo>
                  <a:lnTo>
                    <a:pt x="1090" y="87"/>
                  </a:lnTo>
                  <a:lnTo>
                    <a:pt x="1091" y="87"/>
                  </a:lnTo>
                  <a:lnTo>
                    <a:pt x="1090" y="88"/>
                  </a:lnTo>
                  <a:lnTo>
                    <a:pt x="1088" y="89"/>
                  </a:lnTo>
                  <a:lnTo>
                    <a:pt x="1087" y="89"/>
                  </a:lnTo>
                  <a:lnTo>
                    <a:pt x="1087" y="89"/>
                  </a:lnTo>
                  <a:lnTo>
                    <a:pt x="1084" y="91"/>
                  </a:lnTo>
                  <a:lnTo>
                    <a:pt x="1081" y="92"/>
                  </a:lnTo>
                  <a:lnTo>
                    <a:pt x="1080" y="94"/>
                  </a:lnTo>
                  <a:lnTo>
                    <a:pt x="1081" y="94"/>
                  </a:lnTo>
                  <a:lnTo>
                    <a:pt x="1081" y="94"/>
                  </a:lnTo>
                  <a:lnTo>
                    <a:pt x="1084" y="94"/>
                  </a:lnTo>
                  <a:lnTo>
                    <a:pt x="1085" y="95"/>
                  </a:lnTo>
                  <a:lnTo>
                    <a:pt x="1085" y="98"/>
                  </a:lnTo>
                  <a:lnTo>
                    <a:pt x="1085" y="99"/>
                  </a:lnTo>
                  <a:lnTo>
                    <a:pt x="1085" y="99"/>
                  </a:lnTo>
                  <a:lnTo>
                    <a:pt x="1083" y="101"/>
                  </a:lnTo>
                  <a:lnTo>
                    <a:pt x="1078" y="99"/>
                  </a:lnTo>
                  <a:lnTo>
                    <a:pt x="1074" y="98"/>
                  </a:lnTo>
                  <a:lnTo>
                    <a:pt x="1071" y="99"/>
                  </a:lnTo>
                  <a:lnTo>
                    <a:pt x="1071" y="99"/>
                  </a:lnTo>
                  <a:lnTo>
                    <a:pt x="1071" y="101"/>
                  </a:lnTo>
                  <a:lnTo>
                    <a:pt x="1073" y="102"/>
                  </a:lnTo>
                  <a:lnTo>
                    <a:pt x="1077" y="104"/>
                  </a:lnTo>
                  <a:lnTo>
                    <a:pt x="1080" y="104"/>
                  </a:lnTo>
                  <a:lnTo>
                    <a:pt x="1080" y="104"/>
                  </a:lnTo>
                  <a:lnTo>
                    <a:pt x="1083" y="104"/>
                  </a:lnTo>
                  <a:lnTo>
                    <a:pt x="1085" y="105"/>
                  </a:lnTo>
                  <a:lnTo>
                    <a:pt x="1087" y="109"/>
                  </a:lnTo>
                  <a:lnTo>
                    <a:pt x="1087" y="109"/>
                  </a:lnTo>
                  <a:lnTo>
                    <a:pt x="1087" y="111"/>
                  </a:lnTo>
                  <a:lnTo>
                    <a:pt x="1085" y="111"/>
                  </a:lnTo>
                  <a:lnTo>
                    <a:pt x="1083" y="109"/>
                  </a:lnTo>
                  <a:lnTo>
                    <a:pt x="1078" y="109"/>
                  </a:lnTo>
                  <a:lnTo>
                    <a:pt x="1075" y="111"/>
                  </a:lnTo>
                  <a:lnTo>
                    <a:pt x="1075" y="111"/>
                  </a:lnTo>
                  <a:lnTo>
                    <a:pt x="1074" y="112"/>
                  </a:lnTo>
                  <a:lnTo>
                    <a:pt x="1075" y="114"/>
                  </a:lnTo>
                  <a:lnTo>
                    <a:pt x="1081" y="115"/>
                  </a:lnTo>
                  <a:lnTo>
                    <a:pt x="1081" y="115"/>
                  </a:lnTo>
                  <a:lnTo>
                    <a:pt x="1084" y="115"/>
                  </a:lnTo>
                  <a:lnTo>
                    <a:pt x="1084" y="116"/>
                  </a:lnTo>
                  <a:lnTo>
                    <a:pt x="1084" y="118"/>
                  </a:lnTo>
                  <a:lnTo>
                    <a:pt x="1087" y="121"/>
                  </a:lnTo>
                  <a:lnTo>
                    <a:pt x="1087" y="121"/>
                  </a:lnTo>
                  <a:lnTo>
                    <a:pt x="1087" y="121"/>
                  </a:lnTo>
                  <a:lnTo>
                    <a:pt x="1087" y="121"/>
                  </a:lnTo>
                  <a:lnTo>
                    <a:pt x="1088" y="122"/>
                  </a:lnTo>
                  <a:lnTo>
                    <a:pt x="1087" y="125"/>
                  </a:lnTo>
                  <a:lnTo>
                    <a:pt x="1085" y="126"/>
                  </a:lnTo>
                  <a:lnTo>
                    <a:pt x="1085" y="128"/>
                  </a:lnTo>
                  <a:lnTo>
                    <a:pt x="1085" y="128"/>
                  </a:lnTo>
                  <a:lnTo>
                    <a:pt x="1085" y="129"/>
                  </a:lnTo>
                  <a:lnTo>
                    <a:pt x="1084" y="131"/>
                  </a:lnTo>
                  <a:lnTo>
                    <a:pt x="1081" y="131"/>
                  </a:lnTo>
                  <a:lnTo>
                    <a:pt x="1081" y="129"/>
                  </a:lnTo>
                  <a:lnTo>
                    <a:pt x="1081" y="129"/>
                  </a:lnTo>
                  <a:lnTo>
                    <a:pt x="1078" y="128"/>
                  </a:lnTo>
                  <a:lnTo>
                    <a:pt x="1074" y="126"/>
                  </a:lnTo>
                  <a:lnTo>
                    <a:pt x="1070" y="126"/>
                  </a:lnTo>
                  <a:lnTo>
                    <a:pt x="1065" y="128"/>
                  </a:lnTo>
                  <a:lnTo>
                    <a:pt x="1065" y="128"/>
                  </a:lnTo>
                  <a:lnTo>
                    <a:pt x="1063" y="132"/>
                  </a:lnTo>
                  <a:lnTo>
                    <a:pt x="1060" y="132"/>
                  </a:lnTo>
                  <a:lnTo>
                    <a:pt x="1058" y="131"/>
                  </a:lnTo>
                  <a:lnTo>
                    <a:pt x="1058" y="131"/>
                  </a:lnTo>
                  <a:lnTo>
                    <a:pt x="1054" y="129"/>
                  </a:lnTo>
                  <a:lnTo>
                    <a:pt x="1050" y="131"/>
                  </a:lnTo>
                  <a:lnTo>
                    <a:pt x="1034" y="132"/>
                  </a:lnTo>
                  <a:lnTo>
                    <a:pt x="1034" y="132"/>
                  </a:lnTo>
                  <a:lnTo>
                    <a:pt x="1011" y="133"/>
                  </a:lnTo>
                  <a:lnTo>
                    <a:pt x="1000" y="135"/>
                  </a:lnTo>
                  <a:lnTo>
                    <a:pt x="993" y="136"/>
                  </a:lnTo>
                  <a:lnTo>
                    <a:pt x="993" y="136"/>
                  </a:lnTo>
                  <a:lnTo>
                    <a:pt x="989" y="138"/>
                  </a:lnTo>
                  <a:lnTo>
                    <a:pt x="986" y="142"/>
                  </a:lnTo>
                  <a:lnTo>
                    <a:pt x="986" y="148"/>
                  </a:lnTo>
                  <a:lnTo>
                    <a:pt x="986" y="149"/>
                  </a:lnTo>
                  <a:lnTo>
                    <a:pt x="987" y="152"/>
                  </a:lnTo>
                  <a:lnTo>
                    <a:pt x="987" y="152"/>
                  </a:lnTo>
                  <a:lnTo>
                    <a:pt x="990" y="155"/>
                  </a:lnTo>
                  <a:lnTo>
                    <a:pt x="990" y="158"/>
                  </a:lnTo>
                  <a:lnTo>
                    <a:pt x="989" y="161"/>
                  </a:lnTo>
                  <a:lnTo>
                    <a:pt x="987" y="163"/>
                  </a:lnTo>
                  <a:lnTo>
                    <a:pt x="987" y="163"/>
                  </a:lnTo>
                  <a:lnTo>
                    <a:pt x="990" y="166"/>
                  </a:lnTo>
                  <a:lnTo>
                    <a:pt x="996" y="170"/>
                  </a:lnTo>
                  <a:lnTo>
                    <a:pt x="1003" y="173"/>
                  </a:lnTo>
                  <a:lnTo>
                    <a:pt x="1010" y="175"/>
                  </a:lnTo>
                  <a:lnTo>
                    <a:pt x="1010" y="175"/>
                  </a:lnTo>
                  <a:lnTo>
                    <a:pt x="1014" y="176"/>
                  </a:lnTo>
                  <a:lnTo>
                    <a:pt x="1019" y="180"/>
                  </a:lnTo>
                  <a:lnTo>
                    <a:pt x="1020" y="186"/>
                  </a:lnTo>
                  <a:lnTo>
                    <a:pt x="1020" y="188"/>
                  </a:lnTo>
                  <a:lnTo>
                    <a:pt x="1019" y="190"/>
                  </a:lnTo>
                  <a:lnTo>
                    <a:pt x="1019" y="190"/>
                  </a:lnTo>
                  <a:lnTo>
                    <a:pt x="1017" y="192"/>
                  </a:lnTo>
                  <a:lnTo>
                    <a:pt x="1014" y="192"/>
                  </a:lnTo>
                  <a:lnTo>
                    <a:pt x="1007" y="190"/>
                  </a:lnTo>
                  <a:lnTo>
                    <a:pt x="999" y="186"/>
                  </a:lnTo>
                  <a:lnTo>
                    <a:pt x="992" y="182"/>
                  </a:lnTo>
                  <a:lnTo>
                    <a:pt x="992" y="182"/>
                  </a:lnTo>
                  <a:lnTo>
                    <a:pt x="983" y="178"/>
                  </a:lnTo>
                  <a:lnTo>
                    <a:pt x="973" y="173"/>
                  </a:lnTo>
                  <a:lnTo>
                    <a:pt x="962" y="172"/>
                  </a:lnTo>
                  <a:lnTo>
                    <a:pt x="955" y="172"/>
                  </a:lnTo>
                  <a:lnTo>
                    <a:pt x="955" y="172"/>
                  </a:lnTo>
                  <a:lnTo>
                    <a:pt x="952" y="172"/>
                  </a:lnTo>
                  <a:lnTo>
                    <a:pt x="950" y="169"/>
                  </a:lnTo>
                  <a:lnTo>
                    <a:pt x="947" y="168"/>
                  </a:lnTo>
                  <a:lnTo>
                    <a:pt x="943" y="166"/>
                  </a:lnTo>
                  <a:lnTo>
                    <a:pt x="943" y="166"/>
                  </a:lnTo>
                  <a:lnTo>
                    <a:pt x="937" y="168"/>
                  </a:lnTo>
                  <a:lnTo>
                    <a:pt x="933" y="170"/>
                  </a:lnTo>
                  <a:lnTo>
                    <a:pt x="930" y="173"/>
                  </a:lnTo>
                  <a:lnTo>
                    <a:pt x="932" y="173"/>
                  </a:lnTo>
                  <a:lnTo>
                    <a:pt x="933" y="175"/>
                  </a:lnTo>
                  <a:lnTo>
                    <a:pt x="933" y="175"/>
                  </a:lnTo>
                  <a:lnTo>
                    <a:pt x="940" y="175"/>
                  </a:lnTo>
                  <a:lnTo>
                    <a:pt x="940" y="175"/>
                  </a:lnTo>
                  <a:lnTo>
                    <a:pt x="940" y="176"/>
                  </a:lnTo>
                  <a:lnTo>
                    <a:pt x="940" y="176"/>
                  </a:lnTo>
                  <a:lnTo>
                    <a:pt x="939" y="178"/>
                  </a:lnTo>
                  <a:lnTo>
                    <a:pt x="940" y="179"/>
                  </a:lnTo>
                  <a:lnTo>
                    <a:pt x="949" y="182"/>
                  </a:lnTo>
                  <a:lnTo>
                    <a:pt x="949" y="182"/>
                  </a:lnTo>
                  <a:lnTo>
                    <a:pt x="950" y="183"/>
                  </a:lnTo>
                  <a:lnTo>
                    <a:pt x="950" y="185"/>
                  </a:lnTo>
                  <a:lnTo>
                    <a:pt x="947" y="186"/>
                  </a:lnTo>
                  <a:lnTo>
                    <a:pt x="942" y="186"/>
                  </a:lnTo>
                  <a:lnTo>
                    <a:pt x="935" y="185"/>
                  </a:lnTo>
                  <a:lnTo>
                    <a:pt x="935" y="185"/>
                  </a:lnTo>
                  <a:lnTo>
                    <a:pt x="929" y="182"/>
                  </a:lnTo>
                  <a:lnTo>
                    <a:pt x="925" y="183"/>
                  </a:lnTo>
                  <a:lnTo>
                    <a:pt x="920" y="185"/>
                  </a:lnTo>
                  <a:lnTo>
                    <a:pt x="918" y="188"/>
                  </a:lnTo>
                  <a:lnTo>
                    <a:pt x="918" y="188"/>
                  </a:lnTo>
                  <a:lnTo>
                    <a:pt x="918" y="189"/>
                  </a:lnTo>
                  <a:lnTo>
                    <a:pt x="919" y="192"/>
                  </a:lnTo>
                  <a:lnTo>
                    <a:pt x="923" y="196"/>
                  </a:lnTo>
                  <a:lnTo>
                    <a:pt x="930" y="202"/>
                  </a:lnTo>
                  <a:lnTo>
                    <a:pt x="939" y="205"/>
                  </a:lnTo>
                  <a:lnTo>
                    <a:pt x="939" y="205"/>
                  </a:lnTo>
                  <a:lnTo>
                    <a:pt x="946" y="206"/>
                  </a:lnTo>
                  <a:lnTo>
                    <a:pt x="949" y="209"/>
                  </a:lnTo>
                  <a:lnTo>
                    <a:pt x="950" y="210"/>
                  </a:lnTo>
                  <a:lnTo>
                    <a:pt x="953" y="212"/>
                  </a:lnTo>
                  <a:lnTo>
                    <a:pt x="953" y="212"/>
                  </a:lnTo>
                  <a:lnTo>
                    <a:pt x="956" y="215"/>
                  </a:lnTo>
                  <a:lnTo>
                    <a:pt x="956" y="216"/>
                  </a:lnTo>
                  <a:lnTo>
                    <a:pt x="955" y="216"/>
                  </a:lnTo>
                  <a:lnTo>
                    <a:pt x="952" y="217"/>
                  </a:lnTo>
                  <a:lnTo>
                    <a:pt x="952" y="217"/>
                  </a:lnTo>
                  <a:lnTo>
                    <a:pt x="947" y="216"/>
                  </a:lnTo>
                  <a:lnTo>
                    <a:pt x="943" y="213"/>
                  </a:lnTo>
                  <a:lnTo>
                    <a:pt x="933" y="207"/>
                  </a:lnTo>
                  <a:lnTo>
                    <a:pt x="933" y="207"/>
                  </a:lnTo>
                  <a:lnTo>
                    <a:pt x="926" y="206"/>
                  </a:lnTo>
                  <a:lnTo>
                    <a:pt x="918" y="206"/>
                  </a:lnTo>
                  <a:lnTo>
                    <a:pt x="910" y="206"/>
                  </a:lnTo>
                  <a:lnTo>
                    <a:pt x="908" y="206"/>
                  </a:lnTo>
                  <a:lnTo>
                    <a:pt x="906" y="205"/>
                  </a:lnTo>
                  <a:lnTo>
                    <a:pt x="906" y="205"/>
                  </a:lnTo>
                  <a:lnTo>
                    <a:pt x="905" y="202"/>
                  </a:lnTo>
                  <a:lnTo>
                    <a:pt x="905" y="200"/>
                  </a:lnTo>
                  <a:lnTo>
                    <a:pt x="906" y="198"/>
                  </a:lnTo>
                  <a:lnTo>
                    <a:pt x="905" y="195"/>
                  </a:lnTo>
                  <a:lnTo>
                    <a:pt x="905" y="195"/>
                  </a:lnTo>
                  <a:lnTo>
                    <a:pt x="903" y="192"/>
                  </a:lnTo>
                  <a:lnTo>
                    <a:pt x="903" y="189"/>
                  </a:lnTo>
                  <a:lnTo>
                    <a:pt x="909" y="179"/>
                  </a:lnTo>
                  <a:lnTo>
                    <a:pt x="909" y="179"/>
                  </a:lnTo>
                  <a:lnTo>
                    <a:pt x="909" y="176"/>
                  </a:lnTo>
                  <a:lnTo>
                    <a:pt x="910" y="173"/>
                  </a:lnTo>
                  <a:lnTo>
                    <a:pt x="909" y="168"/>
                  </a:lnTo>
                  <a:lnTo>
                    <a:pt x="906" y="162"/>
                  </a:lnTo>
                  <a:lnTo>
                    <a:pt x="902" y="159"/>
                  </a:lnTo>
                  <a:lnTo>
                    <a:pt x="902" y="159"/>
                  </a:lnTo>
                  <a:lnTo>
                    <a:pt x="898" y="159"/>
                  </a:lnTo>
                  <a:lnTo>
                    <a:pt x="896" y="161"/>
                  </a:lnTo>
                  <a:lnTo>
                    <a:pt x="896" y="163"/>
                  </a:lnTo>
                  <a:lnTo>
                    <a:pt x="898" y="165"/>
                  </a:lnTo>
                  <a:lnTo>
                    <a:pt x="898" y="165"/>
                  </a:lnTo>
                  <a:lnTo>
                    <a:pt x="898" y="168"/>
                  </a:lnTo>
                  <a:lnTo>
                    <a:pt x="898" y="172"/>
                  </a:lnTo>
                  <a:lnTo>
                    <a:pt x="896" y="178"/>
                  </a:lnTo>
                  <a:lnTo>
                    <a:pt x="893" y="182"/>
                  </a:lnTo>
                  <a:lnTo>
                    <a:pt x="893" y="182"/>
                  </a:lnTo>
                  <a:lnTo>
                    <a:pt x="888" y="186"/>
                  </a:lnTo>
                  <a:lnTo>
                    <a:pt x="882" y="188"/>
                  </a:lnTo>
                  <a:lnTo>
                    <a:pt x="876" y="190"/>
                  </a:lnTo>
                  <a:lnTo>
                    <a:pt x="875" y="190"/>
                  </a:lnTo>
                  <a:lnTo>
                    <a:pt x="873" y="192"/>
                  </a:lnTo>
                  <a:lnTo>
                    <a:pt x="873" y="192"/>
                  </a:lnTo>
                  <a:lnTo>
                    <a:pt x="872" y="195"/>
                  </a:lnTo>
                  <a:lnTo>
                    <a:pt x="869" y="198"/>
                  </a:lnTo>
                  <a:lnTo>
                    <a:pt x="868" y="200"/>
                  </a:lnTo>
                  <a:lnTo>
                    <a:pt x="866" y="200"/>
                  </a:lnTo>
                  <a:lnTo>
                    <a:pt x="868" y="202"/>
                  </a:lnTo>
                  <a:lnTo>
                    <a:pt x="868" y="202"/>
                  </a:lnTo>
                  <a:lnTo>
                    <a:pt x="878" y="213"/>
                  </a:lnTo>
                  <a:lnTo>
                    <a:pt x="882" y="219"/>
                  </a:lnTo>
                  <a:lnTo>
                    <a:pt x="886" y="225"/>
                  </a:lnTo>
                  <a:lnTo>
                    <a:pt x="886" y="225"/>
                  </a:lnTo>
                  <a:lnTo>
                    <a:pt x="886" y="226"/>
                  </a:lnTo>
                  <a:lnTo>
                    <a:pt x="885" y="229"/>
                  </a:lnTo>
                  <a:lnTo>
                    <a:pt x="881" y="236"/>
                  </a:lnTo>
                  <a:lnTo>
                    <a:pt x="878" y="244"/>
                  </a:lnTo>
                  <a:lnTo>
                    <a:pt x="876" y="247"/>
                  </a:lnTo>
                  <a:lnTo>
                    <a:pt x="876" y="252"/>
                  </a:lnTo>
                  <a:lnTo>
                    <a:pt x="876" y="252"/>
                  </a:lnTo>
                  <a:lnTo>
                    <a:pt x="876" y="257"/>
                  </a:lnTo>
                  <a:lnTo>
                    <a:pt x="876" y="262"/>
                  </a:lnTo>
                  <a:lnTo>
                    <a:pt x="876" y="264"/>
                  </a:lnTo>
                  <a:lnTo>
                    <a:pt x="878" y="267"/>
                  </a:lnTo>
                  <a:lnTo>
                    <a:pt x="878" y="267"/>
                  </a:lnTo>
                  <a:lnTo>
                    <a:pt x="879" y="269"/>
                  </a:lnTo>
                  <a:lnTo>
                    <a:pt x="883" y="269"/>
                  </a:lnTo>
                  <a:lnTo>
                    <a:pt x="886" y="269"/>
                  </a:lnTo>
                  <a:lnTo>
                    <a:pt x="889" y="270"/>
                  </a:lnTo>
                  <a:lnTo>
                    <a:pt x="889" y="270"/>
                  </a:lnTo>
                  <a:lnTo>
                    <a:pt x="892" y="270"/>
                  </a:lnTo>
                  <a:lnTo>
                    <a:pt x="896" y="269"/>
                  </a:lnTo>
                  <a:lnTo>
                    <a:pt x="908" y="266"/>
                  </a:lnTo>
                  <a:lnTo>
                    <a:pt x="908" y="266"/>
                  </a:lnTo>
                  <a:lnTo>
                    <a:pt x="916" y="266"/>
                  </a:lnTo>
                  <a:lnTo>
                    <a:pt x="925" y="269"/>
                  </a:lnTo>
                  <a:lnTo>
                    <a:pt x="939" y="276"/>
                  </a:lnTo>
                  <a:lnTo>
                    <a:pt x="939" y="276"/>
                  </a:lnTo>
                  <a:lnTo>
                    <a:pt x="942" y="279"/>
                  </a:lnTo>
                  <a:lnTo>
                    <a:pt x="943" y="281"/>
                  </a:lnTo>
                  <a:lnTo>
                    <a:pt x="943" y="284"/>
                  </a:lnTo>
                  <a:lnTo>
                    <a:pt x="945" y="289"/>
                  </a:lnTo>
                  <a:lnTo>
                    <a:pt x="945" y="289"/>
                  </a:lnTo>
                  <a:lnTo>
                    <a:pt x="946" y="290"/>
                  </a:lnTo>
                  <a:lnTo>
                    <a:pt x="945" y="291"/>
                  </a:lnTo>
                  <a:lnTo>
                    <a:pt x="942" y="293"/>
                  </a:lnTo>
                  <a:lnTo>
                    <a:pt x="939" y="296"/>
                  </a:lnTo>
                  <a:lnTo>
                    <a:pt x="937" y="297"/>
                  </a:lnTo>
                  <a:lnTo>
                    <a:pt x="937" y="300"/>
                  </a:lnTo>
                  <a:lnTo>
                    <a:pt x="937" y="300"/>
                  </a:lnTo>
                  <a:lnTo>
                    <a:pt x="937" y="303"/>
                  </a:lnTo>
                  <a:lnTo>
                    <a:pt x="940" y="304"/>
                  </a:lnTo>
                  <a:lnTo>
                    <a:pt x="946" y="308"/>
                  </a:lnTo>
                  <a:lnTo>
                    <a:pt x="953" y="310"/>
                  </a:lnTo>
                  <a:lnTo>
                    <a:pt x="956" y="313"/>
                  </a:lnTo>
                  <a:lnTo>
                    <a:pt x="956" y="313"/>
                  </a:lnTo>
                  <a:lnTo>
                    <a:pt x="955" y="313"/>
                  </a:lnTo>
                  <a:lnTo>
                    <a:pt x="949" y="313"/>
                  </a:lnTo>
                  <a:lnTo>
                    <a:pt x="937" y="311"/>
                  </a:lnTo>
                  <a:lnTo>
                    <a:pt x="937" y="311"/>
                  </a:lnTo>
                  <a:lnTo>
                    <a:pt x="935" y="308"/>
                  </a:lnTo>
                  <a:lnTo>
                    <a:pt x="933" y="306"/>
                  </a:lnTo>
                  <a:lnTo>
                    <a:pt x="930" y="301"/>
                  </a:lnTo>
                  <a:lnTo>
                    <a:pt x="930" y="301"/>
                  </a:lnTo>
                  <a:lnTo>
                    <a:pt x="930" y="299"/>
                  </a:lnTo>
                  <a:lnTo>
                    <a:pt x="932" y="296"/>
                  </a:lnTo>
                  <a:lnTo>
                    <a:pt x="933" y="293"/>
                  </a:lnTo>
                  <a:lnTo>
                    <a:pt x="935" y="289"/>
                  </a:lnTo>
                  <a:lnTo>
                    <a:pt x="935" y="289"/>
                  </a:lnTo>
                  <a:lnTo>
                    <a:pt x="933" y="286"/>
                  </a:lnTo>
                  <a:lnTo>
                    <a:pt x="932" y="283"/>
                  </a:lnTo>
                  <a:lnTo>
                    <a:pt x="926" y="279"/>
                  </a:lnTo>
                  <a:lnTo>
                    <a:pt x="926" y="279"/>
                  </a:lnTo>
                  <a:lnTo>
                    <a:pt x="922" y="274"/>
                  </a:lnTo>
                  <a:lnTo>
                    <a:pt x="919" y="273"/>
                  </a:lnTo>
                  <a:lnTo>
                    <a:pt x="916" y="273"/>
                  </a:lnTo>
                  <a:lnTo>
                    <a:pt x="916" y="273"/>
                  </a:lnTo>
                  <a:lnTo>
                    <a:pt x="905" y="274"/>
                  </a:lnTo>
                  <a:lnTo>
                    <a:pt x="898" y="276"/>
                  </a:lnTo>
                  <a:lnTo>
                    <a:pt x="892" y="279"/>
                  </a:lnTo>
                  <a:lnTo>
                    <a:pt x="892" y="279"/>
                  </a:lnTo>
                  <a:lnTo>
                    <a:pt x="890" y="281"/>
                  </a:lnTo>
                  <a:lnTo>
                    <a:pt x="890" y="283"/>
                  </a:lnTo>
                  <a:lnTo>
                    <a:pt x="890" y="290"/>
                  </a:lnTo>
                  <a:lnTo>
                    <a:pt x="895" y="301"/>
                  </a:lnTo>
                  <a:lnTo>
                    <a:pt x="895" y="301"/>
                  </a:lnTo>
                  <a:lnTo>
                    <a:pt x="895" y="304"/>
                  </a:lnTo>
                  <a:lnTo>
                    <a:pt x="893" y="306"/>
                  </a:lnTo>
                  <a:lnTo>
                    <a:pt x="889" y="311"/>
                  </a:lnTo>
                  <a:lnTo>
                    <a:pt x="883" y="316"/>
                  </a:lnTo>
                  <a:lnTo>
                    <a:pt x="882" y="318"/>
                  </a:lnTo>
                  <a:lnTo>
                    <a:pt x="882" y="320"/>
                  </a:lnTo>
                  <a:lnTo>
                    <a:pt x="882" y="320"/>
                  </a:lnTo>
                  <a:lnTo>
                    <a:pt x="881" y="323"/>
                  </a:lnTo>
                  <a:lnTo>
                    <a:pt x="879" y="326"/>
                  </a:lnTo>
                  <a:lnTo>
                    <a:pt x="869" y="331"/>
                  </a:lnTo>
                  <a:lnTo>
                    <a:pt x="869" y="331"/>
                  </a:lnTo>
                  <a:lnTo>
                    <a:pt x="859" y="337"/>
                  </a:lnTo>
                  <a:lnTo>
                    <a:pt x="856" y="340"/>
                  </a:lnTo>
                  <a:lnTo>
                    <a:pt x="855" y="344"/>
                  </a:lnTo>
                  <a:lnTo>
                    <a:pt x="855" y="344"/>
                  </a:lnTo>
                  <a:lnTo>
                    <a:pt x="855" y="345"/>
                  </a:lnTo>
                  <a:lnTo>
                    <a:pt x="854" y="347"/>
                  </a:lnTo>
                  <a:lnTo>
                    <a:pt x="849" y="347"/>
                  </a:lnTo>
                  <a:lnTo>
                    <a:pt x="845" y="345"/>
                  </a:lnTo>
                  <a:lnTo>
                    <a:pt x="841" y="344"/>
                  </a:lnTo>
                  <a:lnTo>
                    <a:pt x="841" y="344"/>
                  </a:lnTo>
                  <a:lnTo>
                    <a:pt x="836" y="343"/>
                  </a:lnTo>
                  <a:lnTo>
                    <a:pt x="832" y="344"/>
                  </a:lnTo>
                  <a:lnTo>
                    <a:pt x="826" y="344"/>
                  </a:lnTo>
                  <a:lnTo>
                    <a:pt x="822" y="345"/>
                  </a:lnTo>
                  <a:lnTo>
                    <a:pt x="822" y="345"/>
                  </a:lnTo>
                  <a:lnTo>
                    <a:pt x="818" y="344"/>
                  </a:lnTo>
                  <a:lnTo>
                    <a:pt x="815" y="343"/>
                  </a:lnTo>
                  <a:lnTo>
                    <a:pt x="812" y="341"/>
                  </a:lnTo>
                  <a:lnTo>
                    <a:pt x="809" y="341"/>
                  </a:lnTo>
                  <a:lnTo>
                    <a:pt x="809" y="341"/>
                  </a:lnTo>
                  <a:lnTo>
                    <a:pt x="805" y="341"/>
                  </a:lnTo>
                  <a:lnTo>
                    <a:pt x="802" y="340"/>
                  </a:lnTo>
                  <a:lnTo>
                    <a:pt x="801" y="337"/>
                  </a:lnTo>
                  <a:lnTo>
                    <a:pt x="801" y="334"/>
                  </a:lnTo>
                  <a:lnTo>
                    <a:pt x="801" y="334"/>
                  </a:lnTo>
                  <a:lnTo>
                    <a:pt x="804" y="333"/>
                  </a:lnTo>
                  <a:lnTo>
                    <a:pt x="807" y="333"/>
                  </a:lnTo>
                  <a:lnTo>
                    <a:pt x="808" y="334"/>
                  </a:lnTo>
                  <a:lnTo>
                    <a:pt x="809" y="337"/>
                  </a:lnTo>
                  <a:lnTo>
                    <a:pt x="809" y="337"/>
                  </a:lnTo>
                  <a:lnTo>
                    <a:pt x="811" y="338"/>
                  </a:lnTo>
                  <a:lnTo>
                    <a:pt x="812" y="338"/>
                  </a:lnTo>
                  <a:lnTo>
                    <a:pt x="819" y="335"/>
                  </a:lnTo>
                  <a:lnTo>
                    <a:pt x="819" y="335"/>
                  </a:lnTo>
                  <a:lnTo>
                    <a:pt x="822" y="335"/>
                  </a:lnTo>
                  <a:lnTo>
                    <a:pt x="824" y="335"/>
                  </a:lnTo>
                  <a:lnTo>
                    <a:pt x="825" y="338"/>
                  </a:lnTo>
                  <a:lnTo>
                    <a:pt x="828" y="340"/>
                  </a:lnTo>
                  <a:lnTo>
                    <a:pt x="828" y="340"/>
                  </a:lnTo>
                  <a:lnTo>
                    <a:pt x="832" y="338"/>
                  </a:lnTo>
                  <a:lnTo>
                    <a:pt x="834" y="338"/>
                  </a:lnTo>
                  <a:lnTo>
                    <a:pt x="834" y="337"/>
                  </a:lnTo>
                  <a:lnTo>
                    <a:pt x="836" y="335"/>
                  </a:lnTo>
                  <a:lnTo>
                    <a:pt x="836" y="335"/>
                  </a:lnTo>
                  <a:lnTo>
                    <a:pt x="839" y="335"/>
                  </a:lnTo>
                  <a:lnTo>
                    <a:pt x="841" y="335"/>
                  </a:lnTo>
                  <a:lnTo>
                    <a:pt x="841" y="334"/>
                  </a:lnTo>
                  <a:lnTo>
                    <a:pt x="841" y="333"/>
                  </a:lnTo>
                  <a:lnTo>
                    <a:pt x="841" y="333"/>
                  </a:lnTo>
                  <a:lnTo>
                    <a:pt x="841" y="330"/>
                  </a:lnTo>
                  <a:lnTo>
                    <a:pt x="842" y="328"/>
                  </a:lnTo>
                  <a:lnTo>
                    <a:pt x="848" y="327"/>
                  </a:lnTo>
                  <a:lnTo>
                    <a:pt x="848" y="327"/>
                  </a:lnTo>
                  <a:lnTo>
                    <a:pt x="849" y="324"/>
                  </a:lnTo>
                  <a:lnTo>
                    <a:pt x="851" y="323"/>
                  </a:lnTo>
                  <a:lnTo>
                    <a:pt x="851" y="320"/>
                  </a:lnTo>
                  <a:lnTo>
                    <a:pt x="852" y="318"/>
                  </a:lnTo>
                  <a:lnTo>
                    <a:pt x="852" y="318"/>
                  </a:lnTo>
                  <a:lnTo>
                    <a:pt x="854" y="317"/>
                  </a:lnTo>
                  <a:lnTo>
                    <a:pt x="855" y="314"/>
                  </a:lnTo>
                  <a:lnTo>
                    <a:pt x="855" y="313"/>
                  </a:lnTo>
                  <a:lnTo>
                    <a:pt x="856" y="313"/>
                  </a:lnTo>
                  <a:lnTo>
                    <a:pt x="856" y="313"/>
                  </a:lnTo>
                  <a:lnTo>
                    <a:pt x="859" y="311"/>
                  </a:lnTo>
                  <a:lnTo>
                    <a:pt x="861" y="310"/>
                  </a:lnTo>
                  <a:lnTo>
                    <a:pt x="862" y="308"/>
                  </a:lnTo>
                  <a:lnTo>
                    <a:pt x="865" y="307"/>
                  </a:lnTo>
                  <a:lnTo>
                    <a:pt x="865" y="307"/>
                  </a:lnTo>
                  <a:lnTo>
                    <a:pt x="866" y="307"/>
                  </a:lnTo>
                  <a:lnTo>
                    <a:pt x="868" y="304"/>
                  </a:lnTo>
                  <a:lnTo>
                    <a:pt x="868" y="303"/>
                  </a:lnTo>
                  <a:lnTo>
                    <a:pt x="868" y="300"/>
                  </a:lnTo>
                  <a:lnTo>
                    <a:pt x="868" y="300"/>
                  </a:lnTo>
                  <a:lnTo>
                    <a:pt x="866" y="297"/>
                  </a:lnTo>
                  <a:lnTo>
                    <a:pt x="868" y="294"/>
                  </a:lnTo>
                  <a:lnTo>
                    <a:pt x="869" y="291"/>
                  </a:lnTo>
                  <a:lnTo>
                    <a:pt x="872" y="289"/>
                  </a:lnTo>
                  <a:lnTo>
                    <a:pt x="872" y="289"/>
                  </a:lnTo>
                  <a:lnTo>
                    <a:pt x="873" y="289"/>
                  </a:lnTo>
                  <a:lnTo>
                    <a:pt x="875" y="287"/>
                  </a:lnTo>
                  <a:lnTo>
                    <a:pt x="873" y="284"/>
                  </a:lnTo>
                  <a:lnTo>
                    <a:pt x="872" y="283"/>
                  </a:lnTo>
                  <a:lnTo>
                    <a:pt x="872" y="283"/>
                  </a:lnTo>
                  <a:lnTo>
                    <a:pt x="865" y="277"/>
                  </a:lnTo>
                  <a:lnTo>
                    <a:pt x="861" y="273"/>
                  </a:lnTo>
                  <a:lnTo>
                    <a:pt x="859" y="270"/>
                  </a:lnTo>
                  <a:lnTo>
                    <a:pt x="859" y="270"/>
                  </a:lnTo>
                  <a:lnTo>
                    <a:pt x="859" y="262"/>
                  </a:lnTo>
                  <a:lnTo>
                    <a:pt x="859" y="256"/>
                  </a:lnTo>
                  <a:lnTo>
                    <a:pt x="859" y="253"/>
                  </a:lnTo>
                  <a:lnTo>
                    <a:pt x="859" y="253"/>
                  </a:lnTo>
                  <a:lnTo>
                    <a:pt x="859" y="246"/>
                  </a:lnTo>
                  <a:lnTo>
                    <a:pt x="859" y="237"/>
                  </a:lnTo>
                  <a:lnTo>
                    <a:pt x="859" y="237"/>
                  </a:lnTo>
                  <a:lnTo>
                    <a:pt x="859" y="234"/>
                  </a:lnTo>
                  <a:lnTo>
                    <a:pt x="861" y="230"/>
                  </a:lnTo>
                  <a:lnTo>
                    <a:pt x="863" y="222"/>
                  </a:lnTo>
                  <a:lnTo>
                    <a:pt x="863" y="222"/>
                  </a:lnTo>
                  <a:lnTo>
                    <a:pt x="863" y="219"/>
                  </a:lnTo>
                  <a:lnTo>
                    <a:pt x="862" y="215"/>
                  </a:lnTo>
                  <a:lnTo>
                    <a:pt x="859" y="210"/>
                  </a:lnTo>
                  <a:lnTo>
                    <a:pt x="854" y="206"/>
                  </a:lnTo>
                  <a:lnTo>
                    <a:pt x="851" y="203"/>
                  </a:lnTo>
                  <a:lnTo>
                    <a:pt x="851" y="203"/>
                  </a:lnTo>
                  <a:lnTo>
                    <a:pt x="848" y="200"/>
                  </a:lnTo>
                  <a:lnTo>
                    <a:pt x="848" y="198"/>
                  </a:lnTo>
                  <a:lnTo>
                    <a:pt x="851" y="195"/>
                  </a:lnTo>
                  <a:lnTo>
                    <a:pt x="855" y="190"/>
                  </a:lnTo>
                  <a:lnTo>
                    <a:pt x="855" y="190"/>
                  </a:lnTo>
                  <a:lnTo>
                    <a:pt x="858" y="188"/>
                  </a:lnTo>
                  <a:lnTo>
                    <a:pt x="859" y="185"/>
                  </a:lnTo>
                  <a:lnTo>
                    <a:pt x="862" y="176"/>
                  </a:lnTo>
                  <a:lnTo>
                    <a:pt x="862" y="169"/>
                  </a:lnTo>
                  <a:lnTo>
                    <a:pt x="862" y="163"/>
                  </a:lnTo>
                  <a:lnTo>
                    <a:pt x="862" y="163"/>
                  </a:lnTo>
                  <a:lnTo>
                    <a:pt x="859" y="161"/>
                  </a:lnTo>
                  <a:lnTo>
                    <a:pt x="854" y="159"/>
                  </a:lnTo>
                  <a:lnTo>
                    <a:pt x="848" y="158"/>
                  </a:lnTo>
                  <a:lnTo>
                    <a:pt x="842" y="156"/>
                  </a:lnTo>
                  <a:lnTo>
                    <a:pt x="842" y="156"/>
                  </a:lnTo>
                  <a:lnTo>
                    <a:pt x="826" y="156"/>
                  </a:lnTo>
                  <a:lnTo>
                    <a:pt x="812" y="155"/>
                  </a:lnTo>
                  <a:lnTo>
                    <a:pt x="812" y="155"/>
                  </a:lnTo>
                  <a:lnTo>
                    <a:pt x="808" y="156"/>
                  </a:lnTo>
                  <a:lnTo>
                    <a:pt x="807" y="158"/>
                  </a:lnTo>
                  <a:lnTo>
                    <a:pt x="802" y="165"/>
                  </a:lnTo>
                  <a:lnTo>
                    <a:pt x="802" y="165"/>
                  </a:lnTo>
                  <a:lnTo>
                    <a:pt x="798" y="173"/>
                  </a:lnTo>
                  <a:lnTo>
                    <a:pt x="795" y="180"/>
                  </a:lnTo>
                  <a:lnTo>
                    <a:pt x="792" y="188"/>
                  </a:lnTo>
                  <a:lnTo>
                    <a:pt x="792" y="188"/>
                  </a:lnTo>
                  <a:lnTo>
                    <a:pt x="791" y="190"/>
                  </a:lnTo>
                  <a:lnTo>
                    <a:pt x="788" y="193"/>
                  </a:lnTo>
                  <a:lnTo>
                    <a:pt x="782" y="199"/>
                  </a:lnTo>
                  <a:lnTo>
                    <a:pt x="771" y="203"/>
                  </a:lnTo>
                  <a:lnTo>
                    <a:pt x="771" y="203"/>
                  </a:lnTo>
                  <a:lnTo>
                    <a:pt x="767" y="206"/>
                  </a:lnTo>
                  <a:lnTo>
                    <a:pt x="764" y="210"/>
                  </a:lnTo>
                  <a:lnTo>
                    <a:pt x="762" y="215"/>
                  </a:lnTo>
                  <a:lnTo>
                    <a:pt x="764" y="217"/>
                  </a:lnTo>
                  <a:lnTo>
                    <a:pt x="764" y="217"/>
                  </a:lnTo>
                  <a:lnTo>
                    <a:pt x="767" y="219"/>
                  </a:lnTo>
                  <a:lnTo>
                    <a:pt x="768" y="219"/>
                  </a:lnTo>
                  <a:lnTo>
                    <a:pt x="771" y="219"/>
                  </a:lnTo>
                  <a:lnTo>
                    <a:pt x="772" y="220"/>
                  </a:lnTo>
                  <a:lnTo>
                    <a:pt x="772" y="220"/>
                  </a:lnTo>
                  <a:lnTo>
                    <a:pt x="774" y="222"/>
                  </a:lnTo>
                  <a:lnTo>
                    <a:pt x="774" y="226"/>
                  </a:lnTo>
                  <a:lnTo>
                    <a:pt x="771" y="233"/>
                  </a:lnTo>
                  <a:lnTo>
                    <a:pt x="771" y="233"/>
                  </a:lnTo>
                  <a:lnTo>
                    <a:pt x="771" y="234"/>
                  </a:lnTo>
                  <a:lnTo>
                    <a:pt x="771" y="236"/>
                  </a:lnTo>
                  <a:lnTo>
                    <a:pt x="771" y="237"/>
                  </a:lnTo>
                  <a:lnTo>
                    <a:pt x="770" y="240"/>
                  </a:lnTo>
                  <a:lnTo>
                    <a:pt x="770" y="240"/>
                  </a:lnTo>
                  <a:lnTo>
                    <a:pt x="767" y="243"/>
                  </a:lnTo>
                  <a:lnTo>
                    <a:pt x="765" y="246"/>
                  </a:lnTo>
                  <a:lnTo>
                    <a:pt x="764" y="249"/>
                  </a:lnTo>
                  <a:lnTo>
                    <a:pt x="765" y="252"/>
                  </a:lnTo>
                  <a:lnTo>
                    <a:pt x="765" y="252"/>
                  </a:lnTo>
                  <a:lnTo>
                    <a:pt x="768" y="253"/>
                  </a:lnTo>
                  <a:lnTo>
                    <a:pt x="772" y="254"/>
                  </a:lnTo>
                  <a:lnTo>
                    <a:pt x="784" y="259"/>
                  </a:lnTo>
                  <a:lnTo>
                    <a:pt x="784" y="259"/>
                  </a:lnTo>
                  <a:lnTo>
                    <a:pt x="787" y="260"/>
                  </a:lnTo>
                  <a:lnTo>
                    <a:pt x="788" y="264"/>
                  </a:lnTo>
                  <a:lnTo>
                    <a:pt x="788" y="267"/>
                  </a:lnTo>
                  <a:lnTo>
                    <a:pt x="791" y="271"/>
                  </a:lnTo>
                  <a:lnTo>
                    <a:pt x="791" y="271"/>
                  </a:lnTo>
                  <a:lnTo>
                    <a:pt x="794" y="273"/>
                  </a:lnTo>
                  <a:lnTo>
                    <a:pt x="797" y="274"/>
                  </a:lnTo>
                  <a:lnTo>
                    <a:pt x="798" y="274"/>
                  </a:lnTo>
                  <a:lnTo>
                    <a:pt x="801" y="276"/>
                  </a:lnTo>
                  <a:lnTo>
                    <a:pt x="801" y="276"/>
                  </a:lnTo>
                  <a:lnTo>
                    <a:pt x="799" y="280"/>
                  </a:lnTo>
                  <a:lnTo>
                    <a:pt x="797" y="286"/>
                  </a:lnTo>
                  <a:lnTo>
                    <a:pt x="794" y="290"/>
                  </a:lnTo>
                  <a:lnTo>
                    <a:pt x="791" y="291"/>
                  </a:lnTo>
                  <a:lnTo>
                    <a:pt x="791" y="291"/>
                  </a:lnTo>
                  <a:lnTo>
                    <a:pt x="787" y="290"/>
                  </a:lnTo>
                  <a:lnTo>
                    <a:pt x="781" y="286"/>
                  </a:lnTo>
                  <a:lnTo>
                    <a:pt x="771" y="277"/>
                  </a:lnTo>
                  <a:lnTo>
                    <a:pt x="771" y="277"/>
                  </a:lnTo>
                  <a:lnTo>
                    <a:pt x="760" y="271"/>
                  </a:lnTo>
                  <a:lnTo>
                    <a:pt x="745" y="266"/>
                  </a:lnTo>
                  <a:lnTo>
                    <a:pt x="745" y="266"/>
                  </a:lnTo>
                  <a:lnTo>
                    <a:pt x="734" y="262"/>
                  </a:lnTo>
                  <a:lnTo>
                    <a:pt x="730" y="260"/>
                  </a:lnTo>
                  <a:lnTo>
                    <a:pt x="724" y="257"/>
                  </a:lnTo>
                  <a:lnTo>
                    <a:pt x="724" y="257"/>
                  </a:lnTo>
                  <a:lnTo>
                    <a:pt x="717" y="253"/>
                  </a:lnTo>
                  <a:lnTo>
                    <a:pt x="711" y="250"/>
                  </a:lnTo>
                  <a:lnTo>
                    <a:pt x="704" y="249"/>
                  </a:lnTo>
                  <a:lnTo>
                    <a:pt x="694" y="249"/>
                  </a:lnTo>
                  <a:lnTo>
                    <a:pt x="694" y="249"/>
                  </a:lnTo>
                  <a:lnTo>
                    <a:pt x="684" y="249"/>
                  </a:lnTo>
                  <a:lnTo>
                    <a:pt x="676" y="247"/>
                  </a:lnTo>
                  <a:lnTo>
                    <a:pt x="670" y="246"/>
                  </a:lnTo>
                  <a:lnTo>
                    <a:pt x="664" y="246"/>
                  </a:lnTo>
                  <a:lnTo>
                    <a:pt x="664" y="246"/>
                  </a:lnTo>
                  <a:lnTo>
                    <a:pt x="661" y="246"/>
                  </a:lnTo>
                  <a:lnTo>
                    <a:pt x="660" y="243"/>
                  </a:lnTo>
                  <a:lnTo>
                    <a:pt x="657" y="240"/>
                  </a:lnTo>
                  <a:lnTo>
                    <a:pt x="653" y="237"/>
                  </a:lnTo>
                  <a:lnTo>
                    <a:pt x="653" y="237"/>
                  </a:lnTo>
                  <a:lnTo>
                    <a:pt x="642" y="232"/>
                  </a:lnTo>
                  <a:lnTo>
                    <a:pt x="637" y="230"/>
                  </a:lnTo>
                  <a:lnTo>
                    <a:pt x="633" y="232"/>
                  </a:lnTo>
                  <a:lnTo>
                    <a:pt x="633" y="232"/>
                  </a:lnTo>
                  <a:lnTo>
                    <a:pt x="632" y="234"/>
                  </a:lnTo>
                  <a:lnTo>
                    <a:pt x="632" y="239"/>
                  </a:lnTo>
                  <a:lnTo>
                    <a:pt x="633" y="242"/>
                  </a:lnTo>
                  <a:lnTo>
                    <a:pt x="639" y="244"/>
                  </a:lnTo>
                  <a:lnTo>
                    <a:pt x="639" y="244"/>
                  </a:lnTo>
                  <a:lnTo>
                    <a:pt x="642" y="246"/>
                  </a:lnTo>
                  <a:lnTo>
                    <a:pt x="644" y="247"/>
                  </a:lnTo>
                  <a:lnTo>
                    <a:pt x="646" y="249"/>
                  </a:lnTo>
                  <a:lnTo>
                    <a:pt x="650" y="249"/>
                  </a:lnTo>
                  <a:lnTo>
                    <a:pt x="650" y="249"/>
                  </a:lnTo>
                  <a:lnTo>
                    <a:pt x="654" y="249"/>
                  </a:lnTo>
                  <a:lnTo>
                    <a:pt x="659" y="250"/>
                  </a:lnTo>
                  <a:lnTo>
                    <a:pt x="660" y="253"/>
                  </a:lnTo>
                  <a:lnTo>
                    <a:pt x="660" y="256"/>
                  </a:lnTo>
                  <a:lnTo>
                    <a:pt x="660" y="256"/>
                  </a:lnTo>
                  <a:lnTo>
                    <a:pt x="660" y="260"/>
                  </a:lnTo>
                  <a:lnTo>
                    <a:pt x="663" y="264"/>
                  </a:lnTo>
                  <a:lnTo>
                    <a:pt x="667" y="270"/>
                  </a:lnTo>
                  <a:lnTo>
                    <a:pt x="667" y="270"/>
                  </a:lnTo>
                  <a:lnTo>
                    <a:pt x="669" y="273"/>
                  </a:lnTo>
                  <a:lnTo>
                    <a:pt x="669" y="276"/>
                  </a:lnTo>
                  <a:lnTo>
                    <a:pt x="666" y="277"/>
                  </a:lnTo>
                  <a:lnTo>
                    <a:pt x="663" y="279"/>
                  </a:lnTo>
                  <a:lnTo>
                    <a:pt x="663" y="279"/>
                  </a:lnTo>
                  <a:lnTo>
                    <a:pt x="653" y="280"/>
                  </a:lnTo>
                  <a:lnTo>
                    <a:pt x="652" y="281"/>
                  </a:lnTo>
                  <a:lnTo>
                    <a:pt x="652" y="284"/>
                  </a:lnTo>
                  <a:lnTo>
                    <a:pt x="652" y="284"/>
                  </a:lnTo>
                  <a:lnTo>
                    <a:pt x="653" y="287"/>
                  </a:lnTo>
                  <a:lnTo>
                    <a:pt x="652" y="289"/>
                  </a:lnTo>
                  <a:lnTo>
                    <a:pt x="647" y="289"/>
                  </a:lnTo>
                  <a:lnTo>
                    <a:pt x="643" y="287"/>
                  </a:lnTo>
                  <a:lnTo>
                    <a:pt x="643" y="287"/>
                  </a:lnTo>
                  <a:lnTo>
                    <a:pt x="640" y="286"/>
                  </a:lnTo>
                  <a:lnTo>
                    <a:pt x="640" y="283"/>
                  </a:lnTo>
                  <a:lnTo>
                    <a:pt x="642" y="280"/>
                  </a:lnTo>
                  <a:lnTo>
                    <a:pt x="643" y="277"/>
                  </a:lnTo>
                  <a:lnTo>
                    <a:pt x="643" y="277"/>
                  </a:lnTo>
                  <a:lnTo>
                    <a:pt x="644" y="277"/>
                  </a:lnTo>
                  <a:lnTo>
                    <a:pt x="643" y="276"/>
                  </a:lnTo>
                  <a:lnTo>
                    <a:pt x="642" y="274"/>
                  </a:lnTo>
                  <a:lnTo>
                    <a:pt x="633" y="270"/>
                  </a:lnTo>
                  <a:lnTo>
                    <a:pt x="633" y="270"/>
                  </a:lnTo>
                  <a:lnTo>
                    <a:pt x="629" y="271"/>
                  </a:lnTo>
                  <a:lnTo>
                    <a:pt x="622" y="276"/>
                  </a:lnTo>
                  <a:lnTo>
                    <a:pt x="609" y="283"/>
                  </a:lnTo>
                  <a:lnTo>
                    <a:pt x="609" y="283"/>
                  </a:lnTo>
                  <a:lnTo>
                    <a:pt x="605" y="283"/>
                  </a:lnTo>
                  <a:lnTo>
                    <a:pt x="597" y="283"/>
                  </a:lnTo>
                  <a:lnTo>
                    <a:pt x="590" y="281"/>
                  </a:lnTo>
                  <a:lnTo>
                    <a:pt x="582" y="283"/>
                  </a:lnTo>
                  <a:lnTo>
                    <a:pt x="582" y="283"/>
                  </a:lnTo>
                  <a:lnTo>
                    <a:pt x="575" y="286"/>
                  </a:lnTo>
                  <a:lnTo>
                    <a:pt x="572" y="290"/>
                  </a:lnTo>
                  <a:lnTo>
                    <a:pt x="569" y="293"/>
                  </a:lnTo>
                  <a:lnTo>
                    <a:pt x="569" y="294"/>
                  </a:lnTo>
                  <a:lnTo>
                    <a:pt x="568" y="294"/>
                  </a:lnTo>
                  <a:lnTo>
                    <a:pt x="568" y="294"/>
                  </a:lnTo>
                  <a:lnTo>
                    <a:pt x="556" y="294"/>
                  </a:lnTo>
                  <a:lnTo>
                    <a:pt x="551" y="293"/>
                  </a:lnTo>
                  <a:lnTo>
                    <a:pt x="545" y="291"/>
                  </a:lnTo>
                  <a:lnTo>
                    <a:pt x="545" y="291"/>
                  </a:lnTo>
                  <a:lnTo>
                    <a:pt x="543" y="290"/>
                  </a:lnTo>
                  <a:lnTo>
                    <a:pt x="543" y="289"/>
                  </a:lnTo>
                  <a:lnTo>
                    <a:pt x="549" y="287"/>
                  </a:lnTo>
                  <a:lnTo>
                    <a:pt x="549" y="287"/>
                  </a:lnTo>
                  <a:lnTo>
                    <a:pt x="552" y="287"/>
                  </a:lnTo>
                  <a:lnTo>
                    <a:pt x="555" y="287"/>
                  </a:lnTo>
                  <a:lnTo>
                    <a:pt x="555" y="286"/>
                  </a:lnTo>
                  <a:lnTo>
                    <a:pt x="553" y="283"/>
                  </a:lnTo>
                  <a:lnTo>
                    <a:pt x="553" y="283"/>
                  </a:lnTo>
                  <a:lnTo>
                    <a:pt x="552" y="280"/>
                  </a:lnTo>
                  <a:lnTo>
                    <a:pt x="553" y="277"/>
                  </a:lnTo>
                  <a:lnTo>
                    <a:pt x="556" y="274"/>
                  </a:lnTo>
                  <a:lnTo>
                    <a:pt x="556" y="271"/>
                  </a:lnTo>
                  <a:lnTo>
                    <a:pt x="556" y="271"/>
                  </a:lnTo>
                  <a:lnTo>
                    <a:pt x="556" y="271"/>
                  </a:lnTo>
                  <a:lnTo>
                    <a:pt x="553" y="271"/>
                  </a:lnTo>
                  <a:lnTo>
                    <a:pt x="546" y="273"/>
                  </a:lnTo>
                  <a:lnTo>
                    <a:pt x="539" y="276"/>
                  </a:lnTo>
                  <a:lnTo>
                    <a:pt x="535" y="279"/>
                  </a:lnTo>
                  <a:lnTo>
                    <a:pt x="535" y="279"/>
                  </a:lnTo>
                  <a:lnTo>
                    <a:pt x="533" y="281"/>
                  </a:lnTo>
                  <a:lnTo>
                    <a:pt x="533" y="283"/>
                  </a:lnTo>
                  <a:lnTo>
                    <a:pt x="533" y="286"/>
                  </a:lnTo>
                  <a:lnTo>
                    <a:pt x="532" y="287"/>
                  </a:lnTo>
                  <a:lnTo>
                    <a:pt x="532" y="287"/>
                  </a:lnTo>
                  <a:lnTo>
                    <a:pt x="529" y="287"/>
                  </a:lnTo>
                  <a:lnTo>
                    <a:pt x="528" y="287"/>
                  </a:lnTo>
                  <a:lnTo>
                    <a:pt x="526" y="284"/>
                  </a:lnTo>
                  <a:lnTo>
                    <a:pt x="525" y="283"/>
                  </a:lnTo>
                  <a:lnTo>
                    <a:pt x="525" y="283"/>
                  </a:lnTo>
                  <a:lnTo>
                    <a:pt x="518" y="283"/>
                  </a:lnTo>
                  <a:lnTo>
                    <a:pt x="506" y="286"/>
                  </a:lnTo>
                  <a:lnTo>
                    <a:pt x="495" y="290"/>
                  </a:lnTo>
                  <a:lnTo>
                    <a:pt x="491" y="291"/>
                  </a:lnTo>
                  <a:lnTo>
                    <a:pt x="488" y="294"/>
                  </a:lnTo>
                  <a:lnTo>
                    <a:pt x="488" y="294"/>
                  </a:lnTo>
                  <a:lnTo>
                    <a:pt x="484" y="297"/>
                  </a:lnTo>
                  <a:lnTo>
                    <a:pt x="478" y="300"/>
                  </a:lnTo>
                  <a:lnTo>
                    <a:pt x="474" y="301"/>
                  </a:lnTo>
                  <a:lnTo>
                    <a:pt x="472" y="304"/>
                  </a:lnTo>
                  <a:lnTo>
                    <a:pt x="472" y="304"/>
                  </a:lnTo>
                  <a:lnTo>
                    <a:pt x="472" y="304"/>
                  </a:lnTo>
                  <a:lnTo>
                    <a:pt x="471" y="306"/>
                  </a:lnTo>
                  <a:lnTo>
                    <a:pt x="465" y="307"/>
                  </a:lnTo>
                  <a:lnTo>
                    <a:pt x="459" y="307"/>
                  </a:lnTo>
                  <a:lnTo>
                    <a:pt x="455" y="308"/>
                  </a:lnTo>
                  <a:lnTo>
                    <a:pt x="455" y="308"/>
                  </a:lnTo>
                  <a:lnTo>
                    <a:pt x="454" y="310"/>
                  </a:lnTo>
                  <a:lnTo>
                    <a:pt x="452" y="311"/>
                  </a:lnTo>
                  <a:lnTo>
                    <a:pt x="452" y="317"/>
                  </a:lnTo>
                  <a:lnTo>
                    <a:pt x="452" y="321"/>
                  </a:lnTo>
                  <a:lnTo>
                    <a:pt x="451" y="326"/>
                  </a:lnTo>
                  <a:lnTo>
                    <a:pt x="451" y="326"/>
                  </a:lnTo>
                  <a:lnTo>
                    <a:pt x="450" y="327"/>
                  </a:lnTo>
                  <a:lnTo>
                    <a:pt x="447" y="328"/>
                  </a:lnTo>
                  <a:lnTo>
                    <a:pt x="440" y="330"/>
                  </a:lnTo>
                  <a:lnTo>
                    <a:pt x="424" y="330"/>
                  </a:lnTo>
                  <a:lnTo>
                    <a:pt x="424" y="330"/>
                  </a:lnTo>
                  <a:lnTo>
                    <a:pt x="422" y="328"/>
                  </a:lnTo>
                  <a:lnTo>
                    <a:pt x="420" y="328"/>
                  </a:lnTo>
                  <a:lnTo>
                    <a:pt x="417" y="324"/>
                  </a:lnTo>
                  <a:lnTo>
                    <a:pt x="414" y="320"/>
                  </a:lnTo>
                  <a:lnTo>
                    <a:pt x="411" y="317"/>
                  </a:lnTo>
                  <a:lnTo>
                    <a:pt x="411" y="317"/>
                  </a:lnTo>
                  <a:lnTo>
                    <a:pt x="410" y="316"/>
                  </a:lnTo>
                  <a:lnTo>
                    <a:pt x="408" y="313"/>
                  </a:lnTo>
                  <a:lnTo>
                    <a:pt x="411" y="307"/>
                  </a:lnTo>
                  <a:lnTo>
                    <a:pt x="411" y="307"/>
                  </a:lnTo>
                  <a:lnTo>
                    <a:pt x="413" y="306"/>
                  </a:lnTo>
                  <a:lnTo>
                    <a:pt x="415" y="306"/>
                  </a:lnTo>
                  <a:lnTo>
                    <a:pt x="418" y="304"/>
                  </a:lnTo>
                  <a:lnTo>
                    <a:pt x="422" y="303"/>
                  </a:lnTo>
                  <a:lnTo>
                    <a:pt x="422" y="303"/>
                  </a:lnTo>
                  <a:lnTo>
                    <a:pt x="427" y="301"/>
                  </a:lnTo>
                  <a:lnTo>
                    <a:pt x="431" y="303"/>
                  </a:lnTo>
                  <a:lnTo>
                    <a:pt x="434" y="303"/>
                  </a:lnTo>
                  <a:lnTo>
                    <a:pt x="437" y="303"/>
                  </a:lnTo>
                  <a:lnTo>
                    <a:pt x="437" y="303"/>
                  </a:lnTo>
                  <a:lnTo>
                    <a:pt x="437" y="301"/>
                  </a:lnTo>
                  <a:lnTo>
                    <a:pt x="435" y="300"/>
                  </a:lnTo>
                  <a:lnTo>
                    <a:pt x="432" y="296"/>
                  </a:lnTo>
                  <a:lnTo>
                    <a:pt x="428" y="291"/>
                  </a:lnTo>
                  <a:lnTo>
                    <a:pt x="427" y="287"/>
                  </a:lnTo>
                  <a:lnTo>
                    <a:pt x="427" y="287"/>
                  </a:lnTo>
                  <a:lnTo>
                    <a:pt x="425" y="284"/>
                  </a:lnTo>
                  <a:lnTo>
                    <a:pt x="424" y="283"/>
                  </a:lnTo>
                  <a:lnTo>
                    <a:pt x="418" y="281"/>
                  </a:lnTo>
                  <a:lnTo>
                    <a:pt x="413" y="280"/>
                  </a:lnTo>
                  <a:lnTo>
                    <a:pt x="407" y="281"/>
                  </a:lnTo>
                  <a:lnTo>
                    <a:pt x="407" y="281"/>
                  </a:lnTo>
                  <a:lnTo>
                    <a:pt x="401" y="281"/>
                  </a:lnTo>
                  <a:lnTo>
                    <a:pt x="395" y="281"/>
                  </a:lnTo>
                  <a:lnTo>
                    <a:pt x="387" y="279"/>
                  </a:lnTo>
                  <a:lnTo>
                    <a:pt x="387" y="279"/>
                  </a:lnTo>
                  <a:lnTo>
                    <a:pt x="384" y="279"/>
                  </a:lnTo>
                  <a:lnTo>
                    <a:pt x="383" y="280"/>
                  </a:lnTo>
                  <a:lnTo>
                    <a:pt x="385" y="283"/>
                  </a:lnTo>
                  <a:lnTo>
                    <a:pt x="390" y="286"/>
                  </a:lnTo>
                  <a:lnTo>
                    <a:pt x="390" y="286"/>
                  </a:lnTo>
                  <a:lnTo>
                    <a:pt x="393" y="287"/>
                  </a:lnTo>
                  <a:lnTo>
                    <a:pt x="394" y="290"/>
                  </a:lnTo>
                  <a:lnTo>
                    <a:pt x="394" y="293"/>
                  </a:lnTo>
                  <a:lnTo>
                    <a:pt x="394" y="296"/>
                  </a:lnTo>
                  <a:lnTo>
                    <a:pt x="394" y="296"/>
                  </a:lnTo>
                  <a:lnTo>
                    <a:pt x="394" y="300"/>
                  </a:lnTo>
                  <a:lnTo>
                    <a:pt x="393" y="304"/>
                  </a:lnTo>
                  <a:lnTo>
                    <a:pt x="388" y="314"/>
                  </a:lnTo>
                  <a:lnTo>
                    <a:pt x="388" y="314"/>
                  </a:lnTo>
                  <a:lnTo>
                    <a:pt x="385" y="317"/>
                  </a:lnTo>
                  <a:lnTo>
                    <a:pt x="387" y="320"/>
                  </a:lnTo>
                  <a:lnTo>
                    <a:pt x="388" y="320"/>
                  </a:lnTo>
                  <a:lnTo>
                    <a:pt x="393" y="320"/>
                  </a:lnTo>
                  <a:lnTo>
                    <a:pt x="393" y="320"/>
                  </a:lnTo>
                  <a:lnTo>
                    <a:pt x="395" y="320"/>
                  </a:lnTo>
                  <a:lnTo>
                    <a:pt x="397" y="321"/>
                  </a:lnTo>
                  <a:lnTo>
                    <a:pt x="398" y="324"/>
                  </a:lnTo>
                  <a:lnTo>
                    <a:pt x="398" y="334"/>
                  </a:lnTo>
                  <a:lnTo>
                    <a:pt x="398" y="334"/>
                  </a:lnTo>
                  <a:lnTo>
                    <a:pt x="398" y="338"/>
                  </a:lnTo>
                  <a:lnTo>
                    <a:pt x="397" y="341"/>
                  </a:lnTo>
                  <a:lnTo>
                    <a:pt x="394" y="344"/>
                  </a:lnTo>
                  <a:lnTo>
                    <a:pt x="394" y="347"/>
                  </a:lnTo>
                  <a:lnTo>
                    <a:pt x="394" y="347"/>
                  </a:lnTo>
                  <a:lnTo>
                    <a:pt x="393" y="348"/>
                  </a:lnTo>
                  <a:lnTo>
                    <a:pt x="391" y="347"/>
                  </a:lnTo>
                  <a:lnTo>
                    <a:pt x="388" y="345"/>
                  </a:lnTo>
                  <a:lnTo>
                    <a:pt x="387" y="345"/>
                  </a:lnTo>
                  <a:lnTo>
                    <a:pt x="387" y="345"/>
                  </a:lnTo>
                  <a:lnTo>
                    <a:pt x="385" y="347"/>
                  </a:lnTo>
                  <a:lnTo>
                    <a:pt x="384" y="345"/>
                  </a:lnTo>
                  <a:lnTo>
                    <a:pt x="383" y="341"/>
                  </a:lnTo>
                  <a:lnTo>
                    <a:pt x="383" y="341"/>
                  </a:lnTo>
                  <a:lnTo>
                    <a:pt x="380" y="340"/>
                  </a:lnTo>
                  <a:lnTo>
                    <a:pt x="376" y="338"/>
                  </a:lnTo>
                  <a:lnTo>
                    <a:pt x="366" y="338"/>
                  </a:lnTo>
                  <a:lnTo>
                    <a:pt x="366" y="338"/>
                  </a:lnTo>
                  <a:lnTo>
                    <a:pt x="363" y="338"/>
                  </a:lnTo>
                  <a:lnTo>
                    <a:pt x="360" y="338"/>
                  </a:lnTo>
                  <a:lnTo>
                    <a:pt x="356" y="343"/>
                  </a:lnTo>
                  <a:lnTo>
                    <a:pt x="356" y="343"/>
                  </a:lnTo>
                  <a:lnTo>
                    <a:pt x="353" y="345"/>
                  </a:lnTo>
                  <a:lnTo>
                    <a:pt x="350" y="348"/>
                  </a:lnTo>
                  <a:lnTo>
                    <a:pt x="341" y="350"/>
                  </a:lnTo>
                  <a:lnTo>
                    <a:pt x="341" y="350"/>
                  </a:lnTo>
                  <a:lnTo>
                    <a:pt x="339" y="351"/>
                  </a:lnTo>
                  <a:lnTo>
                    <a:pt x="334" y="354"/>
                  </a:lnTo>
                  <a:lnTo>
                    <a:pt x="326" y="361"/>
                  </a:lnTo>
                  <a:lnTo>
                    <a:pt x="326" y="361"/>
                  </a:lnTo>
                  <a:lnTo>
                    <a:pt x="324" y="363"/>
                  </a:lnTo>
                  <a:lnTo>
                    <a:pt x="323" y="367"/>
                  </a:lnTo>
                  <a:lnTo>
                    <a:pt x="324" y="370"/>
                  </a:lnTo>
                  <a:lnTo>
                    <a:pt x="327" y="374"/>
                  </a:lnTo>
                  <a:lnTo>
                    <a:pt x="327" y="374"/>
                  </a:lnTo>
                  <a:lnTo>
                    <a:pt x="331" y="378"/>
                  </a:lnTo>
                  <a:lnTo>
                    <a:pt x="333" y="382"/>
                  </a:lnTo>
                  <a:lnTo>
                    <a:pt x="334" y="385"/>
                  </a:lnTo>
                  <a:lnTo>
                    <a:pt x="334" y="387"/>
                  </a:lnTo>
                  <a:lnTo>
                    <a:pt x="334" y="387"/>
                  </a:lnTo>
                  <a:lnTo>
                    <a:pt x="333" y="388"/>
                  </a:lnTo>
                  <a:lnTo>
                    <a:pt x="331" y="388"/>
                  </a:lnTo>
                  <a:lnTo>
                    <a:pt x="324" y="390"/>
                  </a:lnTo>
                  <a:lnTo>
                    <a:pt x="319" y="388"/>
                  </a:lnTo>
                  <a:lnTo>
                    <a:pt x="314" y="385"/>
                  </a:lnTo>
                  <a:lnTo>
                    <a:pt x="314" y="385"/>
                  </a:lnTo>
                  <a:lnTo>
                    <a:pt x="312" y="384"/>
                  </a:lnTo>
                  <a:lnTo>
                    <a:pt x="307" y="382"/>
                  </a:lnTo>
                  <a:lnTo>
                    <a:pt x="299" y="382"/>
                  </a:lnTo>
                  <a:lnTo>
                    <a:pt x="299" y="382"/>
                  </a:lnTo>
                  <a:lnTo>
                    <a:pt x="294" y="381"/>
                  </a:lnTo>
                  <a:lnTo>
                    <a:pt x="289" y="377"/>
                  </a:lnTo>
                  <a:lnTo>
                    <a:pt x="284" y="372"/>
                  </a:lnTo>
                  <a:lnTo>
                    <a:pt x="280" y="371"/>
                  </a:lnTo>
                  <a:lnTo>
                    <a:pt x="280" y="371"/>
                  </a:lnTo>
                  <a:lnTo>
                    <a:pt x="276" y="372"/>
                  </a:lnTo>
                  <a:lnTo>
                    <a:pt x="273" y="374"/>
                  </a:lnTo>
                  <a:lnTo>
                    <a:pt x="270" y="380"/>
                  </a:lnTo>
                  <a:lnTo>
                    <a:pt x="270" y="380"/>
                  </a:lnTo>
                  <a:lnTo>
                    <a:pt x="270" y="382"/>
                  </a:lnTo>
                  <a:lnTo>
                    <a:pt x="270" y="384"/>
                  </a:lnTo>
                  <a:lnTo>
                    <a:pt x="275" y="390"/>
                  </a:lnTo>
                  <a:lnTo>
                    <a:pt x="275" y="390"/>
                  </a:lnTo>
                  <a:lnTo>
                    <a:pt x="277" y="392"/>
                  </a:lnTo>
                  <a:lnTo>
                    <a:pt x="282" y="394"/>
                  </a:lnTo>
                  <a:lnTo>
                    <a:pt x="290" y="395"/>
                  </a:lnTo>
                  <a:lnTo>
                    <a:pt x="290" y="395"/>
                  </a:lnTo>
                  <a:lnTo>
                    <a:pt x="293" y="397"/>
                  </a:lnTo>
                  <a:lnTo>
                    <a:pt x="293" y="398"/>
                  </a:lnTo>
                  <a:lnTo>
                    <a:pt x="292" y="405"/>
                  </a:lnTo>
                  <a:lnTo>
                    <a:pt x="292" y="405"/>
                  </a:lnTo>
                  <a:lnTo>
                    <a:pt x="290" y="407"/>
                  </a:lnTo>
                  <a:lnTo>
                    <a:pt x="286" y="408"/>
                  </a:lnTo>
                  <a:lnTo>
                    <a:pt x="283" y="408"/>
                  </a:lnTo>
                  <a:lnTo>
                    <a:pt x="280" y="407"/>
                  </a:lnTo>
                  <a:lnTo>
                    <a:pt x="280" y="407"/>
                  </a:lnTo>
                  <a:lnTo>
                    <a:pt x="277" y="405"/>
                  </a:lnTo>
                  <a:lnTo>
                    <a:pt x="273" y="405"/>
                  </a:lnTo>
                  <a:lnTo>
                    <a:pt x="269" y="404"/>
                  </a:lnTo>
                  <a:lnTo>
                    <a:pt x="267" y="404"/>
                  </a:lnTo>
                  <a:lnTo>
                    <a:pt x="267" y="402"/>
                  </a:lnTo>
                  <a:lnTo>
                    <a:pt x="267" y="402"/>
                  </a:lnTo>
                  <a:lnTo>
                    <a:pt x="266" y="400"/>
                  </a:lnTo>
                  <a:lnTo>
                    <a:pt x="263" y="397"/>
                  </a:lnTo>
                  <a:lnTo>
                    <a:pt x="257" y="395"/>
                  </a:lnTo>
                  <a:lnTo>
                    <a:pt x="253" y="394"/>
                  </a:lnTo>
                  <a:lnTo>
                    <a:pt x="253" y="394"/>
                  </a:lnTo>
                  <a:lnTo>
                    <a:pt x="247" y="394"/>
                  </a:lnTo>
                  <a:lnTo>
                    <a:pt x="246" y="392"/>
                  </a:lnTo>
                  <a:lnTo>
                    <a:pt x="245" y="390"/>
                  </a:lnTo>
                  <a:lnTo>
                    <a:pt x="245" y="385"/>
                  </a:lnTo>
                  <a:lnTo>
                    <a:pt x="245" y="385"/>
                  </a:lnTo>
                  <a:lnTo>
                    <a:pt x="243" y="381"/>
                  </a:lnTo>
                  <a:lnTo>
                    <a:pt x="242" y="378"/>
                  </a:lnTo>
                  <a:lnTo>
                    <a:pt x="240" y="375"/>
                  </a:lnTo>
                  <a:lnTo>
                    <a:pt x="240" y="374"/>
                  </a:lnTo>
                  <a:lnTo>
                    <a:pt x="240" y="374"/>
                  </a:lnTo>
                  <a:lnTo>
                    <a:pt x="239" y="368"/>
                  </a:lnTo>
                  <a:lnTo>
                    <a:pt x="239" y="365"/>
                  </a:lnTo>
                  <a:lnTo>
                    <a:pt x="240" y="363"/>
                  </a:lnTo>
                  <a:lnTo>
                    <a:pt x="240" y="363"/>
                  </a:lnTo>
                  <a:lnTo>
                    <a:pt x="243" y="361"/>
                  </a:lnTo>
                  <a:lnTo>
                    <a:pt x="243" y="358"/>
                  </a:lnTo>
                  <a:lnTo>
                    <a:pt x="242" y="353"/>
                  </a:lnTo>
                  <a:lnTo>
                    <a:pt x="242" y="353"/>
                  </a:lnTo>
                  <a:lnTo>
                    <a:pt x="240" y="350"/>
                  </a:lnTo>
                  <a:lnTo>
                    <a:pt x="238" y="347"/>
                  </a:lnTo>
                  <a:lnTo>
                    <a:pt x="235" y="345"/>
                  </a:lnTo>
                  <a:lnTo>
                    <a:pt x="230" y="344"/>
                  </a:lnTo>
                  <a:lnTo>
                    <a:pt x="230" y="344"/>
                  </a:lnTo>
                  <a:lnTo>
                    <a:pt x="226" y="343"/>
                  </a:lnTo>
                  <a:lnTo>
                    <a:pt x="225" y="341"/>
                  </a:lnTo>
                  <a:lnTo>
                    <a:pt x="223" y="338"/>
                  </a:lnTo>
                  <a:lnTo>
                    <a:pt x="220" y="337"/>
                  </a:lnTo>
                  <a:lnTo>
                    <a:pt x="220" y="337"/>
                  </a:lnTo>
                  <a:lnTo>
                    <a:pt x="216" y="334"/>
                  </a:lnTo>
                  <a:lnTo>
                    <a:pt x="211" y="331"/>
                  </a:lnTo>
                  <a:lnTo>
                    <a:pt x="206" y="327"/>
                  </a:lnTo>
                  <a:lnTo>
                    <a:pt x="205" y="324"/>
                  </a:lnTo>
                  <a:lnTo>
                    <a:pt x="205" y="324"/>
                  </a:lnTo>
                  <a:lnTo>
                    <a:pt x="203" y="321"/>
                  </a:lnTo>
                  <a:lnTo>
                    <a:pt x="201" y="320"/>
                  </a:lnTo>
                  <a:lnTo>
                    <a:pt x="198" y="320"/>
                  </a:lnTo>
                  <a:lnTo>
                    <a:pt x="199" y="318"/>
                  </a:lnTo>
                  <a:lnTo>
                    <a:pt x="199" y="318"/>
                  </a:lnTo>
                  <a:lnTo>
                    <a:pt x="201" y="318"/>
                  </a:lnTo>
                  <a:lnTo>
                    <a:pt x="205" y="318"/>
                  </a:lnTo>
                  <a:lnTo>
                    <a:pt x="208" y="321"/>
                  </a:lnTo>
                  <a:lnTo>
                    <a:pt x="212" y="323"/>
                  </a:lnTo>
                  <a:lnTo>
                    <a:pt x="212" y="323"/>
                  </a:lnTo>
                  <a:lnTo>
                    <a:pt x="215" y="327"/>
                  </a:lnTo>
                  <a:lnTo>
                    <a:pt x="220" y="328"/>
                  </a:lnTo>
                  <a:lnTo>
                    <a:pt x="226" y="331"/>
                  </a:lnTo>
                  <a:lnTo>
                    <a:pt x="233" y="333"/>
                  </a:lnTo>
                  <a:lnTo>
                    <a:pt x="233" y="333"/>
                  </a:lnTo>
                  <a:lnTo>
                    <a:pt x="242" y="334"/>
                  </a:lnTo>
                  <a:lnTo>
                    <a:pt x="247" y="337"/>
                  </a:lnTo>
                  <a:lnTo>
                    <a:pt x="253" y="340"/>
                  </a:lnTo>
                  <a:lnTo>
                    <a:pt x="262" y="341"/>
                  </a:lnTo>
                  <a:lnTo>
                    <a:pt x="262" y="341"/>
                  </a:lnTo>
                  <a:lnTo>
                    <a:pt x="299" y="348"/>
                  </a:lnTo>
                  <a:lnTo>
                    <a:pt x="299" y="348"/>
                  </a:lnTo>
                  <a:lnTo>
                    <a:pt x="306" y="348"/>
                  </a:lnTo>
                  <a:lnTo>
                    <a:pt x="313" y="347"/>
                  </a:lnTo>
                  <a:lnTo>
                    <a:pt x="320" y="344"/>
                  </a:lnTo>
                  <a:lnTo>
                    <a:pt x="327" y="340"/>
                  </a:lnTo>
                  <a:lnTo>
                    <a:pt x="339" y="333"/>
                  </a:lnTo>
                  <a:lnTo>
                    <a:pt x="346" y="327"/>
                  </a:lnTo>
                  <a:lnTo>
                    <a:pt x="346" y="327"/>
                  </a:lnTo>
                  <a:lnTo>
                    <a:pt x="347" y="326"/>
                  </a:lnTo>
                  <a:lnTo>
                    <a:pt x="347" y="323"/>
                  </a:lnTo>
                  <a:lnTo>
                    <a:pt x="347" y="317"/>
                  </a:lnTo>
                  <a:lnTo>
                    <a:pt x="344" y="308"/>
                  </a:lnTo>
                  <a:lnTo>
                    <a:pt x="344" y="308"/>
                  </a:lnTo>
                  <a:lnTo>
                    <a:pt x="343" y="306"/>
                  </a:lnTo>
                  <a:lnTo>
                    <a:pt x="340" y="304"/>
                  </a:lnTo>
                  <a:lnTo>
                    <a:pt x="337" y="303"/>
                  </a:lnTo>
                  <a:lnTo>
                    <a:pt x="336" y="301"/>
                  </a:lnTo>
                  <a:lnTo>
                    <a:pt x="336" y="301"/>
                  </a:lnTo>
                  <a:lnTo>
                    <a:pt x="333" y="299"/>
                  </a:lnTo>
                  <a:lnTo>
                    <a:pt x="330" y="296"/>
                  </a:lnTo>
                  <a:lnTo>
                    <a:pt x="327" y="294"/>
                  </a:lnTo>
                  <a:lnTo>
                    <a:pt x="321" y="293"/>
                  </a:lnTo>
                  <a:lnTo>
                    <a:pt x="321" y="293"/>
                  </a:lnTo>
                  <a:lnTo>
                    <a:pt x="317" y="291"/>
                  </a:lnTo>
                  <a:lnTo>
                    <a:pt x="314" y="290"/>
                  </a:lnTo>
                  <a:lnTo>
                    <a:pt x="312" y="287"/>
                  </a:lnTo>
                  <a:lnTo>
                    <a:pt x="309" y="286"/>
                  </a:lnTo>
                  <a:lnTo>
                    <a:pt x="309" y="286"/>
                  </a:lnTo>
                  <a:lnTo>
                    <a:pt x="304" y="286"/>
                  </a:lnTo>
                  <a:lnTo>
                    <a:pt x="300" y="284"/>
                  </a:lnTo>
                  <a:lnTo>
                    <a:pt x="284" y="274"/>
                  </a:lnTo>
                  <a:lnTo>
                    <a:pt x="284" y="274"/>
                  </a:lnTo>
                  <a:lnTo>
                    <a:pt x="273" y="267"/>
                  </a:lnTo>
                  <a:lnTo>
                    <a:pt x="262" y="263"/>
                  </a:lnTo>
                  <a:lnTo>
                    <a:pt x="253" y="260"/>
                  </a:lnTo>
                  <a:lnTo>
                    <a:pt x="247" y="259"/>
                  </a:lnTo>
                  <a:lnTo>
                    <a:pt x="247" y="259"/>
                  </a:lnTo>
                  <a:lnTo>
                    <a:pt x="243" y="260"/>
                  </a:lnTo>
                  <a:lnTo>
                    <a:pt x="240" y="260"/>
                  </a:lnTo>
                  <a:lnTo>
                    <a:pt x="239" y="259"/>
                  </a:lnTo>
                  <a:lnTo>
                    <a:pt x="239" y="259"/>
                  </a:lnTo>
                  <a:lnTo>
                    <a:pt x="238" y="256"/>
                  </a:lnTo>
                  <a:lnTo>
                    <a:pt x="233" y="256"/>
                  </a:lnTo>
                  <a:lnTo>
                    <a:pt x="230" y="256"/>
                  </a:lnTo>
                  <a:lnTo>
                    <a:pt x="228" y="259"/>
                  </a:lnTo>
                  <a:lnTo>
                    <a:pt x="228" y="259"/>
                  </a:lnTo>
                  <a:lnTo>
                    <a:pt x="225" y="259"/>
                  </a:lnTo>
                  <a:lnTo>
                    <a:pt x="222" y="259"/>
                  </a:lnTo>
                  <a:lnTo>
                    <a:pt x="218" y="257"/>
                  </a:lnTo>
                  <a:lnTo>
                    <a:pt x="213" y="257"/>
                  </a:lnTo>
                  <a:lnTo>
                    <a:pt x="213" y="257"/>
                  </a:lnTo>
                  <a:lnTo>
                    <a:pt x="208" y="257"/>
                  </a:lnTo>
                  <a:lnTo>
                    <a:pt x="205" y="256"/>
                  </a:lnTo>
                  <a:lnTo>
                    <a:pt x="203" y="254"/>
                  </a:lnTo>
                  <a:lnTo>
                    <a:pt x="203" y="252"/>
                  </a:lnTo>
                  <a:lnTo>
                    <a:pt x="203" y="252"/>
                  </a:lnTo>
                  <a:lnTo>
                    <a:pt x="206" y="252"/>
                  </a:lnTo>
                  <a:lnTo>
                    <a:pt x="211" y="250"/>
                  </a:lnTo>
                  <a:lnTo>
                    <a:pt x="215" y="250"/>
                  </a:lnTo>
                  <a:lnTo>
                    <a:pt x="215" y="249"/>
                  </a:lnTo>
                  <a:lnTo>
                    <a:pt x="216" y="249"/>
                  </a:lnTo>
                  <a:lnTo>
                    <a:pt x="216" y="249"/>
                  </a:lnTo>
                  <a:lnTo>
                    <a:pt x="215" y="246"/>
                  </a:lnTo>
                  <a:lnTo>
                    <a:pt x="212" y="246"/>
                  </a:lnTo>
                  <a:lnTo>
                    <a:pt x="209" y="246"/>
                  </a:lnTo>
                  <a:lnTo>
                    <a:pt x="205" y="244"/>
                  </a:lnTo>
                  <a:lnTo>
                    <a:pt x="205" y="244"/>
                  </a:lnTo>
                  <a:lnTo>
                    <a:pt x="201" y="242"/>
                  </a:lnTo>
                  <a:lnTo>
                    <a:pt x="198" y="242"/>
                  </a:lnTo>
                  <a:lnTo>
                    <a:pt x="195" y="243"/>
                  </a:lnTo>
                  <a:lnTo>
                    <a:pt x="193" y="246"/>
                  </a:lnTo>
                  <a:lnTo>
                    <a:pt x="193" y="246"/>
                  </a:lnTo>
                  <a:lnTo>
                    <a:pt x="192" y="247"/>
                  </a:lnTo>
                  <a:lnTo>
                    <a:pt x="189" y="249"/>
                  </a:lnTo>
                  <a:lnTo>
                    <a:pt x="186" y="247"/>
                  </a:lnTo>
                  <a:lnTo>
                    <a:pt x="183" y="246"/>
                  </a:lnTo>
                  <a:lnTo>
                    <a:pt x="183" y="246"/>
                  </a:lnTo>
                  <a:lnTo>
                    <a:pt x="183" y="244"/>
                  </a:lnTo>
                  <a:lnTo>
                    <a:pt x="183" y="244"/>
                  </a:lnTo>
                  <a:lnTo>
                    <a:pt x="182" y="249"/>
                  </a:lnTo>
                  <a:lnTo>
                    <a:pt x="179" y="250"/>
                  </a:lnTo>
                  <a:lnTo>
                    <a:pt x="178" y="250"/>
                  </a:lnTo>
                  <a:lnTo>
                    <a:pt x="175" y="250"/>
                  </a:lnTo>
                  <a:lnTo>
                    <a:pt x="175" y="250"/>
                  </a:lnTo>
                  <a:lnTo>
                    <a:pt x="172" y="252"/>
                  </a:lnTo>
                  <a:lnTo>
                    <a:pt x="168" y="253"/>
                  </a:lnTo>
                  <a:lnTo>
                    <a:pt x="165" y="256"/>
                  </a:lnTo>
                  <a:lnTo>
                    <a:pt x="162" y="257"/>
                  </a:lnTo>
                  <a:lnTo>
                    <a:pt x="162" y="257"/>
                  </a:lnTo>
                  <a:lnTo>
                    <a:pt x="158" y="257"/>
                  </a:lnTo>
                  <a:lnTo>
                    <a:pt x="155" y="260"/>
                  </a:lnTo>
                  <a:lnTo>
                    <a:pt x="152" y="263"/>
                  </a:lnTo>
                  <a:lnTo>
                    <a:pt x="151" y="266"/>
                  </a:lnTo>
                  <a:lnTo>
                    <a:pt x="151" y="266"/>
                  </a:lnTo>
                  <a:lnTo>
                    <a:pt x="149" y="269"/>
                  </a:lnTo>
                  <a:lnTo>
                    <a:pt x="146" y="269"/>
                  </a:lnTo>
                  <a:lnTo>
                    <a:pt x="145" y="270"/>
                  </a:lnTo>
                  <a:lnTo>
                    <a:pt x="145" y="271"/>
                  </a:lnTo>
                  <a:lnTo>
                    <a:pt x="145" y="271"/>
                  </a:lnTo>
                  <a:lnTo>
                    <a:pt x="144" y="276"/>
                  </a:lnTo>
                  <a:lnTo>
                    <a:pt x="142" y="280"/>
                  </a:lnTo>
                  <a:lnTo>
                    <a:pt x="142" y="280"/>
                  </a:lnTo>
                  <a:lnTo>
                    <a:pt x="141" y="281"/>
                  </a:lnTo>
                  <a:lnTo>
                    <a:pt x="141" y="283"/>
                  </a:lnTo>
                  <a:lnTo>
                    <a:pt x="145" y="289"/>
                  </a:lnTo>
                  <a:lnTo>
                    <a:pt x="145" y="289"/>
                  </a:lnTo>
                  <a:lnTo>
                    <a:pt x="146" y="291"/>
                  </a:lnTo>
                  <a:lnTo>
                    <a:pt x="149" y="293"/>
                  </a:lnTo>
                  <a:lnTo>
                    <a:pt x="155" y="294"/>
                  </a:lnTo>
                  <a:lnTo>
                    <a:pt x="155" y="294"/>
                  </a:lnTo>
                  <a:lnTo>
                    <a:pt x="161" y="300"/>
                  </a:lnTo>
                  <a:lnTo>
                    <a:pt x="164" y="303"/>
                  </a:lnTo>
                  <a:lnTo>
                    <a:pt x="166" y="306"/>
                  </a:lnTo>
                  <a:lnTo>
                    <a:pt x="166" y="306"/>
                  </a:lnTo>
                  <a:lnTo>
                    <a:pt x="165" y="308"/>
                  </a:lnTo>
                  <a:lnTo>
                    <a:pt x="162" y="313"/>
                  </a:lnTo>
                  <a:lnTo>
                    <a:pt x="156" y="318"/>
                  </a:lnTo>
                  <a:lnTo>
                    <a:pt x="156" y="318"/>
                  </a:lnTo>
                  <a:lnTo>
                    <a:pt x="152" y="323"/>
                  </a:lnTo>
                  <a:lnTo>
                    <a:pt x="151" y="326"/>
                  </a:lnTo>
                  <a:lnTo>
                    <a:pt x="151" y="327"/>
                  </a:lnTo>
                  <a:lnTo>
                    <a:pt x="151" y="327"/>
                  </a:lnTo>
                  <a:lnTo>
                    <a:pt x="158" y="337"/>
                  </a:lnTo>
                  <a:lnTo>
                    <a:pt x="166" y="351"/>
                  </a:lnTo>
                  <a:lnTo>
                    <a:pt x="166" y="351"/>
                  </a:lnTo>
                  <a:lnTo>
                    <a:pt x="168" y="357"/>
                  </a:lnTo>
                  <a:lnTo>
                    <a:pt x="168" y="357"/>
                  </a:lnTo>
                  <a:lnTo>
                    <a:pt x="166" y="358"/>
                  </a:lnTo>
                  <a:lnTo>
                    <a:pt x="164" y="360"/>
                  </a:lnTo>
                  <a:lnTo>
                    <a:pt x="161" y="361"/>
                  </a:lnTo>
                  <a:lnTo>
                    <a:pt x="161" y="361"/>
                  </a:lnTo>
                  <a:lnTo>
                    <a:pt x="159" y="364"/>
                  </a:lnTo>
                  <a:lnTo>
                    <a:pt x="161" y="368"/>
                  </a:lnTo>
                  <a:lnTo>
                    <a:pt x="164" y="374"/>
                  </a:lnTo>
                  <a:lnTo>
                    <a:pt x="164" y="374"/>
                  </a:lnTo>
                  <a:lnTo>
                    <a:pt x="164" y="375"/>
                  </a:lnTo>
                  <a:lnTo>
                    <a:pt x="162" y="375"/>
                  </a:lnTo>
                  <a:lnTo>
                    <a:pt x="161" y="377"/>
                  </a:lnTo>
                  <a:lnTo>
                    <a:pt x="159" y="378"/>
                  </a:lnTo>
                  <a:lnTo>
                    <a:pt x="159" y="378"/>
                  </a:lnTo>
                  <a:lnTo>
                    <a:pt x="161" y="380"/>
                  </a:lnTo>
                  <a:lnTo>
                    <a:pt x="164" y="381"/>
                  </a:lnTo>
                  <a:lnTo>
                    <a:pt x="166" y="382"/>
                  </a:lnTo>
                  <a:lnTo>
                    <a:pt x="168" y="384"/>
                  </a:lnTo>
                  <a:lnTo>
                    <a:pt x="168" y="384"/>
                  </a:lnTo>
                  <a:lnTo>
                    <a:pt x="166" y="385"/>
                  </a:lnTo>
                  <a:lnTo>
                    <a:pt x="166" y="387"/>
                  </a:lnTo>
                  <a:lnTo>
                    <a:pt x="165" y="388"/>
                  </a:lnTo>
                  <a:lnTo>
                    <a:pt x="165" y="391"/>
                  </a:lnTo>
                  <a:lnTo>
                    <a:pt x="165" y="391"/>
                  </a:lnTo>
                  <a:lnTo>
                    <a:pt x="168" y="394"/>
                  </a:lnTo>
                  <a:lnTo>
                    <a:pt x="171" y="395"/>
                  </a:lnTo>
                  <a:lnTo>
                    <a:pt x="172" y="397"/>
                  </a:lnTo>
                  <a:lnTo>
                    <a:pt x="174" y="400"/>
                  </a:lnTo>
                  <a:lnTo>
                    <a:pt x="174" y="400"/>
                  </a:lnTo>
                  <a:lnTo>
                    <a:pt x="174" y="401"/>
                  </a:lnTo>
                  <a:lnTo>
                    <a:pt x="172" y="402"/>
                  </a:lnTo>
                  <a:lnTo>
                    <a:pt x="169" y="405"/>
                  </a:lnTo>
                  <a:lnTo>
                    <a:pt x="165" y="407"/>
                  </a:lnTo>
                  <a:lnTo>
                    <a:pt x="164" y="408"/>
                  </a:lnTo>
                  <a:lnTo>
                    <a:pt x="164" y="409"/>
                  </a:lnTo>
                  <a:lnTo>
                    <a:pt x="164" y="409"/>
                  </a:lnTo>
                  <a:lnTo>
                    <a:pt x="166" y="412"/>
                  </a:lnTo>
                  <a:lnTo>
                    <a:pt x="172" y="415"/>
                  </a:lnTo>
                  <a:lnTo>
                    <a:pt x="178" y="419"/>
                  </a:lnTo>
                  <a:lnTo>
                    <a:pt x="185" y="425"/>
                  </a:lnTo>
                  <a:lnTo>
                    <a:pt x="185" y="425"/>
                  </a:lnTo>
                  <a:lnTo>
                    <a:pt x="188" y="429"/>
                  </a:lnTo>
                  <a:lnTo>
                    <a:pt x="189" y="432"/>
                  </a:lnTo>
                  <a:lnTo>
                    <a:pt x="189" y="435"/>
                  </a:lnTo>
                  <a:lnTo>
                    <a:pt x="189" y="438"/>
                  </a:lnTo>
                  <a:lnTo>
                    <a:pt x="189" y="438"/>
                  </a:lnTo>
                  <a:lnTo>
                    <a:pt x="186" y="441"/>
                  </a:lnTo>
                  <a:lnTo>
                    <a:pt x="183" y="444"/>
                  </a:lnTo>
                  <a:lnTo>
                    <a:pt x="176" y="448"/>
                  </a:lnTo>
                  <a:lnTo>
                    <a:pt x="169" y="454"/>
                  </a:lnTo>
                  <a:lnTo>
                    <a:pt x="166" y="456"/>
                  </a:lnTo>
                  <a:lnTo>
                    <a:pt x="165" y="461"/>
                  </a:lnTo>
                  <a:lnTo>
                    <a:pt x="165" y="461"/>
                  </a:lnTo>
                  <a:lnTo>
                    <a:pt x="161" y="466"/>
                  </a:lnTo>
                  <a:lnTo>
                    <a:pt x="154" y="471"/>
                  </a:lnTo>
                  <a:lnTo>
                    <a:pt x="146" y="475"/>
                  </a:lnTo>
                  <a:lnTo>
                    <a:pt x="141" y="481"/>
                  </a:lnTo>
                  <a:lnTo>
                    <a:pt x="141" y="481"/>
                  </a:lnTo>
                  <a:lnTo>
                    <a:pt x="132" y="489"/>
                  </a:lnTo>
                  <a:lnTo>
                    <a:pt x="132" y="489"/>
                  </a:lnTo>
                  <a:lnTo>
                    <a:pt x="139" y="488"/>
                  </a:lnTo>
                  <a:lnTo>
                    <a:pt x="139" y="488"/>
                  </a:lnTo>
                  <a:lnTo>
                    <a:pt x="141" y="488"/>
                  </a:lnTo>
                  <a:lnTo>
                    <a:pt x="142" y="488"/>
                  </a:lnTo>
                  <a:lnTo>
                    <a:pt x="144" y="491"/>
                  </a:lnTo>
                  <a:lnTo>
                    <a:pt x="146" y="495"/>
                  </a:lnTo>
                  <a:lnTo>
                    <a:pt x="149" y="498"/>
                  </a:lnTo>
                  <a:lnTo>
                    <a:pt x="149" y="498"/>
                  </a:lnTo>
                  <a:lnTo>
                    <a:pt x="152" y="499"/>
                  </a:lnTo>
                  <a:lnTo>
                    <a:pt x="156" y="499"/>
                  </a:lnTo>
                  <a:lnTo>
                    <a:pt x="161" y="499"/>
                  </a:lnTo>
                  <a:lnTo>
                    <a:pt x="164" y="501"/>
                  </a:lnTo>
                  <a:lnTo>
                    <a:pt x="164" y="501"/>
                  </a:lnTo>
                  <a:lnTo>
                    <a:pt x="164" y="502"/>
                  </a:lnTo>
                  <a:lnTo>
                    <a:pt x="162" y="503"/>
                  </a:lnTo>
                  <a:lnTo>
                    <a:pt x="156" y="503"/>
                  </a:lnTo>
                  <a:lnTo>
                    <a:pt x="156" y="503"/>
                  </a:lnTo>
                  <a:lnTo>
                    <a:pt x="152" y="503"/>
                  </a:lnTo>
                  <a:lnTo>
                    <a:pt x="149" y="505"/>
                  </a:lnTo>
                  <a:lnTo>
                    <a:pt x="141" y="508"/>
                  </a:lnTo>
                  <a:lnTo>
                    <a:pt x="141" y="508"/>
                  </a:lnTo>
                  <a:lnTo>
                    <a:pt x="137" y="510"/>
                  </a:lnTo>
                  <a:lnTo>
                    <a:pt x="135" y="512"/>
                  </a:lnTo>
                  <a:lnTo>
                    <a:pt x="132" y="515"/>
                  </a:lnTo>
                  <a:lnTo>
                    <a:pt x="132" y="515"/>
                  </a:lnTo>
                  <a:lnTo>
                    <a:pt x="134" y="518"/>
                  </a:lnTo>
                  <a:lnTo>
                    <a:pt x="134" y="520"/>
                  </a:lnTo>
                  <a:lnTo>
                    <a:pt x="129" y="525"/>
                  </a:lnTo>
                  <a:lnTo>
                    <a:pt x="129" y="525"/>
                  </a:lnTo>
                  <a:lnTo>
                    <a:pt x="127" y="530"/>
                  </a:lnTo>
                  <a:lnTo>
                    <a:pt x="124" y="533"/>
                  </a:lnTo>
                  <a:lnTo>
                    <a:pt x="124" y="533"/>
                  </a:lnTo>
                  <a:lnTo>
                    <a:pt x="124" y="538"/>
                  </a:lnTo>
                  <a:lnTo>
                    <a:pt x="125" y="542"/>
                  </a:lnTo>
                  <a:lnTo>
                    <a:pt x="125" y="542"/>
                  </a:lnTo>
                  <a:lnTo>
                    <a:pt x="127" y="547"/>
                  </a:lnTo>
                  <a:lnTo>
                    <a:pt x="128" y="550"/>
                  </a:lnTo>
                  <a:lnTo>
                    <a:pt x="128" y="550"/>
                  </a:lnTo>
                  <a:lnTo>
                    <a:pt x="129" y="553"/>
                  </a:lnTo>
                  <a:lnTo>
                    <a:pt x="128" y="555"/>
                  </a:lnTo>
                  <a:lnTo>
                    <a:pt x="124" y="556"/>
                  </a:lnTo>
                  <a:lnTo>
                    <a:pt x="124" y="556"/>
                  </a:lnTo>
                  <a:lnTo>
                    <a:pt x="124" y="557"/>
                  </a:lnTo>
                  <a:lnTo>
                    <a:pt x="124" y="560"/>
                  </a:lnTo>
                  <a:lnTo>
                    <a:pt x="127" y="565"/>
                  </a:lnTo>
                  <a:lnTo>
                    <a:pt x="127" y="565"/>
                  </a:lnTo>
                  <a:lnTo>
                    <a:pt x="128" y="567"/>
                  </a:lnTo>
                  <a:lnTo>
                    <a:pt x="129" y="569"/>
                  </a:lnTo>
                  <a:lnTo>
                    <a:pt x="128" y="573"/>
                  </a:lnTo>
                  <a:lnTo>
                    <a:pt x="128" y="573"/>
                  </a:lnTo>
                  <a:lnTo>
                    <a:pt x="128" y="576"/>
                  </a:lnTo>
                  <a:lnTo>
                    <a:pt x="129" y="579"/>
                  </a:lnTo>
                  <a:lnTo>
                    <a:pt x="134" y="583"/>
                  </a:lnTo>
                  <a:lnTo>
                    <a:pt x="134" y="583"/>
                  </a:lnTo>
                  <a:lnTo>
                    <a:pt x="135" y="586"/>
                  </a:lnTo>
                  <a:lnTo>
                    <a:pt x="135" y="589"/>
                  </a:lnTo>
                  <a:lnTo>
                    <a:pt x="137" y="592"/>
                  </a:lnTo>
                  <a:lnTo>
                    <a:pt x="138" y="594"/>
                  </a:lnTo>
                  <a:lnTo>
                    <a:pt x="138" y="594"/>
                  </a:lnTo>
                  <a:lnTo>
                    <a:pt x="141" y="596"/>
                  </a:lnTo>
                  <a:lnTo>
                    <a:pt x="144" y="597"/>
                  </a:lnTo>
                  <a:lnTo>
                    <a:pt x="146" y="596"/>
                  </a:lnTo>
                  <a:lnTo>
                    <a:pt x="146" y="596"/>
                  </a:lnTo>
                  <a:lnTo>
                    <a:pt x="148" y="596"/>
                  </a:lnTo>
                  <a:lnTo>
                    <a:pt x="151" y="597"/>
                  </a:lnTo>
                  <a:lnTo>
                    <a:pt x="154" y="600"/>
                  </a:lnTo>
                  <a:lnTo>
                    <a:pt x="154" y="600"/>
                  </a:lnTo>
                  <a:lnTo>
                    <a:pt x="155" y="602"/>
                  </a:lnTo>
                  <a:lnTo>
                    <a:pt x="158" y="602"/>
                  </a:lnTo>
                  <a:lnTo>
                    <a:pt x="162" y="600"/>
                  </a:lnTo>
                  <a:lnTo>
                    <a:pt x="162" y="600"/>
                  </a:lnTo>
                  <a:lnTo>
                    <a:pt x="166" y="600"/>
                  </a:lnTo>
                  <a:lnTo>
                    <a:pt x="171" y="602"/>
                  </a:lnTo>
                  <a:lnTo>
                    <a:pt x="178" y="604"/>
                  </a:lnTo>
                  <a:lnTo>
                    <a:pt x="178" y="604"/>
                  </a:lnTo>
                  <a:lnTo>
                    <a:pt x="179" y="606"/>
                  </a:lnTo>
                  <a:lnTo>
                    <a:pt x="179" y="609"/>
                  </a:lnTo>
                  <a:lnTo>
                    <a:pt x="179" y="616"/>
                  </a:lnTo>
                  <a:lnTo>
                    <a:pt x="179" y="616"/>
                  </a:lnTo>
                  <a:lnTo>
                    <a:pt x="179" y="621"/>
                  </a:lnTo>
                  <a:lnTo>
                    <a:pt x="179" y="624"/>
                  </a:lnTo>
                  <a:lnTo>
                    <a:pt x="181" y="627"/>
                  </a:lnTo>
                  <a:lnTo>
                    <a:pt x="181" y="627"/>
                  </a:lnTo>
                  <a:lnTo>
                    <a:pt x="183" y="630"/>
                  </a:lnTo>
                  <a:lnTo>
                    <a:pt x="185" y="633"/>
                  </a:lnTo>
                  <a:lnTo>
                    <a:pt x="186" y="636"/>
                  </a:lnTo>
                  <a:lnTo>
                    <a:pt x="188" y="637"/>
                  </a:lnTo>
                  <a:lnTo>
                    <a:pt x="188" y="637"/>
                  </a:lnTo>
                  <a:lnTo>
                    <a:pt x="191" y="639"/>
                  </a:lnTo>
                  <a:lnTo>
                    <a:pt x="193" y="641"/>
                  </a:lnTo>
                  <a:lnTo>
                    <a:pt x="195" y="644"/>
                  </a:lnTo>
                  <a:lnTo>
                    <a:pt x="198" y="646"/>
                  </a:lnTo>
                  <a:lnTo>
                    <a:pt x="198" y="646"/>
                  </a:lnTo>
                  <a:lnTo>
                    <a:pt x="203" y="648"/>
                  </a:lnTo>
                  <a:lnTo>
                    <a:pt x="205" y="651"/>
                  </a:lnTo>
                  <a:lnTo>
                    <a:pt x="206" y="654"/>
                  </a:lnTo>
                  <a:lnTo>
                    <a:pt x="206" y="654"/>
                  </a:lnTo>
                  <a:lnTo>
                    <a:pt x="206" y="657"/>
                  </a:lnTo>
                  <a:lnTo>
                    <a:pt x="203" y="658"/>
                  </a:lnTo>
                  <a:lnTo>
                    <a:pt x="198" y="661"/>
                  </a:lnTo>
                  <a:lnTo>
                    <a:pt x="198" y="661"/>
                  </a:lnTo>
                  <a:lnTo>
                    <a:pt x="195" y="661"/>
                  </a:lnTo>
                  <a:lnTo>
                    <a:pt x="192" y="660"/>
                  </a:lnTo>
                  <a:lnTo>
                    <a:pt x="189" y="660"/>
                  </a:lnTo>
                  <a:lnTo>
                    <a:pt x="186" y="660"/>
                  </a:lnTo>
                  <a:lnTo>
                    <a:pt x="186" y="660"/>
                  </a:lnTo>
                  <a:lnTo>
                    <a:pt x="186" y="663"/>
                  </a:lnTo>
                  <a:lnTo>
                    <a:pt x="186" y="666"/>
                  </a:lnTo>
                  <a:lnTo>
                    <a:pt x="189" y="674"/>
                  </a:lnTo>
                  <a:lnTo>
                    <a:pt x="189" y="674"/>
                  </a:lnTo>
                  <a:lnTo>
                    <a:pt x="192" y="681"/>
                  </a:lnTo>
                  <a:lnTo>
                    <a:pt x="193" y="683"/>
                  </a:lnTo>
                  <a:lnTo>
                    <a:pt x="196" y="683"/>
                  </a:lnTo>
                  <a:lnTo>
                    <a:pt x="196" y="683"/>
                  </a:lnTo>
                  <a:lnTo>
                    <a:pt x="198" y="683"/>
                  </a:lnTo>
                  <a:lnTo>
                    <a:pt x="201" y="681"/>
                  </a:lnTo>
                  <a:lnTo>
                    <a:pt x="203" y="680"/>
                  </a:lnTo>
                  <a:lnTo>
                    <a:pt x="203" y="680"/>
                  </a:lnTo>
                  <a:lnTo>
                    <a:pt x="206" y="678"/>
                  </a:lnTo>
                  <a:lnTo>
                    <a:pt x="209" y="678"/>
                  </a:lnTo>
                  <a:lnTo>
                    <a:pt x="215" y="678"/>
                  </a:lnTo>
                  <a:lnTo>
                    <a:pt x="215" y="678"/>
                  </a:lnTo>
                  <a:lnTo>
                    <a:pt x="220" y="678"/>
                  </a:lnTo>
                  <a:lnTo>
                    <a:pt x="225" y="678"/>
                  </a:lnTo>
                  <a:lnTo>
                    <a:pt x="228" y="680"/>
                  </a:lnTo>
                  <a:lnTo>
                    <a:pt x="228" y="680"/>
                  </a:lnTo>
                  <a:lnTo>
                    <a:pt x="229" y="687"/>
                  </a:lnTo>
                  <a:lnTo>
                    <a:pt x="230" y="690"/>
                  </a:lnTo>
                  <a:lnTo>
                    <a:pt x="229" y="693"/>
                  </a:lnTo>
                  <a:lnTo>
                    <a:pt x="229" y="693"/>
                  </a:lnTo>
                  <a:lnTo>
                    <a:pt x="229" y="694"/>
                  </a:lnTo>
                  <a:lnTo>
                    <a:pt x="230" y="697"/>
                  </a:lnTo>
                  <a:lnTo>
                    <a:pt x="233" y="701"/>
                  </a:lnTo>
                  <a:lnTo>
                    <a:pt x="233" y="701"/>
                  </a:lnTo>
                  <a:lnTo>
                    <a:pt x="235" y="703"/>
                  </a:lnTo>
                  <a:lnTo>
                    <a:pt x="239" y="704"/>
                  </a:lnTo>
                  <a:lnTo>
                    <a:pt x="245" y="704"/>
                  </a:lnTo>
                  <a:lnTo>
                    <a:pt x="245" y="704"/>
                  </a:lnTo>
                  <a:lnTo>
                    <a:pt x="250" y="710"/>
                  </a:lnTo>
                  <a:lnTo>
                    <a:pt x="252" y="714"/>
                  </a:lnTo>
                  <a:lnTo>
                    <a:pt x="252" y="717"/>
                  </a:lnTo>
                  <a:lnTo>
                    <a:pt x="252" y="717"/>
                  </a:lnTo>
                  <a:lnTo>
                    <a:pt x="252" y="718"/>
                  </a:lnTo>
                  <a:lnTo>
                    <a:pt x="253" y="720"/>
                  </a:lnTo>
                  <a:lnTo>
                    <a:pt x="257" y="720"/>
                  </a:lnTo>
                  <a:lnTo>
                    <a:pt x="257" y="720"/>
                  </a:lnTo>
                  <a:lnTo>
                    <a:pt x="260" y="720"/>
                  </a:lnTo>
                  <a:lnTo>
                    <a:pt x="262" y="721"/>
                  </a:lnTo>
                  <a:lnTo>
                    <a:pt x="266" y="724"/>
                  </a:lnTo>
                  <a:lnTo>
                    <a:pt x="266" y="724"/>
                  </a:lnTo>
                  <a:lnTo>
                    <a:pt x="270" y="724"/>
                  </a:lnTo>
                  <a:lnTo>
                    <a:pt x="275" y="722"/>
                  </a:lnTo>
                  <a:lnTo>
                    <a:pt x="275" y="722"/>
                  </a:lnTo>
                  <a:lnTo>
                    <a:pt x="279" y="721"/>
                  </a:lnTo>
                  <a:lnTo>
                    <a:pt x="282" y="721"/>
                  </a:lnTo>
                  <a:lnTo>
                    <a:pt x="283" y="722"/>
                  </a:lnTo>
                  <a:lnTo>
                    <a:pt x="283" y="722"/>
                  </a:lnTo>
                  <a:lnTo>
                    <a:pt x="287" y="727"/>
                  </a:lnTo>
                  <a:lnTo>
                    <a:pt x="290" y="731"/>
                  </a:lnTo>
                  <a:lnTo>
                    <a:pt x="290" y="731"/>
                  </a:lnTo>
                  <a:lnTo>
                    <a:pt x="292" y="731"/>
                  </a:lnTo>
                  <a:lnTo>
                    <a:pt x="294" y="731"/>
                  </a:lnTo>
                  <a:lnTo>
                    <a:pt x="299" y="731"/>
                  </a:lnTo>
                  <a:lnTo>
                    <a:pt x="303" y="732"/>
                  </a:lnTo>
                  <a:lnTo>
                    <a:pt x="303" y="732"/>
                  </a:lnTo>
                  <a:lnTo>
                    <a:pt x="310" y="734"/>
                  </a:lnTo>
                  <a:lnTo>
                    <a:pt x="313" y="735"/>
                  </a:lnTo>
                  <a:lnTo>
                    <a:pt x="317" y="737"/>
                  </a:lnTo>
                  <a:lnTo>
                    <a:pt x="317" y="737"/>
                  </a:lnTo>
                  <a:lnTo>
                    <a:pt x="323" y="740"/>
                  </a:lnTo>
                  <a:lnTo>
                    <a:pt x="324" y="740"/>
                  </a:lnTo>
                  <a:lnTo>
                    <a:pt x="326" y="742"/>
                  </a:lnTo>
                  <a:lnTo>
                    <a:pt x="326" y="742"/>
                  </a:lnTo>
                  <a:lnTo>
                    <a:pt x="326" y="744"/>
                  </a:lnTo>
                  <a:lnTo>
                    <a:pt x="324" y="745"/>
                  </a:lnTo>
                  <a:lnTo>
                    <a:pt x="321" y="748"/>
                  </a:lnTo>
                  <a:lnTo>
                    <a:pt x="321" y="748"/>
                  </a:lnTo>
                  <a:lnTo>
                    <a:pt x="323" y="751"/>
                  </a:lnTo>
                  <a:lnTo>
                    <a:pt x="324" y="752"/>
                  </a:lnTo>
                  <a:lnTo>
                    <a:pt x="326" y="754"/>
                  </a:lnTo>
                  <a:lnTo>
                    <a:pt x="326" y="754"/>
                  </a:lnTo>
                  <a:lnTo>
                    <a:pt x="324" y="755"/>
                  </a:lnTo>
                  <a:lnTo>
                    <a:pt x="323" y="755"/>
                  </a:lnTo>
                  <a:lnTo>
                    <a:pt x="320" y="757"/>
                  </a:lnTo>
                  <a:lnTo>
                    <a:pt x="320" y="757"/>
                  </a:lnTo>
                  <a:lnTo>
                    <a:pt x="320" y="757"/>
                  </a:lnTo>
                  <a:lnTo>
                    <a:pt x="320" y="758"/>
                  </a:lnTo>
                  <a:lnTo>
                    <a:pt x="320" y="761"/>
                  </a:lnTo>
                  <a:lnTo>
                    <a:pt x="323" y="764"/>
                  </a:lnTo>
                  <a:lnTo>
                    <a:pt x="323" y="764"/>
                  </a:lnTo>
                  <a:lnTo>
                    <a:pt x="321" y="768"/>
                  </a:lnTo>
                  <a:lnTo>
                    <a:pt x="320" y="772"/>
                  </a:lnTo>
                  <a:lnTo>
                    <a:pt x="320" y="772"/>
                  </a:lnTo>
                  <a:lnTo>
                    <a:pt x="319" y="774"/>
                  </a:lnTo>
                  <a:lnTo>
                    <a:pt x="314" y="774"/>
                  </a:lnTo>
                  <a:lnTo>
                    <a:pt x="307" y="772"/>
                  </a:lnTo>
                  <a:lnTo>
                    <a:pt x="307" y="772"/>
                  </a:lnTo>
                  <a:lnTo>
                    <a:pt x="304" y="774"/>
                  </a:lnTo>
                  <a:lnTo>
                    <a:pt x="300" y="776"/>
                  </a:lnTo>
                  <a:lnTo>
                    <a:pt x="297" y="779"/>
                  </a:lnTo>
                  <a:lnTo>
                    <a:pt x="294" y="781"/>
                  </a:lnTo>
                  <a:lnTo>
                    <a:pt x="294" y="781"/>
                  </a:lnTo>
                  <a:lnTo>
                    <a:pt x="293" y="782"/>
                  </a:lnTo>
                  <a:lnTo>
                    <a:pt x="293" y="784"/>
                  </a:lnTo>
                  <a:lnTo>
                    <a:pt x="294" y="789"/>
                  </a:lnTo>
                  <a:lnTo>
                    <a:pt x="294" y="789"/>
                  </a:lnTo>
                  <a:lnTo>
                    <a:pt x="304" y="788"/>
                  </a:lnTo>
                  <a:lnTo>
                    <a:pt x="309" y="788"/>
                  </a:lnTo>
                  <a:lnTo>
                    <a:pt x="310" y="788"/>
                  </a:lnTo>
                  <a:lnTo>
                    <a:pt x="310" y="788"/>
                  </a:lnTo>
                  <a:lnTo>
                    <a:pt x="310" y="789"/>
                  </a:lnTo>
                  <a:lnTo>
                    <a:pt x="309" y="791"/>
                  </a:lnTo>
                  <a:lnTo>
                    <a:pt x="303" y="795"/>
                  </a:lnTo>
                  <a:lnTo>
                    <a:pt x="290" y="799"/>
                  </a:lnTo>
                  <a:lnTo>
                    <a:pt x="290" y="799"/>
                  </a:lnTo>
                  <a:lnTo>
                    <a:pt x="290" y="801"/>
                  </a:lnTo>
                  <a:lnTo>
                    <a:pt x="290" y="801"/>
                  </a:lnTo>
                  <a:lnTo>
                    <a:pt x="293" y="804"/>
                  </a:lnTo>
                  <a:lnTo>
                    <a:pt x="296" y="806"/>
                  </a:lnTo>
                  <a:lnTo>
                    <a:pt x="297" y="809"/>
                  </a:lnTo>
                  <a:lnTo>
                    <a:pt x="297" y="809"/>
                  </a:lnTo>
                  <a:lnTo>
                    <a:pt x="294" y="811"/>
                  </a:lnTo>
                  <a:lnTo>
                    <a:pt x="292" y="812"/>
                  </a:lnTo>
                  <a:lnTo>
                    <a:pt x="289" y="815"/>
                  </a:lnTo>
                  <a:lnTo>
                    <a:pt x="287" y="816"/>
                  </a:lnTo>
                  <a:lnTo>
                    <a:pt x="287" y="818"/>
                  </a:lnTo>
                  <a:lnTo>
                    <a:pt x="287" y="818"/>
                  </a:lnTo>
                  <a:lnTo>
                    <a:pt x="287" y="822"/>
                  </a:lnTo>
                  <a:lnTo>
                    <a:pt x="286" y="823"/>
                  </a:lnTo>
                  <a:lnTo>
                    <a:pt x="283" y="825"/>
                  </a:lnTo>
                  <a:lnTo>
                    <a:pt x="279" y="825"/>
                  </a:lnTo>
                  <a:lnTo>
                    <a:pt x="279" y="825"/>
                  </a:lnTo>
                  <a:lnTo>
                    <a:pt x="275" y="825"/>
                  </a:lnTo>
                  <a:lnTo>
                    <a:pt x="273" y="826"/>
                  </a:lnTo>
                  <a:lnTo>
                    <a:pt x="273" y="828"/>
                  </a:lnTo>
                  <a:lnTo>
                    <a:pt x="275" y="829"/>
                  </a:lnTo>
                  <a:lnTo>
                    <a:pt x="275" y="829"/>
                  </a:lnTo>
                  <a:lnTo>
                    <a:pt x="276" y="831"/>
                  </a:lnTo>
                  <a:lnTo>
                    <a:pt x="277" y="833"/>
                  </a:lnTo>
                  <a:lnTo>
                    <a:pt x="282" y="836"/>
                  </a:lnTo>
                  <a:lnTo>
                    <a:pt x="287" y="839"/>
                  </a:lnTo>
                  <a:lnTo>
                    <a:pt x="287" y="839"/>
                  </a:lnTo>
                  <a:lnTo>
                    <a:pt x="294" y="842"/>
                  </a:lnTo>
                  <a:lnTo>
                    <a:pt x="303" y="848"/>
                  </a:lnTo>
                  <a:lnTo>
                    <a:pt x="310" y="853"/>
                  </a:lnTo>
                  <a:lnTo>
                    <a:pt x="317" y="860"/>
                  </a:lnTo>
                  <a:lnTo>
                    <a:pt x="317" y="860"/>
                  </a:lnTo>
                  <a:lnTo>
                    <a:pt x="321" y="863"/>
                  </a:lnTo>
                  <a:lnTo>
                    <a:pt x="321" y="863"/>
                  </a:lnTo>
                  <a:lnTo>
                    <a:pt x="327" y="860"/>
                  </a:lnTo>
                  <a:lnTo>
                    <a:pt x="327" y="860"/>
                  </a:lnTo>
                  <a:lnTo>
                    <a:pt x="331" y="860"/>
                  </a:lnTo>
                  <a:lnTo>
                    <a:pt x="337" y="862"/>
                  </a:lnTo>
                  <a:lnTo>
                    <a:pt x="346" y="866"/>
                  </a:lnTo>
                  <a:lnTo>
                    <a:pt x="346" y="866"/>
                  </a:lnTo>
                  <a:lnTo>
                    <a:pt x="351" y="868"/>
                  </a:lnTo>
                  <a:lnTo>
                    <a:pt x="360" y="868"/>
                  </a:lnTo>
                  <a:lnTo>
                    <a:pt x="367" y="868"/>
                  </a:lnTo>
                  <a:lnTo>
                    <a:pt x="371" y="869"/>
                  </a:lnTo>
                  <a:lnTo>
                    <a:pt x="371" y="869"/>
                  </a:lnTo>
                  <a:lnTo>
                    <a:pt x="376" y="873"/>
                  </a:lnTo>
                  <a:lnTo>
                    <a:pt x="378" y="875"/>
                  </a:lnTo>
                  <a:lnTo>
                    <a:pt x="381" y="875"/>
                  </a:lnTo>
                  <a:lnTo>
                    <a:pt x="381" y="875"/>
                  </a:lnTo>
                  <a:lnTo>
                    <a:pt x="384" y="876"/>
                  </a:lnTo>
                  <a:lnTo>
                    <a:pt x="387" y="879"/>
                  </a:lnTo>
                  <a:lnTo>
                    <a:pt x="388" y="880"/>
                  </a:lnTo>
                  <a:lnTo>
                    <a:pt x="391" y="880"/>
                  </a:lnTo>
                  <a:lnTo>
                    <a:pt x="391" y="880"/>
                  </a:lnTo>
                  <a:lnTo>
                    <a:pt x="394" y="879"/>
                  </a:lnTo>
                  <a:lnTo>
                    <a:pt x="400" y="879"/>
                  </a:lnTo>
                  <a:lnTo>
                    <a:pt x="407" y="877"/>
                  </a:lnTo>
                  <a:lnTo>
                    <a:pt x="407" y="877"/>
                  </a:lnTo>
                  <a:lnTo>
                    <a:pt x="410" y="879"/>
                  </a:lnTo>
                  <a:lnTo>
                    <a:pt x="413" y="880"/>
                  </a:lnTo>
                  <a:lnTo>
                    <a:pt x="413" y="880"/>
                  </a:lnTo>
                  <a:lnTo>
                    <a:pt x="415" y="882"/>
                  </a:lnTo>
                  <a:lnTo>
                    <a:pt x="415" y="886"/>
                  </a:lnTo>
                  <a:lnTo>
                    <a:pt x="417" y="889"/>
                  </a:lnTo>
                  <a:lnTo>
                    <a:pt x="418" y="890"/>
                  </a:lnTo>
                  <a:lnTo>
                    <a:pt x="418" y="890"/>
                  </a:lnTo>
                  <a:lnTo>
                    <a:pt x="421" y="890"/>
                  </a:lnTo>
                  <a:lnTo>
                    <a:pt x="424" y="893"/>
                  </a:lnTo>
                  <a:lnTo>
                    <a:pt x="428" y="896"/>
                  </a:lnTo>
                  <a:lnTo>
                    <a:pt x="432" y="897"/>
                  </a:lnTo>
                  <a:lnTo>
                    <a:pt x="432" y="897"/>
                  </a:lnTo>
                  <a:lnTo>
                    <a:pt x="437" y="899"/>
                  </a:lnTo>
                  <a:lnTo>
                    <a:pt x="440" y="902"/>
                  </a:lnTo>
                  <a:lnTo>
                    <a:pt x="442" y="905"/>
                  </a:lnTo>
                  <a:lnTo>
                    <a:pt x="445" y="906"/>
                  </a:lnTo>
                  <a:lnTo>
                    <a:pt x="445" y="906"/>
                  </a:lnTo>
                  <a:lnTo>
                    <a:pt x="447" y="906"/>
                  </a:lnTo>
                  <a:lnTo>
                    <a:pt x="450" y="907"/>
                  </a:lnTo>
                  <a:lnTo>
                    <a:pt x="451" y="907"/>
                  </a:lnTo>
                  <a:lnTo>
                    <a:pt x="452" y="906"/>
                  </a:lnTo>
                  <a:lnTo>
                    <a:pt x="452" y="906"/>
                  </a:lnTo>
                  <a:lnTo>
                    <a:pt x="454" y="905"/>
                  </a:lnTo>
                  <a:lnTo>
                    <a:pt x="457" y="903"/>
                  </a:lnTo>
                  <a:lnTo>
                    <a:pt x="461" y="902"/>
                  </a:lnTo>
                  <a:lnTo>
                    <a:pt x="462" y="899"/>
                  </a:lnTo>
                  <a:lnTo>
                    <a:pt x="462" y="899"/>
                  </a:lnTo>
                  <a:lnTo>
                    <a:pt x="450" y="882"/>
                  </a:lnTo>
                  <a:lnTo>
                    <a:pt x="445" y="875"/>
                  </a:lnTo>
                  <a:lnTo>
                    <a:pt x="444" y="870"/>
                  </a:lnTo>
                  <a:lnTo>
                    <a:pt x="444" y="870"/>
                  </a:lnTo>
                  <a:lnTo>
                    <a:pt x="445" y="865"/>
                  </a:lnTo>
                  <a:lnTo>
                    <a:pt x="445" y="859"/>
                  </a:lnTo>
                  <a:lnTo>
                    <a:pt x="444" y="855"/>
                  </a:lnTo>
                  <a:lnTo>
                    <a:pt x="438" y="849"/>
                  </a:lnTo>
                  <a:lnTo>
                    <a:pt x="438" y="849"/>
                  </a:lnTo>
                  <a:lnTo>
                    <a:pt x="435" y="845"/>
                  </a:lnTo>
                  <a:lnTo>
                    <a:pt x="434" y="842"/>
                  </a:lnTo>
                  <a:lnTo>
                    <a:pt x="434" y="839"/>
                  </a:lnTo>
                  <a:lnTo>
                    <a:pt x="435" y="838"/>
                  </a:lnTo>
                  <a:lnTo>
                    <a:pt x="441" y="832"/>
                  </a:lnTo>
                  <a:lnTo>
                    <a:pt x="447" y="825"/>
                  </a:lnTo>
                  <a:lnTo>
                    <a:pt x="447" y="825"/>
                  </a:lnTo>
                  <a:lnTo>
                    <a:pt x="452" y="821"/>
                  </a:lnTo>
                  <a:lnTo>
                    <a:pt x="459" y="816"/>
                  </a:lnTo>
                  <a:lnTo>
                    <a:pt x="467" y="812"/>
                  </a:lnTo>
                  <a:lnTo>
                    <a:pt x="475" y="808"/>
                  </a:lnTo>
                  <a:lnTo>
                    <a:pt x="475" y="808"/>
                  </a:lnTo>
                  <a:lnTo>
                    <a:pt x="469" y="805"/>
                  </a:lnTo>
                  <a:lnTo>
                    <a:pt x="469" y="805"/>
                  </a:lnTo>
                  <a:lnTo>
                    <a:pt x="465" y="802"/>
                  </a:lnTo>
                  <a:lnTo>
                    <a:pt x="464" y="801"/>
                  </a:lnTo>
                  <a:lnTo>
                    <a:pt x="464" y="799"/>
                  </a:lnTo>
                  <a:lnTo>
                    <a:pt x="465" y="798"/>
                  </a:lnTo>
                  <a:lnTo>
                    <a:pt x="465" y="798"/>
                  </a:lnTo>
                  <a:lnTo>
                    <a:pt x="468" y="796"/>
                  </a:lnTo>
                  <a:lnTo>
                    <a:pt x="468" y="795"/>
                  </a:lnTo>
                  <a:lnTo>
                    <a:pt x="464" y="788"/>
                  </a:lnTo>
                  <a:lnTo>
                    <a:pt x="464" y="788"/>
                  </a:lnTo>
                  <a:lnTo>
                    <a:pt x="458" y="779"/>
                  </a:lnTo>
                  <a:lnTo>
                    <a:pt x="455" y="778"/>
                  </a:lnTo>
                  <a:lnTo>
                    <a:pt x="454" y="776"/>
                  </a:lnTo>
                  <a:lnTo>
                    <a:pt x="454" y="776"/>
                  </a:lnTo>
                  <a:lnTo>
                    <a:pt x="448" y="776"/>
                  </a:lnTo>
                  <a:lnTo>
                    <a:pt x="442" y="776"/>
                  </a:lnTo>
                  <a:lnTo>
                    <a:pt x="442" y="776"/>
                  </a:lnTo>
                  <a:lnTo>
                    <a:pt x="440" y="776"/>
                  </a:lnTo>
                  <a:lnTo>
                    <a:pt x="440" y="775"/>
                  </a:lnTo>
                  <a:lnTo>
                    <a:pt x="440" y="768"/>
                  </a:lnTo>
                  <a:lnTo>
                    <a:pt x="440" y="768"/>
                  </a:lnTo>
                  <a:lnTo>
                    <a:pt x="438" y="765"/>
                  </a:lnTo>
                  <a:lnTo>
                    <a:pt x="435" y="764"/>
                  </a:lnTo>
                  <a:lnTo>
                    <a:pt x="432" y="764"/>
                  </a:lnTo>
                  <a:lnTo>
                    <a:pt x="430" y="762"/>
                  </a:lnTo>
                  <a:lnTo>
                    <a:pt x="430" y="762"/>
                  </a:lnTo>
                  <a:lnTo>
                    <a:pt x="430" y="759"/>
                  </a:lnTo>
                  <a:lnTo>
                    <a:pt x="431" y="757"/>
                  </a:lnTo>
                  <a:lnTo>
                    <a:pt x="434" y="752"/>
                  </a:lnTo>
                  <a:lnTo>
                    <a:pt x="434" y="752"/>
                  </a:lnTo>
                  <a:lnTo>
                    <a:pt x="437" y="751"/>
                  </a:lnTo>
                  <a:lnTo>
                    <a:pt x="438" y="749"/>
                  </a:lnTo>
                  <a:lnTo>
                    <a:pt x="440" y="747"/>
                  </a:lnTo>
                  <a:lnTo>
                    <a:pt x="440" y="747"/>
                  </a:lnTo>
                  <a:lnTo>
                    <a:pt x="438" y="745"/>
                  </a:lnTo>
                  <a:lnTo>
                    <a:pt x="435" y="744"/>
                  </a:lnTo>
                  <a:lnTo>
                    <a:pt x="434" y="742"/>
                  </a:lnTo>
                  <a:lnTo>
                    <a:pt x="434" y="740"/>
                  </a:lnTo>
                  <a:lnTo>
                    <a:pt x="434" y="740"/>
                  </a:lnTo>
                  <a:lnTo>
                    <a:pt x="437" y="737"/>
                  </a:lnTo>
                  <a:lnTo>
                    <a:pt x="440" y="734"/>
                  </a:lnTo>
                  <a:lnTo>
                    <a:pt x="442" y="732"/>
                  </a:lnTo>
                  <a:lnTo>
                    <a:pt x="442" y="730"/>
                  </a:lnTo>
                  <a:lnTo>
                    <a:pt x="442" y="730"/>
                  </a:lnTo>
                  <a:lnTo>
                    <a:pt x="444" y="725"/>
                  </a:lnTo>
                  <a:lnTo>
                    <a:pt x="445" y="724"/>
                  </a:lnTo>
                  <a:lnTo>
                    <a:pt x="448" y="722"/>
                  </a:lnTo>
                  <a:lnTo>
                    <a:pt x="452" y="724"/>
                  </a:lnTo>
                  <a:lnTo>
                    <a:pt x="452" y="724"/>
                  </a:lnTo>
                  <a:lnTo>
                    <a:pt x="455" y="727"/>
                  </a:lnTo>
                  <a:lnTo>
                    <a:pt x="458" y="731"/>
                  </a:lnTo>
                  <a:lnTo>
                    <a:pt x="461" y="734"/>
                  </a:lnTo>
                  <a:lnTo>
                    <a:pt x="462" y="735"/>
                  </a:lnTo>
                  <a:lnTo>
                    <a:pt x="465" y="734"/>
                  </a:lnTo>
                  <a:lnTo>
                    <a:pt x="465" y="734"/>
                  </a:lnTo>
                  <a:lnTo>
                    <a:pt x="468" y="732"/>
                  </a:lnTo>
                  <a:lnTo>
                    <a:pt x="468" y="730"/>
                  </a:lnTo>
                  <a:lnTo>
                    <a:pt x="467" y="724"/>
                  </a:lnTo>
                  <a:lnTo>
                    <a:pt x="467" y="724"/>
                  </a:lnTo>
                  <a:lnTo>
                    <a:pt x="465" y="720"/>
                  </a:lnTo>
                  <a:lnTo>
                    <a:pt x="467" y="717"/>
                  </a:lnTo>
                  <a:lnTo>
                    <a:pt x="471" y="715"/>
                  </a:lnTo>
                  <a:lnTo>
                    <a:pt x="471" y="715"/>
                  </a:lnTo>
                  <a:lnTo>
                    <a:pt x="474" y="714"/>
                  </a:lnTo>
                  <a:lnTo>
                    <a:pt x="475" y="711"/>
                  </a:lnTo>
                  <a:lnTo>
                    <a:pt x="477" y="710"/>
                  </a:lnTo>
                  <a:lnTo>
                    <a:pt x="479" y="708"/>
                  </a:lnTo>
                  <a:lnTo>
                    <a:pt x="479" y="708"/>
                  </a:lnTo>
                  <a:lnTo>
                    <a:pt x="484" y="707"/>
                  </a:lnTo>
                  <a:lnTo>
                    <a:pt x="488" y="705"/>
                  </a:lnTo>
                  <a:lnTo>
                    <a:pt x="496" y="700"/>
                  </a:lnTo>
                  <a:lnTo>
                    <a:pt x="496" y="700"/>
                  </a:lnTo>
                  <a:lnTo>
                    <a:pt x="502" y="697"/>
                  </a:lnTo>
                  <a:lnTo>
                    <a:pt x="505" y="697"/>
                  </a:lnTo>
                  <a:lnTo>
                    <a:pt x="508" y="697"/>
                  </a:lnTo>
                  <a:lnTo>
                    <a:pt x="508" y="697"/>
                  </a:lnTo>
                  <a:lnTo>
                    <a:pt x="514" y="700"/>
                  </a:lnTo>
                  <a:lnTo>
                    <a:pt x="515" y="700"/>
                  </a:lnTo>
                  <a:lnTo>
                    <a:pt x="516" y="697"/>
                  </a:lnTo>
                  <a:lnTo>
                    <a:pt x="516" y="697"/>
                  </a:lnTo>
                  <a:lnTo>
                    <a:pt x="519" y="694"/>
                  </a:lnTo>
                  <a:lnTo>
                    <a:pt x="523" y="694"/>
                  </a:lnTo>
                  <a:lnTo>
                    <a:pt x="526" y="695"/>
                  </a:lnTo>
                  <a:lnTo>
                    <a:pt x="528" y="697"/>
                  </a:lnTo>
                  <a:lnTo>
                    <a:pt x="528" y="697"/>
                  </a:lnTo>
                  <a:lnTo>
                    <a:pt x="531" y="698"/>
                  </a:lnTo>
                  <a:lnTo>
                    <a:pt x="536" y="700"/>
                  </a:lnTo>
                  <a:lnTo>
                    <a:pt x="542" y="701"/>
                  </a:lnTo>
                  <a:lnTo>
                    <a:pt x="546" y="703"/>
                  </a:lnTo>
                  <a:lnTo>
                    <a:pt x="546" y="703"/>
                  </a:lnTo>
                  <a:lnTo>
                    <a:pt x="555" y="708"/>
                  </a:lnTo>
                  <a:lnTo>
                    <a:pt x="559" y="711"/>
                  </a:lnTo>
                  <a:lnTo>
                    <a:pt x="560" y="714"/>
                  </a:lnTo>
                  <a:lnTo>
                    <a:pt x="560" y="714"/>
                  </a:lnTo>
                  <a:lnTo>
                    <a:pt x="560" y="715"/>
                  </a:lnTo>
                  <a:lnTo>
                    <a:pt x="562" y="718"/>
                  </a:lnTo>
                  <a:lnTo>
                    <a:pt x="563" y="718"/>
                  </a:lnTo>
                  <a:lnTo>
                    <a:pt x="565" y="715"/>
                  </a:lnTo>
                  <a:lnTo>
                    <a:pt x="565" y="715"/>
                  </a:lnTo>
                  <a:lnTo>
                    <a:pt x="565" y="714"/>
                  </a:lnTo>
                  <a:lnTo>
                    <a:pt x="568" y="712"/>
                  </a:lnTo>
                  <a:lnTo>
                    <a:pt x="573" y="715"/>
                  </a:lnTo>
                  <a:lnTo>
                    <a:pt x="573" y="715"/>
                  </a:lnTo>
                  <a:lnTo>
                    <a:pt x="579" y="718"/>
                  </a:lnTo>
                  <a:lnTo>
                    <a:pt x="583" y="718"/>
                  </a:lnTo>
                  <a:lnTo>
                    <a:pt x="586" y="717"/>
                  </a:lnTo>
                  <a:lnTo>
                    <a:pt x="589" y="714"/>
                  </a:lnTo>
                  <a:lnTo>
                    <a:pt x="589" y="714"/>
                  </a:lnTo>
                  <a:lnTo>
                    <a:pt x="592" y="712"/>
                  </a:lnTo>
                  <a:lnTo>
                    <a:pt x="596" y="710"/>
                  </a:lnTo>
                  <a:lnTo>
                    <a:pt x="600" y="708"/>
                  </a:lnTo>
                  <a:lnTo>
                    <a:pt x="605" y="710"/>
                  </a:lnTo>
                  <a:lnTo>
                    <a:pt x="605" y="710"/>
                  </a:lnTo>
                  <a:lnTo>
                    <a:pt x="609" y="712"/>
                  </a:lnTo>
                  <a:lnTo>
                    <a:pt x="610" y="712"/>
                  </a:lnTo>
                  <a:lnTo>
                    <a:pt x="613" y="710"/>
                  </a:lnTo>
                  <a:lnTo>
                    <a:pt x="613" y="710"/>
                  </a:lnTo>
                  <a:lnTo>
                    <a:pt x="617" y="708"/>
                  </a:lnTo>
                  <a:lnTo>
                    <a:pt x="623" y="707"/>
                  </a:lnTo>
                  <a:lnTo>
                    <a:pt x="627" y="708"/>
                  </a:lnTo>
                  <a:lnTo>
                    <a:pt x="629" y="711"/>
                  </a:lnTo>
                  <a:lnTo>
                    <a:pt x="629" y="711"/>
                  </a:lnTo>
                  <a:lnTo>
                    <a:pt x="632" y="714"/>
                  </a:lnTo>
                  <a:lnTo>
                    <a:pt x="633" y="715"/>
                  </a:lnTo>
                  <a:lnTo>
                    <a:pt x="640" y="715"/>
                  </a:lnTo>
                  <a:lnTo>
                    <a:pt x="640" y="715"/>
                  </a:lnTo>
                  <a:lnTo>
                    <a:pt x="643" y="717"/>
                  </a:lnTo>
                  <a:lnTo>
                    <a:pt x="644" y="720"/>
                  </a:lnTo>
                  <a:lnTo>
                    <a:pt x="646" y="721"/>
                  </a:lnTo>
                  <a:lnTo>
                    <a:pt x="647" y="721"/>
                  </a:lnTo>
                  <a:lnTo>
                    <a:pt x="647" y="721"/>
                  </a:lnTo>
                  <a:lnTo>
                    <a:pt x="649" y="720"/>
                  </a:lnTo>
                  <a:lnTo>
                    <a:pt x="650" y="717"/>
                  </a:lnTo>
                  <a:lnTo>
                    <a:pt x="652" y="714"/>
                  </a:lnTo>
                  <a:lnTo>
                    <a:pt x="653" y="712"/>
                  </a:lnTo>
                  <a:lnTo>
                    <a:pt x="653" y="712"/>
                  </a:lnTo>
                  <a:lnTo>
                    <a:pt x="659" y="715"/>
                  </a:lnTo>
                  <a:lnTo>
                    <a:pt x="661" y="717"/>
                  </a:lnTo>
                  <a:lnTo>
                    <a:pt x="666" y="718"/>
                  </a:lnTo>
                  <a:lnTo>
                    <a:pt x="666" y="718"/>
                  </a:lnTo>
                  <a:lnTo>
                    <a:pt x="670" y="718"/>
                  </a:lnTo>
                  <a:lnTo>
                    <a:pt x="673" y="717"/>
                  </a:lnTo>
                  <a:lnTo>
                    <a:pt x="674" y="715"/>
                  </a:lnTo>
                  <a:lnTo>
                    <a:pt x="676" y="712"/>
                  </a:lnTo>
                  <a:lnTo>
                    <a:pt x="676" y="712"/>
                  </a:lnTo>
                  <a:lnTo>
                    <a:pt x="674" y="705"/>
                  </a:lnTo>
                  <a:lnTo>
                    <a:pt x="673" y="703"/>
                  </a:lnTo>
                  <a:lnTo>
                    <a:pt x="671" y="701"/>
                  </a:lnTo>
                  <a:lnTo>
                    <a:pt x="671" y="701"/>
                  </a:lnTo>
                  <a:lnTo>
                    <a:pt x="666" y="700"/>
                  </a:lnTo>
                  <a:lnTo>
                    <a:pt x="663" y="698"/>
                  </a:lnTo>
                  <a:lnTo>
                    <a:pt x="660" y="697"/>
                  </a:lnTo>
                  <a:lnTo>
                    <a:pt x="660" y="697"/>
                  </a:lnTo>
                  <a:lnTo>
                    <a:pt x="657" y="697"/>
                  </a:lnTo>
                  <a:lnTo>
                    <a:pt x="654" y="694"/>
                  </a:lnTo>
                  <a:lnTo>
                    <a:pt x="654" y="691"/>
                  </a:lnTo>
                  <a:lnTo>
                    <a:pt x="656" y="688"/>
                  </a:lnTo>
                  <a:lnTo>
                    <a:pt x="656" y="688"/>
                  </a:lnTo>
                  <a:lnTo>
                    <a:pt x="663" y="685"/>
                  </a:lnTo>
                  <a:lnTo>
                    <a:pt x="666" y="683"/>
                  </a:lnTo>
                  <a:lnTo>
                    <a:pt x="666" y="680"/>
                  </a:lnTo>
                  <a:lnTo>
                    <a:pt x="666" y="680"/>
                  </a:lnTo>
                  <a:lnTo>
                    <a:pt x="664" y="677"/>
                  </a:lnTo>
                  <a:lnTo>
                    <a:pt x="664" y="674"/>
                  </a:lnTo>
                  <a:lnTo>
                    <a:pt x="666" y="671"/>
                  </a:lnTo>
                  <a:lnTo>
                    <a:pt x="669" y="668"/>
                  </a:lnTo>
                  <a:lnTo>
                    <a:pt x="669" y="668"/>
                  </a:lnTo>
                  <a:lnTo>
                    <a:pt x="680" y="668"/>
                  </a:lnTo>
                  <a:lnTo>
                    <a:pt x="684" y="667"/>
                  </a:lnTo>
                  <a:lnTo>
                    <a:pt x="686" y="666"/>
                  </a:lnTo>
                  <a:lnTo>
                    <a:pt x="686" y="666"/>
                  </a:lnTo>
                  <a:lnTo>
                    <a:pt x="683" y="664"/>
                  </a:lnTo>
                  <a:lnTo>
                    <a:pt x="679" y="663"/>
                  </a:lnTo>
                  <a:lnTo>
                    <a:pt x="674" y="661"/>
                  </a:lnTo>
                  <a:lnTo>
                    <a:pt x="671" y="658"/>
                  </a:lnTo>
                  <a:lnTo>
                    <a:pt x="671" y="658"/>
                  </a:lnTo>
                  <a:lnTo>
                    <a:pt x="670" y="656"/>
                  </a:lnTo>
                  <a:lnTo>
                    <a:pt x="669" y="651"/>
                  </a:lnTo>
                  <a:lnTo>
                    <a:pt x="670" y="647"/>
                  </a:lnTo>
                  <a:lnTo>
                    <a:pt x="670" y="646"/>
                  </a:lnTo>
                  <a:lnTo>
                    <a:pt x="670" y="646"/>
                  </a:lnTo>
                  <a:lnTo>
                    <a:pt x="673" y="646"/>
                  </a:lnTo>
                  <a:lnTo>
                    <a:pt x="677" y="646"/>
                  </a:lnTo>
                  <a:lnTo>
                    <a:pt x="680" y="646"/>
                  </a:lnTo>
                  <a:lnTo>
                    <a:pt x="684" y="644"/>
                  </a:lnTo>
                  <a:lnTo>
                    <a:pt x="684" y="644"/>
                  </a:lnTo>
                  <a:lnTo>
                    <a:pt x="688" y="644"/>
                  </a:lnTo>
                  <a:lnTo>
                    <a:pt x="693" y="644"/>
                  </a:lnTo>
                  <a:lnTo>
                    <a:pt x="698" y="644"/>
                  </a:lnTo>
                  <a:lnTo>
                    <a:pt x="703" y="643"/>
                  </a:lnTo>
                  <a:lnTo>
                    <a:pt x="703" y="643"/>
                  </a:lnTo>
                  <a:lnTo>
                    <a:pt x="708" y="640"/>
                  </a:lnTo>
                  <a:lnTo>
                    <a:pt x="716" y="639"/>
                  </a:lnTo>
                  <a:lnTo>
                    <a:pt x="727" y="637"/>
                  </a:lnTo>
                  <a:lnTo>
                    <a:pt x="727" y="637"/>
                  </a:lnTo>
                  <a:lnTo>
                    <a:pt x="733" y="637"/>
                  </a:lnTo>
                  <a:lnTo>
                    <a:pt x="735" y="636"/>
                  </a:lnTo>
                  <a:lnTo>
                    <a:pt x="744" y="633"/>
                  </a:lnTo>
                  <a:lnTo>
                    <a:pt x="744" y="633"/>
                  </a:lnTo>
                  <a:lnTo>
                    <a:pt x="755" y="631"/>
                  </a:lnTo>
                  <a:lnTo>
                    <a:pt x="767" y="629"/>
                  </a:lnTo>
                  <a:lnTo>
                    <a:pt x="767" y="629"/>
                  </a:lnTo>
                  <a:lnTo>
                    <a:pt x="780" y="626"/>
                  </a:lnTo>
                  <a:lnTo>
                    <a:pt x="787" y="623"/>
                  </a:lnTo>
                  <a:lnTo>
                    <a:pt x="789" y="621"/>
                  </a:lnTo>
                  <a:lnTo>
                    <a:pt x="789" y="620"/>
                  </a:lnTo>
                  <a:lnTo>
                    <a:pt x="789" y="620"/>
                  </a:lnTo>
                  <a:lnTo>
                    <a:pt x="792" y="619"/>
                  </a:lnTo>
                  <a:lnTo>
                    <a:pt x="799" y="616"/>
                  </a:lnTo>
                  <a:lnTo>
                    <a:pt x="805" y="616"/>
                  </a:lnTo>
                  <a:lnTo>
                    <a:pt x="809" y="616"/>
                  </a:lnTo>
                  <a:lnTo>
                    <a:pt x="809" y="616"/>
                  </a:lnTo>
                  <a:lnTo>
                    <a:pt x="817" y="619"/>
                  </a:lnTo>
                  <a:lnTo>
                    <a:pt x="819" y="619"/>
                  </a:lnTo>
                  <a:lnTo>
                    <a:pt x="822" y="617"/>
                  </a:lnTo>
                  <a:lnTo>
                    <a:pt x="822" y="617"/>
                  </a:lnTo>
                  <a:lnTo>
                    <a:pt x="825" y="617"/>
                  </a:lnTo>
                  <a:lnTo>
                    <a:pt x="829" y="619"/>
                  </a:lnTo>
                  <a:lnTo>
                    <a:pt x="832" y="621"/>
                  </a:lnTo>
                  <a:lnTo>
                    <a:pt x="832" y="624"/>
                  </a:lnTo>
                  <a:lnTo>
                    <a:pt x="832" y="624"/>
                  </a:lnTo>
                  <a:lnTo>
                    <a:pt x="832" y="627"/>
                  </a:lnTo>
                  <a:lnTo>
                    <a:pt x="834" y="630"/>
                  </a:lnTo>
                  <a:lnTo>
                    <a:pt x="835" y="633"/>
                  </a:lnTo>
                  <a:lnTo>
                    <a:pt x="835" y="636"/>
                  </a:lnTo>
                  <a:lnTo>
                    <a:pt x="835" y="636"/>
                  </a:lnTo>
                  <a:lnTo>
                    <a:pt x="834" y="639"/>
                  </a:lnTo>
                  <a:lnTo>
                    <a:pt x="834" y="640"/>
                  </a:lnTo>
                  <a:lnTo>
                    <a:pt x="834" y="643"/>
                  </a:lnTo>
                  <a:lnTo>
                    <a:pt x="834" y="643"/>
                  </a:lnTo>
                  <a:lnTo>
                    <a:pt x="836" y="643"/>
                  </a:lnTo>
                  <a:lnTo>
                    <a:pt x="841" y="643"/>
                  </a:lnTo>
                  <a:lnTo>
                    <a:pt x="845" y="641"/>
                  </a:lnTo>
                  <a:lnTo>
                    <a:pt x="848" y="640"/>
                  </a:lnTo>
                  <a:lnTo>
                    <a:pt x="848" y="640"/>
                  </a:lnTo>
                  <a:lnTo>
                    <a:pt x="851" y="639"/>
                  </a:lnTo>
                  <a:lnTo>
                    <a:pt x="852" y="640"/>
                  </a:lnTo>
                  <a:lnTo>
                    <a:pt x="854" y="641"/>
                  </a:lnTo>
                  <a:lnTo>
                    <a:pt x="855" y="644"/>
                  </a:lnTo>
                  <a:lnTo>
                    <a:pt x="855" y="644"/>
                  </a:lnTo>
                  <a:lnTo>
                    <a:pt x="855" y="646"/>
                  </a:lnTo>
                  <a:lnTo>
                    <a:pt x="856" y="647"/>
                  </a:lnTo>
                  <a:lnTo>
                    <a:pt x="858" y="646"/>
                  </a:lnTo>
                  <a:lnTo>
                    <a:pt x="859" y="644"/>
                  </a:lnTo>
                  <a:lnTo>
                    <a:pt x="859" y="644"/>
                  </a:lnTo>
                  <a:lnTo>
                    <a:pt x="859" y="643"/>
                  </a:lnTo>
                  <a:lnTo>
                    <a:pt x="862" y="643"/>
                  </a:lnTo>
                  <a:lnTo>
                    <a:pt x="866" y="646"/>
                  </a:lnTo>
                  <a:lnTo>
                    <a:pt x="866" y="646"/>
                  </a:lnTo>
                  <a:lnTo>
                    <a:pt x="869" y="647"/>
                  </a:lnTo>
                  <a:lnTo>
                    <a:pt x="872" y="646"/>
                  </a:lnTo>
                  <a:lnTo>
                    <a:pt x="873" y="646"/>
                  </a:lnTo>
                  <a:lnTo>
                    <a:pt x="875" y="647"/>
                  </a:lnTo>
                  <a:lnTo>
                    <a:pt x="875" y="647"/>
                  </a:lnTo>
                  <a:lnTo>
                    <a:pt x="873" y="650"/>
                  </a:lnTo>
                  <a:lnTo>
                    <a:pt x="871" y="651"/>
                  </a:lnTo>
                  <a:lnTo>
                    <a:pt x="868" y="654"/>
                  </a:lnTo>
                  <a:lnTo>
                    <a:pt x="868" y="656"/>
                  </a:lnTo>
                  <a:lnTo>
                    <a:pt x="869" y="657"/>
                  </a:lnTo>
                  <a:lnTo>
                    <a:pt x="869" y="657"/>
                  </a:lnTo>
                  <a:lnTo>
                    <a:pt x="871" y="658"/>
                  </a:lnTo>
                  <a:lnTo>
                    <a:pt x="872" y="658"/>
                  </a:lnTo>
                  <a:lnTo>
                    <a:pt x="875" y="657"/>
                  </a:lnTo>
                  <a:lnTo>
                    <a:pt x="878" y="654"/>
                  </a:lnTo>
                  <a:lnTo>
                    <a:pt x="882" y="654"/>
                  </a:lnTo>
                  <a:lnTo>
                    <a:pt x="882" y="654"/>
                  </a:lnTo>
                  <a:lnTo>
                    <a:pt x="886" y="654"/>
                  </a:lnTo>
                  <a:lnTo>
                    <a:pt x="890" y="651"/>
                  </a:lnTo>
                  <a:lnTo>
                    <a:pt x="895" y="648"/>
                  </a:lnTo>
                  <a:lnTo>
                    <a:pt x="899" y="647"/>
                  </a:lnTo>
                  <a:lnTo>
                    <a:pt x="899" y="647"/>
                  </a:lnTo>
                  <a:lnTo>
                    <a:pt x="903" y="646"/>
                  </a:lnTo>
                  <a:lnTo>
                    <a:pt x="906" y="644"/>
                  </a:lnTo>
                  <a:lnTo>
                    <a:pt x="913" y="639"/>
                  </a:lnTo>
                  <a:lnTo>
                    <a:pt x="913" y="639"/>
                  </a:lnTo>
                  <a:lnTo>
                    <a:pt x="918" y="639"/>
                  </a:lnTo>
                  <a:lnTo>
                    <a:pt x="922" y="637"/>
                  </a:lnTo>
                  <a:lnTo>
                    <a:pt x="925" y="639"/>
                  </a:lnTo>
                  <a:lnTo>
                    <a:pt x="925" y="639"/>
                  </a:lnTo>
                  <a:lnTo>
                    <a:pt x="925" y="640"/>
                  </a:lnTo>
                  <a:lnTo>
                    <a:pt x="925" y="640"/>
                  </a:lnTo>
                  <a:lnTo>
                    <a:pt x="922" y="643"/>
                  </a:lnTo>
                  <a:lnTo>
                    <a:pt x="922" y="646"/>
                  </a:lnTo>
                  <a:lnTo>
                    <a:pt x="923" y="648"/>
                  </a:lnTo>
                  <a:lnTo>
                    <a:pt x="929" y="653"/>
                  </a:lnTo>
                  <a:lnTo>
                    <a:pt x="929" y="653"/>
                  </a:lnTo>
                  <a:lnTo>
                    <a:pt x="933" y="654"/>
                  </a:lnTo>
                  <a:lnTo>
                    <a:pt x="937" y="658"/>
                  </a:lnTo>
                  <a:lnTo>
                    <a:pt x="945" y="667"/>
                  </a:lnTo>
                  <a:lnTo>
                    <a:pt x="959" y="687"/>
                  </a:lnTo>
                  <a:lnTo>
                    <a:pt x="959" y="687"/>
                  </a:lnTo>
                  <a:lnTo>
                    <a:pt x="963" y="695"/>
                  </a:lnTo>
                  <a:lnTo>
                    <a:pt x="967" y="705"/>
                  </a:lnTo>
                  <a:lnTo>
                    <a:pt x="972" y="712"/>
                  </a:lnTo>
                  <a:lnTo>
                    <a:pt x="973" y="715"/>
                  </a:lnTo>
                  <a:lnTo>
                    <a:pt x="974" y="715"/>
                  </a:lnTo>
                  <a:lnTo>
                    <a:pt x="974" y="715"/>
                  </a:lnTo>
                  <a:lnTo>
                    <a:pt x="977" y="714"/>
                  </a:lnTo>
                  <a:lnTo>
                    <a:pt x="979" y="711"/>
                  </a:lnTo>
                  <a:lnTo>
                    <a:pt x="982" y="708"/>
                  </a:lnTo>
                  <a:lnTo>
                    <a:pt x="984" y="705"/>
                  </a:lnTo>
                  <a:lnTo>
                    <a:pt x="984" y="705"/>
                  </a:lnTo>
                  <a:lnTo>
                    <a:pt x="987" y="707"/>
                  </a:lnTo>
                  <a:lnTo>
                    <a:pt x="990" y="710"/>
                  </a:lnTo>
                  <a:lnTo>
                    <a:pt x="993" y="712"/>
                  </a:lnTo>
                  <a:lnTo>
                    <a:pt x="997" y="714"/>
                  </a:lnTo>
                  <a:lnTo>
                    <a:pt x="997" y="714"/>
                  </a:lnTo>
                  <a:lnTo>
                    <a:pt x="1004" y="717"/>
                  </a:lnTo>
                  <a:lnTo>
                    <a:pt x="1009" y="717"/>
                  </a:lnTo>
                  <a:lnTo>
                    <a:pt x="1013" y="717"/>
                  </a:lnTo>
                  <a:lnTo>
                    <a:pt x="1013" y="717"/>
                  </a:lnTo>
                  <a:lnTo>
                    <a:pt x="1020" y="714"/>
                  </a:lnTo>
                  <a:lnTo>
                    <a:pt x="1026" y="712"/>
                  </a:lnTo>
                  <a:lnTo>
                    <a:pt x="1028" y="712"/>
                  </a:lnTo>
                  <a:lnTo>
                    <a:pt x="1028" y="712"/>
                  </a:lnTo>
                  <a:lnTo>
                    <a:pt x="1034" y="715"/>
                  </a:lnTo>
                  <a:lnTo>
                    <a:pt x="1036" y="717"/>
                  </a:lnTo>
                  <a:lnTo>
                    <a:pt x="1038" y="721"/>
                  </a:lnTo>
                  <a:lnTo>
                    <a:pt x="1038" y="721"/>
                  </a:lnTo>
                  <a:lnTo>
                    <a:pt x="1041" y="725"/>
                  </a:lnTo>
                  <a:lnTo>
                    <a:pt x="1044" y="728"/>
                  </a:lnTo>
                  <a:lnTo>
                    <a:pt x="1046" y="728"/>
                  </a:lnTo>
                  <a:lnTo>
                    <a:pt x="1048" y="730"/>
                  </a:lnTo>
                  <a:lnTo>
                    <a:pt x="1048" y="730"/>
                  </a:lnTo>
                  <a:lnTo>
                    <a:pt x="1050" y="730"/>
                  </a:lnTo>
                  <a:lnTo>
                    <a:pt x="1051" y="731"/>
                  </a:lnTo>
                  <a:lnTo>
                    <a:pt x="1053" y="735"/>
                  </a:lnTo>
                  <a:lnTo>
                    <a:pt x="1053" y="735"/>
                  </a:lnTo>
                  <a:lnTo>
                    <a:pt x="1053" y="737"/>
                  </a:lnTo>
                  <a:lnTo>
                    <a:pt x="1056" y="740"/>
                  </a:lnTo>
                  <a:lnTo>
                    <a:pt x="1057" y="741"/>
                  </a:lnTo>
                  <a:lnTo>
                    <a:pt x="1060" y="742"/>
                  </a:lnTo>
                  <a:lnTo>
                    <a:pt x="1060" y="742"/>
                  </a:lnTo>
                  <a:lnTo>
                    <a:pt x="1067" y="741"/>
                  </a:lnTo>
                  <a:lnTo>
                    <a:pt x="1073" y="740"/>
                  </a:lnTo>
                  <a:lnTo>
                    <a:pt x="1073" y="740"/>
                  </a:lnTo>
                  <a:lnTo>
                    <a:pt x="1077" y="738"/>
                  </a:lnTo>
                  <a:lnTo>
                    <a:pt x="1078" y="738"/>
                  </a:lnTo>
                  <a:lnTo>
                    <a:pt x="1078" y="740"/>
                  </a:lnTo>
                  <a:lnTo>
                    <a:pt x="1078" y="740"/>
                  </a:lnTo>
                  <a:lnTo>
                    <a:pt x="1081" y="745"/>
                  </a:lnTo>
                  <a:lnTo>
                    <a:pt x="1084" y="748"/>
                  </a:lnTo>
                  <a:lnTo>
                    <a:pt x="1087" y="748"/>
                  </a:lnTo>
                  <a:lnTo>
                    <a:pt x="1087" y="748"/>
                  </a:lnTo>
                  <a:lnTo>
                    <a:pt x="1091" y="749"/>
                  </a:lnTo>
                  <a:lnTo>
                    <a:pt x="1094" y="749"/>
                  </a:lnTo>
                  <a:lnTo>
                    <a:pt x="1095" y="748"/>
                  </a:lnTo>
                  <a:lnTo>
                    <a:pt x="1095" y="748"/>
                  </a:lnTo>
                  <a:lnTo>
                    <a:pt x="1097" y="747"/>
                  </a:lnTo>
                  <a:lnTo>
                    <a:pt x="1100" y="745"/>
                  </a:lnTo>
                  <a:lnTo>
                    <a:pt x="1107" y="744"/>
                  </a:lnTo>
                  <a:lnTo>
                    <a:pt x="1107" y="744"/>
                  </a:lnTo>
                  <a:lnTo>
                    <a:pt x="1114" y="742"/>
                  </a:lnTo>
                  <a:lnTo>
                    <a:pt x="1118" y="741"/>
                  </a:lnTo>
                  <a:lnTo>
                    <a:pt x="1121" y="738"/>
                  </a:lnTo>
                  <a:lnTo>
                    <a:pt x="1121" y="738"/>
                  </a:lnTo>
                  <a:lnTo>
                    <a:pt x="1124" y="735"/>
                  </a:lnTo>
                  <a:lnTo>
                    <a:pt x="1127" y="734"/>
                  </a:lnTo>
                  <a:lnTo>
                    <a:pt x="1131" y="732"/>
                  </a:lnTo>
                  <a:lnTo>
                    <a:pt x="1134" y="731"/>
                  </a:lnTo>
                  <a:lnTo>
                    <a:pt x="1134" y="731"/>
                  </a:lnTo>
                  <a:lnTo>
                    <a:pt x="1138" y="727"/>
                  </a:lnTo>
                  <a:lnTo>
                    <a:pt x="1142" y="725"/>
                  </a:lnTo>
                  <a:lnTo>
                    <a:pt x="1144" y="724"/>
                  </a:lnTo>
                  <a:lnTo>
                    <a:pt x="1144" y="724"/>
                  </a:lnTo>
                  <a:lnTo>
                    <a:pt x="1145" y="721"/>
                  </a:lnTo>
                  <a:lnTo>
                    <a:pt x="1149" y="721"/>
                  </a:lnTo>
                  <a:lnTo>
                    <a:pt x="1152" y="720"/>
                  </a:lnTo>
                  <a:lnTo>
                    <a:pt x="1155" y="718"/>
                  </a:lnTo>
                  <a:lnTo>
                    <a:pt x="1155" y="718"/>
                  </a:lnTo>
                  <a:lnTo>
                    <a:pt x="1157" y="717"/>
                  </a:lnTo>
                  <a:lnTo>
                    <a:pt x="1159" y="717"/>
                  </a:lnTo>
                  <a:lnTo>
                    <a:pt x="1166" y="717"/>
                  </a:lnTo>
                  <a:lnTo>
                    <a:pt x="1166" y="717"/>
                  </a:lnTo>
                  <a:lnTo>
                    <a:pt x="1178" y="720"/>
                  </a:lnTo>
                  <a:lnTo>
                    <a:pt x="1188" y="721"/>
                  </a:lnTo>
                  <a:lnTo>
                    <a:pt x="1188" y="721"/>
                  </a:lnTo>
                  <a:lnTo>
                    <a:pt x="1189" y="721"/>
                  </a:lnTo>
                  <a:lnTo>
                    <a:pt x="1191" y="725"/>
                  </a:lnTo>
                  <a:lnTo>
                    <a:pt x="1192" y="728"/>
                  </a:lnTo>
                  <a:lnTo>
                    <a:pt x="1194" y="730"/>
                  </a:lnTo>
                  <a:lnTo>
                    <a:pt x="1194" y="730"/>
                  </a:lnTo>
                  <a:lnTo>
                    <a:pt x="1201" y="732"/>
                  </a:lnTo>
                  <a:lnTo>
                    <a:pt x="1203" y="735"/>
                  </a:lnTo>
                  <a:lnTo>
                    <a:pt x="1206" y="735"/>
                  </a:lnTo>
                  <a:lnTo>
                    <a:pt x="1206" y="735"/>
                  </a:lnTo>
                  <a:lnTo>
                    <a:pt x="1212" y="732"/>
                  </a:lnTo>
                  <a:lnTo>
                    <a:pt x="1216" y="732"/>
                  </a:lnTo>
                  <a:lnTo>
                    <a:pt x="1219" y="734"/>
                  </a:lnTo>
                  <a:lnTo>
                    <a:pt x="1219" y="734"/>
                  </a:lnTo>
                  <a:lnTo>
                    <a:pt x="1226" y="738"/>
                  </a:lnTo>
                  <a:lnTo>
                    <a:pt x="1229" y="738"/>
                  </a:lnTo>
                  <a:lnTo>
                    <a:pt x="1230" y="737"/>
                  </a:lnTo>
                  <a:lnTo>
                    <a:pt x="1230" y="737"/>
                  </a:lnTo>
                  <a:lnTo>
                    <a:pt x="1233" y="735"/>
                  </a:lnTo>
                  <a:lnTo>
                    <a:pt x="1238" y="734"/>
                  </a:lnTo>
                  <a:lnTo>
                    <a:pt x="1242" y="732"/>
                  </a:lnTo>
                  <a:lnTo>
                    <a:pt x="1245" y="731"/>
                  </a:lnTo>
                  <a:lnTo>
                    <a:pt x="1245" y="731"/>
                  </a:lnTo>
                  <a:lnTo>
                    <a:pt x="1246" y="725"/>
                  </a:lnTo>
                  <a:lnTo>
                    <a:pt x="1246" y="722"/>
                  </a:lnTo>
                  <a:lnTo>
                    <a:pt x="1245" y="721"/>
                  </a:lnTo>
                  <a:lnTo>
                    <a:pt x="1245" y="721"/>
                  </a:lnTo>
                  <a:lnTo>
                    <a:pt x="1240" y="715"/>
                  </a:lnTo>
                  <a:lnTo>
                    <a:pt x="1239" y="708"/>
                  </a:lnTo>
                  <a:lnTo>
                    <a:pt x="1239" y="708"/>
                  </a:lnTo>
                  <a:lnTo>
                    <a:pt x="1239" y="705"/>
                  </a:lnTo>
                  <a:lnTo>
                    <a:pt x="1242" y="704"/>
                  </a:lnTo>
                  <a:lnTo>
                    <a:pt x="1243" y="701"/>
                  </a:lnTo>
                  <a:lnTo>
                    <a:pt x="1246" y="700"/>
                  </a:lnTo>
                  <a:lnTo>
                    <a:pt x="1246" y="700"/>
                  </a:lnTo>
                  <a:lnTo>
                    <a:pt x="1248" y="697"/>
                  </a:lnTo>
                  <a:lnTo>
                    <a:pt x="1249" y="697"/>
                  </a:lnTo>
                  <a:lnTo>
                    <a:pt x="1255" y="694"/>
                  </a:lnTo>
                  <a:lnTo>
                    <a:pt x="1255" y="694"/>
                  </a:lnTo>
                  <a:lnTo>
                    <a:pt x="1256" y="690"/>
                  </a:lnTo>
                  <a:lnTo>
                    <a:pt x="1258" y="688"/>
                  </a:lnTo>
                  <a:lnTo>
                    <a:pt x="1260" y="688"/>
                  </a:lnTo>
                  <a:lnTo>
                    <a:pt x="1260" y="688"/>
                  </a:lnTo>
                  <a:lnTo>
                    <a:pt x="1266" y="691"/>
                  </a:lnTo>
                  <a:lnTo>
                    <a:pt x="1272" y="694"/>
                  </a:lnTo>
                  <a:lnTo>
                    <a:pt x="1272" y="694"/>
                  </a:lnTo>
                  <a:lnTo>
                    <a:pt x="1276" y="695"/>
                  </a:lnTo>
                  <a:lnTo>
                    <a:pt x="1282" y="695"/>
                  </a:lnTo>
                  <a:lnTo>
                    <a:pt x="1282" y="695"/>
                  </a:lnTo>
                  <a:lnTo>
                    <a:pt x="1287" y="697"/>
                  </a:lnTo>
                  <a:lnTo>
                    <a:pt x="1293" y="701"/>
                  </a:lnTo>
                  <a:lnTo>
                    <a:pt x="1293" y="701"/>
                  </a:lnTo>
                  <a:lnTo>
                    <a:pt x="1302" y="703"/>
                  </a:lnTo>
                  <a:lnTo>
                    <a:pt x="1306" y="704"/>
                  </a:lnTo>
                  <a:lnTo>
                    <a:pt x="1309" y="705"/>
                  </a:lnTo>
                  <a:lnTo>
                    <a:pt x="1309" y="705"/>
                  </a:lnTo>
                  <a:lnTo>
                    <a:pt x="1310" y="708"/>
                  </a:lnTo>
                  <a:lnTo>
                    <a:pt x="1310" y="712"/>
                  </a:lnTo>
                  <a:lnTo>
                    <a:pt x="1310" y="717"/>
                  </a:lnTo>
                  <a:lnTo>
                    <a:pt x="1312" y="720"/>
                  </a:lnTo>
                  <a:lnTo>
                    <a:pt x="1312" y="720"/>
                  </a:lnTo>
                  <a:lnTo>
                    <a:pt x="1316" y="724"/>
                  </a:lnTo>
                  <a:lnTo>
                    <a:pt x="1319" y="727"/>
                  </a:lnTo>
                  <a:lnTo>
                    <a:pt x="1322" y="727"/>
                  </a:lnTo>
                  <a:lnTo>
                    <a:pt x="1322" y="727"/>
                  </a:lnTo>
                  <a:lnTo>
                    <a:pt x="1323" y="727"/>
                  </a:lnTo>
                  <a:lnTo>
                    <a:pt x="1327" y="728"/>
                  </a:lnTo>
                  <a:lnTo>
                    <a:pt x="1331" y="730"/>
                  </a:lnTo>
                  <a:lnTo>
                    <a:pt x="1336" y="731"/>
                  </a:lnTo>
                  <a:lnTo>
                    <a:pt x="1336" y="731"/>
                  </a:lnTo>
                  <a:lnTo>
                    <a:pt x="1341" y="728"/>
                  </a:lnTo>
                  <a:lnTo>
                    <a:pt x="1344" y="725"/>
                  </a:lnTo>
                  <a:lnTo>
                    <a:pt x="1347" y="725"/>
                  </a:lnTo>
                  <a:lnTo>
                    <a:pt x="1347" y="725"/>
                  </a:lnTo>
                  <a:lnTo>
                    <a:pt x="1354" y="724"/>
                  </a:lnTo>
                  <a:lnTo>
                    <a:pt x="1361" y="724"/>
                  </a:lnTo>
                  <a:lnTo>
                    <a:pt x="1361" y="724"/>
                  </a:lnTo>
                  <a:lnTo>
                    <a:pt x="1368" y="725"/>
                  </a:lnTo>
                  <a:lnTo>
                    <a:pt x="1373" y="727"/>
                  </a:lnTo>
                  <a:lnTo>
                    <a:pt x="1376" y="727"/>
                  </a:lnTo>
                  <a:lnTo>
                    <a:pt x="1376" y="727"/>
                  </a:lnTo>
                  <a:lnTo>
                    <a:pt x="1383" y="727"/>
                  </a:lnTo>
                  <a:lnTo>
                    <a:pt x="1386" y="728"/>
                  </a:lnTo>
                  <a:lnTo>
                    <a:pt x="1388" y="730"/>
                  </a:lnTo>
                  <a:lnTo>
                    <a:pt x="1388" y="730"/>
                  </a:lnTo>
                  <a:lnTo>
                    <a:pt x="1391" y="731"/>
                  </a:lnTo>
                  <a:lnTo>
                    <a:pt x="1396" y="732"/>
                  </a:lnTo>
                  <a:lnTo>
                    <a:pt x="1400" y="734"/>
                  </a:lnTo>
                  <a:lnTo>
                    <a:pt x="1401" y="735"/>
                  </a:lnTo>
                  <a:lnTo>
                    <a:pt x="1401" y="737"/>
                  </a:lnTo>
                  <a:lnTo>
                    <a:pt x="1401" y="737"/>
                  </a:lnTo>
                  <a:lnTo>
                    <a:pt x="1403" y="738"/>
                  </a:lnTo>
                  <a:lnTo>
                    <a:pt x="1405" y="741"/>
                  </a:lnTo>
                  <a:lnTo>
                    <a:pt x="1408" y="742"/>
                  </a:lnTo>
                  <a:lnTo>
                    <a:pt x="1410" y="745"/>
                  </a:lnTo>
                  <a:lnTo>
                    <a:pt x="1410" y="745"/>
                  </a:lnTo>
                  <a:lnTo>
                    <a:pt x="1411" y="747"/>
                  </a:lnTo>
                  <a:lnTo>
                    <a:pt x="1414" y="747"/>
                  </a:lnTo>
                  <a:lnTo>
                    <a:pt x="1420" y="748"/>
                  </a:lnTo>
                  <a:lnTo>
                    <a:pt x="1427" y="748"/>
                  </a:lnTo>
                  <a:lnTo>
                    <a:pt x="1431" y="749"/>
                  </a:lnTo>
                  <a:lnTo>
                    <a:pt x="1431" y="749"/>
                  </a:lnTo>
                  <a:lnTo>
                    <a:pt x="1435" y="749"/>
                  </a:lnTo>
                  <a:lnTo>
                    <a:pt x="1442" y="751"/>
                  </a:lnTo>
                  <a:lnTo>
                    <a:pt x="1448" y="749"/>
                  </a:lnTo>
                  <a:lnTo>
                    <a:pt x="1452" y="749"/>
                  </a:lnTo>
                  <a:lnTo>
                    <a:pt x="1452" y="749"/>
                  </a:lnTo>
                  <a:lnTo>
                    <a:pt x="1455" y="748"/>
                  </a:lnTo>
                  <a:lnTo>
                    <a:pt x="1461" y="747"/>
                  </a:lnTo>
                  <a:lnTo>
                    <a:pt x="1468" y="745"/>
                  </a:lnTo>
                  <a:lnTo>
                    <a:pt x="1472" y="744"/>
                  </a:lnTo>
                  <a:lnTo>
                    <a:pt x="1472" y="744"/>
                  </a:lnTo>
                  <a:lnTo>
                    <a:pt x="1477" y="742"/>
                  </a:lnTo>
                  <a:lnTo>
                    <a:pt x="1479" y="742"/>
                  </a:lnTo>
                  <a:lnTo>
                    <a:pt x="1484" y="741"/>
                  </a:lnTo>
                  <a:lnTo>
                    <a:pt x="1485" y="740"/>
                  </a:lnTo>
                  <a:lnTo>
                    <a:pt x="1485" y="740"/>
                  </a:lnTo>
                  <a:lnTo>
                    <a:pt x="1487" y="737"/>
                  </a:lnTo>
                  <a:lnTo>
                    <a:pt x="1491" y="734"/>
                  </a:lnTo>
                  <a:lnTo>
                    <a:pt x="1498" y="731"/>
                  </a:lnTo>
                  <a:lnTo>
                    <a:pt x="1498" y="731"/>
                  </a:lnTo>
                  <a:lnTo>
                    <a:pt x="1502" y="730"/>
                  </a:lnTo>
                  <a:lnTo>
                    <a:pt x="1509" y="728"/>
                  </a:lnTo>
                  <a:lnTo>
                    <a:pt x="1515" y="730"/>
                  </a:lnTo>
                  <a:lnTo>
                    <a:pt x="1518" y="731"/>
                  </a:lnTo>
                  <a:lnTo>
                    <a:pt x="1518" y="731"/>
                  </a:lnTo>
                  <a:lnTo>
                    <a:pt x="1521" y="734"/>
                  </a:lnTo>
                  <a:lnTo>
                    <a:pt x="1524" y="735"/>
                  </a:lnTo>
                  <a:lnTo>
                    <a:pt x="1528" y="735"/>
                  </a:lnTo>
                  <a:lnTo>
                    <a:pt x="1532" y="734"/>
                  </a:lnTo>
                  <a:lnTo>
                    <a:pt x="1532" y="734"/>
                  </a:lnTo>
                  <a:lnTo>
                    <a:pt x="1535" y="734"/>
                  </a:lnTo>
                  <a:lnTo>
                    <a:pt x="1541" y="734"/>
                  </a:lnTo>
                  <a:lnTo>
                    <a:pt x="1545" y="735"/>
                  </a:lnTo>
                  <a:lnTo>
                    <a:pt x="1548" y="738"/>
                  </a:lnTo>
                  <a:lnTo>
                    <a:pt x="1548" y="738"/>
                  </a:lnTo>
                  <a:lnTo>
                    <a:pt x="1549" y="740"/>
                  </a:lnTo>
                  <a:lnTo>
                    <a:pt x="1555" y="742"/>
                  </a:lnTo>
                  <a:lnTo>
                    <a:pt x="1563" y="742"/>
                  </a:lnTo>
                  <a:lnTo>
                    <a:pt x="1563" y="742"/>
                  </a:lnTo>
                  <a:lnTo>
                    <a:pt x="1570" y="738"/>
                  </a:lnTo>
                  <a:lnTo>
                    <a:pt x="1578" y="734"/>
                  </a:lnTo>
                  <a:lnTo>
                    <a:pt x="1578" y="734"/>
                  </a:lnTo>
                  <a:lnTo>
                    <a:pt x="1583" y="731"/>
                  </a:lnTo>
                  <a:lnTo>
                    <a:pt x="1585" y="730"/>
                  </a:lnTo>
                  <a:lnTo>
                    <a:pt x="1585" y="727"/>
                  </a:lnTo>
                  <a:lnTo>
                    <a:pt x="1585" y="727"/>
                  </a:lnTo>
                  <a:lnTo>
                    <a:pt x="1586" y="724"/>
                  </a:lnTo>
                  <a:lnTo>
                    <a:pt x="1588" y="720"/>
                  </a:lnTo>
                  <a:lnTo>
                    <a:pt x="1593" y="711"/>
                  </a:lnTo>
                  <a:lnTo>
                    <a:pt x="1593" y="711"/>
                  </a:lnTo>
                  <a:lnTo>
                    <a:pt x="1598" y="701"/>
                  </a:lnTo>
                  <a:lnTo>
                    <a:pt x="1600" y="697"/>
                  </a:lnTo>
                  <a:lnTo>
                    <a:pt x="1603" y="695"/>
                  </a:lnTo>
                  <a:lnTo>
                    <a:pt x="1603" y="695"/>
                  </a:lnTo>
                  <a:lnTo>
                    <a:pt x="1607" y="693"/>
                  </a:lnTo>
                  <a:lnTo>
                    <a:pt x="1609" y="690"/>
                  </a:lnTo>
                  <a:lnTo>
                    <a:pt x="1610" y="687"/>
                  </a:lnTo>
                  <a:lnTo>
                    <a:pt x="1610" y="687"/>
                  </a:lnTo>
                  <a:lnTo>
                    <a:pt x="1607" y="680"/>
                  </a:lnTo>
                  <a:lnTo>
                    <a:pt x="1606" y="677"/>
                  </a:lnTo>
                  <a:lnTo>
                    <a:pt x="1605" y="675"/>
                  </a:lnTo>
                  <a:lnTo>
                    <a:pt x="1605" y="675"/>
                  </a:lnTo>
                  <a:lnTo>
                    <a:pt x="1603" y="675"/>
                  </a:lnTo>
                  <a:lnTo>
                    <a:pt x="1600" y="675"/>
                  </a:lnTo>
                  <a:lnTo>
                    <a:pt x="1600" y="673"/>
                  </a:lnTo>
                  <a:lnTo>
                    <a:pt x="1603" y="667"/>
                  </a:lnTo>
                  <a:lnTo>
                    <a:pt x="1603" y="667"/>
                  </a:lnTo>
                  <a:lnTo>
                    <a:pt x="1606" y="664"/>
                  </a:lnTo>
                  <a:lnTo>
                    <a:pt x="1609" y="663"/>
                  </a:lnTo>
                  <a:lnTo>
                    <a:pt x="1616" y="661"/>
                  </a:lnTo>
                  <a:lnTo>
                    <a:pt x="1625" y="661"/>
                  </a:lnTo>
                  <a:lnTo>
                    <a:pt x="1625" y="661"/>
                  </a:lnTo>
                  <a:lnTo>
                    <a:pt x="1635" y="658"/>
                  </a:lnTo>
                  <a:lnTo>
                    <a:pt x="1642" y="658"/>
                  </a:lnTo>
                  <a:lnTo>
                    <a:pt x="1647" y="658"/>
                  </a:lnTo>
                  <a:lnTo>
                    <a:pt x="1647" y="658"/>
                  </a:lnTo>
                  <a:lnTo>
                    <a:pt x="1652" y="660"/>
                  </a:lnTo>
                  <a:lnTo>
                    <a:pt x="1656" y="660"/>
                  </a:lnTo>
                  <a:lnTo>
                    <a:pt x="1660" y="660"/>
                  </a:lnTo>
                  <a:lnTo>
                    <a:pt x="1666" y="661"/>
                  </a:lnTo>
                  <a:lnTo>
                    <a:pt x="1666" y="661"/>
                  </a:lnTo>
                  <a:lnTo>
                    <a:pt x="1671" y="664"/>
                  </a:lnTo>
                  <a:lnTo>
                    <a:pt x="1677" y="664"/>
                  </a:lnTo>
                  <a:lnTo>
                    <a:pt x="1681" y="666"/>
                  </a:lnTo>
                  <a:lnTo>
                    <a:pt x="1686" y="667"/>
                  </a:lnTo>
                  <a:lnTo>
                    <a:pt x="1686" y="667"/>
                  </a:lnTo>
                  <a:lnTo>
                    <a:pt x="1689" y="670"/>
                  </a:lnTo>
                  <a:lnTo>
                    <a:pt x="1691" y="673"/>
                  </a:lnTo>
                  <a:lnTo>
                    <a:pt x="1694" y="675"/>
                  </a:lnTo>
                  <a:lnTo>
                    <a:pt x="1696" y="677"/>
                  </a:lnTo>
                  <a:lnTo>
                    <a:pt x="1696" y="680"/>
                  </a:lnTo>
                  <a:lnTo>
                    <a:pt x="1696" y="680"/>
                  </a:lnTo>
                  <a:lnTo>
                    <a:pt x="1696" y="683"/>
                  </a:lnTo>
                  <a:lnTo>
                    <a:pt x="1699" y="684"/>
                  </a:lnTo>
                  <a:lnTo>
                    <a:pt x="1701" y="687"/>
                  </a:lnTo>
                  <a:lnTo>
                    <a:pt x="1703" y="694"/>
                  </a:lnTo>
                  <a:lnTo>
                    <a:pt x="1703" y="694"/>
                  </a:lnTo>
                  <a:lnTo>
                    <a:pt x="1706" y="701"/>
                  </a:lnTo>
                  <a:lnTo>
                    <a:pt x="1708" y="705"/>
                  </a:lnTo>
                  <a:lnTo>
                    <a:pt x="1711" y="710"/>
                  </a:lnTo>
                  <a:lnTo>
                    <a:pt x="1713" y="712"/>
                  </a:lnTo>
                  <a:lnTo>
                    <a:pt x="1713" y="712"/>
                  </a:lnTo>
                  <a:lnTo>
                    <a:pt x="1717" y="724"/>
                  </a:lnTo>
                  <a:lnTo>
                    <a:pt x="1720" y="728"/>
                  </a:lnTo>
                  <a:lnTo>
                    <a:pt x="1721" y="732"/>
                  </a:lnTo>
                  <a:lnTo>
                    <a:pt x="1721" y="732"/>
                  </a:lnTo>
                  <a:lnTo>
                    <a:pt x="1720" y="735"/>
                  </a:lnTo>
                  <a:lnTo>
                    <a:pt x="1720" y="738"/>
                  </a:lnTo>
                  <a:lnTo>
                    <a:pt x="1723" y="740"/>
                  </a:lnTo>
                  <a:lnTo>
                    <a:pt x="1727" y="741"/>
                  </a:lnTo>
                  <a:lnTo>
                    <a:pt x="1727" y="741"/>
                  </a:lnTo>
                  <a:lnTo>
                    <a:pt x="1733" y="742"/>
                  </a:lnTo>
                  <a:lnTo>
                    <a:pt x="1737" y="745"/>
                  </a:lnTo>
                  <a:lnTo>
                    <a:pt x="1740" y="747"/>
                  </a:lnTo>
                  <a:lnTo>
                    <a:pt x="1743" y="747"/>
                  </a:lnTo>
                  <a:lnTo>
                    <a:pt x="1743" y="747"/>
                  </a:lnTo>
                  <a:lnTo>
                    <a:pt x="1745" y="747"/>
                  </a:lnTo>
                  <a:lnTo>
                    <a:pt x="1750" y="748"/>
                  </a:lnTo>
                  <a:lnTo>
                    <a:pt x="1754" y="751"/>
                  </a:lnTo>
                  <a:lnTo>
                    <a:pt x="1758" y="754"/>
                  </a:lnTo>
                  <a:lnTo>
                    <a:pt x="1758" y="754"/>
                  </a:lnTo>
                  <a:lnTo>
                    <a:pt x="1763" y="757"/>
                  </a:lnTo>
                  <a:lnTo>
                    <a:pt x="1767" y="758"/>
                  </a:lnTo>
                  <a:lnTo>
                    <a:pt x="1770" y="759"/>
                  </a:lnTo>
                  <a:lnTo>
                    <a:pt x="1770" y="762"/>
                  </a:lnTo>
                  <a:lnTo>
                    <a:pt x="1770" y="762"/>
                  </a:lnTo>
                  <a:lnTo>
                    <a:pt x="1770" y="765"/>
                  </a:lnTo>
                  <a:lnTo>
                    <a:pt x="1771" y="769"/>
                  </a:lnTo>
                  <a:lnTo>
                    <a:pt x="1772" y="772"/>
                  </a:lnTo>
                  <a:lnTo>
                    <a:pt x="1774" y="775"/>
                  </a:lnTo>
                  <a:lnTo>
                    <a:pt x="1774" y="775"/>
                  </a:lnTo>
                  <a:lnTo>
                    <a:pt x="1774" y="778"/>
                  </a:lnTo>
                  <a:lnTo>
                    <a:pt x="1778" y="781"/>
                  </a:lnTo>
                  <a:lnTo>
                    <a:pt x="1784" y="782"/>
                  </a:lnTo>
                  <a:lnTo>
                    <a:pt x="1790" y="782"/>
                  </a:lnTo>
                  <a:lnTo>
                    <a:pt x="1790" y="782"/>
                  </a:lnTo>
                  <a:lnTo>
                    <a:pt x="1798" y="782"/>
                  </a:lnTo>
                  <a:lnTo>
                    <a:pt x="1801" y="781"/>
                  </a:lnTo>
                  <a:lnTo>
                    <a:pt x="1804" y="778"/>
                  </a:lnTo>
                  <a:lnTo>
                    <a:pt x="1804" y="778"/>
                  </a:lnTo>
                  <a:lnTo>
                    <a:pt x="1807" y="775"/>
                  </a:lnTo>
                  <a:lnTo>
                    <a:pt x="1811" y="774"/>
                  </a:lnTo>
                  <a:lnTo>
                    <a:pt x="1815" y="774"/>
                  </a:lnTo>
                  <a:lnTo>
                    <a:pt x="1819" y="772"/>
                  </a:lnTo>
                  <a:lnTo>
                    <a:pt x="1819" y="772"/>
                  </a:lnTo>
                  <a:lnTo>
                    <a:pt x="1822" y="771"/>
                  </a:lnTo>
                  <a:lnTo>
                    <a:pt x="1827" y="771"/>
                  </a:lnTo>
                  <a:lnTo>
                    <a:pt x="1831" y="771"/>
                  </a:lnTo>
                  <a:lnTo>
                    <a:pt x="1831" y="774"/>
                  </a:lnTo>
                  <a:lnTo>
                    <a:pt x="1832" y="776"/>
                  </a:lnTo>
                  <a:lnTo>
                    <a:pt x="1832" y="776"/>
                  </a:lnTo>
                  <a:lnTo>
                    <a:pt x="1832" y="781"/>
                  </a:lnTo>
                  <a:lnTo>
                    <a:pt x="1834" y="785"/>
                  </a:lnTo>
                  <a:lnTo>
                    <a:pt x="1834" y="786"/>
                  </a:lnTo>
                  <a:lnTo>
                    <a:pt x="1832" y="789"/>
                  </a:lnTo>
                  <a:lnTo>
                    <a:pt x="1832" y="789"/>
                  </a:lnTo>
                  <a:lnTo>
                    <a:pt x="1829" y="792"/>
                  </a:lnTo>
                  <a:lnTo>
                    <a:pt x="1827" y="798"/>
                  </a:lnTo>
                  <a:lnTo>
                    <a:pt x="1824" y="809"/>
                  </a:lnTo>
                  <a:lnTo>
                    <a:pt x="1824" y="809"/>
                  </a:lnTo>
                  <a:lnTo>
                    <a:pt x="1821" y="813"/>
                  </a:lnTo>
                  <a:lnTo>
                    <a:pt x="1818" y="815"/>
                  </a:lnTo>
                  <a:lnTo>
                    <a:pt x="1815" y="818"/>
                  </a:lnTo>
                  <a:lnTo>
                    <a:pt x="1814" y="822"/>
                  </a:lnTo>
                  <a:lnTo>
                    <a:pt x="1814" y="822"/>
                  </a:lnTo>
                  <a:lnTo>
                    <a:pt x="1812" y="825"/>
                  </a:lnTo>
                  <a:lnTo>
                    <a:pt x="1809" y="828"/>
                  </a:lnTo>
                  <a:lnTo>
                    <a:pt x="1808" y="829"/>
                  </a:lnTo>
                  <a:lnTo>
                    <a:pt x="1807" y="832"/>
                  </a:lnTo>
                  <a:lnTo>
                    <a:pt x="1807" y="832"/>
                  </a:lnTo>
                  <a:lnTo>
                    <a:pt x="1807" y="833"/>
                  </a:lnTo>
                  <a:lnTo>
                    <a:pt x="1805" y="835"/>
                  </a:lnTo>
                  <a:lnTo>
                    <a:pt x="1801" y="835"/>
                  </a:lnTo>
                  <a:lnTo>
                    <a:pt x="1797" y="835"/>
                  </a:lnTo>
                  <a:lnTo>
                    <a:pt x="1792" y="832"/>
                  </a:lnTo>
                  <a:lnTo>
                    <a:pt x="1792" y="832"/>
                  </a:lnTo>
                  <a:lnTo>
                    <a:pt x="1791" y="832"/>
                  </a:lnTo>
                  <a:lnTo>
                    <a:pt x="1788" y="832"/>
                  </a:lnTo>
                  <a:lnTo>
                    <a:pt x="1785" y="835"/>
                  </a:lnTo>
                  <a:lnTo>
                    <a:pt x="1782" y="838"/>
                  </a:lnTo>
                  <a:lnTo>
                    <a:pt x="1780" y="839"/>
                  </a:lnTo>
                  <a:lnTo>
                    <a:pt x="1780" y="839"/>
                  </a:lnTo>
                  <a:lnTo>
                    <a:pt x="1777" y="841"/>
                  </a:lnTo>
                  <a:lnTo>
                    <a:pt x="1775" y="843"/>
                  </a:lnTo>
                  <a:lnTo>
                    <a:pt x="1777" y="850"/>
                  </a:lnTo>
                  <a:lnTo>
                    <a:pt x="1777" y="850"/>
                  </a:lnTo>
                  <a:lnTo>
                    <a:pt x="1777" y="856"/>
                  </a:lnTo>
                  <a:lnTo>
                    <a:pt x="1777" y="859"/>
                  </a:lnTo>
                  <a:lnTo>
                    <a:pt x="1778" y="863"/>
                  </a:lnTo>
                  <a:lnTo>
                    <a:pt x="1778" y="863"/>
                  </a:lnTo>
                  <a:lnTo>
                    <a:pt x="1778" y="869"/>
                  </a:lnTo>
                  <a:lnTo>
                    <a:pt x="1778" y="879"/>
                  </a:lnTo>
                  <a:lnTo>
                    <a:pt x="1778" y="879"/>
                  </a:lnTo>
                  <a:lnTo>
                    <a:pt x="1787" y="873"/>
                  </a:lnTo>
                  <a:lnTo>
                    <a:pt x="1792" y="872"/>
                  </a:lnTo>
                  <a:lnTo>
                    <a:pt x="1792" y="872"/>
                  </a:lnTo>
                  <a:lnTo>
                    <a:pt x="1797" y="873"/>
                  </a:lnTo>
                  <a:lnTo>
                    <a:pt x="1801" y="876"/>
                  </a:lnTo>
                  <a:lnTo>
                    <a:pt x="1805" y="880"/>
                  </a:lnTo>
                  <a:lnTo>
                    <a:pt x="1811" y="882"/>
                  </a:lnTo>
                  <a:lnTo>
                    <a:pt x="1811" y="882"/>
                  </a:lnTo>
                  <a:lnTo>
                    <a:pt x="1814" y="880"/>
                  </a:lnTo>
                  <a:lnTo>
                    <a:pt x="1819" y="879"/>
                  </a:lnTo>
                  <a:lnTo>
                    <a:pt x="1831" y="872"/>
                  </a:lnTo>
                  <a:lnTo>
                    <a:pt x="1842" y="863"/>
                  </a:lnTo>
                  <a:lnTo>
                    <a:pt x="1848" y="859"/>
                  </a:lnTo>
                  <a:lnTo>
                    <a:pt x="1848" y="859"/>
                  </a:lnTo>
                  <a:lnTo>
                    <a:pt x="1851" y="853"/>
                  </a:lnTo>
                  <a:lnTo>
                    <a:pt x="1858" y="846"/>
                  </a:lnTo>
                  <a:lnTo>
                    <a:pt x="1873" y="829"/>
                  </a:lnTo>
                  <a:lnTo>
                    <a:pt x="1873" y="829"/>
                  </a:lnTo>
                  <a:lnTo>
                    <a:pt x="1886" y="813"/>
                  </a:lnTo>
                  <a:lnTo>
                    <a:pt x="1892" y="806"/>
                  </a:lnTo>
                  <a:lnTo>
                    <a:pt x="1898" y="798"/>
                  </a:lnTo>
                  <a:lnTo>
                    <a:pt x="1898" y="798"/>
                  </a:lnTo>
                  <a:lnTo>
                    <a:pt x="1901" y="792"/>
                  </a:lnTo>
                  <a:lnTo>
                    <a:pt x="1905" y="786"/>
                  </a:lnTo>
                  <a:lnTo>
                    <a:pt x="1915" y="775"/>
                  </a:lnTo>
                  <a:lnTo>
                    <a:pt x="1915" y="775"/>
                  </a:lnTo>
                  <a:lnTo>
                    <a:pt x="1918" y="769"/>
                  </a:lnTo>
                  <a:lnTo>
                    <a:pt x="1925" y="759"/>
                  </a:lnTo>
                  <a:lnTo>
                    <a:pt x="1925" y="759"/>
                  </a:lnTo>
                  <a:lnTo>
                    <a:pt x="1928" y="748"/>
                  </a:lnTo>
                  <a:lnTo>
                    <a:pt x="1929" y="734"/>
                  </a:lnTo>
                  <a:lnTo>
                    <a:pt x="1930" y="722"/>
                  </a:lnTo>
                  <a:lnTo>
                    <a:pt x="1930" y="717"/>
                  </a:lnTo>
                  <a:lnTo>
                    <a:pt x="1930" y="717"/>
                  </a:lnTo>
                  <a:lnTo>
                    <a:pt x="1932" y="712"/>
                  </a:lnTo>
                  <a:lnTo>
                    <a:pt x="1933" y="710"/>
                  </a:lnTo>
                  <a:lnTo>
                    <a:pt x="1935" y="707"/>
                  </a:lnTo>
                  <a:lnTo>
                    <a:pt x="1935" y="707"/>
                  </a:lnTo>
                  <a:lnTo>
                    <a:pt x="1936" y="701"/>
                  </a:lnTo>
                  <a:lnTo>
                    <a:pt x="1938" y="698"/>
                  </a:lnTo>
                  <a:lnTo>
                    <a:pt x="1940" y="695"/>
                  </a:lnTo>
                  <a:lnTo>
                    <a:pt x="1940" y="695"/>
                  </a:lnTo>
                  <a:lnTo>
                    <a:pt x="1942" y="693"/>
                  </a:lnTo>
                  <a:lnTo>
                    <a:pt x="1943" y="690"/>
                  </a:lnTo>
                  <a:lnTo>
                    <a:pt x="1943" y="684"/>
                  </a:lnTo>
                  <a:lnTo>
                    <a:pt x="1943" y="684"/>
                  </a:lnTo>
                  <a:lnTo>
                    <a:pt x="1942" y="678"/>
                  </a:lnTo>
                  <a:lnTo>
                    <a:pt x="1942" y="673"/>
                  </a:lnTo>
                  <a:lnTo>
                    <a:pt x="1942" y="673"/>
                  </a:lnTo>
                  <a:lnTo>
                    <a:pt x="1940" y="670"/>
                  </a:lnTo>
                  <a:lnTo>
                    <a:pt x="1943" y="668"/>
                  </a:lnTo>
                  <a:lnTo>
                    <a:pt x="1943" y="668"/>
                  </a:lnTo>
                  <a:lnTo>
                    <a:pt x="1945" y="666"/>
                  </a:lnTo>
                  <a:lnTo>
                    <a:pt x="1943" y="664"/>
                  </a:lnTo>
                  <a:lnTo>
                    <a:pt x="1938" y="660"/>
                  </a:lnTo>
                  <a:lnTo>
                    <a:pt x="1938" y="660"/>
                  </a:lnTo>
                  <a:lnTo>
                    <a:pt x="1932" y="657"/>
                  </a:lnTo>
                  <a:lnTo>
                    <a:pt x="1929" y="654"/>
                  </a:lnTo>
                  <a:lnTo>
                    <a:pt x="1928" y="651"/>
                  </a:lnTo>
                  <a:lnTo>
                    <a:pt x="1928" y="651"/>
                  </a:lnTo>
                  <a:lnTo>
                    <a:pt x="1926" y="648"/>
                  </a:lnTo>
                  <a:lnTo>
                    <a:pt x="1923" y="646"/>
                  </a:lnTo>
                  <a:lnTo>
                    <a:pt x="1919" y="643"/>
                  </a:lnTo>
                  <a:lnTo>
                    <a:pt x="1915" y="643"/>
                  </a:lnTo>
                  <a:lnTo>
                    <a:pt x="1915" y="643"/>
                  </a:lnTo>
                  <a:lnTo>
                    <a:pt x="1906" y="641"/>
                  </a:lnTo>
                  <a:lnTo>
                    <a:pt x="1902" y="641"/>
                  </a:lnTo>
                  <a:lnTo>
                    <a:pt x="1902" y="641"/>
                  </a:lnTo>
                  <a:lnTo>
                    <a:pt x="1902" y="643"/>
                  </a:lnTo>
                  <a:lnTo>
                    <a:pt x="1902" y="643"/>
                  </a:lnTo>
                  <a:lnTo>
                    <a:pt x="1902" y="646"/>
                  </a:lnTo>
                  <a:lnTo>
                    <a:pt x="1902" y="647"/>
                  </a:lnTo>
                  <a:lnTo>
                    <a:pt x="1901" y="648"/>
                  </a:lnTo>
                  <a:lnTo>
                    <a:pt x="1899" y="648"/>
                  </a:lnTo>
                  <a:lnTo>
                    <a:pt x="1899" y="648"/>
                  </a:lnTo>
                  <a:lnTo>
                    <a:pt x="1896" y="648"/>
                  </a:lnTo>
                  <a:lnTo>
                    <a:pt x="1895" y="650"/>
                  </a:lnTo>
                  <a:lnTo>
                    <a:pt x="1892" y="654"/>
                  </a:lnTo>
                  <a:lnTo>
                    <a:pt x="1892" y="654"/>
                  </a:lnTo>
                  <a:lnTo>
                    <a:pt x="1888" y="657"/>
                  </a:lnTo>
                  <a:lnTo>
                    <a:pt x="1883" y="658"/>
                  </a:lnTo>
                  <a:lnTo>
                    <a:pt x="1882" y="657"/>
                  </a:lnTo>
                  <a:lnTo>
                    <a:pt x="1882" y="657"/>
                  </a:lnTo>
                  <a:lnTo>
                    <a:pt x="1882" y="656"/>
                  </a:lnTo>
                  <a:lnTo>
                    <a:pt x="1882" y="656"/>
                  </a:lnTo>
                  <a:lnTo>
                    <a:pt x="1885" y="653"/>
                  </a:lnTo>
                  <a:lnTo>
                    <a:pt x="1883" y="650"/>
                  </a:lnTo>
                  <a:lnTo>
                    <a:pt x="1882" y="648"/>
                  </a:lnTo>
                  <a:lnTo>
                    <a:pt x="1882" y="646"/>
                  </a:lnTo>
                  <a:lnTo>
                    <a:pt x="1882" y="646"/>
                  </a:lnTo>
                  <a:lnTo>
                    <a:pt x="1883" y="640"/>
                  </a:lnTo>
                  <a:lnTo>
                    <a:pt x="1883" y="639"/>
                  </a:lnTo>
                  <a:lnTo>
                    <a:pt x="1882" y="640"/>
                  </a:lnTo>
                  <a:lnTo>
                    <a:pt x="1882" y="640"/>
                  </a:lnTo>
                  <a:lnTo>
                    <a:pt x="1878" y="643"/>
                  </a:lnTo>
                  <a:lnTo>
                    <a:pt x="1876" y="646"/>
                  </a:lnTo>
                  <a:lnTo>
                    <a:pt x="1873" y="648"/>
                  </a:lnTo>
                  <a:lnTo>
                    <a:pt x="1872" y="651"/>
                  </a:lnTo>
                  <a:lnTo>
                    <a:pt x="1872" y="651"/>
                  </a:lnTo>
                  <a:lnTo>
                    <a:pt x="1871" y="650"/>
                  </a:lnTo>
                  <a:lnTo>
                    <a:pt x="1869" y="648"/>
                  </a:lnTo>
                  <a:lnTo>
                    <a:pt x="1868" y="644"/>
                  </a:lnTo>
                  <a:lnTo>
                    <a:pt x="1869" y="634"/>
                  </a:lnTo>
                  <a:lnTo>
                    <a:pt x="1869" y="634"/>
                  </a:lnTo>
                  <a:lnTo>
                    <a:pt x="1869" y="633"/>
                  </a:lnTo>
                  <a:lnTo>
                    <a:pt x="1869" y="633"/>
                  </a:lnTo>
                  <a:lnTo>
                    <a:pt x="1865" y="633"/>
                  </a:lnTo>
                  <a:lnTo>
                    <a:pt x="1858" y="634"/>
                  </a:lnTo>
                  <a:lnTo>
                    <a:pt x="1851" y="634"/>
                  </a:lnTo>
                  <a:lnTo>
                    <a:pt x="1851" y="634"/>
                  </a:lnTo>
                  <a:lnTo>
                    <a:pt x="1846" y="633"/>
                  </a:lnTo>
                  <a:lnTo>
                    <a:pt x="1845" y="631"/>
                  </a:lnTo>
                  <a:lnTo>
                    <a:pt x="1845" y="630"/>
                  </a:lnTo>
                  <a:lnTo>
                    <a:pt x="1846" y="626"/>
                  </a:lnTo>
                  <a:lnTo>
                    <a:pt x="1852" y="621"/>
                  </a:lnTo>
                  <a:lnTo>
                    <a:pt x="1852" y="621"/>
                  </a:lnTo>
                  <a:lnTo>
                    <a:pt x="1856" y="619"/>
                  </a:lnTo>
                  <a:lnTo>
                    <a:pt x="1859" y="616"/>
                  </a:lnTo>
                  <a:lnTo>
                    <a:pt x="1861" y="614"/>
                  </a:lnTo>
                  <a:lnTo>
                    <a:pt x="1862" y="611"/>
                  </a:lnTo>
                  <a:lnTo>
                    <a:pt x="1862" y="611"/>
                  </a:lnTo>
                  <a:lnTo>
                    <a:pt x="1872" y="607"/>
                  </a:lnTo>
                  <a:lnTo>
                    <a:pt x="1883" y="600"/>
                  </a:lnTo>
                  <a:lnTo>
                    <a:pt x="1883" y="600"/>
                  </a:lnTo>
                  <a:lnTo>
                    <a:pt x="1886" y="597"/>
                  </a:lnTo>
                  <a:lnTo>
                    <a:pt x="1889" y="594"/>
                  </a:lnTo>
                  <a:lnTo>
                    <a:pt x="1892" y="589"/>
                  </a:lnTo>
                  <a:lnTo>
                    <a:pt x="1892" y="589"/>
                  </a:lnTo>
                  <a:lnTo>
                    <a:pt x="1895" y="584"/>
                  </a:lnTo>
                  <a:lnTo>
                    <a:pt x="1901" y="582"/>
                  </a:lnTo>
                  <a:lnTo>
                    <a:pt x="1915" y="572"/>
                  </a:lnTo>
                  <a:lnTo>
                    <a:pt x="1915" y="572"/>
                  </a:lnTo>
                  <a:lnTo>
                    <a:pt x="1926" y="560"/>
                  </a:lnTo>
                  <a:lnTo>
                    <a:pt x="1933" y="553"/>
                  </a:lnTo>
                  <a:lnTo>
                    <a:pt x="1933" y="553"/>
                  </a:lnTo>
                  <a:lnTo>
                    <a:pt x="1936" y="549"/>
                  </a:lnTo>
                  <a:lnTo>
                    <a:pt x="1942" y="545"/>
                  </a:lnTo>
                  <a:lnTo>
                    <a:pt x="1947" y="542"/>
                  </a:lnTo>
                  <a:lnTo>
                    <a:pt x="1950" y="538"/>
                  </a:lnTo>
                  <a:lnTo>
                    <a:pt x="1950" y="538"/>
                  </a:lnTo>
                  <a:lnTo>
                    <a:pt x="1953" y="535"/>
                  </a:lnTo>
                  <a:lnTo>
                    <a:pt x="1960" y="530"/>
                  </a:lnTo>
                  <a:lnTo>
                    <a:pt x="1970" y="525"/>
                  </a:lnTo>
                  <a:lnTo>
                    <a:pt x="1980" y="522"/>
                  </a:lnTo>
                  <a:lnTo>
                    <a:pt x="1980" y="522"/>
                  </a:lnTo>
                  <a:lnTo>
                    <a:pt x="1990" y="522"/>
                  </a:lnTo>
                  <a:lnTo>
                    <a:pt x="2002" y="522"/>
                  </a:lnTo>
                  <a:lnTo>
                    <a:pt x="2010" y="525"/>
                  </a:lnTo>
                  <a:lnTo>
                    <a:pt x="2016" y="526"/>
                  </a:lnTo>
                  <a:lnTo>
                    <a:pt x="2016" y="526"/>
                  </a:lnTo>
                  <a:lnTo>
                    <a:pt x="2017" y="529"/>
                  </a:lnTo>
                  <a:lnTo>
                    <a:pt x="2020" y="529"/>
                  </a:lnTo>
                  <a:lnTo>
                    <a:pt x="2024" y="526"/>
                  </a:lnTo>
                  <a:lnTo>
                    <a:pt x="2024" y="526"/>
                  </a:lnTo>
                  <a:lnTo>
                    <a:pt x="2026" y="525"/>
                  </a:lnTo>
                  <a:lnTo>
                    <a:pt x="2029" y="525"/>
                  </a:lnTo>
                  <a:lnTo>
                    <a:pt x="2039" y="526"/>
                  </a:lnTo>
                  <a:lnTo>
                    <a:pt x="2039" y="526"/>
                  </a:lnTo>
                  <a:lnTo>
                    <a:pt x="2044" y="526"/>
                  </a:lnTo>
                  <a:lnTo>
                    <a:pt x="2047" y="525"/>
                  </a:lnTo>
                  <a:lnTo>
                    <a:pt x="2050" y="523"/>
                  </a:lnTo>
                  <a:lnTo>
                    <a:pt x="2054" y="525"/>
                  </a:lnTo>
                  <a:lnTo>
                    <a:pt x="2054" y="525"/>
                  </a:lnTo>
                  <a:lnTo>
                    <a:pt x="2058" y="525"/>
                  </a:lnTo>
                  <a:lnTo>
                    <a:pt x="2061" y="525"/>
                  </a:lnTo>
                  <a:lnTo>
                    <a:pt x="2064" y="523"/>
                  </a:lnTo>
                  <a:lnTo>
                    <a:pt x="2067" y="520"/>
                  </a:lnTo>
                  <a:lnTo>
                    <a:pt x="2067" y="520"/>
                  </a:lnTo>
                  <a:lnTo>
                    <a:pt x="2068" y="518"/>
                  </a:lnTo>
                  <a:lnTo>
                    <a:pt x="2071" y="516"/>
                  </a:lnTo>
                  <a:lnTo>
                    <a:pt x="2078" y="516"/>
                  </a:lnTo>
                  <a:lnTo>
                    <a:pt x="2085" y="516"/>
                  </a:lnTo>
                  <a:lnTo>
                    <a:pt x="2090" y="518"/>
                  </a:lnTo>
                  <a:lnTo>
                    <a:pt x="2090" y="518"/>
                  </a:lnTo>
                  <a:lnTo>
                    <a:pt x="2095" y="522"/>
                  </a:lnTo>
                  <a:lnTo>
                    <a:pt x="2098" y="522"/>
                  </a:lnTo>
                  <a:lnTo>
                    <a:pt x="2103" y="520"/>
                  </a:lnTo>
                  <a:lnTo>
                    <a:pt x="2103" y="520"/>
                  </a:lnTo>
                  <a:lnTo>
                    <a:pt x="2104" y="519"/>
                  </a:lnTo>
                  <a:lnTo>
                    <a:pt x="2105" y="519"/>
                  </a:lnTo>
                  <a:lnTo>
                    <a:pt x="2107" y="522"/>
                  </a:lnTo>
                  <a:lnTo>
                    <a:pt x="2110" y="525"/>
                  </a:lnTo>
                  <a:lnTo>
                    <a:pt x="2112" y="526"/>
                  </a:lnTo>
                  <a:lnTo>
                    <a:pt x="2112" y="526"/>
                  </a:lnTo>
                  <a:lnTo>
                    <a:pt x="2115" y="528"/>
                  </a:lnTo>
                  <a:lnTo>
                    <a:pt x="2115" y="529"/>
                  </a:lnTo>
                  <a:lnTo>
                    <a:pt x="2114" y="530"/>
                  </a:lnTo>
                  <a:lnTo>
                    <a:pt x="2110" y="530"/>
                  </a:lnTo>
                  <a:lnTo>
                    <a:pt x="2110" y="530"/>
                  </a:lnTo>
                  <a:lnTo>
                    <a:pt x="2107" y="530"/>
                  </a:lnTo>
                  <a:lnTo>
                    <a:pt x="2104" y="532"/>
                  </a:lnTo>
                  <a:lnTo>
                    <a:pt x="2103" y="535"/>
                  </a:lnTo>
                  <a:lnTo>
                    <a:pt x="2105" y="536"/>
                  </a:lnTo>
                  <a:lnTo>
                    <a:pt x="2105" y="536"/>
                  </a:lnTo>
                  <a:lnTo>
                    <a:pt x="2110" y="538"/>
                  </a:lnTo>
                  <a:lnTo>
                    <a:pt x="2114" y="536"/>
                  </a:lnTo>
                  <a:lnTo>
                    <a:pt x="2118" y="535"/>
                  </a:lnTo>
                  <a:lnTo>
                    <a:pt x="2121" y="533"/>
                  </a:lnTo>
                  <a:lnTo>
                    <a:pt x="2121" y="533"/>
                  </a:lnTo>
                  <a:lnTo>
                    <a:pt x="2128" y="535"/>
                  </a:lnTo>
                  <a:lnTo>
                    <a:pt x="2134" y="533"/>
                  </a:lnTo>
                  <a:lnTo>
                    <a:pt x="2138" y="530"/>
                  </a:lnTo>
                  <a:lnTo>
                    <a:pt x="2138" y="530"/>
                  </a:lnTo>
                  <a:lnTo>
                    <a:pt x="2141" y="530"/>
                  </a:lnTo>
                  <a:lnTo>
                    <a:pt x="2144" y="530"/>
                  </a:lnTo>
                  <a:lnTo>
                    <a:pt x="2147" y="532"/>
                  </a:lnTo>
                  <a:lnTo>
                    <a:pt x="2149" y="530"/>
                  </a:lnTo>
                  <a:lnTo>
                    <a:pt x="2149" y="530"/>
                  </a:lnTo>
                  <a:lnTo>
                    <a:pt x="2152" y="529"/>
                  </a:lnTo>
                  <a:lnTo>
                    <a:pt x="2158" y="528"/>
                  </a:lnTo>
                  <a:lnTo>
                    <a:pt x="2167" y="526"/>
                  </a:lnTo>
                  <a:lnTo>
                    <a:pt x="2167" y="526"/>
                  </a:lnTo>
                  <a:lnTo>
                    <a:pt x="2168" y="526"/>
                  </a:lnTo>
                  <a:lnTo>
                    <a:pt x="2167" y="525"/>
                  </a:lnTo>
                  <a:lnTo>
                    <a:pt x="2164" y="522"/>
                  </a:lnTo>
                  <a:lnTo>
                    <a:pt x="2159" y="522"/>
                  </a:lnTo>
                  <a:lnTo>
                    <a:pt x="2159" y="522"/>
                  </a:lnTo>
                  <a:lnTo>
                    <a:pt x="2155" y="520"/>
                  </a:lnTo>
                  <a:lnTo>
                    <a:pt x="2154" y="519"/>
                  </a:lnTo>
                  <a:lnTo>
                    <a:pt x="2155" y="515"/>
                  </a:lnTo>
                  <a:lnTo>
                    <a:pt x="2158" y="508"/>
                  </a:lnTo>
                  <a:lnTo>
                    <a:pt x="2158" y="508"/>
                  </a:lnTo>
                  <a:lnTo>
                    <a:pt x="2164" y="502"/>
                  </a:lnTo>
                  <a:lnTo>
                    <a:pt x="2169" y="496"/>
                  </a:lnTo>
                  <a:lnTo>
                    <a:pt x="2182" y="488"/>
                  </a:lnTo>
                  <a:lnTo>
                    <a:pt x="2182" y="488"/>
                  </a:lnTo>
                  <a:lnTo>
                    <a:pt x="2186" y="485"/>
                  </a:lnTo>
                  <a:lnTo>
                    <a:pt x="2191" y="483"/>
                  </a:lnTo>
                  <a:lnTo>
                    <a:pt x="2192" y="482"/>
                  </a:lnTo>
                  <a:lnTo>
                    <a:pt x="2194" y="481"/>
                  </a:lnTo>
                  <a:lnTo>
                    <a:pt x="2194" y="481"/>
                  </a:lnTo>
                  <a:lnTo>
                    <a:pt x="2194" y="476"/>
                  </a:lnTo>
                  <a:lnTo>
                    <a:pt x="2196" y="472"/>
                  </a:lnTo>
                  <a:lnTo>
                    <a:pt x="2199" y="468"/>
                  </a:lnTo>
                  <a:lnTo>
                    <a:pt x="2202" y="466"/>
                  </a:lnTo>
                  <a:lnTo>
                    <a:pt x="2202" y="466"/>
                  </a:lnTo>
                  <a:lnTo>
                    <a:pt x="2215" y="466"/>
                  </a:lnTo>
                  <a:lnTo>
                    <a:pt x="2222" y="465"/>
                  </a:lnTo>
                  <a:lnTo>
                    <a:pt x="2229" y="464"/>
                  </a:lnTo>
                  <a:lnTo>
                    <a:pt x="2229" y="464"/>
                  </a:lnTo>
                  <a:lnTo>
                    <a:pt x="2233" y="462"/>
                  </a:lnTo>
                  <a:lnTo>
                    <a:pt x="2236" y="464"/>
                  </a:lnTo>
                  <a:lnTo>
                    <a:pt x="2238" y="466"/>
                  </a:lnTo>
                  <a:lnTo>
                    <a:pt x="2239" y="468"/>
                  </a:lnTo>
                  <a:lnTo>
                    <a:pt x="2239" y="468"/>
                  </a:lnTo>
                  <a:lnTo>
                    <a:pt x="2242" y="468"/>
                  </a:lnTo>
                  <a:lnTo>
                    <a:pt x="2245" y="465"/>
                  </a:lnTo>
                  <a:lnTo>
                    <a:pt x="2248" y="464"/>
                  </a:lnTo>
                  <a:lnTo>
                    <a:pt x="2250" y="464"/>
                  </a:lnTo>
                  <a:lnTo>
                    <a:pt x="2250" y="464"/>
                  </a:lnTo>
                  <a:lnTo>
                    <a:pt x="2252" y="465"/>
                  </a:lnTo>
                  <a:lnTo>
                    <a:pt x="2252" y="466"/>
                  </a:lnTo>
                  <a:lnTo>
                    <a:pt x="2249" y="469"/>
                  </a:lnTo>
                  <a:lnTo>
                    <a:pt x="2246" y="473"/>
                  </a:lnTo>
                  <a:lnTo>
                    <a:pt x="2243" y="478"/>
                  </a:lnTo>
                  <a:lnTo>
                    <a:pt x="2243" y="478"/>
                  </a:lnTo>
                  <a:lnTo>
                    <a:pt x="2243" y="482"/>
                  </a:lnTo>
                  <a:lnTo>
                    <a:pt x="2245" y="483"/>
                  </a:lnTo>
                  <a:lnTo>
                    <a:pt x="2249" y="483"/>
                  </a:lnTo>
                  <a:lnTo>
                    <a:pt x="2252" y="485"/>
                  </a:lnTo>
                  <a:lnTo>
                    <a:pt x="2252" y="485"/>
                  </a:lnTo>
                  <a:lnTo>
                    <a:pt x="2253" y="485"/>
                  </a:lnTo>
                  <a:lnTo>
                    <a:pt x="2253" y="486"/>
                  </a:lnTo>
                  <a:lnTo>
                    <a:pt x="2250" y="488"/>
                  </a:lnTo>
                  <a:lnTo>
                    <a:pt x="2249" y="489"/>
                  </a:lnTo>
                  <a:lnTo>
                    <a:pt x="2248" y="491"/>
                  </a:lnTo>
                  <a:lnTo>
                    <a:pt x="2248" y="491"/>
                  </a:lnTo>
                  <a:lnTo>
                    <a:pt x="2249" y="492"/>
                  </a:lnTo>
                  <a:lnTo>
                    <a:pt x="2253" y="492"/>
                  </a:lnTo>
                  <a:lnTo>
                    <a:pt x="2260" y="489"/>
                  </a:lnTo>
                  <a:lnTo>
                    <a:pt x="2268" y="482"/>
                  </a:lnTo>
                  <a:lnTo>
                    <a:pt x="2268" y="482"/>
                  </a:lnTo>
                  <a:lnTo>
                    <a:pt x="2275" y="476"/>
                  </a:lnTo>
                  <a:lnTo>
                    <a:pt x="2282" y="472"/>
                  </a:lnTo>
                  <a:lnTo>
                    <a:pt x="2287" y="471"/>
                  </a:lnTo>
                  <a:lnTo>
                    <a:pt x="2293" y="471"/>
                  </a:lnTo>
                  <a:lnTo>
                    <a:pt x="2293" y="471"/>
                  </a:lnTo>
                  <a:lnTo>
                    <a:pt x="2297" y="469"/>
                  </a:lnTo>
                  <a:lnTo>
                    <a:pt x="2297" y="466"/>
                  </a:lnTo>
                  <a:lnTo>
                    <a:pt x="2297" y="455"/>
                  </a:lnTo>
                  <a:lnTo>
                    <a:pt x="2297" y="455"/>
                  </a:lnTo>
                  <a:lnTo>
                    <a:pt x="2297" y="451"/>
                  </a:lnTo>
                  <a:lnTo>
                    <a:pt x="2300" y="448"/>
                  </a:lnTo>
                  <a:lnTo>
                    <a:pt x="2305" y="446"/>
                  </a:lnTo>
                  <a:lnTo>
                    <a:pt x="2309" y="445"/>
                  </a:lnTo>
                  <a:lnTo>
                    <a:pt x="2317" y="444"/>
                  </a:lnTo>
                  <a:lnTo>
                    <a:pt x="2324" y="445"/>
                  </a:lnTo>
                  <a:lnTo>
                    <a:pt x="2324" y="445"/>
                  </a:lnTo>
                  <a:lnTo>
                    <a:pt x="2329" y="446"/>
                  </a:lnTo>
                  <a:lnTo>
                    <a:pt x="2329" y="448"/>
                  </a:lnTo>
                  <a:lnTo>
                    <a:pt x="2327" y="449"/>
                  </a:lnTo>
                  <a:lnTo>
                    <a:pt x="2324" y="448"/>
                  </a:lnTo>
                  <a:lnTo>
                    <a:pt x="2324" y="448"/>
                  </a:lnTo>
                  <a:lnTo>
                    <a:pt x="2320" y="448"/>
                  </a:lnTo>
                  <a:lnTo>
                    <a:pt x="2316" y="451"/>
                  </a:lnTo>
                  <a:lnTo>
                    <a:pt x="2313" y="455"/>
                  </a:lnTo>
                  <a:lnTo>
                    <a:pt x="2312" y="461"/>
                  </a:lnTo>
                  <a:lnTo>
                    <a:pt x="2312" y="461"/>
                  </a:lnTo>
                  <a:lnTo>
                    <a:pt x="2312" y="466"/>
                  </a:lnTo>
                  <a:lnTo>
                    <a:pt x="2310" y="469"/>
                  </a:lnTo>
                  <a:lnTo>
                    <a:pt x="2309" y="472"/>
                  </a:lnTo>
                  <a:lnTo>
                    <a:pt x="2310" y="475"/>
                  </a:lnTo>
                  <a:lnTo>
                    <a:pt x="2310" y="475"/>
                  </a:lnTo>
                  <a:lnTo>
                    <a:pt x="2310" y="476"/>
                  </a:lnTo>
                  <a:lnTo>
                    <a:pt x="2309" y="478"/>
                  </a:lnTo>
                  <a:lnTo>
                    <a:pt x="2306" y="479"/>
                  </a:lnTo>
                  <a:lnTo>
                    <a:pt x="2305" y="482"/>
                  </a:lnTo>
                  <a:lnTo>
                    <a:pt x="2305" y="482"/>
                  </a:lnTo>
                  <a:lnTo>
                    <a:pt x="2305" y="486"/>
                  </a:lnTo>
                  <a:lnTo>
                    <a:pt x="2303" y="488"/>
                  </a:lnTo>
                  <a:lnTo>
                    <a:pt x="2300" y="489"/>
                  </a:lnTo>
                  <a:lnTo>
                    <a:pt x="2300" y="489"/>
                  </a:lnTo>
                  <a:lnTo>
                    <a:pt x="2287" y="492"/>
                  </a:lnTo>
                  <a:lnTo>
                    <a:pt x="2282" y="495"/>
                  </a:lnTo>
                  <a:lnTo>
                    <a:pt x="2280" y="496"/>
                  </a:lnTo>
                  <a:lnTo>
                    <a:pt x="2279" y="498"/>
                  </a:lnTo>
                  <a:lnTo>
                    <a:pt x="2279" y="498"/>
                  </a:lnTo>
                  <a:lnTo>
                    <a:pt x="2278" y="502"/>
                  </a:lnTo>
                  <a:lnTo>
                    <a:pt x="2273" y="505"/>
                  </a:lnTo>
                  <a:lnTo>
                    <a:pt x="2269" y="508"/>
                  </a:lnTo>
                  <a:lnTo>
                    <a:pt x="2266" y="512"/>
                  </a:lnTo>
                  <a:lnTo>
                    <a:pt x="2266" y="512"/>
                  </a:lnTo>
                  <a:lnTo>
                    <a:pt x="2260" y="518"/>
                  </a:lnTo>
                  <a:lnTo>
                    <a:pt x="2253" y="523"/>
                  </a:lnTo>
                  <a:lnTo>
                    <a:pt x="2245" y="530"/>
                  </a:lnTo>
                  <a:lnTo>
                    <a:pt x="2241" y="535"/>
                  </a:lnTo>
                  <a:lnTo>
                    <a:pt x="2236" y="540"/>
                  </a:lnTo>
                  <a:lnTo>
                    <a:pt x="2236" y="540"/>
                  </a:lnTo>
                  <a:lnTo>
                    <a:pt x="2232" y="545"/>
                  </a:lnTo>
                  <a:lnTo>
                    <a:pt x="2228" y="549"/>
                  </a:lnTo>
                  <a:lnTo>
                    <a:pt x="2219" y="553"/>
                  </a:lnTo>
                  <a:lnTo>
                    <a:pt x="2212" y="556"/>
                  </a:lnTo>
                  <a:lnTo>
                    <a:pt x="2211" y="557"/>
                  </a:lnTo>
                  <a:lnTo>
                    <a:pt x="2211" y="557"/>
                  </a:lnTo>
                  <a:lnTo>
                    <a:pt x="2211" y="557"/>
                  </a:lnTo>
                  <a:lnTo>
                    <a:pt x="2208" y="559"/>
                  </a:lnTo>
                  <a:lnTo>
                    <a:pt x="2204" y="560"/>
                  </a:lnTo>
                  <a:lnTo>
                    <a:pt x="2195" y="560"/>
                  </a:lnTo>
                  <a:lnTo>
                    <a:pt x="2195" y="560"/>
                  </a:lnTo>
                  <a:lnTo>
                    <a:pt x="2194" y="562"/>
                  </a:lnTo>
                  <a:lnTo>
                    <a:pt x="2194" y="563"/>
                  </a:lnTo>
                  <a:lnTo>
                    <a:pt x="2194" y="567"/>
                  </a:lnTo>
                  <a:lnTo>
                    <a:pt x="2194" y="573"/>
                  </a:lnTo>
                  <a:lnTo>
                    <a:pt x="2192" y="577"/>
                  </a:lnTo>
                  <a:lnTo>
                    <a:pt x="2189" y="580"/>
                  </a:lnTo>
                  <a:lnTo>
                    <a:pt x="2189" y="580"/>
                  </a:lnTo>
                  <a:lnTo>
                    <a:pt x="2184" y="589"/>
                  </a:lnTo>
                  <a:lnTo>
                    <a:pt x="2179" y="597"/>
                  </a:lnTo>
                  <a:lnTo>
                    <a:pt x="2175" y="607"/>
                  </a:lnTo>
                  <a:lnTo>
                    <a:pt x="2175" y="617"/>
                  </a:lnTo>
                  <a:lnTo>
                    <a:pt x="2175" y="617"/>
                  </a:lnTo>
                  <a:lnTo>
                    <a:pt x="2178" y="648"/>
                  </a:lnTo>
                  <a:lnTo>
                    <a:pt x="2181" y="666"/>
                  </a:lnTo>
                  <a:lnTo>
                    <a:pt x="2184" y="677"/>
                  </a:lnTo>
                  <a:lnTo>
                    <a:pt x="2184" y="677"/>
                  </a:lnTo>
                  <a:lnTo>
                    <a:pt x="2185" y="683"/>
                  </a:lnTo>
                  <a:lnTo>
                    <a:pt x="2186" y="691"/>
                  </a:lnTo>
                  <a:lnTo>
                    <a:pt x="2186" y="698"/>
                  </a:lnTo>
                  <a:lnTo>
                    <a:pt x="2189" y="704"/>
                  </a:lnTo>
                  <a:lnTo>
                    <a:pt x="2189" y="704"/>
                  </a:lnTo>
                  <a:lnTo>
                    <a:pt x="2191" y="707"/>
                  </a:lnTo>
                  <a:lnTo>
                    <a:pt x="2191" y="710"/>
                  </a:lnTo>
                  <a:lnTo>
                    <a:pt x="2192" y="712"/>
                  </a:lnTo>
                  <a:lnTo>
                    <a:pt x="2194" y="715"/>
                  </a:lnTo>
                  <a:lnTo>
                    <a:pt x="2194" y="715"/>
                  </a:lnTo>
                  <a:lnTo>
                    <a:pt x="2194" y="715"/>
                  </a:lnTo>
                  <a:lnTo>
                    <a:pt x="2195" y="714"/>
                  </a:lnTo>
                  <a:lnTo>
                    <a:pt x="2199" y="711"/>
                  </a:lnTo>
                  <a:lnTo>
                    <a:pt x="2209" y="701"/>
                  </a:lnTo>
                  <a:lnTo>
                    <a:pt x="2209" y="701"/>
                  </a:lnTo>
                  <a:lnTo>
                    <a:pt x="2213" y="698"/>
                  </a:lnTo>
                  <a:lnTo>
                    <a:pt x="2215" y="695"/>
                  </a:lnTo>
                  <a:lnTo>
                    <a:pt x="2216" y="694"/>
                  </a:lnTo>
                  <a:lnTo>
                    <a:pt x="2218" y="691"/>
                  </a:lnTo>
                  <a:lnTo>
                    <a:pt x="2218" y="691"/>
                  </a:lnTo>
                  <a:lnTo>
                    <a:pt x="2219" y="688"/>
                  </a:lnTo>
                  <a:lnTo>
                    <a:pt x="2221" y="684"/>
                  </a:lnTo>
                  <a:lnTo>
                    <a:pt x="2222" y="675"/>
                  </a:lnTo>
                  <a:lnTo>
                    <a:pt x="2222" y="675"/>
                  </a:lnTo>
                  <a:lnTo>
                    <a:pt x="2223" y="673"/>
                  </a:lnTo>
                  <a:lnTo>
                    <a:pt x="2226" y="671"/>
                  </a:lnTo>
                  <a:lnTo>
                    <a:pt x="2229" y="670"/>
                  </a:lnTo>
                  <a:lnTo>
                    <a:pt x="2232" y="668"/>
                  </a:lnTo>
                  <a:lnTo>
                    <a:pt x="2232" y="668"/>
                  </a:lnTo>
                  <a:lnTo>
                    <a:pt x="2235" y="667"/>
                  </a:lnTo>
                  <a:lnTo>
                    <a:pt x="2238" y="666"/>
                  </a:lnTo>
                  <a:lnTo>
                    <a:pt x="2245" y="666"/>
                  </a:lnTo>
                  <a:lnTo>
                    <a:pt x="2245" y="666"/>
                  </a:lnTo>
                  <a:lnTo>
                    <a:pt x="2245" y="664"/>
                  </a:lnTo>
                  <a:lnTo>
                    <a:pt x="2245" y="660"/>
                  </a:lnTo>
                  <a:lnTo>
                    <a:pt x="2243" y="651"/>
                  </a:lnTo>
                  <a:lnTo>
                    <a:pt x="2243" y="651"/>
                  </a:lnTo>
                  <a:lnTo>
                    <a:pt x="2243" y="650"/>
                  </a:lnTo>
                  <a:lnTo>
                    <a:pt x="2243" y="648"/>
                  </a:lnTo>
                  <a:lnTo>
                    <a:pt x="2248" y="644"/>
                  </a:lnTo>
                  <a:lnTo>
                    <a:pt x="2258" y="637"/>
                  </a:lnTo>
                  <a:lnTo>
                    <a:pt x="2258" y="637"/>
                  </a:lnTo>
                  <a:lnTo>
                    <a:pt x="2263" y="636"/>
                  </a:lnTo>
                  <a:lnTo>
                    <a:pt x="2268" y="636"/>
                  </a:lnTo>
                  <a:lnTo>
                    <a:pt x="2272" y="636"/>
                  </a:lnTo>
                  <a:lnTo>
                    <a:pt x="2275" y="636"/>
                  </a:lnTo>
                  <a:lnTo>
                    <a:pt x="2278" y="634"/>
                  </a:lnTo>
                  <a:lnTo>
                    <a:pt x="2278" y="634"/>
                  </a:lnTo>
                  <a:lnTo>
                    <a:pt x="2279" y="631"/>
                  </a:lnTo>
                  <a:lnTo>
                    <a:pt x="2280" y="630"/>
                  </a:lnTo>
                  <a:lnTo>
                    <a:pt x="2279" y="624"/>
                  </a:lnTo>
                  <a:lnTo>
                    <a:pt x="2276" y="621"/>
                  </a:lnTo>
                  <a:lnTo>
                    <a:pt x="2275" y="619"/>
                  </a:lnTo>
                  <a:lnTo>
                    <a:pt x="2275" y="619"/>
                  </a:lnTo>
                  <a:lnTo>
                    <a:pt x="2275" y="616"/>
                  </a:lnTo>
                  <a:lnTo>
                    <a:pt x="2275" y="614"/>
                  </a:lnTo>
                  <a:lnTo>
                    <a:pt x="2278" y="607"/>
                  </a:lnTo>
                  <a:lnTo>
                    <a:pt x="2282" y="602"/>
                  </a:lnTo>
                  <a:lnTo>
                    <a:pt x="2286" y="599"/>
                  </a:lnTo>
                  <a:lnTo>
                    <a:pt x="2286" y="599"/>
                  </a:lnTo>
                  <a:lnTo>
                    <a:pt x="2289" y="599"/>
                  </a:lnTo>
                  <a:lnTo>
                    <a:pt x="2292" y="599"/>
                  </a:lnTo>
                  <a:lnTo>
                    <a:pt x="2295" y="600"/>
                  </a:lnTo>
                  <a:lnTo>
                    <a:pt x="2299" y="597"/>
                  </a:lnTo>
                  <a:lnTo>
                    <a:pt x="2299" y="597"/>
                  </a:lnTo>
                  <a:lnTo>
                    <a:pt x="2299" y="596"/>
                  </a:lnTo>
                  <a:lnTo>
                    <a:pt x="2299" y="594"/>
                  </a:lnTo>
                  <a:lnTo>
                    <a:pt x="2297" y="590"/>
                  </a:lnTo>
                  <a:lnTo>
                    <a:pt x="2293" y="589"/>
                  </a:lnTo>
                  <a:lnTo>
                    <a:pt x="2290" y="587"/>
                  </a:lnTo>
                  <a:lnTo>
                    <a:pt x="2290" y="587"/>
                  </a:lnTo>
                  <a:lnTo>
                    <a:pt x="2289" y="587"/>
                  </a:lnTo>
                  <a:lnTo>
                    <a:pt x="2289" y="586"/>
                  </a:lnTo>
                  <a:lnTo>
                    <a:pt x="2287" y="580"/>
                  </a:lnTo>
                  <a:lnTo>
                    <a:pt x="2290" y="574"/>
                  </a:lnTo>
                  <a:lnTo>
                    <a:pt x="2292" y="572"/>
                  </a:lnTo>
                  <a:lnTo>
                    <a:pt x="2295" y="569"/>
                  </a:lnTo>
                  <a:lnTo>
                    <a:pt x="2295" y="569"/>
                  </a:lnTo>
                  <a:lnTo>
                    <a:pt x="2297" y="566"/>
                  </a:lnTo>
                  <a:lnTo>
                    <a:pt x="2299" y="563"/>
                  </a:lnTo>
                  <a:lnTo>
                    <a:pt x="2297" y="562"/>
                  </a:lnTo>
                  <a:lnTo>
                    <a:pt x="2293" y="560"/>
                  </a:lnTo>
                  <a:lnTo>
                    <a:pt x="2293" y="560"/>
                  </a:lnTo>
                  <a:lnTo>
                    <a:pt x="2290" y="560"/>
                  </a:lnTo>
                  <a:lnTo>
                    <a:pt x="2287" y="560"/>
                  </a:lnTo>
                  <a:lnTo>
                    <a:pt x="2283" y="562"/>
                  </a:lnTo>
                  <a:lnTo>
                    <a:pt x="2283" y="562"/>
                  </a:lnTo>
                  <a:lnTo>
                    <a:pt x="2280" y="560"/>
                  </a:lnTo>
                  <a:lnTo>
                    <a:pt x="2279" y="556"/>
                  </a:lnTo>
                  <a:lnTo>
                    <a:pt x="2279" y="550"/>
                  </a:lnTo>
                  <a:lnTo>
                    <a:pt x="2282" y="545"/>
                  </a:lnTo>
                  <a:lnTo>
                    <a:pt x="2282" y="545"/>
                  </a:lnTo>
                  <a:lnTo>
                    <a:pt x="2286" y="540"/>
                  </a:lnTo>
                  <a:lnTo>
                    <a:pt x="2290" y="538"/>
                  </a:lnTo>
                  <a:lnTo>
                    <a:pt x="2293" y="535"/>
                  </a:lnTo>
                  <a:lnTo>
                    <a:pt x="2295" y="530"/>
                  </a:lnTo>
                  <a:lnTo>
                    <a:pt x="2295" y="530"/>
                  </a:lnTo>
                  <a:lnTo>
                    <a:pt x="2297" y="525"/>
                  </a:lnTo>
                  <a:lnTo>
                    <a:pt x="2300" y="519"/>
                  </a:lnTo>
                  <a:lnTo>
                    <a:pt x="2307" y="510"/>
                  </a:lnTo>
                  <a:lnTo>
                    <a:pt x="2307" y="510"/>
                  </a:lnTo>
                  <a:lnTo>
                    <a:pt x="2310" y="509"/>
                  </a:lnTo>
                  <a:lnTo>
                    <a:pt x="2313" y="509"/>
                  </a:lnTo>
                  <a:lnTo>
                    <a:pt x="2322" y="509"/>
                  </a:lnTo>
                  <a:lnTo>
                    <a:pt x="2322" y="509"/>
                  </a:lnTo>
                  <a:lnTo>
                    <a:pt x="2323" y="510"/>
                  </a:lnTo>
                  <a:lnTo>
                    <a:pt x="2323" y="512"/>
                  </a:lnTo>
                  <a:lnTo>
                    <a:pt x="2324" y="513"/>
                  </a:lnTo>
                  <a:lnTo>
                    <a:pt x="2327" y="512"/>
                  </a:lnTo>
                  <a:lnTo>
                    <a:pt x="2327" y="512"/>
                  </a:lnTo>
                  <a:lnTo>
                    <a:pt x="2334" y="503"/>
                  </a:lnTo>
                  <a:lnTo>
                    <a:pt x="2339" y="499"/>
                  </a:lnTo>
                  <a:lnTo>
                    <a:pt x="2343" y="498"/>
                  </a:lnTo>
                  <a:lnTo>
                    <a:pt x="2343" y="498"/>
                  </a:lnTo>
                  <a:lnTo>
                    <a:pt x="2344" y="498"/>
                  </a:lnTo>
                  <a:lnTo>
                    <a:pt x="2346" y="499"/>
                  </a:lnTo>
                  <a:lnTo>
                    <a:pt x="2346" y="502"/>
                  </a:lnTo>
                  <a:lnTo>
                    <a:pt x="2346" y="506"/>
                  </a:lnTo>
                  <a:lnTo>
                    <a:pt x="2347" y="510"/>
                  </a:lnTo>
                  <a:lnTo>
                    <a:pt x="2347" y="510"/>
                  </a:lnTo>
                  <a:lnTo>
                    <a:pt x="2349" y="513"/>
                  </a:lnTo>
                  <a:lnTo>
                    <a:pt x="2350" y="512"/>
                  </a:lnTo>
                  <a:lnTo>
                    <a:pt x="2361" y="502"/>
                  </a:lnTo>
                  <a:lnTo>
                    <a:pt x="2361" y="502"/>
                  </a:lnTo>
                  <a:lnTo>
                    <a:pt x="2366" y="501"/>
                  </a:lnTo>
                  <a:lnTo>
                    <a:pt x="2371" y="499"/>
                  </a:lnTo>
                  <a:lnTo>
                    <a:pt x="2383" y="498"/>
                  </a:lnTo>
                  <a:lnTo>
                    <a:pt x="2394" y="498"/>
                  </a:lnTo>
                  <a:lnTo>
                    <a:pt x="2401" y="499"/>
                  </a:lnTo>
                  <a:lnTo>
                    <a:pt x="2401" y="499"/>
                  </a:lnTo>
                  <a:lnTo>
                    <a:pt x="2406" y="502"/>
                  </a:lnTo>
                  <a:lnTo>
                    <a:pt x="2408" y="506"/>
                  </a:lnTo>
                  <a:lnTo>
                    <a:pt x="2411" y="509"/>
                  </a:lnTo>
                  <a:lnTo>
                    <a:pt x="2414" y="509"/>
                  </a:lnTo>
                  <a:lnTo>
                    <a:pt x="2414" y="509"/>
                  </a:lnTo>
                  <a:lnTo>
                    <a:pt x="2415" y="508"/>
                  </a:lnTo>
                  <a:lnTo>
                    <a:pt x="2417" y="505"/>
                  </a:lnTo>
                  <a:lnTo>
                    <a:pt x="2417" y="502"/>
                  </a:lnTo>
                  <a:lnTo>
                    <a:pt x="2420" y="501"/>
                  </a:lnTo>
                  <a:lnTo>
                    <a:pt x="2420" y="501"/>
                  </a:lnTo>
                  <a:lnTo>
                    <a:pt x="2431" y="495"/>
                  </a:lnTo>
                  <a:lnTo>
                    <a:pt x="2444" y="488"/>
                  </a:lnTo>
                  <a:lnTo>
                    <a:pt x="2444" y="488"/>
                  </a:lnTo>
                  <a:lnTo>
                    <a:pt x="2450" y="483"/>
                  </a:lnTo>
                  <a:lnTo>
                    <a:pt x="2452" y="481"/>
                  </a:lnTo>
                  <a:lnTo>
                    <a:pt x="2452" y="481"/>
                  </a:lnTo>
                  <a:lnTo>
                    <a:pt x="2455" y="478"/>
                  </a:lnTo>
                  <a:lnTo>
                    <a:pt x="2458" y="476"/>
                  </a:lnTo>
                  <a:lnTo>
                    <a:pt x="2461" y="476"/>
                  </a:lnTo>
                  <a:lnTo>
                    <a:pt x="2462" y="475"/>
                  </a:lnTo>
                  <a:lnTo>
                    <a:pt x="2462" y="475"/>
                  </a:lnTo>
                  <a:lnTo>
                    <a:pt x="2465" y="472"/>
                  </a:lnTo>
                  <a:lnTo>
                    <a:pt x="2471" y="468"/>
                  </a:lnTo>
                  <a:lnTo>
                    <a:pt x="2478" y="465"/>
                  </a:lnTo>
                  <a:lnTo>
                    <a:pt x="2489" y="462"/>
                  </a:lnTo>
                  <a:lnTo>
                    <a:pt x="2489" y="462"/>
                  </a:lnTo>
                  <a:lnTo>
                    <a:pt x="2501" y="459"/>
                  </a:lnTo>
                  <a:lnTo>
                    <a:pt x="2512" y="454"/>
                  </a:lnTo>
                  <a:lnTo>
                    <a:pt x="2519" y="449"/>
                  </a:lnTo>
                  <a:lnTo>
                    <a:pt x="2522" y="448"/>
                  </a:lnTo>
                  <a:lnTo>
                    <a:pt x="2522" y="446"/>
                  </a:lnTo>
                  <a:lnTo>
                    <a:pt x="2522" y="446"/>
                  </a:lnTo>
                  <a:lnTo>
                    <a:pt x="2524" y="444"/>
                  </a:lnTo>
                  <a:lnTo>
                    <a:pt x="2525" y="444"/>
                  </a:lnTo>
                  <a:lnTo>
                    <a:pt x="2528" y="444"/>
                  </a:lnTo>
                  <a:lnTo>
                    <a:pt x="2529" y="445"/>
                  </a:lnTo>
                  <a:lnTo>
                    <a:pt x="2529" y="445"/>
                  </a:lnTo>
                  <a:lnTo>
                    <a:pt x="2531" y="446"/>
                  </a:lnTo>
                  <a:lnTo>
                    <a:pt x="2534" y="446"/>
                  </a:lnTo>
                  <a:lnTo>
                    <a:pt x="2544" y="448"/>
                  </a:lnTo>
                  <a:lnTo>
                    <a:pt x="2544" y="448"/>
                  </a:lnTo>
                  <a:lnTo>
                    <a:pt x="2552" y="451"/>
                  </a:lnTo>
                  <a:lnTo>
                    <a:pt x="2556" y="449"/>
                  </a:lnTo>
                  <a:lnTo>
                    <a:pt x="2561" y="446"/>
                  </a:lnTo>
                  <a:lnTo>
                    <a:pt x="2561" y="446"/>
                  </a:lnTo>
                  <a:lnTo>
                    <a:pt x="2563" y="442"/>
                  </a:lnTo>
                  <a:lnTo>
                    <a:pt x="2562" y="439"/>
                  </a:lnTo>
                  <a:lnTo>
                    <a:pt x="2561" y="436"/>
                  </a:lnTo>
                  <a:lnTo>
                    <a:pt x="2561" y="434"/>
                  </a:lnTo>
                  <a:lnTo>
                    <a:pt x="2561" y="434"/>
                  </a:lnTo>
                  <a:lnTo>
                    <a:pt x="2559" y="431"/>
                  </a:lnTo>
                  <a:lnTo>
                    <a:pt x="2555" y="427"/>
                  </a:lnTo>
                  <a:lnTo>
                    <a:pt x="2552" y="422"/>
                  </a:lnTo>
                  <a:lnTo>
                    <a:pt x="2551" y="421"/>
                  </a:lnTo>
                  <a:lnTo>
                    <a:pt x="2551" y="419"/>
                  </a:lnTo>
                  <a:lnTo>
                    <a:pt x="2551" y="419"/>
                  </a:lnTo>
                  <a:lnTo>
                    <a:pt x="2551" y="414"/>
                  </a:lnTo>
                  <a:lnTo>
                    <a:pt x="2546" y="408"/>
                  </a:lnTo>
                  <a:lnTo>
                    <a:pt x="2544" y="404"/>
                  </a:lnTo>
                  <a:lnTo>
                    <a:pt x="2541" y="404"/>
                  </a:lnTo>
                  <a:lnTo>
                    <a:pt x="2541" y="404"/>
                  </a:lnTo>
                  <a:lnTo>
                    <a:pt x="2541" y="404"/>
                  </a:lnTo>
                  <a:lnTo>
                    <a:pt x="2538" y="404"/>
                  </a:lnTo>
                  <a:lnTo>
                    <a:pt x="2534" y="402"/>
                  </a:lnTo>
                  <a:lnTo>
                    <a:pt x="2532" y="401"/>
                  </a:lnTo>
                  <a:lnTo>
                    <a:pt x="2531" y="398"/>
                  </a:lnTo>
                  <a:lnTo>
                    <a:pt x="2531" y="398"/>
                  </a:lnTo>
                  <a:lnTo>
                    <a:pt x="2529" y="392"/>
                  </a:lnTo>
                  <a:lnTo>
                    <a:pt x="2528" y="391"/>
                  </a:lnTo>
                  <a:lnTo>
                    <a:pt x="2525" y="392"/>
                  </a:lnTo>
                  <a:lnTo>
                    <a:pt x="2525" y="392"/>
                  </a:lnTo>
                  <a:lnTo>
                    <a:pt x="2522" y="394"/>
                  </a:lnTo>
                  <a:lnTo>
                    <a:pt x="2518" y="394"/>
                  </a:lnTo>
                  <a:lnTo>
                    <a:pt x="2514" y="392"/>
                  </a:lnTo>
                  <a:lnTo>
                    <a:pt x="2512" y="390"/>
                  </a:lnTo>
                  <a:lnTo>
                    <a:pt x="2512" y="390"/>
                  </a:lnTo>
                  <a:lnTo>
                    <a:pt x="2512" y="388"/>
                  </a:lnTo>
                  <a:lnTo>
                    <a:pt x="2512" y="387"/>
                  </a:lnTo>
                  <a:lnTo>
                    <a:pt x="2517" y="384"/>
                  </a:lnTo>
                  <a:lnTo>
                    <a:pt x="2522" y="384"/>
                  </a:lnTo>
                  <a:lnTo>
                    <a:pt x="2528" y="385"/>
                  </a:lnTo>
                  <a:lnTo>
                    <a:pt x="2528" y="385"/>
                  </a:lnTo>
                  <a:lnTo>
                    <a:pt x="2532" y="387"/>
                  </a:lnTo>
                  <a:lnTo>
                    <a:pt x="2534" y="390"/>
                  </a:lnTo>
                  <a:lnTo>
                    <a:pt x="2535" y="391"/>
                  </a:lnTo>
                  <a:lnTo>
                    <a:pt x="2536" y="392"/>
                  </a:lnTo>
                  <a:lnTo>
                    <a:pt x="2536" y="392"/>
                  </a:lnTo>
                  <a:lnTo>
                    <a:pt x="2541" y="394"/>
                  </a:lnTo>
                  <a:lnTo>
                    <a:pt x="2545" y="394"/>
                  </a:lnTo>
                  <a:lnTo>
                    <a:pt x="2551" y="392"/>
                  </a:lnTo>
                  <a:lnTo>
                    <a:pt x="2555" y="391"/>
                  </a:lnTo>
                  <a:lnTo>
                    <a:pt x="2555" y="391"/>
                  </a:lnTo>
                  <a:lnTo>
                    <a:pt x="2566" y="387"/>
                  </a:lnTo>
                  <a:lnTo>
                    <a:pt x="2572" y="384"/>
                  </a:lnTo>
                  <a:lnTo>
                    <a:pt x="2576" y="381"/>
                  </a:lnTo>
                  <a:lnTo>
                    <a:pt x="2576" y="381"/>
                  </a:lnTo>
                  <a:lnTo>
                    <a:pt x="2578" y="378"/>
                  </a:lnTo>
                  <a:lnTo>
                    <a:pt x="2578" y="375"/>
                  </a:lnTo>
                  <a:lnTo>
                    <a:pt x="2578" y="374"/>
                  </a:lnTo>
                  <a:lnTo>
                    <a:pt x="2581" y="372"/>
                  </a:lnTo>
                  <a:lnTo>
                    <a:pt x="2581" y="372"/>
                  </a:lnTo>
                  <a:lnTo>
                    <a:pt x="2583" y="370"/>
                  </a:lnTo>
                  <a:lnTo>
                    <a:pt x="2582" y="367"/>
                  </a:lnTo>
                  <a:lnTo>
                    <a:pt x="2581" y="365"/>
                  </a:lnTo>
                  <a:lnTo>
                    <a:pt x="2578" y="363"/>
                  </a:lnTo>
                  <a:lnTo>
                    <a:pt x="2578" y="363"/>
                  </a:lnTo>
                  <a:lnTo>
                    <a:pt x="2576" y="361"/>
                  </a:lnTo>
                  <a:lnTo>
                    <a:pt x="2575" y="358"/>
                  </a:lnTo>
                  <a:lnTo>
                    <a:pt x="2576" y="355"/>
                  </a:lnTo>
                  <a:lnTo>
                    <a:pt x="2579" y="355"/>
                  </a:lnTo>
                  <a:lnTo>
                    <a:pt x="2579" y="355"/>
                  </a:lnTo>
                  <a:lnTo>
                    <a:pt x="2581" y="354"/>
                  </a:lnTo>
                  <a:lnTo>
                    <a:pt x="2582" y="353"/>
                  </a:lnTo>
                  <a:lnTo>
                    <a:pt x="2583" y="351"/>
                  </a:lnTo>
                  <a:lnTo>
                    <a:pt x="2585" y="350"/>
                  </a:lnTo>
                  <a:lnTo>
                    <a:pt x="2585" y="350"/>
                  </a:lnTo>
                  <a:lnTo>
                    <a:pt x="2588" y="350"/>
                  </a:lnTo>
                  <a:lnTo>
                    <a:pt x="2590" y="350"/>
                  </a:lnTo>
                  <a:lnTo>
                    <a:pt x="2593" y="350"/>
                  </a:lnTo>
                  <a:lnTo>
                    <a:pt x="2593" y="350"/>
                  </a:lnTo>
                  <a:lnTo>
                    <a:pt x="2596" y="348"/>
                  </a:lnTo>
                  <a:lnTo>
                    <a:pt x="2595" y="351"/>
                  </a:lnTo>
                  <a:lnTo>
                    <a:pt x="2592" y="358"/>
                  </a:lnTo>
                  <a:lnTo>
                    <a:pt x="2592" y="358"/>
                  </a:lnTo>
                  <a:lnTo>
                    <a:pt x="2590" y="361"/>
                  </a:lnTo>
                  <a:lnTo>
                    <a:pt x="2593" y="364"/>
                  </a:lnTo>
                  <a:lnTo>
                    <a:pt x="2595" y="367"/>
                  </a:lnTo>
                  <a:lnTo>
                    <a:pt x="2598" y="368"/>
                  </a:lnTo>
                  <a:lnTo>
                    <a:pt x="2598" y="368"/>
                  </a:lnTo>
                  <a:lnTo>
                    <a:pt x="2599" y="370"/>
                  </a:lnTo>
                  <a:lnTo>
                    <a:pt x="2603" y="371"/>
                  </a:lnTo>
                  <a:lnTo>
                    <a:pt x="2609" y="371"/>
                  </a:lnTo>
                  <a:lnTo>
                    <a:pt x="2613" y="370"/>
                  </a:lnTo>
                  <a:lnTo>
                    <a:pt x="2613" y="370"/>
                  </a:lnTo>
                  <a:lnTo>
                    <a:pt x="2616" y="368"/>
                  </a:lnTo>
                  <a:lnTo>
                    <a:pt x="2620" y="368"/>
                  </a:lnTo>
                  <a:lnTo>
                    <a:pt x="2627" y="371"/>
                  </a:lnTo>
                  <a:lnTo>
                    <a:pt x="2635" y="374"/>
                  </a:lnTo>
                  <a:lnTo>
                    <a:pt x="2637" y="375"/>
                  </a:lnTo>
                  <a:lnTo>
                    <a:pt x="2639" y="377"/>
                  </a:lnTo>
                  <a:lnTo>
                    <a:pt x="2639" y="377"/>
                  </a:lnTo>
                  <a:lnTo>
                    <a:pt x="2640" y="381"/>
                  </a:lnTo>
                  <a:lnTo>
                    <a:pt x="2642" y="384"/>
                  </a:lnTo>
                  <a:lnTo>
                    <a:pt x="2645" y="388"/>
                  </a:lnTo>
                  <a:lnTo>
                    <a:pt x="2650" y="391"/>
                  </a:lnTo>
                  <a:lnTo>
                    <a:pt x="2650" y="391"/>
                  </a:lnTo>
                  <a:lnTo>
                    <a:pt x="2656" y="392"/>
                  </a:lnTo>
                  <a:lnTo>
                    <a:pt x="2660" y="394"/>
                  </a:lnTo>
                  <a:lnTo>
                    <a:pt x="2664" y="395"/>
                  </a:lnTo>
                  <a:lnTo>
                    <a:pt x="2666" y="397"/>
                  </a:lnTo>
                  <a:lnTo>
                    <a:pt x="2666" y="397"/>
                  </a:lnTo>
                  <a:lnTo>
                    <a:pt x="2667" y="400"/>
                  </a:lnTo>
                  <a:lnTo>
                    <a:pt x="2669" y="401"/>
                  </a:lnTo>
                  <a:lnTo>
                    <a:pt x="2672" y="401"/>
                  </a:lnTo>
                  <a:lnTo>
                    <a:pt x="2674" y="401"/>
                  </a:lnTo>
                  <a:lnTo>
                    <a:pt x="2674" y="401"/>
                  </a:lnTo>
                  <a:lnTo>
                    <a:pt x="2677" y="401"/>
                  </a:lnTo>
                  <a:lnTo>
                    <a:pt x="2680" y="402"/>
                  </a:lnTo>
                  <a:lnTo>
                    <a:pt x="2682" y="404"/>
                  </a:lnTo>
                  <a:lnTo>
                    <a:pt x="2684" y="402"/>
                  </a:lnTo>
                  <a:lnTo>
                    <a:pt x="2684" y="402"/>
                  </a:lnTo>
                  <a:lnTo>
                    <a:pt x="2686" y="401"/>
                  </a:lnTo>
                  <a:lnTo>
                    <a:pt x="2689" y="401"/>
                  </a:lnTo>
                  <a:lnTo>
                    <a:pt x="2690" y="402"/>
                  </a:lnTo>
                  <a:lnTo>
                    <a:pt x="2693" y="401"/>
                  </a:lnTo>
                  <a:lnTo>
                    <a:pt x="2693" y="401"/>
                  </a:lnTo>
                  <a:lnTo>
                    <a:pt x="2694" y="400"/>
                  </a:lnTo>
                  <a:lnTo>
                    <a:pt x="2693" y="398"/>
                  </a:lnTo>
                  <a:lnTo>
                    <a:pt x="2690" y="395"/>
                  </a:lnTo>
                  <a:lnTo>
                    <a:pt x="2687" y="394"/>
                  </a:lnTo>
                  <a:lnTo>
                    <a:pt x="2686" y="392"/>
                  </a:lnTo>
                  <a:lnTo>
                    <a:pt x="2686" y="391"/>
                  </a:lnTo>
                  <a:lnTo>
                    <a:pt x="2686" y="391"/>
                  </a:lnTo>
                  <a:lnTo>
                    <a:pt x="2687" y="391"/>
                  </a:lnTo>
                  <a:lnTo>
                    <a:pt x="2689" y="391"/>
                  </a:lnTo>
                  <a:lnTo>
                    <a:pt x="2691" y="392"/>
                  </a:lnTo>
                  <a:lnTo>
                    <a:pt x="2694" y="394"/>
                  </a:lnTo>
                  <a:lnTo>
                    <a:pt x="2694" y="394"/>
                  </a:lnTo>
                  <a:lnTo>
                    <a:pt x="2694" y="392"/>
                  </a:lnTo>
                  <a:lnTo>
                    <a:pt x="2694" y="390"/>
                  </a:lnTo>
                  <a:lnTo>
                    <a:pt x="2694" y="387"/>
                  </a:lnTo>
                  <a:lnTo>
                    <a:pt x="2696" y="385"/>
                  </a:lnTo>
                  <a:lnTo>
                    <a:pt x="2696" y="385"/>
                  </a:lnTo>
                  <a:lnTo>
                    <a:pt x="2696" y="382"/>
                  </a:lnTo>
                  <a:lnTo>
                    <a:pt x="2696" y="378"/>
                  </a:lnTo>
                  <a:lnTo>
                    <a:pt x="2694" y="372"/>
                  </a:lnTo>
                  <a:lnTo>
                    <a:pt x="2693" y="370"/>
                  </a:lnTo>
                  <a:lnTo>
                    <a:pt x="2693" y="370"/>
                  </a:lnTo>
                  <a:lnTo>
                    <a:pt x="2691" y="368"/>
                  </a:lnTo>
                  <a:lnTo>
                    <a:pt x="2693" y="367"/>
                  </a:lnTo>
                  <a:lnTo>
                    <a:pt x="2694" y="367"/>
                  </a:lnTo>
                  <a:lnTo>
                    <a:pt x="2699" y="368"/>
                  </a:lnTo>
                  <a:lnTo>
                    <a:pt x="2699" y="368"/>
                  </a:lnTo>
                  <a:lnTo>
                    <a:pt x="2703" y="370"/>
                  </a:lnTo>
                  <a:lnTo>
                    <a:pt x="2707" y="371"/>
                  </a:lnTo>
                  <a:lnTo>
                    <a:pt x="2716" y="371"/>
                  </a:lnTo>
                  <a:lnTo>
                    <a:pt x="2716" y="371"/>
                  </a:lnTo>
                  <a:lnTo>
                    <a:pt x="2717" y="371"/>
                  </a:lnTo>
                  <a:lnTo>
                    <a:pt x="2717" y="370"/>
                  </a:lnTo>
                  <a:lnTo>
                    <a:pt x="2716" y="368"/>
                  </a:lnTo>
                  <a:lnTo>
                    <a:pt x="2713" y="367"/>
                  </a:lnTo>
                  <a:lnTo>
                    <a:pt x="2713" y="367"/>
                  </a:lnTo>
                  <a:lnTo>
                    <a:pt x="2710" y="367"/>
                  </a:lnTo>
                  <a:lnTo>
                    <a:pt x="2711" y="365"/>
                  </a:lnTo>
                  <a:lnTo>
                    <a:pt x="2713" y="365"/>
                  </a:lnTo>
                  <a:lnTo>
                    <a:pt x="2716" y="365"/>
                  </a:lnTo>
                  <a:lnTo>
                    <a:pt x="2716" y="365"/>
                  </a:lnTo>
                  <a:lnTo>
                    <a:pt x="2721" y="368"/>
                  </a:lnTo>
                  <a:lnTo>
                    <a:pt x="2723" y="368"/>
                  </a:lnTo>
                  <a:lnTo>
                    <a:pt x="2724" y="367"/>
                  </a:lnTo>
                  <a:lnTo>
                    <a:pt x="2724" y="367"/>
                  </a:lnTo>
                  <a:lnTo>
                    <a:pt x="2727" y="361"/>
                  </a:lnTo>
                  <a:lnTo>
                    <a:pt x="2730" y="358"/>
                  </a:lnTo>
                  <a:lnTo>
                    <a:pt x="2733" y="358"/>
                  </a:lnTo>
                  <a:lnTo>
                    <a:pt x="2733" y="358"/>
                  </a:lnTo>
                  <a:lnTo>
                    <a:pt x="2736" y="358"/>
                  </a:lnTo>
                  <a:lnTo>
                    <a:pt x="2737" y="357"/>
                  </a:lnTo>
                  <a:lnTo>
                    <a:pt x="2737" y="355"/>
                  </a:lnTo>
                  <a:lnTo>
                    <a:pt x="2734" y="354"/>
                  </a:lnTo>
                  <a:lnTo>
                    <a:pt x="2734" y="354"/>
                  </a:lnTo>
                  <a:close/>
                  <a:moveTo>
                    <a:pt x="1413" y="664"/>
                  </a:moveTo>
                  <a:lnTo>
                    <a:pt x="1413" y="664"/>
                  </a:lnTo>
                  <a:lnTo>
                    <a:pt x="1407" y="668"/>
                  </a:lnTo>
                  <a:lnTo>
                    <a:pt x="1400" y="673"/>
                  </a:lnTo>
                  <a:lnTo>
                    <a:pt x="1387" y="678"/>
                  </a:lnTo>
                  <a:lnTo>
                    <a:pt x="1376" y="683"/>
                  </a:lnTo>
                  <a:lnTo>
                    <a:pt x="1373" y="687"/>
                  </a:lnTo>
                  <a:lnTo>
                    <a:pt x="1371" y="690"/>
                  </a:lnTo>
                  <a:lnTo>
                    <a:pt x="1371" y="690"/>
                  </a:lnTo>
                  <a:lnTo>
                    <a:pt x="1370" y="693"/>
                  </a:lnTo>
                  <a:lnTo>
                    <a:pt x="1367" y="695"/>
                  </a:lnTo>
                  <a:lnTo>
                    <a:pt x="1361" y="698"/>
                  </a:lnTo>
                  <a:lnTo>
                    <a:pt x="1356" y="700"/>
                  </a:lnTo>
                  <a:lnTo>
                    <a:pt x="1343" y="701"/>
                  </a:lnTo>
                  <a:lnTo>
                    <a:pt x="1339" y="701"/>
                  </a:lnTo>
                  <a:lnTo>
                    <a:pt x="1336" y="700"/>
                  </a:lnTo>
                  <a:lnTo>
                    <a:pt x="1336" y="700"/>
                  </a:lnTo>
                  <a:lnTo>
                    <a:pt x="1337" y="698"/>
                  </a:lnTo>
                  <a:lnTo>
                    <a:pt x="1339" y="698"/>
                  </a:lnTo>
                  <a:lnTo>
                    <a:pt x="1349" y="694"/>
                  </a:lnTo>
                  <a:lnTo>
                    <a:pt x="1359" y="690"/>
                  </a:lnTo>
                  <a:lnTo>
                    <a:pt x="1364" y="685"/>
                  </a:lnTo>
                  <a:lnTo>
                    <a:pt x="1367" y="681"/>
                  </a:lnTo>
                  <a:lnTo>
                    <a:pt x="1367" y="681"/>
                  </a:lnTo>
                  <a:lnTo>
                    <a:pt x="1370" y="675"/>
                  </a:lnTo>
                  <a:lnTo>
                    <a:pt x="1374" y="671"/>
                  </a:lnTo>
                  <a:lnTo>
                    <a:pt x="1386" y="663"/>
                  </a:lnTo>
                  <a:lnTo>
                    <a:pt x="1398" y="653"/>
                  </a:lnTo>
                  <a:lnTo>
                    <a:pt x="1404" y="647"/>
                  </a:lnTo>
                  <a:lnTo>
                    <a:pt x="1410" y="640"/>
                  </a:lnTo>
                  <a:lnTo>
                    <a:pt x="1410" y="640"/>
                  </a:lnTo>
                  <a:lnTo>
                    <a:pt x="1415" y="630"/>
                  </a:lnTo>
                  <a:lnTo>
                    <a:pt x="1421" y="619"/>
                  </a:lnTo>
                  <a:lnTo>
                    <a:pt x="1425" y="610"/>
                  </a:lnTo>
                  <a:lnTo>
                    <a:pt x="1428" y="609"/>
                  </a:lnTo>
                  <a:lnTo>
                    <a:pt x="1430" y="607"/>
                  </a:lnTo>
                  <a:lnTo>
                    <a:pt x="1430" y="607"/>
                  </a:lnTo>
                  <a:lnTo>
                    <a:pt x="1431" y="610"/>
                  </a:lnTo>
                  <a:lnTo>
                    <a:pt x="1431" y="616"/>
                  </a:lnTo>
                  <a:lnTo>
                    <a:pt x="1428" y="633"/>
                  </a:lnTo>
                  <a:lnTo>
                    <a:pt x="1425" y="641"/>
                  </a:lnTo>
                  <a:lnTo>
                    <a:pt x="1421" y="651"/>
                  </a:lnTo>
                  <a:lnTo>
                    <a:pt x="1417" y="658"/>
                  </a:lnTo>
                  <a:lnTo>
                    <a:pt x="1413" y="664"/>
                  </a:lnTo>
                  <a:lnTo>
                    <a:pt x="1413" y="664"/>
                  </a:lnTo>
                  <a:close/>
                  <a:moveTo>
                    <a:pt x="1472" y="108"/>
                  </a:moveTo>
                  <a:lnTo>
                    <a:pt x="1472" y="108"/>
                  </a:lnTo>
                  <a:lnTo>
                    <a:pt x="1469" y="111"/>
                  </a:lnTo>
                  <a:lnTo>
                    <a:pt x="1467" y="112"/>
                  </a:lnTo>
                  <a:lnTo>
                    <a:pt x="1464" y="114"/>
                  </a:lnTo>
                  <a:lnTo>
                    <a:pt x="1462" y="114"/>
                  </a:lnTo>
                  <a:lnTo>
                    <a:pt x="1464" y="115"/>
                  </a:lnTo>
                  <a:lnTo>
                    <a:pt x="1464" y="115"/>
                  </a:lnTo>
                  <a:lnTo>
                    <a:pt x="1465" y="118"/>
                  </a:lnTo>
                  <a:lnTo>
                    <a:pt x="1469" y="118"/>
                  </a:lnTo>
                  <a:lnTo>
                    <a:pt x="1479" y="118"/>
                  </a:lnTo>
                  <a:lnTo>
                    <a:pt x="1488" y="115"/>
                  </a:lnTo>
                  <a:lnTo>
                    <a:pt x="1491" y="114"/>
                  </a:lnTo>
                  <a:lnTo>
                    <a:pt x="1492" y="111"/>
                  </a:lnTo>
                  <a:lnTo>
                    <a:pt x="1492" y="111"/>
                  </a:lnTo>
                  <a:lnTo>
                    <a:pt x="1491" y="108"/>
                  </a:lnTo>
                  <a:lnTo>
                    <a:pt x="1489" y="106"/>
                  </a:lnTo>
                  <a:lnTo>
                    <a:pt x="1484" y="105"/>
                  </a:lnTo>
                  <a:lnTo>
                    <a:pt x="1477" y="105"/>
                  </a:lnTo>
                  <a:lnTo>
                    <a:pt x="1474" y="106"/>
                  </a:lnTo>
                  <a:lnTo>
                    <a:pt x="1472" y="108"/>
                  </a:lnTo>
                  <a:lnTo>
                    <a:pt x="1472" y="108"/>
                  </a:lnTo>
                  <a:close/>
                  <a:moveTo>
                    <a:pt x="546" y="146"/>
                  </a:moveTo>
                  <a:lnTo>
                    <a:pt x="546" y="146"/>
                  </a:lnTo>
                  <a:lnTo>
                    <a:pt x="546" y="149"/>
                  </a:lnTo>
                  <a:lnTo>
                    <a:pt x="545" y="152"/>
                  </a:lnTo>
                  <a:lnTo>
                    <a:pt x="541" y="153"/>
                  </a:lnTo>
                  <a:lnTo>
                    <a:pt x="535" y="153"/>
                  </a:lnTo>
                  <a:lnTo>
                    <a:pt x="535" y="153"/>
                  </a:lnTo>
                  <a:lnTo>
                    <a:pt x="532" y="153"/>
                  </a:lnTo>
                  <a:lnTo>
                    <a:pt x="532" y="155"/>
                  </a:lnTo>
                  <a:lnTo>
                    <a:pt x="533" y="158"/>
                  </a:lnTo>
                  <a:lnTo>
                    <a:pt x="538" y="161"/>
                  </a:lnTo>
                  <a:lnTo>
                    <a:pt x="541" y="165"/>
                  </a:lnTo>
                  <a:lnTo>
                    <a:pt x="541" y="165"/>
                  </a:lnTo>
                  <a:lnTo>
                    <a:pt x="541" y="166"/>
                  </a:lnTo>
                  <a:lnTo>
                    <a:pt x="539" y="168"/>
                  </a:lnTo>
                  <a:lnTo>
                    <a:pt x="536" y="168"/>
                  </a:lnTo>
                  <a:lnTo>
                    <a:pt x="532" y="170"/>
                  </a:lnTo>
                  <a:lnTo>
                    <a:pt x="532" y="172"/>
                  </a:lnTo>
                  <a:lnTo>
                    <a:pt x="531" y="175"/>
                  </a:lnTo>
                  <a:lnTo>
                    <a:pt x="531" y="175"/>
                  </a:lnTo>
                  <a:lnTo>
                    <a:pt x="531" y="176"/>
                  </a:lnTo>
                  <a:lnTo>
                    <a:pt x="528" y="178"/>
                  </a:lnTo>
                  <a:lnTo>
                    <a:pt x="522" y="179"/>
                  </a:lnTo>
                  <a:lnTo>
                    <a:pt x="515" y="179"/>
                  </a:lnTo>
                  <a:lnTo>
                    <a:pt x="512" y="182"/>
                  </a:lnTo>
                  <a:lnTo>
                    <a:pt x="511" y="185"/>
                  </a:lnTo>
                  <a:lnTo>
                    <a:pt x="511" y="185"/>
                  </a:lnTo>
                  <a:lnTo>
                    <a:pt x="511" y="188"/>
                  </a:lnTo>
                  <a:lnTo>
                    <a:pt x="511" y="190"/>
                  </a:lnTo>
                  <a:lnTo>
                    <a:pt x="514" y="192"/>
                  </a:lnTo>
                  <a:lnTo>
                    <a:pt x="515" y="193"/>
                  </a:lnTo>
                  <a:lnTo>
                    <a:pt x="521" y="193"/>
                  </a:lnTo>
                  <a:lnTo>
                    <a:pt x="528" y="195"/>
                  </a:lnTo>
                  <a:lnTo>
                    <a:pt x="528" y="195"/>
                  </a:lnTo>
                  <a:lnTo>
                    <a:pt x="529" y="195"/>
                  </a:lnTo>
                  <a:lnTo>
                    <a:pt x="531" y="196"/>
                  </a:lnTo>
                  <a:lnTo>
                    <a:pt x="529" y="199"/>
                  </a:lnTo>
                  <a:lnTo>
                    <a:pt x="528" y="202"/>
                  </a:lnTo>
                  <a:lnTo>
                    <a:pt x="528" y="205"/>
                  </a:lnTo>
                  <a:lnTo>
                    <a:pt x="531" y="206"/>
                  </a:lnTo>
                  <a:lnTo>
                    <a:pt x="531" y="206"/>
                  </a:lnTo>
                  <a:lnTo>
                    <a:pt x="533" y="207"/>
                  </a:lnTo>
                  <a:lnTo>
                    <a:pt x="536" y="207"/>
                  </a:lnTo>
                  <a:lnTo>
                    <a:pt x="538" y="206"/>
                  </a:lnTo>
                  <a:lnTo>
                    <a:pt x="536" y="200"/>
                  </a:lnTo>
                  <a:lnTo>
                    <a:pt x="536" y="200"/>
                  </a:lnTo>
                  <a:lnTo>
                    <a:pt x="536" y="199"/>
                  </a:lnTo>
                  <a:lnTo>
                    <a:pt x="538" y="198"/>
                  </a:lnTo>
                  <a:lnTo>
                    <a:pt x="543" y="200"/>
                  </a:lnTo>
                  <a:lnTo>
                    <a:pt x="546" y="202"/>
                  </a:lnTo>
                  <a:lnTo>
                    <a:pt x="549" y="205"/>
                  </a:lnTo>
                  <a:lnTo>
                    <a:pt x="551" y="207"/>
                  </a:lnTo>
                  <a:lnTo>
                    <a:pt x="549" y="210"/>
                  </a:lnTo>
                  <a:lnTo>
                    <a:pt x="549" y="210"/>
                  </a:lnTo>
                  <a:lnTo>
                    <a:pt x="548" y="212"/>
                  </a:lnTo>
                  <a:lnTo>
                    <a:pt x="548" y="215"/>
                  </a:lnTo>
                  <a:lnTo>
                    <a:pt x="551" y="216"/>
                  </a:lnTo>
                  <a:lnTo>
                    <a:pt x="553" y="217"/>
                  </a:lnTo>
                  <a:lnTo>
                    <a:pt x="562" y="220"/>
                  </a:lnTo>
                  <a:lnTo>
                    <a:pt x="569" y="222"/>
                  </a:lnTo>
                  <a:lnTo>
                    <a:pt x="569" y="222"/>
                  </a:lnTo>
                  <a:lnTo>
                    <a:pt x="593" y="225"/>
                  </a:lnTo>
                  <a:lnTo>
                    <a:pt x="606" y="225"/>
                  </a:lnTo>
                  <a:lnTo>
                    <a:pt x="609" y="223"/>
                  </a:lnTo>
                  <a:lnTo>
                    <a:pt x="612" y="222"/>
                  </a:lnTo>
                  <a:lnTo>
                    <a:pt x="612" y="222"/>
                  </a:lnTo>
                  <a:lnTo>
                    <a:pt x="610" y="219"/>
                  </a:lnTo>
                  <a:lnTo>
                    <a:pt x="609" y="217"/>
                  </a:lnTo>
                  <a:lnTo>
                    <a:pt x="605" y="213"/>
                  </a:lnTo>
                  <a:lnTo>
                    <a:pt x="597" y="209"/>
                  </a:lnTo>
                  <a:lnTo>
                    <a:pt x="589" y="202"/>
                  </a:lnTo>
                  <a:lnTo>
                    <a:pt x="589" y="202"/>
                  </a:lnTo>
                  <a:lnTo>
                    <a:pt x="582" y="193"/>
                  </a:lnTo>
                  <a:lnTo>
                    <a:pt x="579" y="183"/>
                  </a:lnTo>
                  <a:lnTo>
                    <a:pt x="578" y="179"/>
                  </a:lnTo>
                  <a:lnTo>
                    <a:pt x="578" y="173"/>
                  </a:lnTo>
                  <a:lnTo>
                    <a:pt x="580" y="170"/>
                  </a:lnTo>
                  <a:lnTo>
                    <a:pt x="583" y="168"/>
                  </a:lnTo>
                  <a:lnTo>
                    <a:pt x="583" y="168"/>
                  </a:lnTo>
                  <a:lnTo>
                    <a:pt x="587" y="165"/>
                  </a:lnTo>
                  <a:lnTo>
                    <a:pt x="589" y="162"/>
                  </a:lnTo>
                  <a:lnTo>
                    <a:pt x="590" y="158"/>
                  </a:lnTo>
                  <a:lnTo>
                    <a:pt x="592" y="153"/>
                  </a:lnTo>
                  <a:lnTo>
                    <a:pt x="593" y="152"/>
                  </a:lnTo>
                  <a:lnTo>
                    <a:pt x="596" y="149"/>
                  </a:lnTo>
                  <a:lnTo>
                    <a:pt x="596" y="149"/>
                  </a:lnTo>
                  <a:lnTo>
                    <a:pt x="600" y="145"/>
                  </a:lnTo>
                  <a:lnTo>
                    <a:pt x="602" y="142"/>
                  </a:lnTo>
                  <a:lnTo>
                    <a:pt x="605" y="138"/>
                  </a:lnTo>
                  <a:lnTo>
                    <a:pt x="606" y="133"/>
                  </a:lnTo>
                  <a:lnTo>
                    <a:pt x="607" y="132"/>
                  </a:lnTo>
                  <a:lnTo>
                    <a:pt x="610" y="132"/>
                  </a:lnTo>
                  <a:lnTo>
                    <a:pt x="610" y="132"/>
                  </a:lnTo>
                  <a:lnTo>
                    <a:pt x="613" y="131"/>
                  </a:lnTo>
                  <a:lnTo>
                    <a:pt x="615" y="131"/>
                  </a:lnTo>
                  <a:lnTo>
                    <a:pt x="615" y="126"/>
                  </a:lnTo>
                  <a:lnTo>
                    <a:pt x="615" y="124"/>
                  </a:lnTo>
                  <a:lnTo>
                    <a:pt x="616" y="122"/>
                  </a:lnTo>
                  <a:lnTo>
                    <a:pt x="619" y="121"/>
                  </a:lnTo>
                  <a:lnTo>
                    <a:pt x="619" y="121"/>
                  </a:lnTo>
                  <a:lnTo>
                    <a:pt x="622" y="121"/>
                  </a:lnTo>
                  <a:lnTo>
                    <a:pt x="624" y="118"/>
                  </a:lnTo>
                  <a:lnTo>
                    <a:pt x="629" y="114"/>
                  </a:lnTo>
                  <a:lnTo>
                    <a:pt x="629" y="109"/>
                  </a:lnTo>
                  <a:lnTo>
                    <a:pt x="629" y="105"/>
                  </a:lnTo>
                  <a:lnTo>
                    <a:pt x="629" y="105"/>
                  </a:lnTo>
                  <a:lnTo>
                    <a:pt x="629" y="104"/>
                  </a:lnTo>
                  <a:lnTo>
                    <a:pt x="630" y="104"/>
                  </a:lnTo>
                  <a:lnTo>
                    <a:pt x="634" y="104"/>
                  </a:lnTo>
                  <a:lnTo>
                    <a:pt x="639" y="102"/>
                  </a:lnTo>
                  <a:lnTo>
                    <a:pt x="642" y="102"/>
                  </a:lnTo>
                  <a:lnTo>
                    <a:pt x="644" y="101"/>
                  </a:lnTo>
                  <a:lnTo>
                    <a:pt x="644" y="101"/>
                  </a:lnTo>
                  <a:lnTo>
                    <a:pt x="646" y="98"/>
                  </a:lnTo>
                  <a:lnTo>
                    <a:pt x="649" y="98"/>
                  </a:lnTo>
                  <a:lnTo>
                    <a:pt x="656" y="97"/>
                  </a:lnTo>
                  <a:lnTo>
                    <a:pt x="661" y="95"/>
                  </a:lnTo>
                  <a:lnTo>
                    <a:pt x="664" y="92"/>
                  </a:lnTo>
                  <a:lnTo>
                    <a:pt x="666" y="91"/>
                  </a:lnTo>
                  <a:lnTo>
                    <a:pt x="666" y="91"/>
                  </a:lnTo>
                  <a:lnTo>
                    <a:pt x="669" y="87"/>
                  </a:lnTo>
                  <a:lnTo>
                    <a:pt x="677" y="82"/>
                  </a:lnTo>
                  <a:lnTo>
                    <a:pt x="700" y="72"/>
                  </a:lnTo>
                  <a:lnTo>
                    <a:pt x="728" y="64"/>
                  </a:lnTo>
                  <a:lnTo>
                    <a:pt x="755" y="57"/>
                  </a:lnTo>
                  <a:lnTo>
                    <a:pt x="755" y="57"/>
                  </a:lnTo>
                  <a:lnTo>
                    <a:pt x="775" y="51"/>
                  </a:lnTo>
                  <a:lnTo>
                    <a:pt x="784" y="47"/>
                  </a:lnTo>
                  <a:lnTo>
                    <a:pt x="791" y="42"/>
                  </a:lnTo>
                  <a:lnTo>
                    <a:pt x="795" y="40"/>
                  </a:lnTo>
                  <a:lnTo>
                    <a:pt x="798" y="35"/>
                  </a:lnTo>
                  <a:lnTo>
                    <a:pt x="798" y="31"/>
                  </a:lnTo>
                  <a:lnTo>
                    <a:pt x="797" y="28"/>
                  </a:lnTo>
                  <a:lnTo>
                    <a:pt x="797" y="28"/>
                  </a:lnTo>
                  <a:lnTo>
                    <a:pt x="791" y="25"/>
                  </a:lnTo>
                  <a:lnTo>
                    <a:pt x="785" y="25"/>
                  </a:lnTo>
                  <a:lnTo>
                    <a:pt x="778" y="25"/>
                  </a:lnTo>
                  <a:lnTo>
                    <a:pt x="770" y="27"/>
                  </a:lnTo>
                  <a:lnTo>
                    <a:pt x="755" y="32"/>
                  </a:lnTo>
                  <a:lnTo>
                    <a:pt x="747" y="38"/>
                  </a:lnTo>
                  <a:lnTo>
                    <a:pt x="747" y="38"/>
                  </a:lnTo>
                  <a:lnTo>
                    <a:pt x="744" y="40"/>
                  </a:lnTo>
                  <a:lnTo>
                    <a:pt x="740" y="41"/>
                  </a:lnTo>
                  <a:lnTo>
                    <a:pt x="734" y="41"/>
                  </a:lnTo>
                  <a:lnTo>
                    <a:pt x="727" y="42"/>
                  </a:lnTo>
                  <a:lnTo>
                    <a:pt x="721" y="44"/>
                  </a:lnTo>
                  <a:lnTo>
                    <a:pt x="721" y="44"/>
                  </a:lnTo>
                  <a:lnTo>
                    <a:pt x="714" y="47"/>
                  </a:lnTo>
                  <a:lnTo>
                    <a:pt x="704" y="48"/>
                  </a:lnTo>
                  <a:lnTo>
                    <a:pt x="696" y="50"/>
                  </a:lnTo>
                  <a:lnTo>
                    <a:pt x="693" y="48"/>
                  </a:lnTo>
                  <a:lnTo>
                    <a:pt x="688" y="47"/>
                  </a:lnTo>
                  <a:lnTo>
                    <a:pt x="688" y="47"/>
                  </a:lnTo>
                  <a:lnTo>
                    <a:pt x="686" y="45"/>
                  </a:lnTo>
                  <a:lnTo>
                    <a:pt x="683" y="45"/>
                  </a:lnTo>
                  <a:lnTo>
                    <a:pt x="676" y="48"/>
                  </a:lnTo>
                  <a:lnTo>
                    <a:pt x="670" y="51"/>
                  </a:lnTo>
                  <a:lnTo>
                    <a:pt x="666" y="52"/>
                  </a:lnTo>
                  <a:lnTo>
                    <a:pt x="666" y="52"/>
                  </a:lnTo>
                  <a:lnTo>
                    <a:pt x="660" y="52"/>
                  </a:lnTo>
                  <a:lnTo>
                    <a:pt x="656" y="55"/>
                  </a:lnTo>
                  <a:lnTo>
                    <a:pt x="650" y="57"/>
                  </a:lnTo>
                  <a:lnTo>
                    <a:pt x="646" y="58"/>
                  </a:lnTo>
                  <a:lnTo>
                    <a:pt x="646" y="58"/>
                  </a:lnTo>
                  <a:lnTo>
                    <a:pt x="639" y="58"/>
                  </a:lnTo>
                  <a:lnTo>
                    <a:pt x="633" y="61"/>
                  </a:lnTo>
                  <a:lnTo>
                    <a:pt x="627" y="64"/>
                  </a:lnTo>
                  <a:lnTo>
                    <a:pt x="624" y="67"/>
                  </a:lnTo>
                  <a:lnTo>
                    <a:pt x="624" y="67"/>
                  </a:lnTo>
                  <a:lnTo>
                    <a:pt x="622" y="69"/>
                  </a:lnTo>
                  <a:lnTo>
                    <a:pt x="617" y="71"/>
                  </a:lnTo>
                  <a:lnTo>
                    <a:pt x="613" y="72"/>
                  </a:lnTo>
                  <a:lnTo>
                    <a:pt x="613" y="74"/>
                  </a:lnTo>
                  <a:lnTo>
                    <a:pt x="612" y="75"/>
                  </a:lnTo>
                  <a:lnTo>
                    <a:pt x="612" y="75"/>
                  </a:lnTo>
                  <a:lnTo>
                    <a:pt x="610" y="78"/>
                  </a:lnTo>
                  <a:lnTo>
                    <a:pt x="607" y="81"/>
                  </a:lnTo>
                  <a:lnTo>
                    <a:pt x="602" y="81"/>
                  </a:lnTo>
                  <a:lnTo>
                    <a:pt x="599" y="79"/>
                  </a:lnTo>
                  <a:lnTo>
                    <a:pt x="599" y="79"/>
                  </a:lnTo>
                  <a:lnTo>
                    <a:pt x="596" y="78"/>
                  </a:lnTo>
                  <a:lnTo>
                    <a:pt x="595" y="78"/>
                  </a:lnTo>
                  <a:lnTo>
                    <a:pt x="592" y="81"/>
                  </a:lnTo>
                  <a:lnTo>
                    <a:pt x="592" y="85"/>
                  </a:lnTo>
                  <a:lnTo>
                    <a:pt x="592" y="88"/>
                  </a:lnTo>
                  <a:lnTo>
                    <a:pt x="595" y="91"/>
                  </a:lnTo>
                  <a:lnTo>
                    <a:pt x="595" y="91"/>
                  </a:lnTo>
                  <a:lnTo>
                    <a:pt x="596" y="92"/>
                  </a:lnTo>
                  <a:lnTo>
                    <a:pt x="595" y="94"/>
                  </a:lnTo>
                  <a:lnTo>
                    <a:pt x="592" y="97"/>
                  </a:lnTo>
                  <a:lnTo>
                    <a:pt x="586" y="98"/>
                  </a:lnTo>
                  <a:lnTo>
                    <a:pt x="585" y="99"/>
                  </a:lnTo>
                  <a:lnTo>
                    <a:pt x="586" y="101"/>
                  </a:lnTo>
                  <a:lnTo>
                    <a:pt x="586" y="101"/>
                  </a:lnTo>
                  <a:lnTo>
                    <a:pt x="586" y="102"/>
                  </a:lnTo>
                  <a:lnTo>
                    <a:pt x="586" y="104"/>
                  </a:lnTo>
                  <a:lnTo>
                    <a:pt x="583" y="105"/>
                  </a:lnTo>
                  <a:lnTo>
                    <a:pt x="580" y="108"/>
                  </a:lnTo>
                  <a:lnTo>
                    <a:pt x="580" y="109"/>
                  </a:lnTo>
                  <a:lnTo>
                    <a:pt x="580" y="111"/>
                  </a:lnTo>
                  <a:lnTo>
                    <a:pt x="580" y="111"/>
                  </a:lnTo>
                  <a:lnTo>
                    <a:pt x="580" y="112"/>
                  </a:lnTo>
                  <a:lnTo>
                    <a:pt x="580" y="114"/>
                  </a:lnTo>
                  <a:lnTo>
                    <a:pt x="578" y="115"/>
                  </a:lnTo>
                  <a:lnTo>
                    <a:pt x="568" y="118"/>
                  </a:lnTo>
                  <a:lnTo>
                    <a:pt x="568" y="118"/>
                  </a:lnTo>
                  <a:lnTo>
                    <a:pt x="562" y="121"/>
                  </a:lnTo>
                  <a:lnTo>
                    <a:pt x="560" y="124"/>
                  </a:lnTo>
                  <a:lnTo>
                    <a:pt x="559" y="126"/>
                  </a:lnTo>
                  <a:lnTo>
                    <a:pt x="560" y="128"/>
                  </a:lnTo>
                  <a:lnTo>
                    <a:pt x="562" y="129"/>
                  </a:lnTo>
                  <a:lnTo>
                    <a:pt x="565" y="129"/>
                  </a:lnTo>
                  <a:lnTo>
                    <a:pt x="565" y="129"/>
                  </a:lnTo>
                  <a:lnTo>
                    <a:pt x="568" y="131"/>
                  </a:lnTo>
                  <a:lnTo>
                    <a:pt x="566" y="132"/>
                  </a:lnTo>
                  <a:lnTo>
                    <a:pt x="562" y="135"/>
                  </a:lnTo>
                  <a:lnTo>
                    <a:pt x="560" y="136"/>
                  </a:lnTo>
                  <a:lnTo>
                    <a:pt x="560" y="139"/>
                  </a:lnTo>
                  <a:lnTo>
                    <a:pt x="560" y="139"/>
                  </a:lnTo>
                  <a:lnTo>
                    <a:pt x="560" y="141"/>
                  </a:lnTo>
                  <a:lnTo>
                    <a:pt x="559" y="142"/>
                  </a:lnTo>
                  <a:lnTo>
                    <a:pt x="553" y="143"/>
                  </a:lnTo>
                  <a:lnTo>
                    <a:pt x="549" y="143"/>
                  </a:lnTo>
                  <a:lnTo>
                    <a:pt x="548" y="145"/>
                  </a:lnTo>
                  <a:lnTo>
                    <a:pt x="546" y="146"/>
                  </a:lnTo>
                  <a:lnTo>
                    <a:pt x="546" y="14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nvGrpSpPr>
            <p:cNvPr id="976" name="Group 975">
              <a:extLst>
                <a:ext uri="{FF2B5EF4-FFF2-40B4-BE49-F238E27FC236}">
                  <a16:creationId xmlns:a16="http://schemas.microsoft.com/office/drawing/2014/main" id="{C3B9B3FC-9611-AFFE-7CD9-B0ECDEB887A7}"/>
                </a:ext>
              </a:extLst>
            </p:cNvPr>
            <p:cNvGrpSpPr/>
            <p:nvPr/>
          </p:nvGrpSpPr>
          <p:grpSpPr>
            <a:xfrm>
              <a:off x="3065060" y="665045"/>
              <a:ext cx="8555454" cy="4353069"/>
              <a:chOff x="3905069" y="665045"/>
              <a:chExt cx="8555454" cy="4353069"/>
            </a:xfrm>
            <a:grpFill/>
          </p:grpSpPr>
          <p:grpSp>
            <p:nvGrpSpPr>
              <p:cNvPr id="977" name="Group 976">
                <a:extLst>
                  <a:ext uri="{FF2B5EF4-FFF2-40B4-BE49-F238E27FC236}">
                    <a16:creationId xmlns:a16="http://schemas.microsoft.com/office/drawing/2014/main" id="{E15FA0E4-4473-48C5-F80D-F36CE9C4D008}"/>
                  </a:ext>
                </a:extLst>
              </p:cNvPr>
              <p:cNvGrpSpPr/>
              <p:nvPr/>
            </p:nvGrpSpPr>
            <p:grpSpPr>
              <a:xfrm>
                <a:off x="9758887" y="1996644"/>
                <a:ext cx="2701636" cy="2732390"/>
                <a:chOff x="9758887" y="1996644"/>
                <a:chExt cx="2701636" cy="2732390"/>
              </a:xfrm>
              <a:grpFill/>
            </p:grpSpPr>
            <p:sp>
              <p:nvSpPr>
                <p:cNvPr id="1010" name="Indonesia">
                  <a:extLst>
                    <a:ext uri="{FF2B5EF4-FFF2-40B4-BE49-F238E27FC236}">
                      <a16:creationId xmlns:a16="http://schemas.microsoft.com/office/drawing/2014/main" id="{2BC81070-5CDF-23D2-B94C-90056F590C42}"/>
                    </a:ext>
                  </a:extLst>
                </p:cNvPr>
                <p:cNvSpPr>
                  <a:spLocks noEditPoints="1"/>
                </p:cNvSpPr>
                <p:nvPr/>
              </p:nvSpPr>
              <p:spPr bwMode="auto">
                <a:xfrm>
                  <a:off x="10397005" y="3331317"/>
                  <a:ext cx="1128632" cy="398250"/>
                </a:xfrm>
                <a:custGeom>
                  <a:avLst/>
                  <a:gdLst/>
                  <a:ahLst/>
                  <a:cxnLst>
                    <a:cxn ang="0">
                      <a:pos x="397" y="182"/>
                    </a:cxn>
                    <a:cxn ang="0">
                      <a:pos x="406" y="138"/>
                    </a:cxn>
                    <a:cxn ang="0">
                      <a:pos x="418" y="167"/>
                    </a:cxn>
                    <a:cxn ang="0">
                      <a:pos x="431" y="135"/>
                    </a:cxn>
                    <a:cxn ang="0">
                      <a:pos x="448" y="103"/>
                    </a:cxn>
                    <a:cxn ang="0">
                      <a:pos x="396" y="103"/>
                    </a:cxn>
                    <a:cxn ang="0">
                      <a:pos x="461" y="84"/>
                    </a:cxn>
                    <a:cxn ang="0">
                      <a:pos x="420" y="71"/>
                    </a:cxn>
                    <a:cxn ang="0">
                      <a:pos x="389" y="103"/>
                    </a:cxn>
                    <a:cxn ang="0">
                      <a:pos x="169" y="162"/>
                    </a:cxn>
                    <a:cxn ang="0">
                      <a:pos x="181" y="134"/>
                    </a:cxn>
                    <a:cxn ang="0">
                      <a:pos x="167" y="127"/>
                    </a:cxn>
                    <a:cxn ang="0">
                      <a:pos x="151" y="123"/>
                    </a:cxn>
                    <a:cxn ang="0">
                      <a:pos x="132" y="97"/>
                    </a:cxn>
                    <a:cxn ang="0">
                      <a:pos x="115" y="74"/>
                    </a:cxn>
                    <a:cxn ang="0">
                      <a:pos x="86" y="57"/>
                    </a:cxn>
                    <a:cxn ang="0">
                      <a:pos x="41" y="13"/>
                    </a:cxn>
                    <a:cxn ang="0">
                      <a:pos x="6" y="19"/>
                    </a:cxn>
                    <a:cxn ang="0">
                      <a:pos x="57" y="81"/>
                    </a:cxn>
                    <a:cxn ang="0">
                      <a:pos x="110" y="152"/>
                    </a:cxn>
                    <a:cxn ang="0">
                      <a:pos x="154" y="184"/>
                    </a:cxn>
                    <a:cxn ang="0">
                      <a:pos x="537" y="74"/>
                    </a:cxn>
                    <a:cxn ang="0">
                      <a:pos x="517" y="64"/>
                    </a:cxn>
                    <a:cxn ang="0">
                      <a:pos x="528" y="86"/>
                    </a:cxn>
                    <a:cxn ang="0">
                      <a:pos x="502" y="142"/>
                    </a:cxn>
                    <a:cxn ang="0">
                      <a:pos x="421" y="228"/>
                    </a:cxn>
                    <a:cxn ang="0">
                      <a:pos x="443" y="232"/>
                    </a:cxn>
                    <a:cxn ang="0">
                      <a:pos x="525" y="144"/>
                    </a:cxn>
                    <a:cxn ang="0">
                      <a:pos x="568" y="148"/>
                    </a:cxn>
                    <a:cxn ang="0">
                      <a:pos x="276" y="214"/>
                    </a:cxn>
                    <a:cxn ang="0">
                      <a:pos x="245" y="199"/>
                    </a:cxn>
                    <a:cxn ang="0">
                      <a:pos x="174" y="188"/>
                    </a:cxn>
                    <a:cxn ang="0">
                      <a:pos x="181" y="211"/>
                    </a:cxn>
                    <a:cxn ang="0">
                      <a:pos x="246" y="225"/>
                    </a:cxn>
                    <a:cxn ang="0">
                      <a:pos x="310" y="231"/>
                    </a:cxn>
                    <a:cxn ang="0">
                      <a:pos x="677" y="117"/>
                    </a:cxn>
                    <a:cxn ang="0">
                      <a:pos x="636" y="145"/>
                    </a:cxn>
                    <a:cxn ang="0">
                      <a:pos x="586" y="101"/>
                    </a:cxn>
                    <a:cxn ang="0">
                      <a:pos x="586" y="120"/>
                    </a:cxn>
                    <a:cxn ang="0">
                      <a:pos x="606" y="134"/>
                    </a:cxn>
                    <a:cxn ang="0">
                      <a:pos x="606" y="158"/>
                    </a:cxn>
                    <a:cxn ang="0">
                      <a:pos x="642" y="165"/>
                    </a:cxn>
                    <a:cxn ang="0">
                      <a:pos x="702" y="211"/>
                    </a:cxn>
                    <a:cxn ang="0">
                      <a:pos x="717" y="224"/>
                    </a:cxn>
                    <a:cxn ang="0">
                      <a:pos x="470" y="239"/>
                    </a:cxn>
                    <a:cxn ang="0">
                      <a:pos x="454" y="259"/>
                    </a:cxn>
                    <a:cxn ang="0">
                      <a:pos x="474" y="236"/>
                    </a:cxn>
                    <a:cxn ang="0">
                      <a:pos x="377" y="76"/>
                    </a:cxn>
                    <a:cxn ang="0">
                      <a:pos x="353" y="37"/>
                    </a:cxn>
                    <a:cxn ang="0">
                      <a:pos x="343" y="22"/>
                    </a:cxn>
                    <a:cxn ang="0">
                      <a:pos x="316" y="50"/>
                    </a:cxn>
                    <a:cxn ang="0">
                      <a:pos x="282" y="67"/>
                    </a:cxn>
                    <a:cxn ang="0">
                      <a:pos x="235" y="71"/>
                    </a:cxn>
                    <a:cxn ang="0">
                      <a:pos x="215" y="81"/>
                    </a:cxn>
                    <a:cxn ang="0">
                      <a:pos x="242" y="135"/>
                    </a:cxn>
                    <a:cxn ang="0">
                      <a:pos x="286" y="145"/>
                    </a:cxn>
                    <a:cxn ang="0">
                      <a:pos x="336" y="134"/>
                    </a:cxn>
                    <a:cxn ang="0">
                      <a:pos x="406" y="259"/>
                    </a:cxn>
                    <a:cxn ang="0">
                      <a:pos x="347" y="228"/>
                    </a:cxn>
                    <a:cxn ang="0">
                      <a:pos x="356" y="239"/>
                    </a:cxn>
                    <a:cxn ang="0">
                      <a:pos x="354" y="225"/>
                    </a:cxn>
                  </a:cxnLst>
                  <a:rect l="0" t="0" r="r" b="b"/>
                  <a:pathLst>
                    <a:path w="734" h="259">
                      <a:moveTo>
                        <a:pt x="386" y="150"/>
                      </a:moveTo>
                      <a:lnTo>
                        <a:pt x="386" y="150"/>
                      </a:lnTo>
                      <a:lnTo>
                        <a:pt x="387" y="150"/>
                      </a:lnTo>
                      <a:lnTo>
                        <a:pt x="390" y="151"/>
                      </a:lnTo>
                      <a:lnTo>
                        <a:pt x="391" y="155"/>
                      </a:lnTo>
                      <a:lnTo>
                        <a:pt x="391" y="161"/>
                      </a:lnTo>
                      <a:lnTo>
                        <a:pt x="390" y="167"/>
                      </a:lnTo>
                      <a:lnTo>
                        <a:pt x="390" y="167"/>
                      </a:lnTo>
                      <a:lnTo>
                        <a:pt x="389" y="179"/>
                      </a:lnTo>
                      <a:lnTo>
                        <a:pt x="389" y="184"/>
                      </a:lnTo>
                      <a:lnTo>
                        <a:pt x="390" y="185"/>
                      </a:lnTo>
                      <a:lnTo>
                        <a:pt x="393" y="185"/>
                      </a:lnTo>
                      <a:lnTo>
                        <a:pt x="393" y="185"/>
                      </a:lnTo>
                      <a:lnTo>
                        <a:pt x="397" y="182"/>
                      </a:lnTo>
                      <a:lnTo>
                        <a:pt x="400" y="178"/>
                      </a:lnTo>
                      <a:lnTo>
                        <a:pt x="401" y="172"/>
                      </a:lnTo>
                      <a:lnTo>
                        <a:pt x="401" y="171"/>
                      </a:lnTo>
                      <a:lnTo>
                        <a:pt x="400" y="169"/>
                      </a:lnTo>
                      <a:lnTo>
                        <a:pt x="400" y="169"/>
                      </a:lnTo>
                      <a:lnTo>
                        <a:pt x="399" y="168"/>
                      </a:lnTo>
                      <a:lnTo>
                        <a:pt x="399" y="164"/>
                      </a:lnTo>
                      <a:lnTo>
                        <a:pt x="397" y="155"/>
                      </a:lnTo>
                      <a:lnTo>
                        <a:pt x="397" y="147"/>
                      </a:lnTo>
                      <a:lnTo>
                        <a:pt x="399" y="140"/>
                      </a:lnTo>
                      <a:lnTo>
                        <a:pt x="399" y="140"/>
                      </a:lnTo>
                      <a:lnTo>
                        <a:pt x="400" y="138"/>
                      </a:lnTo>
                      <a:lnTo>
                        <a:pt x="401" y="138"/>
                      </a:lnTo>
                      <a:lnTo>
                        <a:pt x="406" y="138"/>
                      </a:lnTo>
                      <a:lnTo>
                        <a:pt x="408" y="140"/>
                      </a:lnTo>
                      <a:lnTo>
                        <a:pt x="408" y="141"/>
                      </a:lnTo>
                      <a:lnTo>
                        <a:pt x="410" y="144"/>
                      </a:lnTo>
                      <a:lnTo>
                        <a:pt x="408" y="147"/>
                      </a:lnTo>
                      <a:lnTo>
                        <a:pt x="408" y="147"/>
                      </a:lnTo>
                      <a:lnTo>
                        <a:pt x="408" y="150"/>
                      </a:lnTo>
                      <a:lnTo>
                        <a:pt x="408" y="151"/>
                      </a:lnTo>
                      <a:lnTo>
                        <a:pt x="411" y="154"/>
                      </a:lnTo>
                      <a:lnTo>
                        <a:pt x="416" y="158"/>
                      </a:lnTo>
                      <a:lnTo>
                        <a:pt x="416" y="160"/>
                      </a:lnTo>
                      <a:lnTo>
                        <a:pt x="417" y="162"/>
                      </a:lnTo>
                      <a:lnTo>
                        <a:pt x="417" y="162"/>
                      </a:lnTo>
                      <a:lnTo>
                        <a:pt x="417" y="165"/>
                      </a:lnTo>
                      <a:lnTo>
                        <a:pt x="418" y="167"/>
                      </a:lnTo>
                      <a:lnTo>
                        <a:pt x="420" y="168"/>
                      </a:lnTo>
                      <a:lnTo>
                        <a:pt x="421" y="168"/>
                      </a:lnTo>
                      <a:lnTo>
                        <a:pt x="431" y="165"/>
                      </a:lnTo>
                      <a:lnTo>
                        <a:pt x="431" y="165"/>
                      </a:lnTo>
                      <a:lnTo>
                        <a:pt x="436" y="162"/>
                      </a:lnTo>
                      <a:lnTo>
                        <a:pt x="437" y="160"/>
                      </a:lnTo>
                      <a:lnTo>
                        <a:pt x="436" y="157"/>
                      </a:lnTo>
                      <a:lnTo>
                        <a:pt x="433" y="152"/>
                      </a:lnTo>
                      <a:lnTo>
                        <a:pt x="433" y="152"/>
                      </a:lnTo>
                      <a:lnTo>
                        <a:pt x="431" y="150"/>
                      </a:lnTo>
                      <a:lnTo>
                        <a:pt x="431" y="148"/>
                      </a:lnTo>
                      <a:lnTo>
                        <a:pt x="431" y="142"/>
                      </a:lnTo>
                      <a:lnTo>
                        <a:pt x="431" y="138"/>
                      </a:lnTo>
                      <a:lnTo>
                        <a:pt x="431" y="135"/>
                      </a:lnTo>
                      <a:lnTo>
                        <a:pt x="430" y="134"/>
                      </a:lnTo>
                      <a:lnTo>
                        <a:pt x="430" y="134"/>
                      </a:lnTo>
                      <a:lnTo>
                        <a:pt x="424" y="130"/>
                      </a:lnTo>
                      <a:lnTo>
                        <a:pt x="421" y="125"/>
                      </a:lnTo>
                      <a:lnTo>
                        <a:pt x="421" y="123"/>
                      </a:lnTo>
                      <a:lnTo>
                        <a:pt x="421" y="121"/>
                      </a:lnTo>
                      <a:lnTo>
                        <a:pt x="424" y="121"/>
                      </a:lnTo>
                      <a:lnTo>
                        <a:pt x="424" y="121"/>
                      </a:lnTo>
                      <a:lnTo>
                        <a:pt x="431" y="118"/>
                      </a:lnTo>
                      <a:lnTo>
                        <a:pt x="440" y="113"/>
                      </a:lnTo>
                      <a:lnTo>
                        <a:pt x="447" y="107"/>
                      </a:lnTo>
                      <a:lnTo>
                        <a:pt x="448" y="105"/>
                      </a:lnTo>
                      <a:lnTo>
                        <a:pt x="448" y="103"/>
                      </a:lnTo>
                      <a:lnTo>
                        <a:pt x="448" y="103"/>
                      </a:lnTo>
                      <a:lnTo>
                        <a:pt x="445" y="101"/>
                      </a:lnTo>
                      <a:lnTo>
                        <a:pt x="443" y="101"/>
                      </a:lnTo>
                      <a:lnTo>
                        <a:pt x="431" y="103"/>
                      </a:lnTo>
                      <a:lnTo>
                        <a:pt x="421" y="107"/>
                      </a:lnTo>
                      <a:lnTo>
                        <a:pt x="417" y="110"/>
                      </a:lnTo>
                      <a:lnTo>
                        <a:pt x="416" y="113"/>
                      </a:lnTo>
                      <a:lnTo>
                        <a:pt x="416" y="113"/>
                      </a:lnTo>
                      <a:lnTo>
                        <a:pt x="414" y="115"/>
                      </a:lnTo>
                      <a:lnTo>
                        <a:pt x="411" y="115"/>
                      </a:lnTo>
                      <a:lnTo>
                        <a:pt x="407" y="115"/>
                      </a:lnTo>
                      <a:lnTo>
                        <a:pt x="404" y="114"/>
                      </a:lnTo>
                      <a:lnTo>
                        <a:pt x="400" y="111"/>
                      </a:lnTo>
                      <a:lnTo>
                        <a:pt x="397" y="107"/>
                      </a:lnTo>
                      <a:lnTo>
                        <a:pt x="396" y="103"/>
                      </a:lnTo>
                      <a:lnTo>
                        <a:pt x="396" y="97"/>
                      </a:lnTo>
                      <a:lnTo>
                        <a:pt x="396" y="97"/>
                      </a:lnTo>
                      <a:lnTo>
                        <a:pt x="399" y="91"/>
                      </a:lnTo>
                      <a:lnTo>
                        <a:pt x="403" y="88"/>
                      </a:lnTo>
                      <a:lnTo>
                        <a:pt x="410" y="86"/>
                      </a:lnTo>
                      <a:lnTo>
                        <a:pt x="418" y="83"/>
                      </a:lnTo>
                      <a:lnTo>
                        <a:pt x="427" y="83"/>
                      </a:lnTo>
                      <a:lnTo>
                        <a:pt x="436" y="83"/>
                      </a:lnTo>
                      <a:lnTo>
                        <a:pt x="443" y="83"/>
                      </a:lnTo>
                      <a:lnTo>
                        <a:pt x="448" y="86"/>
                      </a:lnTo>
                      <a:lnTo>
                        <a:pt x="448" y="86"/>
                      </a:lnTo>
                      <a:lnTo>
                        <a:pt x="453" y="86"/>
                      </a:lnTo>
                      <a:lnTo>
                        <a:pt x="457" y="86"/>
                      </a:lnTo>
                      <a:lnTo>
                        <a:pt x="461" y="84"/>
                      </a:lnTo>
                      <a:lnTo>
                        <a:pt x="465" y="81"/>
                      </a:lnTo>
                      <a:lnTo>
                        <a:pt x="472" y="76"/>
                      </a:lnTo>
                      <a:lnTo>
                        <a:pt x="477" y="68"/>
                      </a:lnTo>
                      <a:lnTo>
                        <a:pt x="477" y="68"/>
                      </a:lnTo>
                      <a:lnTo>
                        <a:pt x="477" y="66"/>
                      </a:lnTo>
                      <a:lnTo>
                        <a:pt x="477" y="66"/>
                      </a:lnTo>
                      <a:lnTo>
                        <a:pt x="472" y="67"/>
                      </a:lnTo>
                      <a:lnTo>
                        <a:pt x="460" y="76"/>
                      </a:lnTo>
                      <a:lnTo>
                        <a:pt x="460" y="76"/>
                      </a:lnTo>
                      <a:lnTo>
                        <a:pt x="455" y="77"/>
                      </a:lnTo>
                      <a:lnTo>
                        <a:pt x="451" y="77"/>
                      </a:lnTo>
                      <a:lnTo>
                        <a:pt x="440" y="76"/>
                      </a:lnTo>
                      <a:lnTo>
                        <a:pt x="428" y="74"/>
                      </a:lnTo>
                      <a:lnTo>
                        <a:pt x="420" y="71"/>
                      </a:lnTo>
                      <a:lnTo>
                        <a:pt x="420" y="71"/>
                      </a:lnTo>
                      <a:lnTo>
                        <a:pt x="416" y="70"/>
                      </a:lnTo>
                      <a:lnTo>
                        <a:pt x="413" y="70"/>
                      </a:lnTo>
                      <a:lnTo>
                        <a:pt x="408" y="73"/>
                      </a:lnTo>
                      <a:lnTo>
                        <a:pt x="406" y="77"/>
                      </a:lnTo>
                      <a:lnTo>
                        <a:pt x="403" y="78"/>
                      </a:lnTo>
                      <a:lnTo>
                        <a:pt x="400" y="78"/>
                      </a:lnTo>
                      <a:lnTo>
                        <a:pt x="400" y="78"/>
                      </a:lnTo>
                      <a:lnTo>
                        <a:pt x="397" y="80"/>
                      </a:lnTo>
                      <a:lnTo>
                        <a:pt x="394" y="83"/>
                      </a:lnTo>
                      <a:lnTo>
                        <a:pt x="393" y="90"/>
                      </a:lnTo>
                      <a:lnTo>
                        <a:pt x="390" y="98"/>
                      </a:lnTo>
                      <a:lnTo>
                        <a:pt x="390" y="101"/>
                      </a:lnTo>
                      <a:lnTo>
                        <a:pt x="389" y="103"/>
                      </a:lnTo>
                      <a:lnTo>
                        <a:pt x="389" y="103"/>
                      </a:lnTo>
                      <a:lnTo>
                        <a:pt x="386" y="107"/>
                      </a:lnTo>
                      <a:lnTo>
                        <a:pt x="383" y="114"/>
                      </a:lnTo>
                      <a:lnTo>
                        <a:pt x="380" y="123"/>
                      </a:lnTo>
                      <a:lnTo>
                        <a:pt x="376" y="134"/>
                      </a:lnTo>
                      <a:lnTo>
                        <a:pt x="376" y="134"/>
                      </a:lnTo>
                      <a:lnTo>
                        <a:pt x="373" y="138"/>
                      </a:lnTo>
                      <a:lnTo>
                        <a:pt x="373" y="141"/>
                      </a:lnTo>
                      <a:lnTo>
                        <a:pt x="373" y="144"/>
                      </a:lnTo>
                      <a:lnTo>
                        <a:pt x="374" y="147"/>
                      </a:lnTo>
                      <a:lnTo>
                        <a:pt x="380" y="148"/>
                      </a:lnTo>
                      <a:lnTo>
                        <a:pt x="386" y="150"/>
                      </a:lnTo>
                      <a:lnTo>
                        <a:pt x="386" y="150"/>
                      </a:lnTo>
                      <a:close/>
                      <a:moveTo>
                        <a:pt x="169" y="162"/>
                      </a:moveTo>
                      <a:lnTo>
                        <a:pt x="169" y="162"/>
                      </a:lnTo>
                      <a:lnTo>
                        <a:pt x="169" y="157"/>
                      </a:lnTo>
                      <a:lnTo>
                        <a:pt x="169" y="152"/>
                      </a:lnTo>
                      <a:lnTo>
                        <a:pt x="171" y="145"/>
                      </a:lnTo>
                      <a:lnTo>
                        <a:pt x="171" y="145"/>
                      </a:lnTo>
                      <a:lnTo>
                        <a:pt x="171" y="142"/>
                      </a:lnTo>
                      <a:lnTo>
                        <a:pt x="172" y="141"/>
                      </a:lnTo>
                      <a:lnTo>
                        <a:pt x="175" y="141"/>
                      </a:lnTo>
                      <a:lnTo>
                        <a:pt x="178" y="141"/>
                      </a:lnTo>
                      <a:lnTo>
                        <a:pt x="178" y="141"/>
                      </a:lnTo>
                      <a:lnTo>
                        <a:pt x="179" y="141"/>
                      </a:lnTo>
                      <a:lnTo>
                        <a:pt x="179" y="141"/>
                      </a:lnTo>
                      <a:lnTo>
                        <a:pt x="181" y="137"/>
                      </a:lnTo>
                      <a:lnTo>
                        <a:pt x="181" y="134"/>
                      </a:lnTo>
                      <a:lnTo>
                        <a:pt x="178" y="131"/>
                      </a:lnTo>
                      <a:lnTo>
                        <a:pt x="178" y="131"/>
                      </a:lnTo>
                      <a:lnTo>
                        <a:pt x="177" y="130"/>
                      </a:lnTo>
                      <a:lnTo>
                        <a:pt x="174" y="125"/>
                      </a:lnTo>
                      <a:lnTo>
                        <a:pt x="169" y="121"/>
                      </a:lnTo>
                      <a:lnTo>
                        <a:pt x="168" y="120"/>
                      </a:lnTo>
                      <a:lnTo>
                        <a:pt x="165" y="118"/>
                      </a:lnTo>
                      <a:lnTo>
                        <a:pt x="165" y="118"/>
                      </a:lnTo>
                      <a:lnTo>
                        <a:pt x="161" y="120"/>
                      </a:lnTo>
                      <a:lnTo>
                        <a:pt x="160" y="123"/>
                      </a:lnTo>
                      <a:lnTo>
                        <a:pt x="161" y="124"/>
                      </a:lnTo>
                      <a:lnTo>
                        <a:pt x="164" y="125"/>
                      </a:lnTo>
                      <a:lnTo>
                        <a:pt x="164" y="125"/>
                      </a:lnTo>
                      <a:lnTo>
                        <a:pt x="167" y="127"/>
                      </a:lnTo>
                      <a:lnTo>
                        <a:pt x="168" y="128"/>
                      </a:lnTo>
                      <a:lnTo>
                        <a:pt x="169" y="131"/>
                      </a:lnTo>
                      <a:lnTo>
                        <a:pt x="169" y="134"/>
                      </a:lnTo>
                      <a:lnTo>
                        <a:pt x="169" y="134"/>
                      </a:lnTo>
                      <a:lnTo>
                        <a:pt x="168" y="134"/>
                      </a:lnTo>
                      <a:lnTo>
                        <a:pt x="167" y="132"/>
                      </a:lnTo>
                      <a:lnTo>
                        <a:pt x="164" y="131"/>
                      </a:lnTo>
                      <a:lnTo>
                        <a:pt x="160" y="131"/>
                      </a:lnTo>
                      <a:lnTo>
                        <a:pt x="160" y="131"/>
                      </a:lnTo>
                      <a:lnTo>
                        <a:pt x="157" y="130"/>
                      </a:lnTo>
                      <a:lnTo>
                        <a:pt x="157" y="130"/>
                      </a:lnTo>
                      <a:lnTo>
                        <a:pt x="155" y="127"/>
                      </a:lnTo>
                      <a:lnTo>
                        <a:pt x="154" y="124"/>
                      </a:lnTo>
                      <a:lnTo>
                        <a:pt x="151" y="123"/>
                      </a:lnTo>
                      <a:lnTo>
                        <a:pt x="150" y="123"/>
                      </a:lnTo>
                      <a:lnTo>
                        <a:pt x="150" y="123"/>
                      </a:lnTo>
                      <a:lnTo>
                        <a:pt x="147" y="121"/>
                      </a:lnTo>
                      <a:lnTo>
                        <a:pt x="145" y="120"/>
                      </a:lnTo>
                      <a:lnTo>
                        <a:pt x="142" y="114"/>
                      </a:lnTo>
                      <a:lnTo>
                        <a:pt x="140" y="110"/>
                      </a:lnTo>
                      <a:lnTo>
                        <a:pt x="138" y="108"/>
                      </a:lnTo>
                      <a:lnTo>
                        <a:pt x="135" y="108"/>
                      </a:lnTo>
                      <a:lnTo>
                        <a:pt x="135" y="108"/>
                      </a:lnTo>
                      <a:lnTo>
                        <a:pt x="131" y="107"/>
                      </a:lnTo>
                      <a:lnTo>
                        <a:pt x="128" y="104"/>
                      </a:lnTo>
                      <a:lnTo>
                        <a:pt x="130" y="100"/>
                      </a:lnTo>
                      <a:lnTo>
                        <a:pt x="132" y="97"/>
                      </a:lnTo>
                      <a:lnTo>
                        <a:pt x="132" y="97"/>
                      </a:lnTo>
                      <a:lnTo>
                        <a:pt x="132" y="94"/>
                      </a:lnTo>
                      <a:lnTo>
                        <a:pt x="132" y="93"/>
                      </a:lnTo>
                      <a:lnTo>
                        <a:pt x="130" y="90"/>
                      </a:lnTo>
                      <a:lnTo>
                        <a:pt x="125" y="86"/>
                      </a:lnTo>
                      <a:lnTo>
                        <a:pt x="124" y="84"/>
                      </a:lnTo>
                      <a:lnTo>
                        <a:pt x="124" y="81"/>
                      </a:lnTo>
                      <a:lnTo>
                        <a:pt x="124" y="81"/>
                      </a:lnTo>
                      <a:lnTo>
                        <a:pt x="124" y="80"/>
                      </a:lnTo>
                      <a:lnTo>
                        <a:pt x="123" y="78"/>
                      </a:lnTo>
                      <a:lnTo>
                        <a:pt x="120" y="78"/>
                      </a:lnTo>
                      <a:lnTo>
                        <a:pt x="117" y="77"/>
                      </a:lnTo>
                      <a:lnTo>
                        <a:pt x="115" y="76"/>
                      </a:lnTo>
                      <a:lnTo>
                        <a:pt x="115" y="74"/>
                      </a:lnTo>
                      <a:lnTo>
                        <a:pt x="115" y="74"/>
                      </a:lnTo>
                      <a:lnTo>
                        <a:pt x="114" y="73"/>
                      </a:lnTo>
                      <a:lnTo>
                        <a:pt x="113" y="71"/>
                      </a:lnTo>
                      <a:lnTo>
                        <a:pt x="110" y="70"/>
                      </a:lnTo>
                      <a:lnTo>
                        <a:pt x="107" y="67"/>
                      </a:lnTo>
                      <a:lnTo>
                        <a:pt x="107" y="67"/>
                      </a:lnTo>
                      <a:lnTo>
                        <a:pt x="104" y="64"/>
                      </a:lnTo>
                      <a:lnTo>
                        <a:pt x="103" y="64"/>
                      </a:lnTo>
                      <a:lnTo>
                        <a:pt x="100" y="63"/>
                      </a:lnTo>
                      <a:lnTo>
                        <a:pt x="97" y="61"/>
                      </a:lnTo>
                      <a:lnTo>
                        <a:pt x="97" y="61"/>
                      </a:lnTo>
                      <a:lnTo>
                        <a:pt x="94" y="59"/>
                      </a:lnTo>
                      <a:lnTo>
                        <a:pt x="91" y="57"/>
                      </a:lnTo>
                      <a:lnTo>
                        <a:pt x="87" y="56"/>
                      </a:lnTo>
                      <a:lnTo>
                        <a:pt x="86" y="57"/>
                      </a:lnTo>
                      <a:lnTo>
                        <a:pt x="86" y="57"/>
                      </a:lnTo>
                      <a:lnTo>
                        <a:pt x="81" y="56"/>
                      </a:lnTo>
                      <a:lnTo>
                        <a:pt x="78" y="53"/>
                      </a:lnTo>
                      <a:lnTo>
                        <a:pt x="74" y="49"/>
                      </a:lnTo>
                      <a:lnTo>
                        <a:pt x="71" y="43"/>
                      </a:lnTo>
                      <a:lnTo>
                        <a:pt x="71" y="43"/>
                      </a:lnTo>
                      <a:lnTo>
                        <a:pt x="70" y="40"/>
                      </a:lnTo>
                      <a:lnTo>
                        <a:pt x="66" y="37"/>
                      </a:lnTo>
                      <a:lnTo>
                        <a:pt x="57" y="31"/>
                      </a:lnTo>
                      <a:lnTo>
                        <a:pt x="49" y="24"/>
                      </a:lnTo>
                      <a:lnTo>
                        <a:pt x="46" y="22"/>
                      </a:lnTo>
                      <a:lnTo>
                        <a:pt x="44" y="19"/>
                      </a:lnTo>
                      <a:lnTo>
                        <a:pt x="44" y="19"/>
                      </a:lnTo>
                      <a:lnTo>
                        <a:pt x="41" y="13"/>
                      </a:lnTo>
                      <a:lnTo>
                        <a:pt x="36" y="10"/>
                      </a:lnTo>
                      <a:lnTo>
                        <a:pt x="30" y="9"/>
                      </a:lnTo>
                      <a:lnTo>
                        <a:pt x="22" y="7"/>
                      </a:lnTo>
                      <a:lnTo>
                        <a:pt x="22" y="7"/>
                      </a:lnTo>
                      <a:lnTo>
                        <a:pt x="16" y="7"/>
                      </a:lnTo>
                      <a:lnTo>
                        <a:pt x="13" y="6"/>
                      </a:lnTo>
                      <a:lnTo>
                        <a:pt x="7" y="3"/>
                      </a:lnTo>
                      <a:lnTo>
                        <a:pt x="3" y="0"/>
                      </a:lnTo>
                      <a:lnTo>
                        <a:pt x="2" y="0"/>
                      </a:lnTo>
                      <a:lnTo>
                        <a:pt x="0" y="2"/>
                      </a:lnTo>
                      <a:lnTo>
                        <a:pt x="0" y="2"/>
                      </a:lnTo>
                      <a:lnTo>
                        <a:pt x="0" y="4"/>
                      </a:lnTo>
                      <a:lnTo>
                        <a:pt x="0" y="9"/>
                      </a:lnTo>
                      <a:lnTo>
                        <a:pt x="6" y="19"/>
                      </a:lnTo>
                      <a:lnTo>
                        <a:pt x="14" y="27"/>
                      </a:lnTo>
                      <a:lnTo>
                        <a:pt x="22" y="33"/>
                      </a:lnTo>
                      <a:lnTo>
                        <a:pt x="22" y="33"/>
                      </a:lnTo>
                      <a:lnTo>
                        <a:pt x="24" y="34"/>
                      </a:lnTo>
                      <a:lnTo>
                        <a:pt x="27" y="37"/>
                      </a:lnTo>
                      <a:lnTo>
                        <a:pt x="31" y="46"/>
                      </a:lnTo>
                      <a:lnTo>
                        <a:pt x="37" y="51"/>
                      </a:lnTo>
                      <a:lnTo>
                        <a:pt x="40" y="54"/>
                      </a:lnTo>
                      <a:lnTo>
                        <a:pt x="44" y="56"/>
                      </a:lnTo>
                      <a:lnTo>
                        <a:pt x="44" y="56"/>
                      </a:lnTo>
                      <a:lnTo>
                        <a:pt x="47" y="57"/>
                      </a:lnTo>
                      <a:lnTo>
                        <a:pt x="50" y="60"/>
                      </a:lnTo>
                      <a:lnTo>
                        <a:pt x="53" y="71"/>
                      </a:lnTo>
                      <a:lnTo>
                        <a:pt x="57" y="81"/>
                      </a:lnTo>
                      <a:lnTo>
                        <a:pt x="59" y="86"/>
                      </a:lnTo>
                      <a:lnTo>
                        <a:pt x="61" y="87"/>
                      </a:lnTo>
                      <a:lnTo>
                        <a:pt x="61" y="87"/>
                      </a:lnTo>
                      <a:lnTo>
                        <a:pt x="64" y="88"/>
                      </a:lnTo>
                      <a:lnTo>
                        <a:pt x="67" y="93"/>
                      </a:lnTo>
                      <a:lnTo>
                        <a:pt x="76" y="101"/>
                      </a:lnTo>
                      <a:lnTo>
                        <a:pt x="81" y="114"/>
                      </a:lnTo>
                      <a:lnTo>
                        <a:pt x="86" y="124"/>
                      </a:lnTo>
                      <a:lnTo>
                        <a:pt x="86" y="124"/>
                      </a:lnTo>
                      <a:lnTo>
                        <a:pt x="87" y="128"/>
                      </a:lnTo>
                      <a:lnTo>
                        <a:pt x="90" y="132"/>
                      </a:lnTo>
                      <a:lnTo>
                        <a:pt x="97" y="140"/>
                      </a:lnTo>
                      <a:lnTo>
                        <a:pt x="104" y="145"/>
                      </a:lnTo>
                      <a:lnTo>
                        <a:pt x="110" y="152"/>
                      </a:lnTo>
                      <a:lnTo>
                        <a:pt x="110" y="152"/>
                      </a:lnTo>
                      <a:lnTo>
                        <a:pt x="115" y="160"/>
                      </a:lnTo>
                      <a:lnTo>
                        <a:pt x="124" y="167"/>
                      </a:lnTo>
                      <a:lnTo>
                        <a:pt x="132" y="172"/>
                      </a:lnTo>
                      <a:lnTo>
                        <a:pt x="138" y="177"/>
                      </a:lnTo>
                      <a:lnTo>
                        <a:pt x="138" y="177"/>
                      </a:lnTo>
                      <a:lnTo>
                        <a:pt x="142" y="184"/>
                      </a:lnTo>
                      <a:lnTo>
                        <a:pt x="144" y="187"/>
                      </a:lnTo>
                      <a:lnTo>
                        <a:pt x="145" y="187"/>
                      </a:lnTo>
                      <a:lnTo>
                        <a:pt x="147" y="185"/>
                      </a:lnTo>
                      <a:lnTo>
                        <a:pt x="147" y="185"/>
                      </a:lnTo>
                      <a:lnTo>
                        <a:pt x="147" y="184"/>
                      </a:lnTo>
                      <a:lnTo>
                        <a:pt x="150" y="184"/>
                      </a:lnTo>
                      <a:lnTo>
                        <a:pt x="154" y="184"/>
                      </a:lnTo>
                      <a:lnTo>
                        <a:pt x="164" y="185"/>
                      </a:lnTo>
                      <a:lnTo>
                        <a:pt x="164" y="185"/>
                      </a:lnTo>
                      <a:lnTo>
                        <a:pt x="165" y="185"/>
                      </a:lnTo>
                      <a:lnTo>
                        <a:pt x="167" y="182"/>
                      </a:lnTo>
                      <a:lnTo>
                        <a:pt x="168" y="177"/>
                      </a:lnTo>
                      <a:lnTo>
                        <a:pt x="168" y="168"/>
                      </a:lnTo>
                      <a:lnTo>
                        <a:pt x="169" y="162"/>
                      </a:lnTo>
                      <a:lnTo>
                        <a:pt x="169" y="162"/>
                      </a:lnTo>
                      <a:close/>
                      <a:moveTo>
                        <a:pt x="531" y="86"/>
                      </a:moveTo>
                      <a:lnTo>
                        <a:pt x="531" y="86"/>
                      </a:lnTo>
                      <a:lnTo>
                        <a:pt x="537" y="86"/>
                      </a:lnTo>
                      <a:lnTo>
                        <a:pt x="538" y="84"/>
                      </a:lnTo>
                      <a:lnTo>
                        <a:pt x="538" y="83"/>
                      </a:lnTo>
                      <a:lnTo>
                        <a:pt x="537" y="74"/>
                      </a:lnTo>
                      <a:lnTo>
                        <a:pt x="537" y="74"/>
                      </a:lnTo>
                      <a:lnTo>
                        <a:pt x="537" y="73"/>
                      </a:lnTo>
                      <a:lnTo>
                        <a:pt x="535" y="71"/>
                      </a:lnTo>
                      <a:lnTo>
                        <a:pt x="532" y="71"/>
                      </a:lnTo>
                      <a:lnTo>
                        <a:pt x="529" y="71"/>
                      </a:lnTo>
                      <a:lnTo>
                        <a:pt x="528" y="71"/>
                      </a:lnTo>
                      <a:lnTo>
                        <a:pt x="528" y="70"/>
                      </a:lnTo>
                      <a:lnTo>
                        <a:pt x="528" y="70"/>
                      </a:lnTo>
                      <a:lnTo>
                        <a:pt x="527" y="66"/>
                      </a:lnTo>
                      <a:lnTo>
                        <a:pt x="525" y="61"/>
                      </a:lnTo>
                      <a:lnTo>
                        <a:pt x="524" y="60"/>
                      </a:lnTo>
                      <a:lnTo>
                        <a:pt x="521" y="60"/>
                      </a:lnTo>
                      <a:lnTo>
                        <a:pt x="519" y="61"/>
                      </a:lnTo>
                      <a:lnTo>
                        <a:pt x="517" y="64"/>
                      </a:lnTo>
                      <a:lnTo>
                        <a:pt x="517" y="64"/>
                      </a:lnTo>
                      <a:lnTo>
                        <a:pt x="514" y="68"/>
                      </a:lnTo>
                      <a:lnTo>
                        <a:pt x="514" y="74"/>
                      </a:lnTo>
                      <a:lnTo>
                        <a:pt x="514" y="80"/>
                      </a:lnTo>
                      <a:lnTo>
                        <a:pt x="515" y="86"/>
                      </a:lnTo>
                      <a:lnTo>
                        <a:pt x="519" y="96"/>
                      </a:lnTo>
                      <a:lnTo>
                        <a:pt x="522" y="98"/>
                      </a:lnTo>
                      <a:lnTo>
                        <a:pt x="525" y="98"/>
                      </a:lnTo>
                      <a:lnTo>
                        <a:pt x="525" y="98"/>
                      </a:lnTo>
                      <a:lnTo>
                        <a:pt x="527" y="98"/>
                      </a:lnTo>
                      <a:lnTo>
                        <a:pt x="527" y="96"/>
                      </a:lnTo>
                      <a:lnTo>
                        <a:pt x="527" y="91"/>
                      </a:lnTo>
                      <a:lnTo>
                        <a:pt x="527" y="87"/>
                      </a:lnTo>
                      <a:lnTo>
                        <a:pt x="528" y="86"/>
                      </a:lnTo>
                      <a:lnTo>
                        <a:pt x="531" y="86"/>
                      </a:lnTo>
                      <a:lnTo>
                        <a:pt x="531" y="86"/>
                      </a:lnTo>
                      <a:close/>
                      <a:moveTo>
                        <a:pt x="492" y="145"/>
                      </a:moveTo>
                      <a:lnTo>
                        <a:pt x="492" y="145"/>
                      </a:lnTo>
                      <a:lnTo>
                        <a:pt x="494" y="148"/>
                      </a:lnTo>
                      <a:lnTo>
                        <a:pt x="495" y="150"/>
                      </a:lnTo>
                      <a:lnTo>
                        <a:pt x="501" y="152"/>
                      </a:lnTo>
                      <a:lnTo>
                        <a:pt x="507" y="154"/>
                      </a:lnTo>
                      <a:lnTo>
                        <a:pt x="509" y="152"/>
                      </a:lnTo>
                      <a:lnTo>
                        <a:pt x="512" y="151"/>
                      </a:lnTo>
                      <a:lnTo>
                        <a:pt x="512" y="151"/>
                      </a:lnTo>
                      <a:lnTo>
                        <a:pt x="512" y="148"/>
                      </a:lnTo>
                      <a:lnTo>
                        <a:pt x="509" y="145"/>
                      </a:lnTo>
                      <a:lnTo>
                        <a:pt x="502" y="142"/>
                      </a:lnTo>
                      <a:lnTo>
                        <a:pt x="498" y="141"/>
                      </a:lnTo>
                      <a:lnTo>
                        <a:pt x="495" y="141"/>
                      </a:lnTo>
                      <a:lnTo>
                        <a:pt x="492" y="142"/>
                      </a:lnTo>
                      <a:lnTo>
                        <a:pt x="492" y="145"/>
                      </a:lnTo>
                      <a:lnTo>
                        <a:pt x="492" y="145"/>
                      </a:lnTo>
                      <a:close/>
                      <a:moveTo>
                        <a:pt x="455" y="225"/>
                      </a:moveTo>
                      <a:lnTo>
                        <a:pt x="455" y="225"/>
                      </a:lnTo>
                      <a:lnTo>
                        <a:pt x="450" y="225"/>
                      </a:lnTo>
                      <a:lnTo>
                        <a:pt x="445" y="225"/>
                      </a:lnTo>
                      <a:lnTo>
                        <a:pt x="438" y="228"/>
                      </a:lnTo>
                      <a:lnTo>
                        <a:pt x="430" y="229"/>
                      </a:lnTo>
                      <a:lnTo>
                        <a:pt x="426" y="229"/>
                      </a:lnTo>
                      <a:lnTo>
                        <a:pt x="421" y="228"/>
                      </a:lnTo>
                      <a:lnTo>
                        <a:pt x="421" y="228"/>
                      </a:lnTo>
                      <a:lnTo>
                        <a:pt x="416" y="226"/>
                      </a:lnTo>
                      <a:lnTo>
                        <a:pt x="410" y="226"/>
                      </a:lnTo>
                      <a:lnTo>
                        <a:pt x="400" y="226"/>
                      </a:lnTo>
                      <a:lnTo>
                        <a:pt x="393" y="229"/>
                      </a:lnTo>
                      <a:lnTo>
                        <a:pt x="391" y="231"/>
                      </a:lnTo>
                      <a:lnTo>
                        <a:pt x="391" y="232"/>
                      </a:lnTo>
                      <a:lnTo>
                        <a:pt x="391" y="232"/>
                      </a:lnTo>
                      <a:lnTo>
                        <a:pt x="394" y="235"/>
                      </a:lnTo>
                      <a:lnTo>
                        <a:pt x="400" y="236"/>
                      </a:lnTo>
                      <a:lnTo>
                        <a:pt x="417" y="238"/>
                      </a:lnTo>
                      <a:lnTo>
                        <a:pt x="417" y="238"/>
                      </a:lnTo>
                      <a:lnTo>
                        <a:pt x="426" y="236"/>
                      </a:lnTo>
                      <a:lnTo>
                        <a:pt x="434" y="233"/>
                      </a:lnTo>
                      <a:lnTo>
                        <a:pt x="443" y="232"/>
                      </a:lnTo>
                      <a:lnTo>
                        <a:pt x="450" y="231"/>
                      </a:lnTo>
                      <a:lnTo>
                        <a:pt x="450" y="231"/>
                      </a:lnTo>
                      <a:lnTo>
                        <a:pt x="460" y="228"/>
                      </a:lnTo>
                      <a:lnTo>
                        <a:pt x="461" y="228"/>
                      </a:lnTo>
                      <a:lnTo>
                        <a:pt x="461" y="226"/>
                      </a:lnTo>
                      <a:lnTo>
                        <a:pt x="455" y="225"/>
                      </a:lnTo>
                      <a:lnTo>
                        <a:pt x="455" y="225"/>
                      </a:lnTo>
                      <a:close/>
                      <a:moveTo>
                        <a:pt x="556" y="138"/>
                      </a:moveTo>
                      <a:lnTo>
                        <a:pt x="556" y="138"/>
                      </a:lnTo>
                      <a:lnTo>
                        <a:pt x="546" y="137"/>
                      </a:lnTo>
                      <a:lnTo>
                        <a:pt x="535" y="138"/>
                      </a:lnTo>
                      <a:lnTo>
                        <a:pt x="527" y="140"/>
                      </a:lnTo>
                      <a:lnTo>
                        <a:pt x="525" y="142"/>
                      </a:lnTo>
                      <a:lnTo>
                        <a:pt x="525" y="144"/>
                      </a:lnTo>
                      <a:lnTo>
                        <a:pt x="525" y="144"/>
                      </a:lnTo>
                      <a:lnTo>
                        <a:pt x="527" y="145"/>
                      </a:lnTo>
                      <a:lnTo>
                        <a:pt x="528" y="147"/>
                      </a:lnTo>
                      <a:lnTo>
                        <a:pt x="532" y="148"/>
                      </a:lnTo>
                      <a:lnTo>
                        <a:pt x="546" y="148"/>
                      </a:lnTo>
                      <a:lnTo>
                        <a:pt x="546" y="148"/>
                      </a:lnTo>
                      <a:lnTo>
                        <a:pt x="554" y="148"/>
                      </a:lnTo>
                      <a:lnTo>
                        <a:pt x="559" y="151"/>
                      </a:lnTo>
                      <a:lnTo>
                        <a:pt x="564" y="154"/>
                      </a:lnTo>
                      <a:lnTo>
                        <a:pt x="568" y="155"/>
                      </a:lnTo>
                      <a:lnTo>
                        <a:pt x="568" y="155"/>
                      </a:lnTo>
                      <a:lnTo>
                        <a:pt x="569" y="154"/>
                      </a:lnTo>
                      <a:lnTo>
                        <a:pt x="569" y="152"/>
                      </a:lnTo>
                      <a:lnTo>
                        <a:pt x="568" y="148"/>
                      </a:lnTo>
                      <a:lnTo>
                        <a:pt x="564" y="142"/>
                      </a:lnTo>
                      <a:lnTo>
                        <a:pt x="561" y="141"/>
                      </a:lnTo>
                      <a:lnTo>
                        <a:pt x="556" y="138"/>
                      </a:lnTo>
                      <a:lnTo>
                        <a:pt x="556" y="138"/>
                      </a:lnTo>
                      <a:close/>
                      <a:moveTo>
                        <a:pt x="306" y="221"/>
                      </a:moveTo>
                      <a:lnTo>
                        <a:pt x="306" y="221"/>
                      </a:lnTo>
                      <a:lnTo>
                        <a:pt x="306" y="218"/>
                      </a:lnTo>
                      <a:lnTo>
                        <a:pt x="303" y="218"/>
                      </a:lnTo>
                      <a:lnTo>
                        <a:pt x="296" y="218"/>
                      </a:lnTo>
                      <a:lnTo>
                        <a:pt x="286" y="218"/>
                      </a:lnTo>
                      <a:lnTo>
                        <a:pt x="279" y="216"/>
                      </a:lnTo>
                      <a:lnTo>
                        <a:pt x="279" y="216"/>
                      </a:lnTo>
                      <a:lnTo>
                        <a:pt x="276" y="215"/>
                      </a:lnTo>
                      <a:lnTo>
                        <a:pt x="276" y="214"/>
                      </a:lnTo>
                      <a:lnTo>
                        <a:pt x="280" y="211"/>
                      </a:lnTo>
                      <a:lnTo>
                        <a:pt x="288" y="208"/>
                      </a:lnTo>
                      <a:lnTo>
                        <a:pt x="295" y="205"/>
                      </a:lnTo>
                      <a:lnTo>
                        <a:pt x="295" y="205"/>
                      </a:lnTo>
                      <a:lnTo>
                        <a:pt x="296" y="204"/>
                      </a:lnTo>
                      <a:lnTo>
                        <a:pt x="296" y="202"/>
                      </a:lnTo>
                      <a:lnTo>
                        <a:pt x="293" y="201"/>
                      </a:lnTo>
                      <a:lnTo>
                        <a:pt x="286" y="202"/>
                      </a:lnTo>
                      <a:lnTo>
                        <a:pt x="276" y="205"/>
                      </a:lnTo>
                      <a:lnTo>
                        <a:pt x="276" y="205"/>
                      </a:lnTo>
                      <a:lnTo>
                        <a:pt x="269" y="205"/>
                      </a:lnTo>
                      <a:lnTo>
                        <a:pt x="263" y="205"/>
                      </a:lnTo>
                      <a:lnTo>
                        <a:pt x="253" y="202"/>
                      </a:lnTo>
                      <a:lnTo>
                        <a:pt x="245" y="199"/>
                      </a:lnTo>
                      <a:lnTo>
                        <a:pt x="243" y="199"/>
                      </a:lnTo>
                      <a:lnTo>
                        <a:pt x="242" y="201"/>
                      </a:lnTo>
                      <a:lnTo>
                        <a:pt x="242" y="201"/>
                      </a:lnTo>
                      <a:lnTo>
                        <a:pt x="241" y="202"/>
                      </a:lnTo>
                      <a:lnTo>
                        <a:pt x="238" y="204"/>
                      </a:lnTo>
                      <a:lnTo>
                        <a:pt x="228" y="201"/>
                      </a:lnTo>
                      <a:lnTo>
                        <a:pt x="216" y="197"/>
                      </a:lnTo>
                      <a:lnTo>
                        <a:pt x="208" y="194"/>
                      </a:lnTo>
                      <a:lnTo>
                        <a:pt x="208" y="194"/>
                      </a:lnTo>
                      <a:lnTo>
                        <a:pt x="201" y="189"/>
                      </a:lnTo>
                      <a:lnTo>
                        <a:pt x="189" y="187"/>
                      </a:lnTo>
                      <a:lnTo>
                        <a:pt x="184" y="187"/>
                      </a:lnTo>
                      <a:lnTo>
                        <a:pt x="178" y="187"/>
                      </a:lnTo>
                      <a:lnTo>
                        <a:pt x="174" y="188"/>
                      </a:lnTo>
                      <a:lnTo>
                        <a:pt x="171" y="191"/>
                      </a:lnTo>
                      <a:lnTo>
                        <a:pt x="171" y="191"/>
                      </a:lnTo>
                      <a:lnTo>
                        <a:pt x="167" y="195"/>
                      </a:lnTo>
                      <a:lnTo>
                        <a:pt x="164" y="197"/>
                      </a:lnTo>
                      <a:lnTo>
                        <a:pt x="162" y="197"/>
                      </a:lnTo>
                      <a:lnTo>
                        <a:pt x="164" y="201"/>
                      </a:lnTo>
                      <a:lnTo>
                        <a:pt x="164" y="201"/>
                      </a:lnTo>
                      <a:lnTo>
                        <a:pt x="165" y="204"/>
                      </a:lnTo>
                      <a:lnTo>
                        <a:pt x="168" y="204"/>
                      </a:lnTo>
                      <a:lnTo>
                        <a:pt x="175" y="204"/>
                      </a:lnTo>
                      <a:lnTo>
                        <a:pt x="175" y="204"/>
                      </a:lnTo>
                      <a:lnTo>
                        <a:pt x="177" y="204"/>
                      </a:lnTo>
                      <a:lnTo>
                        <a:pt x="178" y="208"/>
                      </a:lnTo>
                      <a:lnTo>
                        <a:pt x="181" y="211"/>
                      </a:lnTo>
                      <a:lnTo>
                        <a:pt x="184" y="212"/>
                      </a:lnTo>
                      <a:lnTo>
                        <a:pt x="184" y="212"/>
                      </a:lnTo>
                      <a:lnTo>
                        <a:pt x="199" y="215"/>
                      </a:lnTo>
                      <a:lnTo>
                        <a:pt x="208" y="216"/>
                      </a:lnTo>
                      <a:lnTo>
                        <a:pt x="211" y="215"/>
                      </a:lnTo>
                      <a:lnTo>
                        <a:pt x="212" y="215"/>
                      </a:lnTo>
                      <a:lnTo>
                        <a:pt x="212" y="215"/>
                      </a:lnTo>
                      <a:lnTo>
                        <a:pt x="214" y="214"/>
                      </a:lnTo>
                      <a:lnTo>
                        <a:pt x="216" y="212"/>
                      </a:lnTo>
                      <a:lnTo>
                        <a:pt x="225" y="214"/>
                      </a:lnTo>
                      <a:lnTo>
                        <a:pt x="234" y="216"/>
                      </a:lnTo>
                      <a:lnTo>
                        <a:pt x="242" y="222"/>
                      </a:lnTo>
                      <a:lnTo>
                        <a:pt x="242" y="222"/>
                      </a:lnTo>
                      <a:lnTo>
                        <a:pt x="246" y="225"/>
                      </a:lnTo>
                      <a:lnTo>
                        <a:pt x="252" y="226"/>
                      </a:lnTo>
                      <a:lnTo>
                        <a:pt x="262" y="229"/>
                      </a:lnTo>
                      <a:lnTo>
                        <a:pt x="273" y="229"/>
                      </a:lnTo>
                      <a:lnTo>
                        <a:pt x="282" y="229"/>
                      </a:lnTo>
                      <a:lnTo>
                        <a:pt x="282" y="229"/>
                      </a:lnTo>
                      <a:lnTo>
                        <a:pt x="289" y="229"/>
                      </a:lnTo>
                      <a:lnTo>
                        <a:pt x="295" y="231"/>
                      </a:lnTo>
                      <a:lnTo>
                        <a:pt x="300" y="231"/>
                      </a:lnTo>
                      <a:lnTo>
                        <a:pt x="302" y="231"/>
                      </a:lnTo>
                      <a:lnTo>
                        <a:pt x="303" y="229"/>
                      </a:lnTo>
                      <a:lnTo>
                        <a:pt x="303" y="229"/>
                      </a:lnTo>
                      <a:lnTo>
                        <a:pt x="305" y="229"/>
                      </a:lnTo>
                      <a:lnTo>
                        <a:pt x="306" y="229"/>
                      </a:lnTo>
                      <a:lnTo>
                        <a:pt x="310" y="231"/>
                      </a:lnTo>
                      <a:lnTo>
                        <a:pt x="316" y="232"/>
                      </a:lnTo>
                      <a:lnTo>
                        <a:pt x="319" y="232"/>
                      </a:lnTo>
                      <a:lnTo>
                        <a:pt x="323" y="231"/>
                      </a:lnTo>
                      <a:lnTo>
                        <a:pt x="323" y="231"/>
                      </a:lnTo>
                      <a:lnTo>
                        <a:pt x="325" y="228"/>
                      </a:lnTo>
                      <a:lnTo>
                        <a:pt x="325" y="226"/>
                      </a:lnTo>
                      <a:lnTo>
                        <a:pt x="317" y="225"/>
                      </a:lnTo>
                      <a:lnTo>
                        <a:pt x="310" y="224"/>
                      </a:lnTo>
                      <a:lnTo>
                        <a:pt x="307" y="222"/>
                      </a:lnTo>
                      <a:lnTo>
                        <a:pt x="306" y="221"/>
                      </a:lnTo>
                      <a:lnTo>
                        <a:pt x="306" y="221"/>
                      </a:lnTo>
                      <a:close/>
                      <a:moveTo>
                        <a:pt x="680" y="117"/>
                      </a:moveTo>
                      <a:lnTo>
                        <a:pt x="680" y="117"/>
                      </a:lnTo>
                      <a:lnTo>
                        <a:pt x="677" y="117"/>
                      </a:lnTo>
                      <a:lnTo>
                        <a:pt x="674" y="118"/>
                      </a:lnTo>
                      <a:lnTo>
                        <a:pt x="672" y="124"/>
                      </a:lnTo>
                      <a:lnTo>
                        <a:pt x="669" y="128"/>
                      </a:lnTo>
                      <a:lnTo>
                        <a:pt x="667" y="130"/>
                      </a:lnTo>
                      <a:lnTo>
                        <a:pt x="666" y="130"/>
                      </a:lnTo>
                      <a:lnTo>
                        <a:pt x="666" y="130"/>
                      </a:lnTo>
                      <a:lnTo>
                        <a:pt x="663" y="130"/>
                      </a:lnTo>
                      <a:lnTo>
                        <a:pt x="660" y="131"/>
                      </a:lnTo>
                      <a:lnTo>
                        <a:pt x="655" y="137"/>
                      </a:lnTo>
                      <a:lnTo>
                        <a:pt x="647" y="142"/>
                      </a:lnTo>
                      <a:lnTo>
                        <a:pt x="639" y="147"/>
                      </a:lnTo>
                      <a:lnTo>
                        <a:pt x="639" y="147"/>
                      </a:lnTo>
                      <a:lnTo>
                        <a:pt x="638" y="147"/>
                      </a:lnTo>
                      <a:lnTo>
                        <a:pt x="636" y="145"/>
                      </a:lnTo>
                      <a:lnTo>
                        <a:pt x="632" y="142"/>
                      </a:lnTo>
                      <a:lnTo>
                        <a:pt x="630" y="137"/>
                      </a:lnTo>
                      <a:lnTo>
                        <a:pt x="629" y="130"/>
                      </a:lnTo>
                      <a:lnTo>
                        <a:pt x="625" y="115"/>
                      </a:lnTo>
                      <a:lnTo>
                        <a:pt x="623" y="110"/>
                      </a:lnTo>
                      <a:lnTo>
                        <a:pt x="622" y="107"/>
                      </a:lnTo>
                      <a:lnTo>
                        <a:pt x="622" y="107"/>
                      </a:lnTo>
                      <a:lnTo>
                        <a:pt x="619" y="104"/>
                      </a:lnTo>
                      <a:lnTo>
                        <a:pt x="615" y="101"/>
                      </a:lnTo>
                      <a:lnTo>
                        <a:pt x="603" y="98"/>
                      </a:lnTo>
                      <a:lnTo>
                        <a:pt x="598" y="97"/>
                      </a:lnTo>
                      <a:lnTo>
                        <a:pt x="592" y="98"/>
                      </a:lnTo>
                      <a:lnTo>
                        <a:pt x="588" y="100"/>
                      </a:lnTo>
                      <a:lnTo>
                        <a:pt x="586" y="101"/>
                      </a:lnTo>
                      <a:lnTo>
                        <a:pt x="586" y="101"/>
                      </a:lnTo>
                      <a:lnTo>
                        <a:pt x="585" y="104"/>
                      </a:lnTo>
                      <a:lnTo>
                        <a:pt x="582" y="105"/>
                      </a:lnTo>
                      <a:lnTo>
                        <a:pt x="578" y="107"/>
                      </a:lnTo>
                      <a:lnTo>
                        <a:pt x="573" y="108"/>
                      </a:lnTo>
                      <a:lnTo>
                        <a:pt x="572" y="110"/>
                      </a:lnTo>
                      <a:lnTo>
                        <a:pt x="572" y="113"/>
                      </a:lnTo>
                      <a:lnTo>
                        <a:pt x="572" y="113"/>
                      </a:lnTo>
                      <a:lnTo>
                        <a:pt x="572" y="115"/>
                      </a:lnTo>
                      <a:lnTo>
                        <a:pt x="573" y="117"/>
                      </a:lnTo>
                      <a:lnTo>
                        <a:pt x="581" y="117"/>
                      </a:lnTo>
                      <a:lnTo>
                        <a:pt x="581" y="117"/>
                      </a:lnTo>
                      <a:lnTo>
                        <a:pt x="583" y="117"/>
                      </a:lnTo>
                      <a:lnTo>
                        <a:pt x="586" y="120"/>
                      </a:lnTo>
                      <a:lnTo>
                        <a:pt x="589" y="127"/>
                      </a:lnTo>
                      <a:lnTo>
                        <a:pt x="589" y="127"/>
                      </a:lnTo>
                      <a:lnTo>
                        <a:pt x="591" y="130"/>
                      </a:lnTo>
                      <a:lnTo>
                        <a:pt x="593" y="130"/>
                      </a:lnTo>
                      <a:lnTo>
                        <a:pt x="601" y="131"/>
                      </a:lnTo>
                      <a:lnTo>
                        <a:pt x="615" y="128"/>
                      </a:lnTo>
                      <a:lnTo>
                        <a:pt x="615" y="128"/>
                      </a:lnTo>
                      <a:lnTo>
                        <a:pt x="619" y="130"/>
                      </a:lnTo>
                      <a:lnTo>
                        <a:pt x="619" y="132"/>
                      </a:lnTo>
                      <a:lnTo>
                        <a:pt x="618" y="134"/>
                      </a:lnTo>
                      <a:lnTo>
                        <a:pt x="613" y="134"/>
                      </a:lnTo>
                      <a:lnTo>
                        <a:pt x="613" y="134"/>
                      </a:lnTo>
                      <a:lnTo>
                        <a:pt x="609" y="132"/>
                      </a:lnTo>
                      <a:lnTo>
                        <a:pt x="606" y="134"/>
                      </a:lnTo>
                      <a:lnTo>
                        <a:pt x="603" y="135"/>
                      </a:lnTo>
                      <a:lnTo>
                        <a:pt x="601" y="135"/>
                      </a:lnTo>
                      <a:lnTo>
                        <a:pt x="601" y="135"/>
                      </a:lnTo>
                      <a:lnTo>
                        <a:pt x="592" y="135"/>
                      </a:lnTo>
                      <a:lnTo>
                        <a:pt x="589" y="137"/>
                      </a:lnTo>
                      <a:lnTo>
                        <a:pt x="591" y="138"/>
                      </a:lnTo>
                      <a:lnTo>
                        <a:pt x="591" y="138"/>
                      </a:lnTo>
                      <a:lnTo>
                        <a:pt x="596" y="144"/>
                      </a:lnTo>
                      <a:lnTo>
                        <a:pt x="599" y="147"/>
                      </a:lnTo>
                      <a:lnTo>
                        <a:pt x="601" y="152"/>
                      </a:lnTo>
                      <a:lnTo>
                        <a:pt x="601" y="152"/>
                      </a:lnTo>
                      <a:lnTo>
                        <a:pt x="601" y="155"/>
                      </a:lnTo>
                      <a:lnTo>
                        <a:pt x="602" y="157"/>
                      </a:lnTo>
                      <a:lnTo>
                        <a:pt x="606" y="158"/>
                      </a:lnTo>
                      <a:lnTo>
                        <a:pt x="609" y="155"/>
                      </a:lnTo>
                      <a:lnTo>
                        <a:pt x="610" y="154"/>
                      </a:lnTo>
                      <a:lnTo>
                        <a:pt x="612" y="152"/>
                      </a:lnTo>
                      <a:lnTo>
                        <a:pt x="612" y="152"/>
                      </a:lnTo>
                      <a:lnTo>
                        <a:pt x="612" y="151"/>
                      </a:lnTo>
                      <a:lnTo>
                        <a:pt x="612" y="150"/>
                      </a:lnTo>
                      <a:lnTo>
                        <a:pt x="615" y="151"/>
                      </a:lnTo>
                      <a:lnTo>
                        <a:pt x="620" y="154"/>
                      </a:lnTo>
                      <a:lnTo>
                        <a:pt x="628" y="157"/>
                      </a:lnTo>
                      <a:lnTo>
                        <a:pt x="628" y="157"/>
                      </a:lnTo>
                      <a:lnTo>
                        <a:pt x="633" y="160"/>
                      </a:lnTo>
                      <a:lnTo>
                        <a:pt x="635" y="162"/>
                      </a:lnTo>
                      <a:lnTo>
                        <a:pt x="636" y="164"/>
                      </a:lnTo>
                      <a:lnTo>
                        <a:pt x="642" y="165"/>
                      </a:lnTo>
                      <a:lnTo>
                        <a:pt x="642" y="165"/>
                      </a:lnTo>
                      <a:lnTo>
                        <a:pt x="652" y="167"/>
                      </a:lnTo>
                      <a:lnTo>
                        <a:pt x="665" y="169"/>
                      </a:lnTo>
                      <a:lnTo>
                        <a:pt x="677" y="175"/>
                      </a:lnTo>
                      <a:lnTo>
                        <a:pt x="687" y="181"/>
                      </a:lnTo>
                      <a:lnTo>
                        <a:pt x="687" y="181"/>
                      </a:lnTo>
                      <a:lnTo>
                        <a:pt x="692" y="185"/>
                      </a:lnTo>
                      <a:lnTo>
                        <a:pt x="693" y="189"/>
                      </a:lnTo>
                      <a:lnTo>
                        <a:pt x="693" y="194"/>
                      </a:lnTo>
                      <a:lnTo>
                        <a:pt x="696" y="199"/>
                      </a:lnTo>
                      <a:lnTo>
                        <a:pt x="696" y="199"/>
                      </a:lnTo>
                      <a:lnTo>
                        <a:pt x="700" y="204"/>
                      </a:lnTo>
                      <a:lnTo>
                        <a:pt x="702" y="208"/>
                      </a:lnTo>
                      <a:lnTo>
                        <a:pt x="702" y="211"/>
                      </a:lnTo>
                      <a:lnTo>
                        <a:pt x="700" y="212"/>
                      </a:lnTo>
                      <a:lnTo>
                        <a:pt x="699" y="212"/>
                      </a:lnTo>
                      <a:lnTo>
                        <a:pt x="696" y="214"/>
                      </a:lnTo>
                      <a:lnTo>
                        <a:pt x="696" y="214"/>
                      </a:lnTo>
                      <a:lnTo>
                        <a:pt x="689" y="215"/>
                      </a:lnTo>
                      <a:lnTo>
                        <a:pt x="684" y="218"/>
                      </a:lnTo>
                      <a:lnTo>
                        <a:pt x="680" y="222"/>
                      </a:lnTo>
                      <a:lnTo>
                        <a:pt x="680" y="224"/>
                      </a:lnTo>
                      <a:lnTo>
                        <a:pt x="680" y="226"/>
                      </a:lnTo>
                      <a:lnTo>
                        <a:pt x="680" y="226"/>
                      </a:lnTo>
                      <a:lnTo>
                        <a:pt x="683" y="226"/>
                      </a:lnTo>
                      <a:lnTo>
                        <a:pt x="686" y="228"/>
                      </a:lnTo>
                      <a:lnTo>
                        <a:pt x="697" y="226"/>
                      </a:lnTo>
                      <a:lnTo>
                        <a:pt x="717" y="224"/>
                      </a:lnTo>
                      <a:lnTo>
                        <a:pt x="717" y="224"/>
                      </a:lnTo>
                      <a:lnTo>
                        <a:pt x="721" y="225"/>
                      </a:lnTo>
                      <a:lnTo>
                        <a:pt x="724" y="228"/>
                      </a:lnTo>
                      <a:lnTo>
                        <a:pt x="729" y="232"/>
                      </a:lnTo>
                      <a:lnTo>
                        <a:pt x="734" y="238"/>
                      </a:lnTo>
                      <a:lnTo>
                        <a:pt x="734" y="135"/>
                      </a:lnTo>
                      <a:lnTo>
                        <a:pt x="734" y="135"/>
                      </a:lnTo>
                      <a:lnTo>
                        <a:pt x="702" y="124"/>
                      </a:lnTo>
                      <a:lnTo>
                        <a:pt x="687" y="118"/>
                      </a:lnTo>
                      <a:lnTo>
                        <a:pt x="680" y="117"/>
                      </a:lnTo>
                      <a:lnTo>
                        <a:pt x="680" y="117"/>
                      </a:lnTo>
                      <a:close/>
                      <a:moveTo>
                        <a:pt x="474" y="236"/>
                      </a:moveTo>
                      <a:lnTo>
                        <a:pt x="474" y="236"/>
                      </a:lnTo>
                      <a:lnTo>
                        <a:pt x="470" y="239"/>
                      </a:lnTo>
                      <a:lnTo>
                        <a:pt x="470" y="239"/>
                      </a:lnTo>
                      <a:lnTo>
                        <a:pt x="468" y="242"/>
                      </a:lnTo>
                      <a:lnTo>
                        <a:pt x="467" y="243"/>
                      </a:lnTo>
                      <a:lnTo>
                        <a:pt x="467" y="243"/>
                      </a:lnTo>
                      <a:lnTo>
                        <a:pt x="465" y="243"/>
                      </a:lnTo>
                      <a:lnTo>
                        <a:pt x="464" y="243"/>
                      </a:lnTo>
                      <a:lnTo>
                        <a:pt x="461" y="241"/>
                      </a:lnTo>
                      <a:lnTo>
                        <a:pt x="461" y="241"/>
                      </a:lnTo>
                      <a:lnTo>
                        <a:pt x="455" y="245"/>
                      </a:lnTo>
                      <a:lnTo>
                        <a:pt x="451" y="251"/>
                      </a:lnTo>
                      <a:lnTo>
                        <a:pt x="451" y="255"/>
                      </a:lnTo>
                      <a:lnTo>
                        <a:pt x="453" y="258"/>
                      </a:lnTo>
                      <a:lnTo>
                        <a:pt x="454" y="259"/>
                      </a:lnTo>
                      <a:lnTo>
                        <a:pt x="454" y="259"/>
                      </a:lnTo>
                      <a:lnTo>
                        <a:pt x="457" y="259"/>
                      </a:lnTo>
                      <a:lnTo>
                        <a:pt x="458" y="259"/>
                      </a:lnTo>
                      <a:lnTo>
                        <a:pt x="464" y="256"/>
                      </a:lnTo>
                      <a:lnTo>
                        <a:pt x="470" y="252"/>
                      </a:lnTo>
                      <a:lnTo>
                        <a:pt x="474" y="248"/>
                      </a:lnTo>
                      <a:lnTo>
                        <a:pt x="474" y="248"/>
                      </a:lnTo>
                      <a:lnTo>
                        <a:pt x="477" y="245"/>
                      </a:lnTo>
                      <a:lnTo>
                        <a:pt x="477" y="245"/>
                      </a:lnTo>
                      <a:lnTo>
                        <a:pt x="478" y="243"/>
                      </a:lnTo>
                      <a:lnTo>
                        <a:pt x="478" y="243"/>
                      </a:lnTo>
                      <a:lnTo>
                        <a:pt x="480" y="242"/>
                      </a:lnTo>
                      <a:lnTo>
                        <a:pt x="480" y="242"/>
                      </a:lnTo>
                      <a:lnTo>
                        <a:pt x="474" y="236"/>
                      </a:lnTo>
                      <a:lnTo>
                        <a:pt x="474" y="236"/>
                      </a:lnTo>
                      <a:close/>
                      <a:moveTo>
                        <a:pt x="343" y="115"/>
                      </a:moveTo>
                      <a:lnTo>
                        <a:pt x="343" y="115"/>
                      </a:lnTo>
                      <a:lnTo>
                        <a:pt x="347" y="110"/>
                      </a:lnTo>
                      <a:lnTo>
                        <a:pt x="350" y="104"/>
                      </a:lnTo>
                      <a:lnTo>
                        <a:pt x="352" y="97"/>
                      </a:lnTo>
                      <a:lnTo>
                        <a:pt x="352" y="90"/>
                      </a:lnTo>
                      <a:lnTo>
                        <a:pt x="352" y="90"/>
                      </a:lnTo>
                      <a:lnTo>
                        <a:pt x="353" y="87"/>
                      </a:lnTo>
                      <a:lnTo>
                        <a:pt x="354" y="84"/>
                      </a:lnTo>
                      <a:lnTo>
                        <a:pt x="363" y="81"/>
                      </a:lnTo>
                      <a:lnTo>
                        <a:pt x="370" y="78"/>
                      </a:lnTo>
                      <a:lnTo>
                        <a:pt x="376" y="77"/>
                      </a:lnTo>
                      <a:lnTo>
                        <a:pt x="376" y="77"/>
                      </a:lnTo>
                      <a:lnTo>
                        <a:pt x="377" y="76"/>
                      </a:lnTo>
                      <a:lnTo>
                        <a:pt x="377" y="73"/>
                      </a:lnTo>
                      <a:lnTo>
                        <a:pt x="374" y="70"/>
                      </a:lnTo>
                      <a:lnTo>
                        <a:pt x="370" y="66"/>
                      </a:lnTo>
                      <a:lnTo>
                        <a:pt x="366" y="64"/>
                      </a:lnTo>
                      <a:lnTo>
                        <a:pt x="366" y="64"/>
                      </a:lnTo>
                      <a:lnTo>
                        <a:pt x="363" y="61"/>
                      </a:lnTo>
                      <a:lnTo>
                        <a:pt x="362" y="57"/>
                      </a:lnTo>
                      <a:lnTo>
                        <a:pt x="362" y="54"/>
                      </a:lnTo>
                      <a:lnTo>
                        <a:pt x="360" y="51"/>
                      </a:lnTo>
                      <a:lnTo>
                        <a:pt x="360" y="51"/>
                      </a:lnTo>
                      <a:lnTo>
                        <a:pt x="356" y="47"/>
                      </a:lnTo>
                      <a:lnTo>
                        <a:pt x="353" y="43"/>
                      </a:lnTo>
                      <a:lnTo>
                        <a:pt x="353" y="39"/>
                      </a:lnTo>
                      <a:lnTo>
                        <a:pt x="353" y="37"/>
                      </a:lnTo>
                      <a:lnTo>
                        <a:pt x="354" y="37"/>
                      </a:lnTo>
                      <a:lnTo>
                        <a:pt x="354" y="37"/>
                      </a:lnTo>
                      <a:lnTo>
                        <a:pt x="356" y="36"/>
                      </a:lnTo>
                      <a:lnTo>
                        <a:pt x="357" y="34"/>
                      </a:lnTo>
                      <a:lnTo>
                        <a:pt x="356" y="31"/>
                      </a:lnTo>
                      <a:lnTo>
                        <a:pt x="354" y="27"/>
                      </a:lnTo>
                      <a:lnTo>
                        <a:pt x="354" y="26"/>
                      </a:lnTo>
                      <a:lnTo>
                        <a:pt x="356" y="24"/>
                      </a:lnTo>
                      <a:lnTo>
                        <a:pt x="356" y="24"/>
                      </a:lnTo>
                      <a:lnTo>
                        <a:pt x="359" y="23"/>
                      </a:lnTo>
                      <a:lnTo>
                        <a:pt x="359" y="23"/>
                      </a:lnTo>
                      <a:lnTo>
                        <a:pt x="350" y="22"/>
                      </a:lnTo>
                      <a:lnTo>
                        <a:pt x="350" y="22"/>
                      </a:lnTo>
                      <a:lnTo>
                        <a:pt x="343" y="22"/>
                      </a:lnTo>
                      <a:lnTo>
                        <a:pt x="335" y="22"/>
                      </a:lnTo>
                      <a:lnTo>
                        <a:pt x="332" y="23"/>
                      </a:lnTo>
                      <a:lnTo>
                        <a:pt x="329" y="24"/>
                      </a:lnTo>
                      <a:lnTo>
                        <a:pt x="326" y="27"/>
                      </a:lnTo>
                      <a:lnTo>
                        <a:pt x="326" y="31"/>
                      </a:lnTo>
                      <a:lnTo>
                        <a:pt x="326" y="31"/>
                      </a:lnTo>
                      <a:lnTo>
                        <a:pt x="326" y="36"/>
                      </a:lnTo>
                      <a:lnTo>
                        <a:pt x="325" y="37"/>
                      </a:lnTo>
                      <a:lnTo>
                        <a:pt x="322" y="40"/>
                      </a:lnTo>
                      <a:lnTo>
                        <a:pt x="317" y="43"/>
                      </a:lnTo>
                      <a:lnTo>
                        <a:pt x="316" y="44"/>
                      </a:lnTo>
                      <a:lnTo>
                        <a:pt x="316" y="46"/>
                      </a:lnTo>
                      <a:lnTo>
                        <a:pt x="316" y="46"/>
                      </a:lnTo>
                      <a:lnTo>
                        <a:pt x="316" y="50"/>
                      </a:lnTo>
                      <a:lnTo>
                        <a:pt x="315" y="53"/>
                      </a:lnTo>
                      <a:lnTo>
                        <a:pt x="312" y="56"/>
                      </a:lnTo>
                      <a:lnTo>
                        <a:pt x="312" y="61"/>
                      </a:lnTo>
                      <a:lnTo>
                        <a:pt x="312" y="61"/>
                      </a:lnTo>
                      <a:lnTo>
                        <a:pt x="312" y="66"/>
                      </a:lnTo>
                      <a:lnTo>
                        <a:pt x="309" y="67"/>
                      </a:lnTo>
                      <a:lnTo>
                        <a:pt x="303" y="68"/>
                      </a:lnTo>
                      <a:lnTo>
                        <a:pt x="298" y="70"/>
                      </a:lnTo>
                      <a:lnTo>
                        <a:pt x="298" y="70"/>
                      </a:lnTo>
                      <a:lnTo>
                        <a:pt x="292" y="71"/>
                      </a:lnTo>
                      <a:lnTo>
                        <a:pt x="290" y="71"/>
                      </a:lnTo>
                      <a:lnTo>
                        <a:pt x="288" y="68"/>
                      </a:lnTo>
                      <a:lnTo>
                        <a:pt x="282" y="67"/>
                      </a:lnTo>
                      <a:lnTo>
                        <a:pt x="282" y="67"/>
                      </a:lnTo>
                      <a:lnTo>
                        <a:pt x="276" y="68"/>
                      </a:lnTo>
                      <a:lnTo>
                        <a:pt x="273" y="70"/>
                      </a:lnTo>
                      <a:lnTo>
                        <a:pt x="269" y="73"/>
                      </a:lnTo>
                      <a:lnTo>
                        <a:pt x="266" y="74"/>
                      </a:lnTo>
                      <a:lnTo>
                        <a:pt x="266" y="74"/>
                      </a:lnTo>
                      <a:lnTo>
                        <a:pt x="261" y="74"/>
                      </a:lnTo>
                      <a:lnTo>
                        <a:pt x="255" y="74"/>
                      </a:lnTo>
                      <a:lnTo>
                        <a:pt x="249" y="74"/>
                      </a:lnTo>
                      <a:lnTo>
                        <a:pt x="245" y="76"/>
                      </a:lnTo>
                      <a:lnTo>
                        <a:pt x="245" y="76"/>
                      </a:lnTo>
                      <a:lnTo>
                        <a:pt x="243" y="77"/>
                      </a:lnTo>
                      <a:lnTo>
                        <a:pt x="242" y="76"/>
                      </a:lnTo>
                      <a:lnTo>
                        <a:pt x="239" y="74"/>
                      </a:lnTo>
                      <a:lnTo>
                        <a:pt x="235" y="71"/>
                      </a:lnTo>
                      <a:lnTo>
                        <a:pt x="232" y="70"/>
                      </a:lnTo>
                      <a:lnTo>
                        <a:pt x="232" y="70"/>
                      </a:lnTo>
                      <a:lnTo>
                        <a:pt x="231" y="68"/>
                      </a:lnTo>
                      <a:lnTo>
                        <a:pt x="229" y="66"/>
                      </a:lnTo>
                      <a:lnTo>
                        <a:pt x="226" y="59"/>
                      </a:lnTo>
                      <a:lnTo>
                        <a:pt x="226" y="59"/>
                      </a:lnTo>
                      <a:lnTo>
                        <a:pt x="225" y="59"/>
                      </a:lnTo>
                      <a:lnTo>
                        <a:pt x="225" y="59"/>
                      </a:lnTo>
                      <a:lnTo>
                        <a:pt x="222" y="60"/>
                      </a:lnTo>
                      <a:lnTo>
                        <a:pt x="221" y="61"/>
                      </a:lnTo>
                      <a:lnTo>
                        <a:pt x="215" y="68"/>
                      </a:lnTo>
                      <a:lnTo>
                        <a:pt x="214" y="76"/>
                      </a:lnTo>
                      <a:lnTo>
                        <a:pt x="214" y="78"/>
                      </a:lnTo>
                      <a:lnTo>
                        <a:pt x="215" y="81"/>
                      </a:lnTo>
                      <a:lnTo>
                        <a:pt x="215" y="81"/>
                      </a:lnTo>
                      <a:lnTo>
                        <a:pt x="219" y="87"/>
                      </a:lnTo>
                      <a:lnTo>
                        <a:pt x="221" y="93"/>
                      </a:lnTo>
                      <a:lnTo>
                        <a:pt x="222" y="98"/>
                      </a:lnTo>
                      <a:lnTo>
                        <a:pt x="224" y="104"/>
                      </a:lnTo>
                      <a:lnTo>
                        <a:pt x="224" y="104"/>
                      </a:lnTo>
                      <a:lnTo>
                        <a:pt x="226" y="107"/>
                      </a:lnTo>
                      <a:lnTo>
                        <a:pt x="232" y="110"/>
                      </a:lnTo>
                      <a:lnTo>
                        <a:pt x="235" y="114"/>
                      </a:lnTo>
                      <a:lnTo>
                        <a:pt x="236" y="117"/>
                      </a:lnTo>
                      <a:lnTo>
                        <a:pt x="238" y="120"/>
                      </a:lnTo>
                      <a:lnTo>
                        <a:pt x="238" y="120"/>
                      </a:lnTo>
                      <a:lnTo>
                        <a:pt x="239" y="128"/>
                      </a:lnTo>
                      <a:lnTo>
                        <a:pt x="242" y="135"/>
                      </a:lnTo>
                      <a:lnTo>
                        <a:pt x="248" y="141"/>
                      </a:lnTo>
                      <a:lnTo>
                        <a:pt x="249" y="141"/>
                      </a:lnTo>
                      <a:lnTo>
                        <a:pt x="252" y="141"/>
                      </a:lnTo>
                      <a:lnTo>
                        <a:pt x="252" y="141"/>
                      </a:lnTo>
                      <a:lnTo>
                        <a:pt x="256" y="140"/>
                      </a:lnTo>
                      <a:lnTo>
                        <a:pt x="261" y="141"/>
                      </a:lnTo>
                      <a:lnTo>
                        <a:pt x="263" y="144"/>
                      </a:lnTo>
                      <a:lnTo>
                        <a:pt x="265" y="147"/>
                      </a:lnTo>
                      <a:lnTo>
                        <a:pt x="265" y="147"/>
                      </a:lnTo>
                      <a:lnTo>
                        <a:pt x="266" y="148"/>
                      </a:lnTo>
                      <a:lnTo>
                        <a:pt x="269" y="148"/>
                      </a:lnTo>
                      <a:lnTo>
                        <a:pt x="275" y="147"/>
                      </a:lnTo>
                      <a:lnTo>
                        <a:pt x="282" y="145"/>
                      </a:lnTo>
                      <a:lnTo>
                        <a:pt x="286" y="145"/>
                      </a:lnTo>
                      <a:lnTo>
                        <a:pt x="286" y="145"/>
                      </a:lnTo>
                      <a:lnTo>
                        <a:pt x="298" y="148"/>
                      </a:lnTo>
                      <a:lnTo>
                        <a:pt x="303" y="151"/>
                      </a:lnTo>
                      <a:lnTo>
                        <a:pt x="306" y="152"/>
                      </a:lnTo>
                      <a:lnTo>
                        <a:pt x="307" y="154"/>
                      </a:lnTo>
                      <a:lnTo>
                        <a:pt x="307" y="154"/>
                      </a:lnTo>
                      <a:lnTo>
                        <a:pt x="307" y="155"/>
                      </a:lnTo>
                      <a:lnTo>
                        <a:pt x="309" y="157"/>
                      </a:lnTo>
                      <a:lnTo>
                        <a:pt x="316" y="155"/>
                      </a:lnTo>
                      <a:lnTo>
                        <a:pt x="330" y="151"/>
                      </a:lnTo>
                      <a:lnTo>
                        <a:pt x="330" y="151"/>
                      </a:lnTo>
                      <a:lnTo>
                        <a:pt x="333" y="148"/>
                      </a:lnTo>
                      <a:lnTo>
                        <a:pt x="335" y="144"/>
                      </a:lnTo>
                      <a:lnTo>
                        <a:pt x="336" y="134"/>
                      </a:lnTo>
                      <a:lnTo>
                        <a:pt x="339" y="123"/>
                      </a:lnTo>
                      <a:lnTo>
                        <a:pt x="340" y="118"/>
                      </a:lnTo>
                      <a:lnTo>
                        <a:pt x="343" y="115"/>
                      </a:lnTo>
                      <a:lnTo>
                        <a:pt x="343" y="115"/>
                      </a:lnTo>
                      <a:close/>
                      <a:moveTo>
                        <a:pt x="379" y="248"/>
                      </a:moveTo>
                      <a:lnTo>
                        <a:pt x="379" y="248"/>
                      </a:lnTo>
                      <a:lnTo>
                        <a:pt x="381" y="251"/>
                      </a:lnTo>
                      <a:lnTo>
                        <a:pt x="384" y="252"/>
                      </a:lnTo>
                      <a:lnTo>
                        <a:pt x="389" y="253"/>
                      </a:lnTo>
                      <a:lnTo>
                        <a:pt x="393" y="255"/>
                      </a:lnTo>
                      <a:lnTo>
                        <a:pt x="393" y="255"/>
                      </a:lnTo>
                      <a:lnTo>
                        <a:pt x="396" y="258"/>
                      </a:lnTo>
                      <a:lnTo>
                        <a:pt x="401" y="259"/>
                      </a:lnTo>
                      <a:lnTo>
                        <a:pt x="406" y="259"/>
                      </a:lnTo>
                      <a:lnTo>
                        <a:pt x="407" y="258"/>
                      </a:lnTo>
                      <a:lnTo>
                        <a:pt x="407" y="256"/>
                      </a:lnTo>
                      <a:lnTo>
                        <a:pt x="407" y="256"/>
                      </a:lnTo>
                      <a:lnTo>
                        <a:pt x="406" y="253"/>
                      </a:lnTo>
                      <a:lnTo>
                        <a:pt x="403" y="251"/>
                      </a:lnTo>
                      <a:lnTo>
                        <a:pt x="391" y="246"/>
                      </a:lnTo>
                      <a:lnTo>
                        <a:pt x="381" y="246"/>
                      </a:lnTo>
                      <a:lnTo>
                        <a:pt x="379" y="246"/>
                      </a:lnTo>
                      <a:lnTo>
                        <a:pt x="379" y="248"/>
                      </a:lnTo>
                      <a:lnTo>
                        <a:pt x="379" y="248"/>
                      </a:lnTo>
                      <a:close/>
                      <a:moveTo>
                        <a:pt x="354" y="225"/>
                      </a:moveTo>
                      <a:lnTo>
                        <a:pt x="354" y="225"/>
                      </a:lnTo>
                      <a:lnTo>
                        <a:pt x="352" y="226"/>
                      </a:lnTo>
                      <a:lnTo>
                        <a:pt x="347" y="228"/>
                      </a:lnTo>
                      <a:lnTo>
                        <a:pt x="343" y="228"/>
                      </a:lnTo>
                      <a:lnTo>
                        <a:pt x="340" y="226"/>
                      </a:lnTo>
                      <a:lnTo>
                        <a:pt x="340" y="226"/>
                      </a:lnTo>
                      <a:lnTo>
                        <a:pt x="337" y="225"/>
                      </a:lnTo>
                      <a:lnTo>
                        <a:pt x="336" y="225"/>
                      </a:lnTo>
                      <a:lnTo>
                        <a:pt x="333" y="228"/>
                      </a:lnTo>
                      <a:lnTo>
                        <a:pt x="332" y="231"/>
                      </a:lnTo>
                      <a:lnTo>
                        <a:pt x="332" y="235"/>
                      </a:lnTo>
                      <a:lnTo>
                        <a:pt x="332" y="235"/>
                      </a:lnTo>
                      <a:lnTo>
                        <a:pt x="335" y="236"/>
                      </a:lnTo>
                      <a:lnTo>
                        <a:pt x="340" y="239"/>
                      </a:lnTo>
                      <a:lnTo>
                        <a:pt x="347" y="241"/>
                      </a:lnTo>
                      <a:lnTo>
                        <a:pt x="350" y="241"/>
                      </a:lnTo>
                      <a:lnTo>
                        <a:pt x="356" y="239"/>
                      </a:lnTo>
                      <a:lnTo>
                        <a:pt x="356" y="239"/>
                      </a:lnTo>
                      <a:lnTo>
                        <a:pt x="363" y="236"/>
                      </a:lnTo>
                      <a:lnTo>
                        <a:pt x="370" y="235"/>
                      </a:lnTo>
                      <a:lnTo>
                        <a:pt x="374" y="235"/>
                      </a:lnTo>
                      <a:lnTo>
                        <a:pt x="377" y="233"/>
                      </a:lnTo>
                      <a:lnTo>
                        <a:pt x="379" y="232"/>
                      </a:lnTo>
                      <a:lnTo>
                        <a:pt x="379" y="232"/>
                      </a:lnTo>
                      <a:lnTo>
                        <a:pt x="377" y="229"/>
                      </a:lnTo>
                      <a:lnTo>
                        <a:pt x="376" y="228"/>
                      </a:lnTo>
                      <a:lnTo>
                        <a:pt x="367" y="225"/>
                      </a:lnTo>
                      <a:lnTo>
                        <a:pt x="359" y="224"/>
                      </a:lnTo>
                      <a:lnTo>
                        <a:pt x="356" y="224"/>
                      </a:lnTo>
                      <a:lnTo>
                        <a:pt x="354" y="225"/>
                      </a:lnTo>
                      <a:lnTo>
                        <a:pt x="354" y="22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11" name="China">
                  <a:extLst>
                    <a:ext uri="{FF2B5EF4-FFF2-40B4-BE49-F238E27FC236}">
                      <a16:creationId xmlns:a16="http://schemas.microsoft.com/office/drawing/2014/main" id="{CF2C2385-A5A4-8B6D-68D6-A0C803236EE4}"/>
                    </a:ext>
                  </a:extLst>
                </p:cNvPr>
                <p:cNvSpPr>
                  <a:spLocks noEditPoints="1"/>
                </p:cNvSpPr>
                <p:nvPr/>
              </p:nvSpPr>
              <p:spPr bwMode="auto">
                <a:xfrm>
                  <a:off x="9895735" y="1996644"/>
                  <a:ext cx="1477678" cy="1014845"/>
                </a:xfrm>
                <a:custGeom>
                  <a:avLst/>
                  <a:gdLst/>
                  <a:ahLst/>
                  <a:cxnLst>
                    <a:cxn ang="0">
                      <a:pos x="911" y="124"/>
                    </a:cxn>
                    <a:cxn ang="0">
                      <a:pos x="870" y="89"/>
                    </a:cxn>
                    <a:cxn ang="0">
                      <a:pos x="833" y="43"/>
                    </a:cxn>
                    <a:cxn ang="0">
                      <a:pos x="793" y="3"/>
                    </a:cxn>
                    <a:cxn ang="0">
                      <a:pos x="732" y="17"/>
                    </a:cxn>
                    <a:cxn ang="0">
                      <a:pos x="712" y="72"/>
                    </a:cxn>
                    <a:cxn ang="0">
                      <a:pos x="655" y="120"/>
                    </a:cxn>
                    <a:cxn ang="0">
                      <a:pos x="707" y="126"/>
                    </a:cxn>
                    <a:cxn ang="0">
                      <a:pos x="676" y="150"/>
                    </a:cxn>
                    <a:cxn ang="0">
                      <a:pos x="598" y="178"/>
                    </a:cxn>
                    <a:cxn ang="0">
                      <a:pos x="557" y="228"/>
                    </a:cxn>
                    <a:cxn ang="0">
                      <a:pos x="466" y="239"/>
                    </a:cxn>
                    <a:cxn ang="0">
                      <a:pos x="346" y="224"/>
                    </a:cxn>
                    <a:cxn ang="0">
                      <a:pos x="312" y="184"/>
                    </a:cxn>
                    <a:cxn ang="0">
                      <a:pos x="269" y="141"/>
                    </a:cxn>
                    <a:cxn ang="0">
                      <a:pos x="220" y="93"/>
                    </a:cxn>
                    <a:cxn ang="0">
                      <a:pos x="197" y="107"/>
                    </a:cxn>
                    <a:cxn ang="0">
                      <a:pos x="158" y="137"/>
                    </a:cxn>
                    <a:cxn ang="0">
                      <a:pos x="126" y="171"/>
                    </a:cxn>
                    <a:cxn ang="0">
                      <a:pos x="111" y="212"/>
                    </a:cxn>
                    <a:cxn ang="0">
                      <a:pos x="74" y="252"/>
                    </a:cxn>
                    <a:cxn ang="0">
                      <a:pos x="23" y="265"/>
                    </a:cxn>
                    <a:cxn ang="0">
                      <a:pos x="16" y="305"/>
                    </a:cxn>
                    <a:cxn ang="0">
                      <a:pos x="57" y="359"/>
                    </a:cxn>
                    <a:cxn ang="0">
                      <a:pos x="89" y="386"/>
                    </a:cxn>
                    <a:cxn ang="0">
                      <a:pos x="74" y="416"/>
                    </a:cxn>
                    <a:cxn ang="0">
                      <a:pos x="110" y="454"/>
                    </a:cxn>
                    <a:cxn ang="0">
                      <a:pos x="183" y="488"/>
                    </a:cxn>
                    <a:cxn ang="0">
                      <a:pos x="232" y="501"/>
                    </a:cxn>
                    <a:cxn ang="0">
                      <a:pos x="279" y="498"/>
                    </a:cxn>
                    <a:cxn ang="0">
                      <a:pos x="332" y="474"/>
                    </a:cxn>
                    <a:cxn ang="0">
                      <a:pos x="369" y="488"/>
                    </a:cxn>
                    <a:cxn ang="0">
                      <a:pos x="363" y="550"/>
                    </a:cxn>
                    <a:cxn ang="0">
                      <a:pos x="385" y="578"/>
                    </a:cxn>
                    <a:cxn ang="0">
                      <a:pos x="410" y="605"/>
                    </a:cxn>
                    <a:cxn ang="0">
                      <a:pos x="426" y="591"/>
                    </a:cxn>
                    <a:cxn ang="0">
                      <a:pos x="460" y="587"/>
                    </a:cxn>
                    <a:cxn ang="0">
                      <a:pos x="507" y="587"/>
                    </a:cxn>
                    <a:cxn ang="0">
                      <a:pos x="544" y="604"/>
                    </a:cxn>
                    <a:cxn ang="0">
                      <a:pos x="564" y="626"/>
                    </a:cxn>
                    <a:cxn ang="0">
                      <a:pos x="632" y="588"/>
                    </a:cxn>
                    <a:cxn ang="0">
                      <a:pos x="690" y="557"/>
                    </a:cxn>
                    <a:cxn ang="0">
                      <a:pos x="716" y="530"/>
                    </a:cxn>
                    <a:cxn ang="0">
                      <a:pos x="744" y="490"/>
                    </a:cxn>
                    <a:cxn ang="0">
                      <a:pos x="752" y="458"/>
                    </a:cxn>
                    <a:cxn ang="0">
                      <a:pos x="754" y="443"/>
                    </a:cxn>
                    <a:cxn ang="0">
                      <a:pos x="753" y="427"/>
                    </a:cxn>
                    <a:cxn ang="0">
                      <a:pos x="715" y="375"/>
                    </a:cxn>
                    <a:cxn ang="0">
                      <a:pos x="737" y="340"/>
                    </a:cxn>
                    <a:cxn ang="0">
                      <a:pos x="742" y="319"/>
                    </a:cxn>
                    <a:cxn ang="0">
                      <a:pos x="697" y="312"/>
                    </a:cxn>
                    <a:cxn ang="0">
                      <a:pos x="712" y="282"/>
                    </a:cxn>
                    <a:cxn ang="0">
                      <a:pos x="749" y="279"/>
                    </a:cxn>
                    <a:cxn ang="0">
                      <a:pos x="791" y="278"/>
                    </a:cxn>
                    <a:cxn ang="0">
                      <a:pos x="858" y="247"/>
                    </a:cxn>
                    <a:cxn ang="0">
                      <a:pos x="884" y="218"/>
                    </a:cxn>
                    <a:cxn ang="0">
                      <a:pos x="904" y="183"/>
                    </a:cxn>
                    <a:cxn ang="0">
                      <a:pos x="941" y="164"/>
                    </a:cxn>
                    <a:cxn ang="0">
                      <a:pos x="725" y="574"/>
                    </a:cxn>
                    <a:cxn ang="0">
                      <a:pos x="732" y="555"/>
                    </a:cxn>
                    <a:cxn ang="0">
                      <a:pos x="567" y="653"/>
                    </a:cxn>
                  </a:cxnLst>
                  <a:rect l="0" t="0" r="r" b="b"/>
                  <a:pathLst>
                    <a:path w="961" h="660">
                      <a:moveTo>
                        <a:pt x="959" y="118"/>
                      </a:moveTo>
                      <a:lnTo>
                        <a:pt x="959" y="118"/>
                      </a:lnTo>
                      <a:lnTo>
                        <a:pt x="958" y="116"/>
                      </a:lnTo>
                      <a:lnTo>
                        <a:pt x="958" y="113"/>
                      </a:lnTo>
                      <a:lnTo>
                        <a:pt x="954" y="113"/>
                      </a:lnTo>
                      <a:lnTo>
                        <a:pt x="949" y="113"/>
                      </a:lnTo>
                      <a:lnTo>
                        <a:pt x="946" y="114"/>
                      </a:lnTo>
                      <a:lnTo>
                        <a:pt x="946" y="114"/>
                      </a:lnTo>
                      <a:lnTo>
                        <a:pt x="942" y="116"/>
                      </a:lnTo>
                      <a:lnTo>
                        <a:pt x="938" y="116"/>
                      </a:lnTo>
                      <a:lnTo>
                        <a:pt x="934" y="117"/>
                      </a:lnTo>
                      <a:lnTo>
                        <a:pt x="931" y="120"/>
                      </a:lnTo>
                      <a:lnTo>
                        <a:pt x="931" y="120"/>
                      </a:lnTo>
                      <a:lnTo>
                        <a:pt x="928" y="123"/>
                      </a:lnTo>
                      <a:lnTo>
                        <a:pt x="925" y="124"/>
                      </a:lnTo>
                      <a:lnTo>
                        <a:pt x="917" y="124"/>
                      </a:lnTo>
                      <a:lnTo>
                        <a:pt x="917" y="124"/>
                      </a:lnTo>
                      <a:lnTo>
                        <a:pt x="911" y="124"/>
                      </a:lnTo>
                      <a:lnTo>
                        <a:pt x="905" y="123"/>
                      </a:lnTo>
                      <a:lnTo>
                        <a:pt x="901" y="120"/>
                      </a:lnTo>
                      <a:lnTo>
                        <a:pt x="901" y="117"/>
                      </a:lnTo>
                      <a:lnTo>
                        <a:pt x="901" y="117"/>
                      </a:lnTo>
                      <a:lnTo>
                        <a:pt x="899" y="114"/>
                      </a:lnTo>
                      <a:lnTo>
                        <a:pt x="898" y="111"/>
                      </a:lnTo>
                      <a:lnTo>
                        <a:pt x="897" y="107"/>
                      </a:lnTo>
                      <a:lnTo>
                        <a:pt x="897" y="104"/>
                      </a:lnTo>
                      <a:lnTo>
                        <a:pt x="897" y="104"/>
                      </a:lnTo>
                      <a:lnTo>
                        <a:pt x="897" y="101"/>
                      </a:lnTo>
                      <a:lnTo>
                        <a:pt x="894" y="100"/>
                      </a:lnTo>
                      <a:lnTo>
                        <a:pt x="890" y="99"/>
                      </a:lnTo>
                      <a:lnTo>
                        <a:pt x="885" y="96"/>
                      </a:lnTo>
                      <a:lnTo>
                        <a:pt x="885" y="96"/>
                      </a:lnTo>
                      <a:lnTo>
                        <a:pt x="881" y="93"/>
                      </a:lnTo>
                      <a:lnTo>
                        <a:pt x="877" y="90"/>
                      </a:lnTo>
                      <a:lnTo>
                        <a:pt x="872" y="89"/>
                      </a:lnTo>
                      <a:lnTo>
                        <a:pt x="870" y="89"/>
                      </a:lnTo>
                      <a:lnTo>
                        <a:pt x="870" y="89"/>
                      </a:lnTo>
                      <a:lnTo>
                        <a:pt x="867" y="89"/>
                      </a:lnTo>
                      <a:lnTo>
                        <a:pt x="864" y="87"/>
                      </a:lnTo>
                      <a:lnTo>
                        <a:pt x="860" y="84"/>
                      </a:lnTo>
                      <a:lnTo>
                        <a:pt x="854" y="83"/>
                      </a:lnTo>
                      <a:lnTo>
                        <a:pt x="854" y="83"/>
                      </a:lnTo>
                      <a:lnTo>
                        <a:pt x="850" y="82"/>
                      </a:lnTo>
                      <a:lnTo>
                        <a:pt x="847" y="80"/>
                      </a:lnTo>
                      <a:lnTo>
                        <a:pt x="847" y="77"/>
                      </a:lnTo>
                      <a:lnTo>
                        <a:pt x="848" y="74"/>
                      </a:lnTo>
                      <a:lnTo>
                        <a:pt x="848" y="74"/>
                      </a:lnTo>
                      <a:lnTo>
                        <a:pt x="847" y="70"/>
                      </a:lnTo>
                      <a:lnTo>
                        <a:pt x="844" y="66"/>
                      </a:lnTo>
                      <a:lnTo>
                        <a:pt x="840" y="54"/>
                      </a:lnTo>
                      <a:lnTo>
                        <a:pt x="840" y="54"/>
                      </a:lnTo>
                      <a:lnTo>
                        <a:pt x="838" y="52"/>
                      </a:lnTo>
                      <a:lnTo>
                        <a:pt x="835" y="47"/>
                      </a:lnTo>
                      <a:lnTo>
                        <a:pt x="833" y="43"/>
                      </a:lnTo>
                      <a:lnTo>
                        <a:pt x="830" y="36"/>
                      </a:lnTo>
                      <a:lnTo>
                        <a:pt x="830" y="36"/>
                      </a:lnTo>
                      <a:lnTo>
                        <a:pt x="828" y="29"/>
                      </a:lnTo>
                      <a:lnTo>
                        <a:pt x="826" y="26"/>
                      </a:lnTo>
                      <a:lnTo>
                        <a:pt x="823" y="25"/>
                      </a:lnTo>
                      <a:lnTo>
                        <a:pt x="823" y="22"/>
                      </a:lnTo>
                      <a:lnTo>
                        <a:pt x="823" y="22"/>
                      </a:lnTo>
                      <a:lnTo>
                        <a:pt x="823" y="19"/>
                      </a:lnTo>
                      <a:lnTo>
                        <a:pt x="821" y="17"/>
                      </a:lnTo>
                      <a:lnTo>
                        <a:pt x="818" y="15"/>
                      </a:lnTo>
                      <a:lnTo>
                        <a:pt x="816" y="12"/>
                      </a:lnTo>
                      <a:lnTo>
                        <a:pt x="813" y="9"/>
                      </a:lnTo>
                      <a:lnTo>
                        <a:pt x="813" y="9"/>
                      </a:lnTo>
                      <a:lnTo>
                        <a:pt x="808" y="8"/>
                      </a:lnTo>
                      <a:lnTo>
                        <a:pt x="804" y="6"/>
                      </a:lnTo>
                      <a:lnTo>
                        <a:pt x="798" y="6"/>
                      </a:lnTo>
                      <a:lnTo>
                        <a:pt x="793" y="3"/>
                      </a:lnTo>
                      <a:lnTo>
                        <a:pt x="793" y="3"/>
                      </a:lnTo>
                      <a:lnTo>
                        <a:pt x="787" y="2"/>
                      </a:lnTo>
                      <a:lnTo>
                        <a:pt x="783" y="2"/>
                      </a:lnTo>
                      <a:lnTo>
                        <a:pt x="779" y="2"/>
                      </a:lnTo>
                      <a:lnTo>
                        <a:pt x="774" y="0"/>
                      </a:lnTo>
                      <a:lnTo>
                        <a:pt x="774" y="0"/>
                      </a:lnTo>
                      <a:lnTo>
                        <a:pt x="769" y="0"/>
                      </a:lnTo>
                      <a:lnTo>
                        <a:pt x="762" y="0"/>
                      </a:lnTo>
                      <a:lnTo>
                        <a:pt x="752" y="3"/>
                      </a:lnTo>
                      <a:lnTo>
                        <a:pt x="752" y="3"/>
                      </a:lnTo>
                      <a:lnTo>
                        <a:pt x="743" y="3"/>
                      </a:lnTo>
                      <a:lnTo>
                        <a:pt x="736" y="5"/>
                      </a:lnTo>
                      <a:lnTo>
                        <a:pt x="733" y="6"/>
                      </a:lnTo>
                      <a:lnTo>
                        <a:pt x="730" y="9"/>
                      </a:lnTo>
                      <a:lnTo>
                        <a:pt x="730" y="9"/>
                      </a:lnTo>
                      <a:lnTo>
                        <a:pt x="727" y="15"/>
                      </a:lnTo>
                      <a:lnTo>
                        <a:pt x="727" y="17"/>
                      </a:lnTo>
                      <a:lnTo>
                        <a:pt x="730" y="17"/>
                      </a:lnTo>
                      <a:lnTo>
                        <a:pt x="732" y="17"/>
                      </a:lnTo>
                      <a:lnTo>
                        <a:pt x="732" y="17"/>
                      </a:lnTo>
                      <a:lnTo>
                        <a:pt x="733" y="19"/>
                      </a:lnTo>
                      <a:lnTo>
                        <a:pt x="734" y="22"/>
                      </a:lnTo>
                      <a:lnTo>
                        <a:pt x="737" y="29"/>
                      </a:lnTo>
                      <a:lnTo>
                        <a:pt x="737" y="29"/>
                      </a:lnTo>
                      <a:lnTo>
                        <a:pt x="736" y="32"/>
                      </a:lnTo>
                      <a:lnTo>
                        <a:pt x="734" y="35"/>
                      </a:lnTo>
                      <a:lnTo>
                        <a:pt x="730" y="37"/>
                      </a:lnTo>
                      <a:lnTo>
                        <a:pt x="730" y="37"/>
                      </a:lnTo>
                      <a:lnTo>
                        <a:pt x="727" y="39"/>
                      </a:lnTo>
                      <a:lnTo>
                        <a:pt x="725" y="43"/>
                      </a:lnTo>
                      <a:lnTo>
                        <a:pt x="720" y="53"/>
                      </a:lnTo>
                      <a:lnTo>
                        <a:pt x="720" y="53"/>
                      </a:lnTo>
                      <a:lnTo>
                        <a:pt x="715" y="62"/>
                      </a:lnTo>
                      <a:lnTo>
                        <a:pt x="713" y="66"/>
                      </a:lnTo>
                      <a:lnTo>
                        <a:pt x="712" y="69"/>
                      </a:lnTo>
                      <a:lnTo>
                        <a:pt x="712" y="69"/>
                      </a:lnTo>
                      <a:lnTo>
                        <a:pt x="712" y="72"/>
                      </a:lnTo>
                      <a:lnTo>
                        <a:pt x="710" y="73"/>
                      </a:lnTo>
                      <a:lnTo>
                        <a:pt x="705" y="76"/>
                      </a:lnTo>
                      <a:lnTo>
                        <a:pt x="705" y="76"/>
                      </a:lnTo>
                      <a:lnTo>
                        <a:pt x="697" y="80"/>
                      </a:lnTo>
                      <a:lnTo>
                        <a:pt x="690" y="84"/>
                      </a:lnTo>
                      <a:lnTo>
                        <a:pt x="690" y="84"/>
                      </a:lnTo>
                      <a:lnTo>
                        <a:pt x="682" y="84"/>
                      </a:lnTo>
                      <a:lnTo>
                        <a:pt x="676" y="82"/>
                      </a:lnTo>
                      <a:lnTo>
                        <a:pt x="675" y="80"/>
                      </a:lnTo>
                      <a:lnTo>
                        <a:pt x="675" y="80"/>
                      </a:lnTo>
                      <a:lnTo>
                        <a:pt x="673" y="79"/>
                      </a:lnTo>
                      <a:lnTo>
                        <a:pt x="670" y="77"/>
                      </a:lnTo>
                      <a:lnTo>
                        <a:pt x="658" y="103"/>
                      </a:lnTo>
                      <a:lnTo>
                        <a:pt x="656" y="111"/>
                      </a:lnTo>
                      <a:lnTo>
                        <a:pt x="656" y="111"/>
                      </a:lnTo>
                      <a:lnTo>
                        <a:pt x="653" y="113"/>
                      </a:lnTo>
                      <a:lnTo>
                        <a:pt x="652" y="116"/>
                      </a:lnTo>
                      <a:lnTo>
                        <a:pt x="655" y="120"/>
                      </a:lnTo>
                      <a:lnTo>
                        <a:pt x="655" y="120"/>
                      </a:lnTo>
                      <a:lnTo>
                        <a:pt x="659" y="123"/>
                      </a:lnTo>
                      <a:lnTo>
                        <a:pt x="662" y="123"/>
                      </a:lnTo>
                      <a:lnTo>
                        <a:pt x="665" y="121"/>
                      </a:lnTo>
                      <a:lnTo>
                        <a:pt x="670" y="120"/>
                      </a:lnTo>
                      <a:lnTo>
                        <a:pt x="670" y="120"/>
                      </a:lnTo>
                      <a:lnTo>
                        <a:pt x="678" y="121"/>
                      </a:lnTo>
                      <a:lnTo>
                        <a:pt x="682" y="124"/>
                      </a:lnTo>
                      <a:lnTo>
                        <a:pt x="685" y="124"/>
                      </a:lnTo>
                      <a:lnTo>
                        <a:pt x="686" y="124"/>
                      </a:lnTo>
                      <a:lnTo>
                        <a:pt x="686" y="123"/>
                      </a:lnTo>
                      <a:lnTo>
                        <a:pt x="686" y="123"/>
                      </a:lnTo>
                      <a:lnTo>
                        <a:pt x="689" y="118"/>
                      </a:lnTo>
                      <a:lnTo>
                        <a:pt x="693" y="117"/>
                      </a:lnTo>
                      <a:lnTo>
                        <a:pt x="697" y="117"/>
                      </a:lnTo>
                      <a:lnTo>
                        <a:pt x="702" y="120"/>
                      </a:lnTo>
                      <a:lnTo>
                        <a:pt x="702" y="120"/>
                      </a:lnTo>
                      <a:lnTo>
                        <a:pt x="707" y="126"/>
                      </a:lnTo>
                      <a:lnTo>
                        <a:pt x="715" y="131"/>
                      </a:lnTo>
                      <a:lnTo>
                        <a:pt x="720" y="137"/>
                      </a:lnTo>
                      <a:lnTo>
                        <a:pt x="722" y="140"/>
                      </a:lnTo>
                      <a:lnTo>
                        <a:pt x="723" y="143"/>
                      </a:lnTo>
                      <a:lnTo>
                        <a:pt x="723" y="143"/>
                      </a:lnTo>
                      <a:lnTo>
                        <a:pt x="722" y="144"/>
                      </a:lnTo>
                      <a:lnTo>
                        <a:pt x="720" y="146"/>
                      </a:lnTo>
                      <a:lnTo>
                        <a:pt x="716" y="146"/>
                      </a:lnTo>
                      <a:lnTo>
                        <a:pt x="712" y="146"/>
                      </a:lnTo>
                      <a:lnTo>
                        <a:pt x="706" y="144"/>
                      </a:lnTo>
                      <a:lnTo>
                        <a:pt x="706" y="144"/>
                      </a:lnTo>
                      <a:lnTo>
                        <a:pt x="702" y="144"/>
                      </a:lnTo>
                      <a:lnTo>
                        <a:pt x="696" y="146"/>
                      </a:lnTo>
                      <a:lnTo>
                        <a:pt x="690" y="147"/>
                      </a:lnTo>
                      <a:lnTo>
                        <a:pt x="686" y="148"/>
                      </a:lnTo>
                      <a:lnTo>
                        <a:pt x="686" y="148"/>
                      </a:lnTo>
                      <a:lnTo>
                        <a:pt x="680" y="148"/>
                      </a:lnTo>
                      <a:lnTo>
                        <a:pt x="676" y="150"/>
                      </a:lnTo>
                      <a:lnTo>
                        <a:pt x="670" y="153"/>
                      </a:lnTo>
                      <a:lnTo>
                        <a:pt x="666" y="157"/>
                      </a:lnTo>
                      <a:lnTo>
                        <a:pt x="666" y="157"/>
                      </a:lnTo>
                      <a:lnTo>
                        <a:pt x="662" y="161"/>
                      </a:lnTo>
                      <a:lnTo>
                        <a:pt x="661" y="165"/>
                      </a:lnTo>
                      <a:lnTo>
                        <a:pt x="656" y="168"/>
                      </a:lnTo>
                      <a:lnTo>
                        <a:pt x="652" y="170"/>
                      </a:lnTo>
                      <a:lnTo>
                        <a:pt x="652" y="170"/>
                      </a:lnTo>
                      <a:lnTo>
                        <a:pt x="641" y="171"/>
                      </a:lnTo>
                      <a:lnTo>
                        <a:pt x="635" y="174"/>
                      </a:lnTo>
                      <a:lnTo>
                        <a:pt x="628" y="177"/>
                      </a:lnTo>
                      <a:lnTo>
                        <a:pt x="628" y="177"/>
                      </a:lnTo>
                      <a:lnTo>
                        <a:pt x="619" y="181"/>
                      </a:lnTo>
                      <a:lnTo>
                        <a:pt x="612" y="183"/>
                      </a:lnTo>
                      <a:lnTo>
                        <a:pt x="606" y="181"/>
                      </a:lnTo>
                      <a:lnTo>
                        <a:pt x="602" y="180"/>
                      </a:lnTo>
                      <a:lnTo>
                        <a:pt x="602" y="180"/>
                      </a:lnTo>
                      <a:lnTo>
                        <a:pt x="598" y="178"/>
                      </a:lnTo>
                      <a:lnTo>
                        <a:pt x="594" y="178"/>
                      </a:lnTo>
                      <a:lnTo>
                        <a:pt x="589" y="180"/>
                      </a:lnTo>
                      <a:lnTo>
                        <a:pt x="587" y="184"/>
                      </a:lnTo>
                      <a:lnTo>
                        <a:pt x="587" y="184"/>
                      </a:lnTo>
                      <a:lnTo>
                        <a:pt x="585" y="185"/>
                      </a:lnTo>
                      <a:lnTo>
                        <a:pt x="585" y="188"/>
                      </a:lnTo>
                      <a:lnTo>
                        <a:pt x="588" y="192"/>
                      </a:lnTo>
                      <a:lnTo>
                        <a:pt x="589" y="197"/>
                      </a:lnTo>
                      <a:lnTo>
                        <a:pt x="591" y="202"/>
                      </a:lnTo>
                      <a:lnTo>
                        <a:pt x="591" y="202"/>
                      </a:lnTo>
                      <a:lnTo>
                        <a:pt x="589" y="205"/>
                      </a:lnTo>
                      <a:lnTo>
                        <a:pt x="588" y="207"/>
                      </a:lnTo>
                      <a:lnTo>
                        <a:pt x="584" y="210"/>
                      </a:lnTo>
                      <a:lnTo>
                        <a:pt x="577" y="212"/>
                      </a:lnTo>
                      <a:lnTo>
                        <a:pt x="571" y="218"/>
                      </a:lnTo>
                      <a:lnTo>
                        <a:pt x="571" y="218"/>
                      </a:lnTo>
                      <a:lnTo>
                        <a:pt x="564" y="224"/>
                      </a:lnTo>
                      <a:lnTo>
                        <a:pt x="557" y="228"/>
                      </a:lnTo>
                      <a:lnTo>
                        <a:pt x="548" y="229"/>
                      </a:lnTo>
                      <a:lnTo>
                        <a:pt x="542" y="229"/>
                      </a:lnTo>
                      <a:lnTo>
                        <a:pt x="542" y="229"/>
                      </a:lnTo>
                      <a:lnTo>
                        <a:pt x="527" y="228"/>
                      </a:lnTo>
                      <a:lnTo>
                        <a:pt x="515" y="228"/>
                      </a:lnTo>
                      <a:lnTo>
                        <a:pt x="511" y="229"/>
                      </a:lnTo>
                      <a:lnTo>
                        <a:pt x="505" y="231"/>
                      </a:lnTo>
                      <a:lnTo>
                        <a:pt x="505" y="231"/>
                      </a:lnTo>
                      <a:lnTo>
                        <a:pt x="497" y="237"/>
                      </a:lnTo>
                      <a:lnTo>
                        <a:pt x="488" y="241"/>
                      </a:lnTo>
                      <a:lnTo>
                        <a:pt x="483" y="245"/>
                      </a:lnTo>
                      <a:lnTo>
                        <a:pt x="478" y="245"/>
                      </a:lnTo>
                      <a:lnTo>
                        <a:pt x="478" y="245"/>
                      </a:lnTo>
                      <a:lnTo>
                        <a:pt x="474" y="244"/>
                      </a:lnTo>
                      <a:lnTo>
                        <a:pt x="473" y="242"/>
                      </a:lnTo>
                      <a:lnTo>
                        <a:pt x="470" y="239"/>
                      </a:lnTo>
                      <a:lnTo>
                        <a:pt x="466" y="239"/>
                      </a:lnTo>
                      <a:lnTo>
                        <a:pt x="466" y="239"/>
                      </a:lnTo>
                      <a:lnTo>
                        <a:pt x="460" y="239"/>
                      </a:lnTo>
                      <a:lnTo>
                        <a:pt x="457" y="239"/>
                      </a:lnTo>
                      <a:lnTo>
                        <a:pt x="449" y="235"/>
                      </a:lnTo>
                      <a:lnTo>
                        <a:pt x="449" y="235"/>
                      </a:lnTo>
                      <a:lnTo>
                        <a:pt x="446" y="234"/>
                      </a:lnTo>
                      <a:lnTo>
                        <a:pt x="441" y="234"/>
                      </a:lnTo>
                      <a:lnTo>
                        <a:pt x="437" y="234"/>
                      </a:lnTo>
                      <a:lnTo>
                        <a:pt x="431" y="231"/>
                      </a:lnTo>
                      <a:lnTo>
                        <a:pt x="431" y="231"/>
                      </a:lnTo>
                      <a:lnTo>
                        <a:pt x="424" y="228"/>
                      </a:lnTo>
                      <a:lnTo>
                        <a:pt x="416" y="227"/>
                      </a:lnTo>
                      <a:lnTo>
                        <a:pt x="403" y="225"/>
                      </a:lnTo>
                      <a:lnTo>
                        <a:pt x="403" y="225"/>
                      </a:lnTo>
                      <a:lnTo>
                        <a:pt x="385" y="224"/>
                      </a:lnTo>
                      <a:lnTo>
                        <a:pt x="365" y="224"/>
                      </a:lnTo>
                      <a:lnTo>
                        <a:pt x="365" y="224"/>
                      </a:lnTo>
                      <a:lnTo>
                        <a:pt x="352" y="224"/>
                      </a:lnTo>
                      <a:lnTo>
                        <a:pt x="346" y="224"/>
                      </a:lnTo>
                      <a:lnTo>
                        <a:pt x="345" y="222"/>
                      </a:lnTo>
                      <a:lnTo>
                        <a:pt x="343" y="222"/>
                      </a:lnTo>
                      <a:lnTo>
                        <a:pt x="343" y="222"/>
                      </a:lnTo>
                      <a:lnTo>
                        <a:pt x="342" y="218"/>
                      </a:lnTo>
                      <a:lnTo>
                        <a:pt x="339" y="215"/>
                      </a:lnTo>
                      <a:lnTo>
                        <a:pt x="336" y="211"/>
                      </a:lnTo>
                      <a:lnTo>
                        <a:pt x="335" y="205"/>
                      </a:lnTo>
                      <a:lnTo>
                        <a:pt x="335" y="205"/>
                      </a:lnTo>
                      <a:lnTo>
                        <a:pt x="332" y="200"/>
                      </a:lnTo>
                      <a:lnTo>
                        <a:pt x="329" y="195"/>
                      </a:lnTo>
                      <a:lnTo>
                        <a:pt x="326" y="192"/>
                      </a:lnTo>
                      <a:lnTo>
                        <a:pt x="322" y="192"/>
                      </a:lnTo>
                      <a:lnTo>
                        <a:pt x="322" y="192"/>
                      </a:lnTo>
                      <a:lnTo>
                        <a:pt x="319" y="190"/>
                      </a:lnTo>
                      <a:lnTo>
                        <a:pt x="316" y="188"/>
                      </a:lnTo>
                      <a:lnTo>
                        <a:pt x="315" y="185"/>
                      </a:lnTo>
                      <a:lnTo>
                        <a:pt x="312" y="184"/>
                      </a:lnTo>
                      <a:lnTo>
                        <a:pt x="312" y="184"/>
                      </a:lnTo>
                      <a:lnTo>
                        <a:pt x="309" y="184"/>
                      </a:lnTo>
                      <a:lnTo>
                        <a:pt x="308" y="181"/>
                      </a:lnTo>
                      <a:lnTo>
                        <a:pt x="303" y="178"/>
                      </a:lnTo>
                      <a:lnTo>
                        <a:pt x="299" y="177"/>
                      </a:lnTo>
                      <a:lnTo>
                        <a:pt x="299" y="177"/>
                      </a:lnTo>
                      <a:lnTo>
                        <a:pt x="292" y="177"/>
                      </a:lnTo>
                      <a:lnTo>
                        <a:pt x="281" y="175"/>
                      </a:lnTo>
                      <a:lnTo>
                        <a:pt x="269" y="173"/>
                      </a:lnTo>
                      <a:lnTo>
                        <a:pt x="265" y="171"/>
                      </a:lnTo>
                      <a:lnTo>
                        <a:pt x="264" y="168"/>
                      </a:lnTo>
                      <a:lnTo>
                        <a:pt x="264" y="168"/>
                      </a:lnTo>
                      <a:lnTo>
                        <a:pt x="262" y="165"/>
                      </a:lnTo>
                      <a:lnTo>
                        <a:pt x="264" y="163"/>
                      </a:lnTo>
                      <a:lnTo>
                        <a:pt x="266" y="158"/>
                      </a:lnTo>
                      <a:lnTo>
                        <a:pt x="266" y="155"/>
                      </a:lnTo>
                      <a:lnTo>
                        <a:pt x="266" y="155"/>
                      </a:lnTo>
                      <a:lnTo>
                        <a:pt x="269" y="146"/>
                      </a:lnTo>
                      <a:lnTo>
                        <a:pt x="269" y="141"/>
                      </a:lnTo>
                      <a:lnTo>
                        <a:pt x="268" y="140"/>
                      </a:lnTo>
                      <a:lnTo>
                        <a:pt x="268" y="140"/>
                      </a:lnTo>
                      <a:lnTo>
                        <a:pt x="262" y="134"/>
                      </a:lnTo>
                      <a:lnTo>
                        <a:pt x="261" y="131"/>
                      </a:lnTo>
                      <a:lnTo>
                        <a:pt x="259" y="127"/>
                      </a:lnTo>
                      <a:lnTo>
                        <a:pt x="259" y="127"/>
                      </a:lnTo>
                      <a:lnTo>
                        <a:pt x="258" y="123"/>
                      </a:lnTo>
                      <a:lnTo>
                        <a:pt x="254" y="120"/>
                      </a:lnTo>
                      <a:lnTo>
                        <a:pt x="249" y="117"/>
                      </a:lnTo>
                      <a:lnTo>
                        <a:pt x="245" y="116"/>
                      </a:lnTo>
                      <a:lnTo>
                        <a:pt x="245" y="116"/>
                      </a:lnTo>
                      <a:lnTo>
                        <a:pt x="242" y="116"/>
                      </a:lnTo>
                      <a:lnTo>
                        <a:pt x="238" y="113"/>
                      </a:lnTo>
                      <a:lnTo>
                        <a:pt x="231" y="109"/>
                      </a:lnTo>
                      <a:lnTo>
                        <a:pt x="231" y="109"/>
                      </a:lnTo>
                      <a:lnTo>
                        <a:pt x="224" y="103"/>
                      </a:lnTo>
                      <a:lnTo>
                        <a:pt x="222" y="100"/>
                      </a:lnTo>
                      <a:lnTo>
                        <a:pt x="220" y="93"/>
                      </a:lnTo>
                      <a:lnTo>
                        <a:pt x="220" y="93"/>
                      </a:lnTo>
                      <a:lnTo>
                        <a:pt x="220" y="91"/>
                      </a:lnTo>
                      <a:lnTo>
                        <a:pt x="220" y="91"/>
                      </a:lnTo>
                      <a:lnTo>
                        <a:pt x="214" y="90"/>
                      </a:lnTo>
                      <a:lnTo>
                        <a:pt x="214" y="90"/>
                      </a:lnTo>
                      <a:lnTo>
                        <a:pt x="211" y="90"/>
                      </a:lnTo>
                      <a:lnTo>
                        <a:pt x="210" y="87"/>
                      </a:lnTo>
                      <a:lnTo>
                        <a:pt x="210" y="87"/>
                      </a:lnTo>
                      <a:lnTo>
                        <a:pt x="208" y="91"/>
                      </a:lnTo>
                      <a:lnTo>
                        <a:pt x="205" y="93"/>
                      </a:lnTo>
                      <a:lnTo>
                        <a:pt x="204" y="96"/>
                      </a:lnTo>
                      <a:lnTo>
                        <a:pt x="204" y="99"/>
                      </a:lnTo>
                      <a:lnTo>
                        <a:pt x="204" y="99"/>
                      </a:lnTo>
                      <a:lnTo>
                        <a:pt x="202" y="101"/>
                      </a:lnTo>
                      <a:lnTo>
                        <a:pt x="202" y="104"/>
                      </a:lnTo>
                      <a:lnTo>
                        <a:pt x="200" y="106"/>
                      </a:lnTo>
                      <a:lnTo>
                        <a:pt x="197" y="107"/>
                      </a:lnTo>
                      <a:lnTo>
                        <a:pt x="197" y="107"/>
                      </a:lnTo>
                      <a:lnTo>
                        <a:pt x="192" y="107"/>
                      </a:lnTo>
                      <a:lnTo>
                        <a:pt x="190" y="110"/>
                      </a:lnTo>
                      <a:lnTo>
                        <a:pt x="187" y="114"/>
                      </a:lnTo>
                      <a:lnTo>
                        <a:pt x="185" y="120"/>
                      </a:lnTo>
                      <a:lnTo>
                        <a:pt x="185" y="120"/>
                      </a:lnTo>
                      <a:lnTo>
                        <a:pt x="187" y="124"/>
                      </a:lnTo>
                      <a:lnTo>
                        <a:pt x="188" y="127"/>
                      </a:lnTo>
                      <a:lnTo>
                        <a:pt x="188" y="130"/>
                      </a:lnTo>
                      <a:lnTo>
                        <a:pt x="188" y="133"/>
                      </a:lnTo>
                      <a:lnTo>
                        <a:pt x="188" y="133"/>
                      </a:lnTo>
                      <a:lnTo>
                        <a:pt x="185" y="134"/>
                      </a:lnTo>
                      <a:lnTo>
                        <a:pt x="181" y="137"/>
                      </a:lnTo>
                      <a:lnTo>
                        <a:pt x="177" y="138"/>
                      </a:lnTo>
                      <a:lnTo>
                        <a:pt x="173" y="137"/>
                      </a:lnTo>
                      <a:lnTo>
                        <a:pt x="173" y="137"/>
                      </a:lnTo>
                      <a:lnTo>
                        <a:pt x="167" y="137"/>
                      </a:lnTo>
                      <a:lnTo>
                        <a:pt x="158" y="137"/>
                      </a:lnTo>
                      <a:lnTo>
                        <a:pt x="158" y="137"/>
                      </a:lnTo>
                      <a:lnTo>
                        <a:pt x="154" y="136"/>
                      </a:lnTo>
                      <a:lnTo>
                        <a:pt x="151" y="133"/>
                      </a:lnTo>
                      <a:lnTo>
                        <a:pt x="150" y="133"/>
                      </a:lnTo>
                      <a:lnTo>
                        <a:pt x="147" y="137"/>
                      </a:lnTo>
                      <a:lnTo>
                        <a:pt x="147" y="137"/>
                      </a:lnTo>
                      <a:lnTo>
                        <a:pt x="141" y="154"/>
                      </a:lnTo>
                      <a:lnTo>
                        <a:pt x="138" y="163"/>
                      </a:lnTo>
                      <a:lnTo>
                        <a:pt x="137" y="165"/>
                      </a:lnTo>
                      <a:lnTo>
                        <a:pt x="138" y="167"/>
                      </a:lnTo>
                      <a:lnTo>
                        <a:pt x="138" y="167"/>
                      </a:lnTo>
                      <a:lnTo>
                        <a:pt x="140" y="170"/>
                      </a:lnTo>
                      <a:lnTo>
                        <a:pt x="140" y="171"/>
                      </a:lnTo>
                      <a:lnTo>
                        <a:pt x="140" y="174"/>
                      </a:lnTo>
                      <a:lnTo>
                        <a:pt x="138" y="174"/>
                      </a:lnTo>
                      <a:lnTo>
                        <a:pt x="138" y="174"/>
                      </a:lnTo>
                      <a:lnTo>
                        <a:pt x="131" y="174"/>
                      </a:lnTo>
                      <a:lnTo>
                        <a:pt x="126" y="171"/>
                      </a:lnTo>
                      <a:lnTo>
                        <a:pt x="126" y="171"/>
                      </a:lnTo>
                      <a:lnTo>
                        <a:pt x="124" y="171"/>
                      </a:lnTo>
                      <a:lnTo>
                        <a:pt x="120" y="173"/>
                      </a:lnTo>
                      <a:lnTo>
                        <a:pt x="116" y="174"/>
                      </a:lnTo>
                      <a:lnTo>
                        <a:pt x="111" y="174"/>
                      </a:lnTo>
                      <a:lnTo>
                        <a:pt x="111" y="174"/>
                      </a:lnTo>
                      <a:lnTo>
                        <a:pt x="104" y="177"/>
                      </a:lnTo>
                      <a:lnTo>
                        <a:pt x="101" y="180"/>
                      </a:lnTo>
                      <a:lnTo>
                        <a:pt x="101" y="180"/>
                      </a:lnTo>
                      <a:lnTo>
                        <a:pt x="101" y="181"/>
                      </a:lnTo>
                      <a:lnTo>
                        <a:pt x="101" y="181"/>
                      </a:lnTo>
                      <a:lnTo>
                        <a:pt x="104" y="184"/>
                      </a:lnTo>
                      <a:lnTo>
                        <a:pt x="106" y="187"/>
                      </a:lnTo>
                      <a:lnTo>
                        <a:pt x="106" y="195"/>
                      </a:lnTo>
                      <a:lnTo>
                        <a:pt x="106" y="195"/>
                      </a:lnTo>
                      <a:lnTo>
                        <a:pt x="107" y="198"/>
                      </a:lnTo>
                      <a:lnTo>
                        <a:pt x="109" y="204"/>
                      </a:lnTo>
                      <a:lnTo>
                        <a:pt x="111" y="210"/>
                      </a:lnTo>
                      <a:lnTo>
                        <a:pt x="111" y="212"/>
                      </a:lnTo>
                      <a:lnTo>
                        <a:pt x="111" y="212"/>
                      </a:lnTo>
                      <a:lnTo>
                        <a:pt x="110" y="215"/>
                      </a:lnTo>
                      <a:lnTo>
                        <a:pt x="107" y="218"/>
                      </a:lnTo>
                      <a:lnTo>
                        <a:pt x="104" y="221"/>
                      </a:lnTo>
                      <a:lnTo>
                        <a:pt x="103" y="225"/>
                      </a:lnTo>
                      <a:lnTo>
                        <a:pt x="103" y="225"/>
                      </a:lnTo>
                      <a:lnTo>
                        <a:pt x="104" y="231"/>
                      </a:lnTo>
                      <a:lnTo>
                        <a:pt x="103" y="234"/>
                      </a:lnTo>
                      <a:lnTo>
                        <a:pt x="103" y="235"/>
                      </a:lnTo>
                      <a:lnTo>
                        <a:pt x="103" y="235"/>
                      </a:lnTo>
                      <a:lnTo>
                        <a:pt x="96" y="238"/>
                      </a:lnTo>
                      <a:lnTo>
                        <a:pt x="89" y="242"/>
                      </a:lnTo>
                      <a:lnTo>
                        <a:pt x="89" y="242"/>
                      </a:lnTo>
                      <a:lnTo>
                        <a:pt x="82" y="245"/>
                      </a:lnTo>
                      <a:lnTo>
                        <a:pt x="77" y="247"/>
                      </a:lnTo>
                      <a:lnTo>
                        <a:pt x="76" y="249"/>
                      </a:lnTo>
                      <a:lnTo>
                        <a:pt x="76" y="249"/>
                      </a:lnTo>
                      <a:lnTo>
                        <a:pt x="74" y="252"/>
                      </a:lnTo>
                      <a:lnTo>
                        <a:pt x="72" y="255"/>
                      </a:lnTo>
                      <a:lnTo>
                        <a:pt x="67" y="256"/>
                      </a:lnTo>
                      <a:lnTo>
                        <a:pt x="63" y="256"/>
                      </a:lnTo>
                      <a:lnTo>
                        <a:pt x="63" y="256"/>
                      </a:lnTo>
                      <a:lnTo>
                        <a:pt x="54" y="255"/>
                      </a:lnTo>
                      <a:lnTo>
                        <a:pt x="52" y="256"/>
                      </a:lnTo>
                      <a:lnTo>
                        <a:pt x="49" y="261"/>
                      </a:lnTo>
                      <a:lnTo>
                        <a:pt x="49" y="261"/>
                      </a:lnTo>
                      <a:lnTo>
                        <a:pt x="45" y="264"/>
                      </a:lnTo>
                      <a:lnTo>
                        <a:pt x="43" y="265"/>
                      </a:lnTo>
                      <a:lnTo>
                        <a:pt x="39" y="266"/>
                      </a:lnTo>
                      <a:lnTo>
                        <a:pt x="39" y="266"/>
                      </a:lnTo>
                      <a:lnTo>
                        <a:pt x="36" y="268"/>
                      </a:lnTo>
                      <a:lnTo>
                        <a:pt x="33" y="266"/>
                      </a:lnTo>
                      <a:lnTo>
                        <a:pt x="29" y="264"/>
                      </a:lnTo>
                      <a:lnTo>
                        <a:pt x="29" y="264"/>
                      </a:lnTo>
                      <a:lnTo>
                        <a:pt x="26" y="264"/>
                      </a:lnTo>
                      <a:lnTo>
                        <a:pt x="23" y="265"/>
                      </a:lnTo>
                      <a:lnTo>
                        <a:pt x="19" y="266"/>
                      </a:lnTo>
                      <a:lnTo>
                        <a:pt x="19" y="266"/>
                      </a:lnTo>
                      <a:lnTo>
                        <a:pt x="17" y="268"/>
                      </a:lnTo>
                      <a:lnTo>
                        <a:pt x="15" y="269"/>
                      </a:lnTo>
                      <a:lnTo>
                        <a:pt x="13" y="271"/>
                      </a:lnTo>
                      <a:lnTo>
                        <a:pt x="10" y="272"/>
                      </a:lnTo>
                      <a:lnTo>
                        <a:pt x="10" y="272"/>
                      </a:lnTo>
                      <a:lnTo>
                        <a:pt x="5" y="274"/>
                      </a:lnTo>
                      <a:lnTo>
                        <a:pt x="3" y="275"/>
                      </a:lnTo>
                      <a:lnTo>
                        <a:pt x="3" y="276"/>
                      </a:lnTo>
                      <a:lnTo>
                        <a:pt x="3" y="276"/>
                      </a:lnTo>
                      <a:lnTo>
                        <a:pt x="2" y="281"/>
                      </a:lnTo>
                      <a:lnTo>
                        <a:pt x="0" y="285"/>
                      </a:lnTo>
                      <a:lnTo>
                        <a:pt x="0" y="285"/>
                      </a:lnTo>
                      <a:lnTo>
                        <a:pt x="3" y="299"/>
                      </a:lnTo>
                      <a:lnTo>
                        <a:pt x="3" y="299"/>
                      </a:lnTo>
                      <a:lnTo>
                        <a:pt x="10" y="302"/>
                      </a:lnTo>
                      <a:lnTo>
                        <a:pt x="16" y="305"/>
                      </a:lnTo>
                      <a:lnTo>
                        <a:pt x="17" y="306"/>
                      </a:lnTo>
                      <a:lnTo>
                        <a:pt x="19" y="309"/>
                      </a:lnTo>
                      <a:lnTo>
                        <a:pt x="19" y="309"/>
                      </a:lnTo>
                      <a:lnTo>
                        <a:pt x="22" y="330"/>
                      </a:lnTo>
                      <a:lnTo>
                        <a:pt x="22" y="330"/>
                      </a:lnTo>
                      <a:lnTo>
                        <a:pt x="22" y="330"/>
                      </a:lnTo>
                      <a:lnTo>
                        <a:pt x="22" y="330"/>
                      </a:lnTo>
                      <a:lnTo>
                        <a:pt x="32" y="338"/>
                      </a:lnTo>
                      <a:lnTo>
                        <a:pt x="35" y="340"/>
                      </a:lnTo>
                      <a:lnTo>
                        <a:pt x="36" y="342"/>
                      </a:lnTo>
                      <a:lnTo>
                        <a:pt x="36" y="342"/>
                      </a:lnTo>
                      <a:lnTo>
                        <a:pt x="37" y="348"/>
                      </a:lnTo>
                      <a:lnTo>
                        <a:pt x="40" y="350"/>
                      </a:lnTo>
                      <a:lnTo>
                        <a:pt x="45" y="355"/>
                      </a:lnTo>
                      <a:lnTo>
                        <a:pt x="45" y="355"/>
                      </a:lnTo>
                      <a:lnTo>
                        <a:pt x="57" y="360"/>
                      </a:lnTo>
                      <a:lnTo>
                        <a:pt x="57" y="360"/>
                      </a:lnTo>
                      <a:lnTo>
                        <a:pt x="57" y="359"/>
                      </a:lnTo>
                      <a:lnTo>
                        <a:pt x="64" y="359"/>
                      </a:lnTo>
                      <a:lnTo>
                        <a:pt x="64" y="359"/>
                      </a:lnTo>
                      <a:lnTo>
                        <a:pt x="67" y="362"/>
                      </a:lnTo>
                      <a:lnTo>
                        <a:pt x="67" y="362"/>
                      </a:lnTo>
                      <a:lnTo>
                        <a:pt x="70" y="357"/>
                      </a:lnTo>
                      <a:lnTo>
                        <a:pt x="74" y="355"/>
                      </a:lnTo>
                      <a:lnTo>
                        <a:pt x="80" y="352"/>
                      </a:lnTo>
                      <a:lnTo>
                        <a:pt x="86" y="352"/>
                      </a:lnTo>
                      <a:lnTo>
                        <a:pt x="86" y="352"/>
                      </a:lnTo>
                      <a:lnTo>
                        <a:pt x="91" y="353"/>
                      </a:lnTo>
                      <a:lnTo>
                        <a:pt x="97" y="357"/>
                      </a:lnTo>
                      <a:lnTo>
                        <a:pt x="103" y="363"/>
                      </a:lnTo>
                      <a:lnTo>
                        <a:pt x="104" y="365"/>
                      </a:lnTo>
                      <a:lnTo>
                        <a:pt x="104" y="366"/>
                      </a:lnTo>
                      <a:lnTo>
                        <a:pt x="104" y="366"/>
                      </a:lnTo>
                      <a:lnTo>
                        <a:pt x="97" y="377"/>
                      </a:lnTo>
                      <a:lnTo>
                        <a:pt x="93" y="383"/>
                      </a:lnTo>
                      <a:lnTo>
                        <a:pt x="89" y="386"/>
                      </a:lnTo>
                      <a:lnTo>
                        <a:pt x="89" y="386"/>
                      </a:lnTo>
                      <a:lnTo>
                        <a:pt x="82" y="386"/>
                      </a:lnTo>
                      <a:lnTo>
                        <a:pt x="82" y="386"/>
                      </a:lnTo>
                      <a:lnTo>
                        <a:pt x="80" y="392"/>
                      </a:lnTo>
                      <a:lnTo>
                        <a:pt x="80" y="392"/>
                      </a:lnTo>
                      <a:lnTo>
                        <a:pt x="82" y="394"/>
                      </a:lnTo>
                      <a:lnTo>
                        <a:pt x="83" y="399"/>
                      </a:lnTo>
                      <a:lnTo>
                        <a:pt x="89" y="406"/>
                      </a:lnTo>
                      <a:lnTo>
                        <a:pt x="89" y="406"/>
                      </a:lnTo>
                      <a:lnTo>
                        <a:pt x="90" y="409"/>
                      </a:lnTo>
                      <a:lnTo>
                        <a:pt x="90" y="410"/>
                      </a:lnTo>
                      <a:lnTo>
                        <a:pt x="87" y="413"/>
                      </a:lnTo>
                      <a:lnTo>
                        <a:pt x="83" y="413"/>
                      </a:lnTo>
                      <a:lnTo>
                        <a:pt x="80" y="412"/>
                      </a:lnTo>
                      <a:lnTo>
                        <a:pt x="80" y="412"/>
                      </a:lnTo>
                      <a:lnTo>
                        <a:pt x="77" y="412"/>
                      </a:lnTo>
                      <a:lnTo>
                        <a:pt x="74" y="413"/>
                      </a:lnTo>
                      <a:lnTo>
                        <a:pt x="74" y="416"/>
                      </a:lnTo>
                      <a:lnTo>
                        <a:pt x="76" y="419"/>
                      </a:lnTo>
                      <a:lnTo>
                        <a:pt x="76" y="419"/>
                      </a:lnTo>
                      <a:lnTo>
                        <a:pt x="77" y="422"/>
                      </a:lnTo>
                      <a:lnTo>
                        <a:pt x="77" y="426"/>
                      </a:lnTo>
                      <a:lnTo>
                        <a:pt x="79" y="430"/>
                      </a:lnTo>
                      <a:lnTo>
                        <a:pt x="82" y="431"/>
                      </a:lnTo>
                      <a:lnTo>
                        <a:pt x="82" y="431"/>
                      </a:lnTo>
                      <a:lnTo>
                        <a:pt x="84" y="433"/>
                      </a:lnTo>
                      <a:lnTo>
                        <a:pt x="87" y="437"/>
                      </a:lnTo>
                      <a:lnTo>
                        <a:pt x="91" y="440"/>
                      </a:lnTo>
                      <a:lnTo>
                        <a:pt x="94" y="441"/>
                      </a:lnTo>
                      <a:lnTo>
                        <a:pt x="94" y="441"/>
                      </a:lnTo>
                      <a:lnTo>
                        <a:pt x="99" y="443"/>
                      </a:lnTo>
                      <a:lnTo>
                        <a:pt x="101" y="446"/>
                      </a:lnTo>
                      <a:lnTo>
                        <a:pt x="104" y="449"/>
                      </a:lnTo>
                      <a:lnTo>
                        <a:pt x="104" y="449"/>
                      </a:lnTo>
                      <a:lnTo>
                        <a:pt x="107" y="451"/>
                      </a:lnTo>
                      <a:lnTo>
                        <a:pt x="110" y="454"/>
                      </a:lnTo>
                      <a:lnTo>
                        <a:pt x="111" y="456"/>
                      </a:lnTo>
                      <a:lnTo>
                        <a:pt x="111" y="456"/>
                      </a:lnTo>
                      <a:lnTo>
                        <a:pt x="111" y="457"/>
                      </a:lnTo>
                      <a:lnTo>
                        <a:pt x="111" y="457"/>
                      </a:lnTo>
                      <a:lnTo>
                        <a:pt x="117" y="456"/>
                      </a:lnTo>
                      <a:lnTo>
                        <a:pt x="120" y="456"/>
                      </a:lnTo>
                      <a:lnTo>
                        <a:pt x="121" y="454"/>
                      </a:lnTo>
                      <a:lnTo>
                        <a:pt x="121" y="454"/>
                      </a:lnTo>
                      <a:lnTo>
                        <a:pt x="123" y="453"/>
                      </a:lnTo>
                      <a:lnTo>
                        <a:pt x="126" y="453"/>
                      </a:lnTo>
                      <a:lnTo>
                        <a:pt x="130" y="454"/>
                      </a:lnTo>
                      <a:lnTo>
                        <a:pt x="134" y="457"/>
                      </a:lnTo>
                      <a:lnTo>
                        <a:pt x="134" y="457"/>
                      </a:lnTo>
                      <a:lnTo>
                        <a:pt x="148" y="468"/>
                      </a:lnTo>
                      <a:lnTo>
                        <a:pt x="167" y="480"/>
                      </a:lnTo>
                      <a:lnTo>
                        <a:pt x="167" y="480"/>
                      </a:lnTo>
                      <a:lnTo>
                        <a:pt x="174" y="486"/>
                      </a:lnTo>
                      <a:lnTo>
                        <a:pt x="183" y="488"/>
                      </a:lnTo>
                      <a:lnTo>
                        <a:pt x="191" y="491"/>
                      </a:lnTo>
                      <a:lnTo>
                        <a:pt x="197" y="493"/>
                      </a:lnTo>
                      <a:lnTo>
                        <a:pt x="197" y="493"/>
                      </a:lnTo>
                      <a:lnTo>
                        <a:pt x="202" y="494"/>
                      </a:lnTo>
                      <a:lnTo>
                        <a:pt x="207" y="495"/>
                      </a:lnTo>
                      <a:lnTo>
                        <a:pt x="212" y="497"/>
                      </a:lnTo>
                      <a:lnTo>
                        <a:pt x="218" y="497"/>
                      </a:lnTo>
                      <a:lnTo>
                        <a:pt x="218" y="497"/>
                      </a:lnTo>
                      <a:lnTo>
                        <a:pt x="222" y="497"/>
                      </a:lnTo>
                      <a:lnTo>
                        <a:pt x="222" y="497"/>
                      </a:lnTo>
                      <a:lnTo>
                        <a:pt x="224" y="495"/>
                      </a:lnTo>
                      <a:lnTo>
                        <a:pt x="227" y="493"/>
                      </a:lnTo>
                      <a:lnTo>
                        <a:pt x="227" y="493"/>
                      </a:lnTo>
                      <a:lnTo>
                        <a:pt x="229" y="491"/>
                      </a:lnTo>
                      <a:lnTo>
                        <a:pt x="231" y="494"/>
                      </a:lnTo>
                      <a:lnTo>
                        <a:pt x="232" y="497"/>
                      </a:lnTo>
                      <a:lnTo>
                        <a:pt x="232" y="501"/>
                      </a:lnTo>
                      <a:lnTo>
                        <a:pt x="232" y="501"/>
                      </a:lnTo>
                      <a:lnTo>
                        <a:pt x="232" y="505"/>
                      </a:lnTo>
                      <a:lnTo>
                        <a:pt x="234" y="508"/>
                      </a:lnTo>
                      <a:lnTo>
                        <a:pt x="234" y="508"/>
                      </a:lnTo>
                      <a:lnTo>
                        <a:pt x="237" y="501"/>
                      </a:lnTo>
                      <a:lnTo>
                        <a:pt x="237" y="501"/>
                      </a:lnTo>
                      <a:lnTo>
                        <a:pt x="239" y="497"/>
                      </a:lnTo>
                      <a:lnTo>
                        <a:pt x="242" y="494"/>
                      </a:lnTo>
                      <a:lnTo>
                        <a:pt x="248" y="491"/>
                      </a:lnTo>
                      <a:lnTo>
                        <a:pt x="248" y="491"/>
                      </a:lnTo>
                      <a:lnTo>
                        <a:pt x="251" y="490"/>
                      </a:lnTo>
                      <a:lnTo>
                        <a:pt x="254" y="490"/>
                      </a:lnTo>
                      <a:lnTo>
                        <a:pt x="261" y="494"/>
                      </a:lnTo>
                      <a:lnTo>
                        <a:pt x="261" y="494"/>
                      </a:lnTo>
                      <a:lnTo>
                        <a:pt x="265" y="494"/>
                      </a:lnTo>
                      <a:lnTo>
                        <a:pt x="269" y="494"/>
                      </a:lnTo>
                      <a:lnTo>
                        <a:pt x="274" y="494"/>
                      </a:lnTo>
                      <a:lnTo>
                        <a:pt x="279" y="498"/>
                      </a:lnTo>
                      <a:lnTo>
                        <a:pt x="279" y="498"/>
                      </a:lnTo>
                      <a:lnTo>
                        <a:pt x="285" y="497"/>
                      </a:lnTo>
                      <a:lnTo>
                        <a:pt x="285" y="497"/>
                      </a:lnTo>
                      <a:lnTo>
                        <a:pt x="289" y="494"/>
                      </a:lnTo>
                      <a:lnTo>
                        <a:pt x="293" y="490"/>
                      </a:lnTo>
                      <a:lnTo>
                        <a:pt x="293" y="490"/>
                      </a:lnTo>
                      <a:lnTo>
                        <a:pt x="296" y="486"/>
                      </a:lnTo>
                      <a:lnTo>
                        <a:pt x="298" y="484"/>
                      </a:lnTo>
                      <a:lnTo>
                        <a:pt x="299" y="484"/>
                      </a:lnTo>
                      <a:lnTo>
                        <a:pt x="299" y="484"/>
                      </a:lnTo>
                      <a:lnTo>
                        <a:pt x="302" y="483"/>
                      </a:lnTo>
                      <a:lnTo>
                        <a:pt x="305" y="481"/>
                      </a:lnTo>
                      <a:lnTo>
                        <a:pt x="308" y="478"/>
                      </a:lnTo>
                      <a:lnTo>
                        <a:pt x="313" y="474"/>
                      </a:lnTo>
                      <a:lnTo>
                        <a:pt x="313" y="474"/>
                      </a:lnTo>
                      <a:lnTo>
                        <a:pt x="319" y="473"/>
                      </a:lnTo>
                      <a:lnTo>
                        <a:pt x="325" y="474"/>
                      </a:lnTo>
                      <a:lnTo>
                        <a:pt x="329" y="474"/>
                      </a:lnTo>
                      <a:lnTo>
                        <a:pt x="332" y="474"/>
                      </a:lnTo>
                      <a:lnTo>
                        <a:pt x="332" y="474"/>
                      </a:lnTo>
                      <a:lnTo>
                        <a:pt x="338" y="471"/>
                      </a:lnTo>
                      <a:lnTo>
                        <a:pt x="339" y="471"/>
                      </a:lnTo>
                      <a:lnTo>
                        <a:pt x="340" y="473"/>
                      </a:lnTo>
                      <a:lnTo>
                        <a:pt x="340" y="473"/>
                      </a:lnTo>
                      <a:lnTo>
                        <a:pt x="342" y="476"/>
                      </a:lnTo>
                      <a:lnTo>
                        <a:pt x="343" y="478"/>
                      </a:lnTo>
                      <a:lnTo>
                        <a:pt x="346" y="484"/>
                      </a:lnTo>
                      <a:lnTo>
                        <a:pt x="346" y="484"/>
                      </a:lnTo>
                      <a:lnTo>
                        <a:pt x="349" y="486"/>
                      </a:lnTo>
                      <a:lnTo>
                        <a:pt x="352" y="487"/>
                      </a:lnTo>
                      <a:lnTo>
                        <a:pt x="356" y="488"/>
                      </a:lnTo>
                      <a:lnTo>
                        <a:pt x="356" y="488"/>
                      </a:lnTo>
                      <a:lnTo>
                        <a:pt x="359" y="487"/>
                      </a:lnTo>
                      <a:lnTo>
                        <a:pt x="359" y="487"/>
                      </a:lnTo>
                      <a:lnTo>
                        <a:pt x="362" y="486"/>
                      </a:lnTo>
                      <a:lnTo>
                        <a:pt x="366" y="487"/>
                      </a:lnTo>
                      <a:lnTo>
                        <a:pt x="369" y="488"/>
                      </a:lnTo>
                      <a:lnTo>
                        <a:pt x="369" y="491"/>
                      </a:lnTo>
                      <a:lnTo>
                        <a:pt x="369" y="491"/>
                      </a:lnTo>
                      <a:lnTo>
                        <a:pt x="370" y="497"/>
                      </a:lnTo>
                      <a:lnTo>
                        <a:pt x="372" y="500"/>
                      </a:lnTo>
                      <a:lnTo>
                        <a:pt x="373" y="500"/>
                      </a:lnTo>
                      <a:lnTo>
                        <a:pt x="373" y="500"/>
                      </a:lnTo>
                      <a:lnTo>
                        <a:pt x="375" y="500"/>
                      </a:lnTo>
                      <a:lnTo>
                        <a:pt x="377" y="501"/>
                      </a:lnTo>
                      <a:lnTo>
                        <a:pt x="379" y="504"/>
                      </a:lnTo>
                      <a:lnTo>
                        <a:pt x="379" y="508"/>
                      </a:lnTo>
                      <a:lnTo>
                        <a:pt x="379" y="508"/>
                      </a:lnTo>
                      <a:lnTo>
                        <a:pt x="380" y="520"/>
                      </a:lnTo>
                      <a:lnTo>
                        <a:pt x="379" y="527"/>
                      </a:lnTo>
                      <a:lnTo>
                        <a:pt x="376" y="531"/>
                      </a:lnTo>
                      <a:lnTo>
                        <a:pt x="376" y="531"/>
                      </a:lnTo>
                      <a:lnTo>
                        <a:pt x="370" y="538"/>
                      </a:lnTo>
                      <a:lnTo>
                        <a:pt x="366" y="544"/>
                      </a:lnTo>
                      <a:lnTo>
                        <a:pt x="363" y="550"/>
                      </a:lnTo>
                      <a:lnTo>
                        <a:pt x="362" y="554"/>
                      </a:lnTo>
                      <a:lnTo>
                        <a:pt x="362" y="554"/>
                      </a:lnTo>
                      <a:lnTo>
                        <a:pt x="363" y="557"/>
                      </a:lnTo>
                      <a:lnTo>
                        <a:pt x="362" y="561"/>
                      </a:lnTo>
                      <a:lnTo>
                        <a:pt x="363" y="562"/>
                      </a:lnTo>
                      <a:lnTo>
                        <a:pt x="365" y="562"/>
                      </a:lnTo>
                      <a:lnTo>
                        <a:pt x="365" y="562"/>
                      </a:lnTo>
                      <a:lnTo>
                        <a:pt x="370" y="561"/>
                      </a:lnTo>
                      <a:lnTo>
                        <a:pt x="375" y="561"/>
                      </a:lnTo>
                      <a:lnTo>
                        <a:pt x="379" y="562"/>
                      </a:lnTo>
                      <a:lnTo>
                        <a:pt x="380" y="564"/>
                      </a:lnTo>
                      <a:lnTo>
                        <a:pt x="380" y="565"/>
                      </a:lnTo>
                      <a:lnTo>
                        <a:pt x="380" y="565"/>
                      </a:lnTo>
                      <a:lnTo>
                        <a:pt x="379" y="568"/>
                      </a:lnTo>
                      <a:lnTo>
                        <a:pt x="380" y="572"/>
                      </a:lnTo>
                      <a:lnTo>
                        <a:pt x="382" y="577"/>
                      </a:lnTo>
                      <a:lnTo>
                        <a:pt x="385" y="578"/>
                      </a:lnTo>
                      <a:lnTo>
                        <a:pt x="385" y="578"/>
                      </a:lnTo>
                      <a:lnTo>
                        <a:pt x="387" y="578"/>
                      </a:lnTo>
                      <a:lnTo>
                        <a:pt x="390" y="579"/>
                      </a:lnTo>
                      <a:lnTo>
                        <a:pt x="392" y="582"/>
                      </a:lnTo>
                      <a:lnTo>
                        <a:pt x="390" y="585"/>
                      </a:lnTo>
                      <a:lnTo>
                        <a:pt x="390" y="585"/>
                      </a:lnTo>
                      <a:lnTo>
                        <a:pt x="389" y="592"/>
                      </a:lnTo>
                      <a:lnTo>
                        <a:pt x="389" y="595"/>
                      </a:lnTo>
                      <a:lnTo>
                        <a:pt x="390" y="595"/>
                      </a:lnTo>
                      <a:lnTo>
                        <a:pt x="390" y="595"/>
                      </a:lnTo>
                      <a:lnTo>
                        <a:pt x="397" y="596"/>
                      </a:lnTo>
                      <a:lnTo>
                        <a:pt x="399" y="598"/>
                      </a:lnTo>
                      <a:lnTo>
                        <a:pt x="400" y="599"/>
                      </a:lnTo>
                      <a:lnTo>
                        <a:pt x="400" y="599"/>
                      </a:lnTo>
                      <a:lnTo>
                        <a:pt x="400" y="604"/>
                      </a:lnTo>
                      <a:lnTo>
                        <a:pt x="402" y="605"/>
                      </a:lnTo>
                      <a:lnTo>
                        <a:pt x="404" y="606"/>
                      </a:lnTo>
                      <a:lnTo>
                        <a:pt x="410" y="605"/>
                      </a:lnTo>
                      <a:lnTo>
                        <a:pt x="410" y="605"/>
                      </a:lnTo>
                      <a:lnTo>
                        <a:pt x="414" y="604"/>
                      </a:lnTo>
                      <a:lnTo>
                        <a:pt x="416" y="604"/>
                      </a:lnTo>
                      <a:lnTo>
                        <a:pt x="417" y="604"/>
                      </a:lnTo>
                      <a:lnTo>
                        <a:pt x="417" y="604"/>
                      </a:lnTo>
                      <a:lnTo>
                        <a:pt x="419" y="605"/>
                      </a:lnTo>
                      <a:lnTo>
                        <a:pt x="420" y="606"/>
                      </a:lnTo>
                      <a:lnTo>
                        <a:pt x="422" y="609"/>
                      </a:lnTo>
                      <a:lnTo>
                        <a:pt x="424" y="611"/>
                      </a:lnTo>
                      <a:lnTo>
                        <a:pt x="424" y="611"/>
                      </a:lnTo>
                      <a:lnTo>
                        <a:pt x="426" y="611"/>
                      </a:lnTo>
                      <a:lnTo>
                        <a:pt x="427" y="611"/>
                      </a:lnTo>
                      <a:lnTo>
                        <a:pt x="427" y="606"/>
                      </a:lnTo>
                      <a:lnTo>
                        <a:pt x="427" y="602"/>
                      </a:lnTo>
                      <a:lnTo>
                        <a:pt x="426" y="599"/>
                      </a:lnTo>
                      <a:lnTo>
                        <a:pt x="426" y="599"/>
                      </a:lnTo>
                      <a:lnTo>
                        <a:pt x="424" y="596"/>
                      </a:lnTo>
                      <a:lnTo>
                        <a:pt x="426" y="594"/>
                      </a:lnTo>
                      <a:lnTo>
                        <a:pt x="426" y="591"/>
                      </a:lnTo>
                      <a:lnTo>
                        <a:pt x="427" y="591"/>
                      </a:lnTo>
                      <a:lnTo>
                        <a:pt x="427" y="591"/>
                      </a:lnTo>
                      <a:lnTo>
                        <a:pt x="430" y="591"/>
                      </a:lnTo>
                      <a:lnTo>
                        <a:pt x="433" y="591"/>
                      </a:lnTo>
                      <a:lnTo>
                        <a:pt x="436" y="589"/>
                      </a:lnTo>
                      <a:lnTo>
                        <a:pt x="439" y="587"/>
                      </a:lnTo>
                      <a:lnTo>
                        <a:pt x="439" y="587"/>
                      </a:lnTo>
                      <a:lnTo>
                        <a:pt x="440" y="585"/>
                      </a:lnTo>
                      <a:lnTo>
                        <a:pt x="441" y="585"/>
                      </a:lnTo>
                      <a:lnTo>
                        <a:pt x="444" y="587"/>
                      </a:lnTo>
                      <a:lnTo>
                        <a:pt x="449" y="587"/>
                      </a:lnTo>
                      <a:lnTo>
                        <a:pt x="450" y="587"/>
                      </a:lnTo>
                      <a:lnTo>
                        <a:pt x="450" y="585"/>
                      </a:lnTo>
                      <a:lnTo>
                        <a:pt x="450" y="585"/>
                      </a:lnTo>
                      <a:lnTo>
                        <a:pt x="451" y="584"/>
                      </a:lnTo>
                      <a:lnTo>
                        <a:pt x="453" y="584"/>
                      </a:lnTo>
                      <a:lnTo>
                        <a:pt x="457" y="585"/>
                      </a:lnTo>
                      <a:lnTo>
                        <a:pt x="460" y="587"/>
                      </a:lnTo>
                      <a:lnTo>
                        <a:pt x="464" y="585"/>
                      </a:lnTo>
                      <a:lnTo>
                        <a:pt x="464" y="585"/>
                      </a:lnTo>
                      <a:lnTo>
                        <a:pt x="468" y="584"/>
                      </a:lnTo>
                      <a:lnTo>
                        <a:pt x="471" y="585"/>
                      </a:lnTo>
                      <a:lnTo>
                        <a:pt x="473" y="585"/>
                      </a:lnTo>
                      <a:lnTo>
                        <a:pt x="476" y="584"/>
                      </a:lnTo>
                      <a:lnTo>
                        <a:pt x="476" y="584"/>
                      </a:lnTo>
                      <a:lnTo>
                        <a:pt x="478" y="579"/>
                      </a:lnTo>
                      <a:lnTo>
                        <a:pt x="481" y="577"/>
                      </a:lnTo>
                      <a:lnTo>
                        <a:pt x="486" y="575"/>
                      </a:lnTo>
                      <a:lnTo>
                        <a:pt x="488" y="575"/>
                      </a:lnTo>
                      <a:lnTo>
                        <a:pt x="488" y="575"/>
                      </a:lnTo>
                      <a:lnTo>
                        <a:pt x="491" y="579"/>
                      </a:lnTo>
                      <a:lnTo>
                        <a:pt x="495" y="581"/>
                      </a:lnTo>
                      <a:lnTo>
                        <a:pt x="501" y="582"/>
                      </a:lnTo>
                      <a:lnTo>
                        <a:pt x="501" y="582"/>
                      </a:lnTo>
                      <a:lnTo>
                        <a:pt x="507" y="584"/>
                      </a:lnTo>
                      <a:lnTo>
                        <a:pt x="507" y="587"/>
                      </a:lnTo>
                      <a:lnTo>
                        <a:pt x="505" y="592"/>
                      </a:lnTo>
                      <a:lnTo>
                        <a:pt x="505" y="592"/>
                      </a:lnTo>
                      <a:lnTo>
                        <a:pt x="507" y="595"/>
                      </a:lnTo>
                      <a:lnTo>
                        <a:pt x="513" y="599"/>
                      </a:lnTo>
                      <a:lnTo>
                        <a:pt x="517" y="602"/>
                      </a:lnTo>
                      <a:lnTo>
                        <a:pt x="521" y="604"/>
                      </a:lnTo>
                      <a:lnTo>
                        <a:pt x="521" y="604"/>
                      </a:lnTo>
                      <a:lnTo>
                        <a:pt x="525" y="606"/>
                      </a:lnTo>
                      <a:lnTo>
                        <a:pt x="525" y="606"/>
                      </a:lnTo>
                      <a:lnTo>
                        <a:pt x="528" y="606"/>
                      </a:lnTo>
                      <a:lnTo>
                        <a:pt x="531" y="606"/>
                      </a:lnTo>
                      <a:lnTo>
                        <a:pt x="532" y="605"/>
                      </a:lnTo>
                      <a:lnTo>
                        <a:pt x="535" y="604"/>
                      </a:lnTo>
                      <a:lnTo>
                        <a:pt x="535" y="604"/>
                      </a:lnTo>
                      <a:lnTo>
                        <a:pt x="537" y="602"/>
                      </a:lnTo>
                      <a:lnTo>
                        <a:pt x="538" y="601"/>
                      </a:lnTo>
                      <a:lnTo>
                        <a:pt x="541" y="602"/>
                      </a:lnTo>
                      <a:lnTo>
                        <a:pt x="544" y="604"/>
                      </a:lnTo>
                      <a:lnTo>
                        <a:pt x="544" y="604"/>
                      </a:lnTo>
                      <a:lnTo>
                        <a:pt x="545" y="606"/>
                      </a:lnTo>
                      <a:lnTo>
                        <a:pt x="547" y="606"/>
                      </a:lnTo>
                      <a:lnTo>
                        <a:pt x="550" y="606"/>
                      </a:lnTo>
                      <a:lnTo>
                        <a:pt x="552" y="604"/>
                      </a:lnTo>
                      <a:lnTo>
                        <a:pt x="552" y="604"/>
                      </a:lnTo>
                      <a:lnTo>
                        <a:pt x="554" y="604"/>
                      </a:lnTo>
                      <a:lnTo>
                        <a:pt x="555" y="604"/>
                      </a:lnTo>
                      <a:lnTo>
                        <a:pt x="558" y="605"/>
                      </a:lnTo>
                      <a:lnTo>
                        <a:pt x="558" y="608"/>
                      </a:lnTo>
                      <a:lnTo>
                        <a:pt x="557" y="611"/>
                      </a:lnTo>
                      <a:lnTo>
                        <a:pt x="557" y="611"/>
                      </a:lnTo>
                      <a:lnTo>
                        <a:pt x="555" y="614"/>
                      </a:lnTo>
                      <a:lnTo>
                        <a:pt x="555" y="616"/>
                      </a:lnTo>
                      <a:lnTo>
                        <a:pt x="558" y="621"/>
                      </a:lnTo>
                      <a:lnTo>
                        <a:pt x="561" y="625"/>
                      </a:lnTo>
                      <a:lnTo>
                        <a:pt x="561" y="625"/>
                      </a:lnTo>
                      <a:lnTo>
                        <a:pt x="564" y="626"/>
                      </a:lnTo>
                      <a:lnTo>
                        <a:pt x="565" y="625"/>
                      </a:lnTo>
                      <a:lnTo>
                        <a:pt x="565" y="622"/>
                      </a:lnTo>
                      <a:lnTo>
                        <a:pt x="565" y="618"/>
                      </a:lnTo>
                      <a:lnTo>
                        <a:pt x="565" y="618"/>
                      </a:lnTo>
                      <a:lnTo>
                        <a:pt x="565" y="615"/>
                      </a:lnTo>
                      <a:lnTo>
                        <a:pt x="569" y="612"/>
                      </a:lnTo>
                      <a:lnTo>
                        <a:pt x="578" y="608"/>
                      </a:lnTo>
                      <a:lnTo>
                        <a:pt x="588" y="605"/>
                      </a:lnTo>
                      <a:lnTo>
                        <a:pt x="588" y="605"/>
                      </a:lnTo>
                      <a:lnTo>
                        <a:pt x="598" y="599"/>
                      </a:lnTo>
                      <a:lnTo>
                        <a:pt x="608" y="594"/>
                      </a:lnTo>
                      <a:lnTo>
                        <a:pt x="615" y="589"/>
                      </a:lnTo>
                      <a:lnTo>
                        <a:pt x="619" y="587"/>
                      </a:lnTo>
                      <a:lnTo>
                        <a:pt x="619" y="587"/>
                      </a:lnTo>
                      <a:lnTo>
                        <a:pt x="621" y="585"/>
                      </a:lnTo>
                      <a:lnTo>
                        <a:pt x="625" y="587"/>
                      </a:lnTo>
                      <a:lnTo>
                        <a:pt x="629" y="588"/>
                      </a:lnTo>
                      <a:lnTo>
                        <a:pt x="632" y="588"/>
                      </a:lnTo>
                      <a:lnTo>
                        <a:pt x="635" y="587"/>
                      </a:lnTo>
                      <a:lnTo>
                        <a:pt x="635" y="587"/>
                      </a:lnTo>
                      <a:lnTo>
                        <a:pt x="641" y="584"/>
                      </a:lnTo>
                      <a:lnTo>
                        <a:pt x="648" y="584"/>
                      </a:lnTo>
                      <a:lnTo>
                        <a:pt x="662" y="582"/>
                      </a:lnTo>
                      <a:lnTo>
                        <a:pt x="662" y="582"/>
                      </a:lnTo>
                      <a:lnTo>
                        <a:pt x="665" y="581"/>
                      </a:lnTo>
                      <a:lnTo>
                        <a:pt x="666" y="579"/>
                      </a:lnTo>
                      <a:lnTo>
                        <a:pt x="672" y="574"/>
                      </a:lnTo>
                      <a:lnTo>
                        <a:pt x="672" y="574"/>
                      </a:lnTo>
                      <a:lnTo>
                        <a:pt x="676" y="569"/>
                      </a:lnTo>
                      <a:lnTo>
                        <a:pt x="678" y="568"/>
                      </a:lnTo>
                      <a:lnTo>
                        <a:pt x="680" y="567"/>
                      </a:lnTo>
                      <a:lnTo>
                        <a:pt x="680" y="567"/>
                      </a:lnTo>
                      <a:lnTo>
                        <a:pt x="685" y="564"/>
                      </a:lnTo>
                      <a:lnTo>
                        <a:pt x="688" y="562"/>
                      </a:lnTo>
                      <a:lnTo>
                        <a:pt x="689" y="559"/>
                      </a:lnTo>
                      <a:lnTo>
                        <a:pt x="690" y="557"/>
                      </a:lnTo>
                      <a:lnTo>
                        <a:pt x="690" y="557"/>
                      </a:lnTo>
                      <a:lnTo>
                        <a:pt x="692" y="555"/>
                      </a:lnTo>
                      <a:lnTo>
                        <a:pt x="696" y="554"/>
                      </a:lnTo>
                      <a:lnTo>
                        <a:pt x="699" y="551"/>
                      </a:lnTo>
                      <a:lnTo>
                        <a:pt x="702" y="550"/>
                      </a:lnTo>
                      <a:lnTo>
                        <a:pt x="702" y="550"/>
                      </a:lnTo>
                      <a:lnTo>
                        <a:pt x="702" y="548"/>
                      </a:lnTo>
                      <a:lnTo>
                        <a:pt x="705" y="547"/>
                      </a:lnTo>
                      <a:lnTo>
                        <a:pt x="707" y="544"/>
                      </a:lnTo>
                      <a:lnTo>
                        <a:pt x="709" y="542"/>
                      </a:lnTo>
                      <a:lnTo>
                        <a:pt x="709" y="542"/>
                      </a:lnTo>
                      <a:lnTo>
                        <a:pt x="710" y="540"/>
                      </a:lnTo>
                      <a:lnTo>
                        <a:pt x="712" y="538"/>
                      </a:lnTo>
                      <a:lnTo>
                        <a:pt x="715" y="538"/>
                      </a:lnTo>
                      <a:lnTo>
                        <a:pt x="716" y="535"/>
                      </a:lnTo>
                      <a:lnTo>
                        <a:pt x="716" y="535"/>
                      </a:lnTo>
                      <a:lnTo>
                        <a:pt x="717" y="532"/>
                      </a:lnTo>
                      <a:lnTo>
                        <a:pt x="716" y="530"/>
                      </a:lnTo>
                      <a:lnTo>
                        <a:pt x="716" y="525"/>
                      </a:lnTo>
                      <a:lnTo>
                        <a:pt x="719" y="524"/>
                      </a:lnTo>
                      <a:lnTo>
                        <a:pt x="719" y="524"/>
                      </a:lnTo>
                      <a:lnTo>
                        <a:pt x="719" y="523"/>
                      </a:lnTo>
                      <a:lnTo>
                        <a:pt x="719" y="520"/>
                      </a:lnTo>
                      <a:lnTo>
                        <a:pt x="716" y="515"/>
                      </a:lnTo>
                      <a:lnTo>
                        <a:pt x="716" y="515"/>
                      </a:lnTo>
                      <a:lnTo>
                        <a:pt x="717" y="514"/>
                      </a:lnTo>
                      <a:lnTo>
                        <a:pt x="720" y="514"/>
                      </a:lnTo>
                      <a:lnTo>
                        <a:pt x="727" y="511"/>
                      </a:lnTo>
                      <a:lnTo>
                        <a:pt x="727" y="511"/>
                      </a:lnTo>
                      <a:lnTo>
                        <a:pt x="732" y="505"/>
                      </a:lnTo>
                      <a:lnTo>
                        <a:pt x="734" y="500"/>
                      </a:lnTo>
                      <a:lnTo>
                        <a:pt x="734" y="500"/>
                      </a:lnTo>
                      <a:lnTo>
                        <a:pt x="736" y="495"/>
                      </a:lnTo>
                      <a:lnTo>
                        <a:pt x="739" y="493"/>
                      </a:lnTo>
                      <a:lnTo>
                        <a:pt x="744" y="490"/>
                      </a:lnTo>
                      <a:lnTo>
                        <a:pt x="744" y="490"/>
                      </a:lnTo>
                      <a:lnTo>
                        <a:pt x="747" y="488"/>
                      </a:lnTo>
                      <a:lnTo>
                        <a:pt x="749" y="484"/>
                      </a:lnTo>
                      <a:lnTo>
                        <a:pt x="749" y="477"/>
                      </a:lnTo>
                      <a:lnTo>
                        <a:pt x="749" y="477"/>
                      </a:lnTo>
                      <a:lnTo>
                        <a:pt x="749" y="474"/>
                      </a:lnTo>
                      <a:lnTo>
                        <a:pt x="750" y="473"/>
                      </a:lnTo>
                      <a:lnTo>
                        <a:pt x="752" y="471"/>
                      </a:lnTo>
                      <a:lnTo>
                        <a:pt x="752" y="470"/>
                      </a:lnTo>
                      <a:lnTo>
                        <a:pt x="752" y="470"/>
                      </a:lnTo>
                      <a:lnTo>
                        <a:pt x="750" y="468"/>
                      </a:lnTo>
                      <a:lnTo>
                        <a:pt x="752" y="466"/>
                      </a:lnTo>
                      <a:lnTo>
                        <a:pt x="754" y="463"/>
                      </a:lnTo>
                      <a:lnTo>
                        <a:pt x="757" y="461"/>
                      </a:lnTo>
                      <a:lnTo>
                        <a:pt x="757" y="461"/>
                      </a:lnTo>
                      <a:lnTo>
                        <a:pt x="760" y="460"/>
                      </a:lnTo>
                      <a:lnTo>
                        <a:pt x="757" y="458"/>
                      </a:lnTo>
                      <a:lnTo>
                        <a:pt x="754" y="458"/>
                      </a:lnTo>
                      <a:lnTo>
                        <a:pt x="752" y="458"/>
                      </a:lnTo>
                      <a:lnTo>
                        <a:pt x="752" y="458"/>
                      </a:lnTo>
                      <a:lnTo>
                        <a:pt x="750" y="460"/>
                      </a:lnTo>
                      <a:lnTo>
                        <a:pt x="749" y="458"/>
                      </a:lnTo>
                      <a:lnTo>
                        <a:pt x="746" y="457"/>
                      </a:lnTo>
                      <a:lnTo>
                        <a:pt x="744" y="454"/>
                      </a:lnTo>
                      <a:lnTo>
                        <a:pt x="743" y="454"/>
                      </a:lnTo>
                      <a:lnTo>
                        <a:pt x="742" y="456"/>
                      </a:lnTo>
                      <a:lnTo>
                        <a:pt x="742" y="456"/>
                      </a:lnTo>
                      <a:lnTo>
                        <a:pt x="739" y="457"/>
                      </a:lnTo>
                      <a:lnTo>
                        <a:pt x="736" y="456"/>
                      </a:lnTo>
                      <a:lnTo>
                        <a:pt x="734" y="454"/>
                      </a:lnTo>
                      <a:lnTo>
                        <a:pt x="734" y="453"/>
                      </a:lnTo>
                      <a:lnTo>
                        <a:pt x="736" y="453"/>
                      </a:lnTo>
                      <a:lnTo>
                        <a:pt x="736" y="453"/>
                      </a:lnTo>
                      <a:lnTo>
                        <a:pt x="746" y="449"/>
                      </a:lnTo>
                      <a:lnTo>
                        <a:pt x="753" y="444"/>
                      </a:lnTo>
                      <a:lnTo>
                        <a:pt x="753" y="444"/>
                      </a:lnTo>
                      <a:lnTo>
                        <a:pt x="754" y="443"/>
                      </a:lnTo>
                      <a:lnTo>
                        <a:pt x="753" y="441"/>
                      </a:lnTo>
                      <a:lnTo>
                        <a:pt x="752" y="439"/>
                      </a:lnTo>
                      <a:lnTo>
                        <a:pt x="747" y="436"/>
                      </a:lnTo>
                      <a:lnTo>
                        <a:pt x="743" y="436"/>
                      </a:lnTo>
                      <a:lnTo>
                        <a:pt x="743" y="436"/>
                      </a:lnTo>
                      <a:lnTo>
                        <a:pt x="740" y="434"/>
                      </a:lnTo>
                      <a:lnTo>
                        <a:pt x="736" y="430"/>
                      </a:lnTo>
                      <a:lnTo>
                        <a:pt x="733" y="426"/>
                      </a:lnTo>
                      <a:lnTo>
                        <a:pt x="729" y="424"/>
                      </a:lnTo>
                      <a:lnTo>
                        <a:pt x="729" y="424"/>
                      </a:lnTo>
                      <a:lnTo>
                        <a:pt x="727" y="424"/>
                      </a:lnTo>
                      <a:lnTo>
                        <a:pt x="730" y="423"/>
                      </a:lnTo>
                      <a:lnTo>
                        <a:pt x="733" y="423"/>
                      </a:lnTo>
                      <a:lnTo>
                        <a:pt x="739" y="424"/>
                      </a:lnTo>
                      <a:lnTo>
                        <a:pt x="739" y="424"/>
                      </a:lnTo>
                      <a:lnTo>
                        <a:pt x="746" y="427"/>
                      </a:lnTo>
                      <a:lnTo>
                        <a:pt x="750" y="429"/>
                      </a:lnTo>
                      <a:lnTo>
                        <a:pt x="753" y="427"/>
                      </a:lnTo>
                      <a:lnTo>
                        <a:pt x="753" y="427"/>
                      </a:lnTo>
                      <a:lnTo>
                        <a:pt x="753" y="426"/>
                      </a:lnTo>
                      <a:lnTo>
                        <a:pt x="752" y="424"/>
                      </a:lnTo>
                      <a:lnTo>
                        <a:pt x="749" y="420"/>
                      </a:lnTo>
                      <a:lnTo>
                        <a:pt x="739" y="412"/>
                      </a:lnTo>
                      <a:lnTo>
                        <a:pt x="739" y="412"/>
                      </a:lnTo>
                      <a:lnTo>
                        <a:pt x="737" y="409"/>
                      </a:lnTo>
                      <a:lnTo>
                        <a:pt x="737" y="406"/>
                      </a:lnTo>
                      <a:lnTo>
                        <a:pt x="737" y="404"/>
                      </a:lnTo>
                      <a:lnTo>
                        <a:pt x="736" y="402"/>
                      </a:lnTo>
                      <a:lnTo>
                        <a:pt x="736" y="402"/>
                      </a:lnTo>
                      <a:lnTo>
                        <a:pt x="733" y="399"/>
                      </a:lnTo>
                      <a:lnTo>
                        <a:pt x="730" y="394"/>
                      </a:lnTo>
                      <a:lnTo>
                        <a:pt x="726" y="383"/>
                      </a:lnTo>
                      <a:lnTo>
                        <a:pt x="726" y="383"/>
                      </a:lnTo>
                      <a:lnTo>
                        <a:pt x="723" y="379"/>
                      </a:lnTo>
                      <a:lnTo>
                        <a:pt x="719" y="377"/>
                      </a:lnTo>
                      <a:lnTo>
                        <a:pt x="715" y="375"/>
                      </a:lnTo>
                      <a:lnTo>
                        <a:pt x="712" y="373"/>
                      </a:lnTo>
                      <a:lnTo>
                        <a:pt x="712" y="373"/>
                      </a:lnTo>
                      <a:lnTo>
                        <a:pt x="710" y="369"/>
                      </a:lnTo>
                      <a:lnTo>
                        <a:pt x="712" y="365"/>
                      </a:lnTo>
                      <a:lnTo>
                        <a:pt x="715" y="360"/>
                      </a:lnTo>
                      <a:lnTo>
                        <a:pt x="719" y="357"/>
                      </a:lnTo>
                      <a:lnTo>
                        <a:pt x="719" y="357"/>
                      </a:lnTo>
                      <a:lnTo>
                        <a:pt x="723" y="355"/>
                      </a:lnTo>
                      <a:lnTo>
                        <a:pt x="725" y="352"/>
                      </a:lnTo>
                      <a:lnTo>
                        <a:pt x="725" y="350"/>
                      </a:lnTo>
                      <a:lnTo>
                        <a:pt x="727" y="349"/>
                      </a:lnTo>
                      <a:lnTo>
                        <a:pt x="727" y="349"/>
                      </a:lnTo>
                      <a:lnTo>
                        <a:pt x="729" y="349"/>
                      </a:lnTo>
                      <a:lnTo>
                        <a:pt x="732" y="349"/>
                      </a:lnTo>
                      <a:lnTo>
                        <a:pt x="733" y="346"/>
                      </a:lnTo>
                      <a:lnTo>
                        <a:pt x="736" y="343"/>
                      </a:lnTo>
                      <a:lnTo>
                        <a:pt x="736" y="343"/>
                      </a:lnTo>
                      <a:lnTo>
                        <a:pt x="737" y="340"/>
                      </a:lnTo>
                      <a:lnTo>
                        <a:pt x="740" y="339"/>
                      </a:lnTo>
                      <a:lnTo>
                        <a:pt x="743" y="339"/>
                      </a:lnTo>
                      <a:lnTo>
                        <a:pt x="746" y="338"/>
                      </a:lnTo>
                      <a:lnTo>
                        <a:pt x="746" y="338"/>
                      </a:lnTo>
                      <a:lnTo>
                        <a:pt x="749" y="336"/>
                      </a:lnTo>
                      <a:lnTo>
                        <a:pt x="754" y="335"/>
                      </a:lnTo>
                      <a:lnTo>
                        <a:pt x="759" y="335"/>
                      </a:lnTo>
                      <a:lnTo>
                        <a:pt x="763" y="333"/>
                      </a:lnTo>
                      <a:lnTo>
                        <a:pt x="763" y="333"/>
                      </a:lnTo>
                      <a:lnTo>
                        <a:pt x="764" y="332"/>
                      </a:lnTo>
                      <a:lnTo>
                        <a:pt x="764" y="329"/>
                      </a:lnTo>
                      <a:lnTo>
                        <a:pt x="763" y="326"/>
                      </a:lnTo>
                      <a:lnTo>
                        <a:pt x="759" y="323"/>
                      </a:lnTo>
                      <a:lnTo>
                        <a:pt x="754" y="322"/>
                      </a:lnTo>
                      <a:lnTo>
                        <a:pt x="754" y="322"/>
                      </a:lnTo>
                      <a:lnTo>
                        <a:pt x="750" y="323"/>
                      </a:lnTo>
                      <a:lnTo>
                        <a:pt x="746" y="322"/>
                      </a:lnTo>
                      <a:lnTo>
                        <a:pt x="742" y="319"/>
                      </a:lnTo>
                      <a:lnTo>
                        <a:pt x="739" y="316"/>
                      </a:lnTo>
                      <a:lnTo>
                        <a:pt x="739" y="316"/>
                      </a:lnTo>
                      <a:lnTo>
                        <a:pt x="737" y="315"/>
                      </a:lnTo>
                      <a:lnTo>
                        <a:pt x="734" y="315"/>
                      </a:lnTo>
                      <a:lnTo>
                        <a:pt x="729" y="319"/>
                      </a:lnTo>
                      <a:lnTo>
                        <a:pt x="723" y="326"/>
                      </a:lnTo>
                      <a:lnTo>
                        <a:pt x="717" y="330"/>
                      </a:lnTo>
                      <a:lnTo>
                        <a:pt x="717" y="330"/>
                      </a:lnTo>
                      <a:lnTo>
                        <a:pt x="715" y="330"/>
                      </a:lnTo>
                      <a:lnTo>
                        <a:pt x="712" y="330"/>
                      </a:lnTo>
                      <a:lnTo>
                        <a:pt x="709" y="328"/>
                      </a:lnTo>
                      <a:lnTo>
                        <a:pt x="706" y="322"/>
                      </a:lnTo>
                      <a:lnTo>
                        <a:pt x="707" y="318"/>
                      </a:lnTo>
                      <a:lnTo>
                        <a:pt x="707" y="318"/>
                      </a:lnTo>
                      <a:lnTo>
                        <a:pt x="707" y="315"/>
                      </a:lnTo>
                      <a:lnTo>
                        <a:pt x="707" y="313"/>
                      </a:lnTo>
                      <a:lnTo>
                        <a:pt x="705" y="312"/>
                      </a:lnTo>
                      <a:lnTo>
                        <a:pt x="697" y="312"/>
                      </a:lnTo>
                      <a:lnTo>
                        <a:pt x="690" y="312"/>
                      </a:lnTo>
                      <a:lnTo>
                        <a:pt x="690" y="312"/>
                      </a:lnTo>
                      <a:lnTo>
                        <a:pt x="688" y="311"/>
                      </a:lnTo>
                      <a:lnTo>
                        <a:pt x="685" y="309"/>
                      </a:lnTo>
                      <a:lnTo>
                        <a:pt x="685" y="306"/>
                      </a:lnTo>
                      <a:lnTo>
                        <a:pt x="685" y="302"/>
                      </a:lnTo>
                      <a:lnTo>
                        <a:pt x="686" y="295"/>
                      </a:lnTo>
                      <a:lnTo>
                        <a:pt x="688" y="293"/>
                      </a:lnTo>
                      <a:lnTo>
                        <a:pt x="690" y="292"/>
                      </a:lnTo>
                      <a:lnTo>
                        <a:pt x="690" y="292"/>
                      </a:lnTo>
                      <a:lnTo>
                        <a:pt x="696" y="292"/>
                      </a:lnTo>
                      <a:lnTo>
                        <a:pt x="702" y="293"/>
                      </a:lnTo>
                      <a:lnTo>
                        <a:pt x="705" y="292"/>
                      </a:lnTo>
                      <a:lnTo>
                        <a:pt x="706" y="292"/>
                      </a:lnTo>
                      <a:lnTo>
                        <a:pt x="709" y="289"/>
                      </a:lnTo>
                      <a:lnTo>
                        <a:pt x="710" y="286"/>
                      </a:lnTo>
                      <a:lnTo>
                        <a:pt x="710" y="286"/>
                      </a:lnTo>
                      <a:lnTo>
                        <a:pt x="712" y="282"/>
                      </a:lnTo>
                      <a:lnTo>
                        <a:pt x="713" y="281"/>
                      </a:lnTo>
                      <a:lnTo>
                        <a:pt x="717" y="279"/>
                      </a:lnTo>
                      <a:lnTo>
                        <a:pt x="723" y="278"/>
                      </a:lnTo>
                      <a:lnTo>
                        <a:pt x="726" y="276"/>
                      </a:lnTo>
                      <a:lnTo>
                        <a:pt x="729" y="272"/>
                      </a:lnTo>
                      <a:lnTo>
                        <a:pt x="729" y="272"/>
                      </a:lnTo>
                      <a:lnTo>
                        <a:pt x="736" y="266"/>
                      </a:lnTo>
                      <a:lnTo>
                        <a:pt x="743" y="261"/>
                      </a:lnTo>
                      <a:lnTo>
                        <a:pt x="747" y="259"/>
                      </a:lnTo>
                      <a:lnTo>
                        <a:pt x="750" y="259"/>
                      </a:lnTo>
                      <a:lnTo>
                        <a:pt x="753" y="261"/>
                      </a:lnTo>
                      <a:lnTo>
                        <a:pt x="756" y="262"/>
                      </a:lnTo>
                      <a:lnTo>
                        <a:pt x="756" y="262"/>
                      </a:lnTo>
                      <a:lnTo>
                        <a:pt x="759" y="265"/>
                      </a:lnTo>
                      <a:lnTo>
                        <a:pt x="759" y="268"/>
                      </a:lnTo>
                      <a:lnTo>
                        <a:pt x="757" y="271"/>
                      </a:lnTo>
                      <a:lnTo>
                        <a:pt x="754" y="274"/>
                      </a:lnTo>
                      <a:lnTo>
                        <a:pt x="749" y="279"/>
                      </a:lnTo>
                      <a:lnTo>
                        <a:pt x="746" y="284"/>
                      </a:lnTo>
                      <a:lnTo>
                        <a:pt x="746" y="284"/>
                      </a:lnTo>
                      <a:lnTo>
                        <a:pt x="744" y="288"/>
                      </a:lnTo>
                      <a:lnTo>
                        <a:pt x="744" y="291"/>
                      </a:lnTo>
                      <a:lnTo>
                        <a:pt x="744" y="293"/>
                      </a:lnTo>
                      <a:lnTo>
                        <a:pt x="743" y="296"/>
                      </a:lnTo>
                      <a:lnTo>
                        <a:pt x="743" y="296"/>
                      </a:lnTo>
                      <a:lnTo>
                        <a:pt x="742" y="299"/>
                      </a:lnTo>
                      <a:lnTo>
                        <a:pt x="743" y="301"/>
                      </a:lnTo>
                      <a:lnTo>
                        <a:pt x="747" y="299"/>
                      </a:lnTo>
                      <a:lnTo>
                        <a:pt x="754" y="296"/>
                      </a:lnTo>
                      <a:lnTo>
                        <a:pt x="754" y="296"/>
                      </a:lnTo>
                      <a:lnTo>
                        <a:pt x="769" y="286"/>
                      </a:lnTo>
                      <a:lnTo>
                        <a:pt x="784" y="279"/>
                      </a:lnTo>
                      <a:lnTo>
                        <a:pt x="784" y="279"/>
                      </a:lnTo>
                      <a:lnTo>
                        <a:pt x="787" y="278"/>
                      </a:lnTo>
                      <a:lnTo>
                        <a:pt x="791" y="278"/>
                      </a:lnTo>
                      <a:lnTo>
                        <a:pt x="791" y="278"/>
                      </a:lnTo>
                      <a:lnTo>
                        <a:pt x="794" y="274"/>
                      </a:lnTo>
                      <a:lnTo>
                        <a:pt x="796" y="271"/>
                      </a:lnTo>
                      <a:lnTo>
                        <a:pt x="796" y="271"/>
                      </a:lnTo>
                      <a:lnTo>
                        <a:pt x="813" y="264"/>
                      </a:lnTo>
                      <a:lnTo>
                        <a:pt x="821" y="259"/>
                      </a:lnTo>
                      <a:lnTo>
                        <a:pt x="826" y="255"/>
                      </a:lnTo>
                      <a:lnTo>
                        <a:pt x="826" y="255"/>
                      </a:lnTo>
                      <a:lnTo>
                        <a:pt x="831" y="248"/>
                      </a:lnTo>
                      <a:lnTo>
                        <a:pt x="834" y="245"/>
                      </a:lnTo>
                      <a:lnTo>
                        <a:pt x="837" y="244"/>
                      </a:lnTo>
                      <a:lnTo>
                        <a:pt x="837" y="244"/>
                      </a:lnTo>
                      <a:lnTo>
                        <a:pt x="838" y="244"/>
                      </a:lnTo>
                      <a:lnTo>
                        <a:pt x="841" y="245"/>
                      </a:lnTo>
                      <a:lnTo>
                        <a:pt x="843" y="247"/>
                      </a:lnTo>
                      <a:lnTo>
                        <a:pt x="847" y="248"/>
                      </a:lnTo>
                      <a:lnTo>
                        <a:pt x="847" y="248"/>
                      </a:lnTo>
                      <a:lnTo>
                        <a:pt x="855" y="248"/>
                      </a:lnTo>
                      <a:lnTo>
                        <a:pt x="858" y="247"/>
                      </a:lnTo>
                      <a:lnTo>
                        <a:pt x="857" y="245"/>
                      </a:lnTo>
                      <a:lnTo>
                        <a:pt x="857" y="245"/>
                      </a:lnTo>
                      <a:lnTo>
                        <a:pt x="855" y="241"/>
                      </a:lnTo>
                      <a:lnTo>
                        <a:pt x="857" y="239"/>
                      </a:lnTo>
                      <a:lnTo>
                        <a:pt x="864" y="238"/>
                      </a:lnTo>
                      <a:lnTo>
                        <a:pt x="864" y="238"/>
                      </a:lnTo>
                      <a:lnTo>
                        <a:pt x="867" y="237"/>
                      </a:lnTo>
                      <a:lnTo>
                        <a:pt x="870" y="234"/>
                      </a:lnTo>
                      <a:lnTo>
                        <a:pt x="871" y="231"/>
                      </a:lnTo>
                      <a:lnTo>
                        <a:pt x="874" y="229"/>
                      </a:lnTo>
                      <a:lnTo>
                        <a:pt x="874" y="229"/>
                      </a:lnTo>
                      <a:lnTo>
                        <a:pt x="877" y="229"/>
                      </a:lnTo>
                      <a:lnTo>
                        <a:pt x="878" y="228"/>
                      </a:lnTo>
                      <a:lnTo>
                        <a:pt x="880" y="224"/>
                      </a:lnTo>
                      <a:lnTo>
                        <a:pt x="881" y="219"/>
                      </a:lnTo>
                      <a:lnTo>
                        <a:pt x="882" y="218"/>
                      </a:lnTo>
                      <a:lnTo>
                        <a:pt x="884" y="218"/>
                      </a:lnTo>
                      <a:lnTo>
                        <a:pt x="884" y="218"/>
                      </a:lnTo>
                      <a:lnTo>
                        <a:pt x="887" y="218"/>
                      </a:lnTo>
                      <a:lnTo>
                        <a:pt x="890" y="221"/>
                      </a:lnTo>
                      <a:lnTo>
                        <a:pt x="894" y="222"/>
                      </a:lnTo>
                      <a:lnTo>
                        <a:pt x="897" y="222"/>
                      </a:lnTo>
                      <a:lnTo>
                        <a:pt x="897" y="222"/>
                      </a:lnTo>
                      <a:lnTo>
                        <a:pt x="902" y="224"/>
                      </a:lnTo>
                      <a:lnTo>
                        <a:pt x="902" y="224"/>
                      </a:lnTo>
                      <a:lnTo>
                        <a:pt x="905" y="221"/>
                      </a:lnTo>
                      <a:lnTo>
                        <a:pt x="905" y="221"/>
                      </a:lnTo>
                      <a:lnTo>
                        <a:pt x="905" y="211"/>
                      </a:lnTo>
                      <a:lnTo>
                        <a:pt x="905" y="205"/>
                      </a:lnTo>
                      <a:lnTo>
                        <a:pt x="905" y="205"/>
                      </a:lnTo>
                      <a:lnTo>
                        <a:pt x="904" y="201"/>
                      </a:lnTo>
                      <a:lnTo>
                        <a:pt x="904" y="198"/>
                      </a:lnTo>
                      <a:lnTo>
                        <a:pt x="904" y="192"/>
                      </a:lnTo>
                      <a:lnTo>
                        <a:pt x="904" y="192"/>
                      </a:lnTo>
                      <a:lnTo>
                        <a:pt x="902" y="185"/>
                      </a:lnTo>
                      <a:lnTo>
                        <a:pt x="904" y="183"/>
                      </a:lnTo>
                      <a:lnTo>
                        <a:pt x="907" y="181"/>
                      </a:lnTo>
                      <a:lnTo>
                        <a:pt x="907" y="181"/>
                      </a:lnTo>
                      <a:lnTo>
                        <a:pt x="909" y="180"/>
                      </a:lnTo>
                      <a:lnTo>
                        <a:pt x="912" y="177"/>
                      </a:lnTo>
                      <a:lnTo>
                        <a:pt x="915" y="174"/>
                      </a:lnTo>
                      <a:lnTo>
                        <a:pt x="918" y="174"/>
                      </a:lnTo>
                      <a:lnTo>
                        <a:pt x="919" y="174"/>
                      </a:lnTo>
                      <a:lnTo>
                        <a:pt x="919" y="174"/>
                      </a:lnTo>
                      <a:lnTo>
                        <a:pt x="924" y="177"/>
                      </a:lnTo>
                      <a:lnTo>
                        <a:pt x="928" y="177"/>
                      </a:lnTo>
                      <a:lnTo>
                        <a:pt x="932" y="177"/>
                      </a:lnTo>
                      <a:lnTo>
                        <a:pt x="934" y="175"/>
                      </a:lnTo>
                      <a:lnTo>
                        <a:pt x="934" y="174"/>
                      </a:lnTo>
                      <a:lnTo>
                        <a:pt x="934" y="174"/>
                      </a:lnTo>
                      <a:lnTo>
                        <a:pt x="935" y="171"/>
                      </a:lnTo>
                      <a:lnTo>
                        <a:pt x="936" y="170"/>
                      </a:lnTo>
                      <a:lnTo>
                        <a:pt x="939" y="167"/>
                      </a:lnTo>
                      <a:lnTo>
                        <a:pt x="941" y="164"/>
                      </a:lnTo>
                      <a:lnTo>
                        <a:pt x="941" y="164"/>
                      </a:lnTo>
                      <a:lnTo>
                        <a:pt x="942" y="160"/>
                      </a:lnTo>
                      <a:lnTo>
                        <a:pt x="945" y="157"/>
                      </a:lnTo>
                      <a:lnTo>
                        <a:pt x="948" y="155"/>
                      </a:lnTo>
                      <a:lnTo>
                        <a:pt x="951" y="151"/>
                      </a:lnTo>
                      <a:lnTo>
                        <a:pt x="951" y="151"/>
                      </a:lnTo>
                      <a:lnTo>
                        <a:pt x="954" y="140"/>
                      </a:lnTo>
                      <a:lnTo>
                        <a:pt x="956" y="134"/>
                      </a:lnTo>
                      <a:lnTo>
                        <a:pt x="959" y="131"/>
                      </a:lnTo>
                      <a:lnTo>
                        <a:pt x="959" y="131"/>
                      </a:lnTo>
                      <a:lnTo>
                        <a:pt x="961" y="128"/>
                      </a:lnTo>
                      <a:lnTo>
                        <a:pt x="961" y="127"/>
                      </a:lnTo>
                      <a:lnTo>
                        <a:pt x="959" y="123"/>
                      </a:lnTo>
                      <a:lnTo>
                        <a:pt x="959" y="118"/>
                      </a:lnTo>
                      <a:lnTo>
                        <a:pt x="959" y="118"/>
                      </a:lnTo>
                      <a:close/>
                      <a:moveTo>
                        <a:pt x="726" y="567"/>
                      </a:moveTo>
                      <a:lnTo>
                        <a:pt x="726" y="567"/>
                      </a:lnTo>
                      <a:lnTo>
                        <a:pt x="725" y="574"/>
                      </a:lnTo>
                      <a:lnTo>
                        <a:pt x="725" y="579"/>
                      </a:lnTo>
                      <a:lnTo>
                        <a:pt x="726" y="584"/>
                      </a:lnTo>
                      <a:lnTo>
                        <a:pt x="727" y="588"/>
                      </a:lnTo>
                      <a:lnTo>
                        <a:pt x="732" y="594"/>
                      </a:lnTo>
                      <a:lnTo>
                        <a:pt x="734" y="595"/>
                      </a:lnTo>
                      <a:lnTo>
                        <a:pt x="734" y="595"/>
                      </a:lnTo>
                      <a:lnTo>
                        <a:pt x="740" y="587"/>
                      </a:lnTo>
                      <a:lnTo>
                        <a:pt x="749" y="571"/>
                      </a:lnTo>
                      <a:lnTo>
                        <a:pt x="754" y="554"/>
                      </a:lnTo>
                      <a:lnTo>
                        <a:pt x="756" y="548"/>
                      </a:lnTo>
                      <a:lnTo>
                        <a:pt x="754" y="545"/>
                      </a:lnTo>
                      <a:lnTo>
                        <a:pt x="754" y="545"/>
                      </a:lnTo>
                      <a:lnTo>
                        <a:pt x="753" y="544"/>
                      </a:lnTo>
                      <a:lnTo>
                        <a:pt x="749" y="542"/>
                      </a:lnTo>
                      <a:lnTo>
                        <a:pt x="744" y="544"/>
                      </a:lnTo>
                      <a:lnTo>
                        <a:pt x="740" y="547"/>
                      </a:lnTo>
                      <a:lnTo>
                        <a:pt x="736" y="550"/>
                      </a:lnTo>
                      <a:lnTo>
                        <a:pt x="732" y="555"/>
                      </a:lnTo>
                      <a:lnTo>
                        <a:pt x="729" y="561"/>
                      </a:lnTo>
                      <a:lnTo>
                        <a:pt x="726" y="567"/>
                      </a:lnTo>
                      <a:lnTo>
                        <a:pt x="726" y="567"/>
                      </a:lnTo>
                      <a:close/>
                      <a:moveTo>
                        <a:pt x="557" y="632"/>
                      </a:moveTo>
                      <a:lnTo>
                        <a:pt x="557" y="632"/>
                      </a:lnTo>
                      <a:lnTo>
                        <a:pt x="551" y="633"/>
                      </a:lnTo>
                      <a:lnTo>
                        <a:pt x="544" y="638"/>
                      </a:lnTo>
                      <a:lnTo>
                        <a:pt x="542" y="641"/>
                      </a:lnTo>
                      <a:lnTo>
                        <a:pt x="540" y="645"/>
                      </a:lnTo>
                      <a:lnTo>
                        <a:pt x="540" y="649"/>
                      </a:lnTo>
                      <a:lnTo>
                        <a:pt x="541" y="653"/>
                      </a:lnTo>
                      <a:lnTo>
                        <a:pt x="541" y="653"/>
                      </a:lnTo>
                      <a:lnTo>
                        <a:pt x="544" y="658"/>
                      </a:lnTo>
                      <a:lnTo>
                        <a:pt x="548" y="659"/>
                      </a:lnTo>
                      <a:lnTo>
                        <a:pt x="552" y="660"/>
                      </a:lnTo>
                      <a:lnTo>
                        <a:pt x="557" y="659"/>
                      </a:lnTo>
                      <a:lnTo>
                        <a:pt x="565" y="656"/>
                      </a:lnTo>
                      <a:lnTo>
                        <a:pt x="567" y="653"/>
                      </a:lnTo>
                      <a:lnTo>
                        <a:pt x="568" y="652"/>
                      </a:lnTo>
                      <a:lnTo>
                        <a:pt x="568" y="652"/>
                      </a:lnTo>
                      <a:lnTo>
                        <a:pt x="569" y="648"/>
                      </a:lnTo>
                      <a:lnTo>
                        <a:pt x="574" y="642"/>
                      </a:lnTo>
                      <a:lnTo>
                        <a:pt x="577" y="636"/>
                      </a:lnTo>
                      <a:lnTo>
                        <a:pt x="577" y="633"/>
                      </a:lnTo>
                      <a:lnTo>
                        <a:pt x="577" y="633"/>
                      </a:lnTo>
                      <a:lnTo>
                        <a:pt x="577" y="632"/>
                      </a:lnTo>
                      <a:lnTo>
                        <a:pt x="574" y="631"/>
                      </a:lnTo>
                      <a:lnTo>
                        <a:pt x="569" y="631"/>
                      </a:lnTo>
                      <a:lnTo>
                        <a:pt x="557" y="632"/>
                      </a:lnTo>
                      <a:lnTo>
                        <a:pt x="557" y="63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12" name="India">
                  <a:extLst>
                    <a:ext uri="{FF2B5EF4-FFF2-40B4-BE49-F238E27FC236}">
                      <a16:creationId xmlns:a16="http://schemas.microsoft.com/office/drawing/2014/main" id="{56698A36-5625-C15C-BFF0-CA9E0B8E7B72}"/>
                    </a:ext>
                  </a:extLst>
                </p:cNvPr>
                <p:cNvSpPr>
                  <a:spLocks/>
                </p:cNvSpPr>
                <p:nvPr/>
              </p:nvSpPr>
              <p:spPr bwMode="auto">
                <a:xfrm>
                  <a:off x="9758887" y="2548655"/>
                  <a:ext cx="684252" cy="721155"/>
                </a:xfrm>
                <a:custGeom>
                  <a:avLst/>
                  <a:gdLst/>
                  <a:ahLst/>
                  <a:cxnLst>
                    <a:cxn ang="0">
                      <a:pos x="321" y="185"/>
                    </a:cxn>
                    <a:cxn ang="0">
                      <a:pos x="313" y="168"/>
                    </a:cxn>
                    <a:cxn ang="0">
                      <a:pos x="337" y="176"/>
                    </a:cxn>
                    <a:cxn ang="0">
                      <a:pos x="374" y="185"/>
                    </a:cxn>
                    <a:cxn ang="0">
                      <a:pos x="360" y="205"/>
                    </a:cxn>
                    <a:cxn ang="0">
                      <a:pos x="367" y="215"/>
                    </a:cxn>
                    <a:cxn ang="0">
                      <a:pos x="381" y="237"/>
                    </a:cxn>
                    <a:cxn ang="0">
                      <a:pos x="388" y="206"/>
                    </a:cxn>
                    <a:cxn ang="0">
                      <a:pos x="405" y="196"/>
                    </a:cxn>
                    <a:cxn ang="0">
                      <a:pos x="412" y="162"/>
                    </a:cxn>
                    <a:cxn ang="0">
                      <a:pos x="438" y="149"/>
                    </a:cxn>
                    <a:cxn ang="0">
                      <a:pos x="441" y="136"/>
                    </a:cxn>
                    <a:cxn ang="0">
                      <a:pos x="435" y="125"/>
                    </a:cxn>
                    <a:cxn ang="0">
                      <a:pos x="418" y="115"/>
                    </a:cxn>
                    <a:cxn ang="0">
                      <a:pos x="388" y="125"/>
                    </a:cxn>
                    <a:cxn ang="0">
                      <a:pos x="367" y="141"/>
                    </a:cxn>
                    <a:cxn ang="0">
                      <a:pos x="353" y="156"/>
                    </a:cxn>
                    <a:cxn ang="0">
                      <a:pos x="328" y="154"/>
                    </a:cxn>
                    <a:cxn ang="0">
                      <a:pos x="320" y="135"/>
                    </a:cxn>
                    <a:cxn ang="0">
                      <a:pos x="311" y="151"/>
                    </a:cxn>
                    <a:cxn ang="0">
                      <a:pos x="277" y="158"/>
                    </a:cxn>
                    <a:cxn ang="0">
                      <a:pos x="243" y="145"/>
                    </a:cxn>
                    <a:cxn ang="0">
                      <a:pos x="213" y="134"/>
                    </a:cxn>
                    <a:cxn ang="0">
                      <a:pos x="193" y="122"/>
                    </a:cxn>
                    <a:cxn ang="0">
                      <a:pos x="199" y="99"/>
                    </a:cxn>
                    <a:cxn ang="0">
                      <a:pos x="183" y="82"/>
                    </a:cxn>
                    <a:cxn ang="0">
                      <a:pos x="166" y="63"/>
                    </a:cxn>
                    <a:cxn ang="0">
                      <a:pos x="176" y="54"/>
                    </a:cxn>
                    <a:cxn ang="0">
                      <a:pos x="171" y="26"/>
                    </a:cxn>
                    <a:cxn ang="0">
                      <a:pos x="158" y="4"/>
                    </a:cxn>
                    <a:cxn ang="0">
                      <a:pos x="134" y="14"/>
                    </a:cxn>
                    <a:cxn ang="0">
                      <a:pos x="95" y="14"/>
                    </a:cxn>
                    <a:cxn ang="0">
                      <a:pos x="97" y="45"/>
                    </a:cxn>
                    <a:cxn ang="0">
                      <a:pos x="112" y="60"/>
                    </a:cxn>
                    <a:cxn ang="0">
                      <a:pos x="101" y="84"/>
                    </a:cxn>
                    <a:cxn ang="0">
                      <a:pos x="88" y="98"/>
                    </a:cxn>
                    <a:cxn ang="0">
                      <a:pos x="64" y="124"/>
                    </a:cxn>
                    <a:cxn ang="0">
                      <a:pos x="45" y="136"/>
                    </a:cxn>
                    <a:cxn ang="0">
                      <a:pos x="25" y="144"/>
                    </a:cxn>
                    <a:cxn ang="0">
                      <a:pos x="30" y="164"/>
                    </a:cxn>
                    <a:cxn ang="0">
                      <a:pos x="42" y="195"/>
                    </a:cxn>
                    <a:cxn ang="0">
                      <a:pos x="15" y="199"/>
                    </a:cxn>
                    <a:cxn ang="0">
                      <a:pos x="14" y="223"/>
                    </a:cxn>
                    <a:cxn ang="0">
                      <a:pos x="31" y="226"/>
                    </a:cxn>
                    <a:cxn ang="0">
                      <a:pos x="40" y="259"/>
                    </a:cxn>
                    <a:cxn ang="0">
                      <a:pos x="61" y="243"/>
                    </a:cxn>
                    <a:cxn ang="0">
                      <a:pos x="70" y="252"/>
                    </a:cxn>
                    <a:cxn ang="0">
                      <a:pos x="72" y="293"/>
                    </a:cxn>
                    <a:cxn ang="0">
                      <a:pos x="99" y="375"/>
                    </a:cxn>
                    <a:cxn ang="0">
                      <a:pos x="126" y="444"/>
                    </a:cxn>
                    <a:cxn ang="0">
                      <a:pos x="156" y="458"/>
                    </a:cxn>
                    <a:cxn ang="0">
                      <a:pos x="175" y="434"/>
                    </a:cxn>
                    <a:cxn ang="0">
                      <a:pos x="186" y="401"/>
                    </a:cxn>
                    <a:cxn ang="0">
                      <a:pos x="190" y="354"/>
                    </a:cxn>
                    <a:cxn ang="0">
                      <a:pos x="212" y="330"/>
                    </a:cxn>
                    <a:cxn ang="0">
                      <a:pos x="263" y="284"/>
                    </a:cxn>
                    <a:cxn ang="0">
                      <a:pos x="291" y="252"/>
                    </a:cxn>
                    <a:cxn ang="0">
                      <a:pos x="324" y="233"/>
                    </a:cxn>
                  </a:cxnLst>
                  <a:rect l="0" t="0" r="r" b="b"/>
                  <a:pathLst>
                    <a:path w="445" h="469">
                      <a:moveTo>
                        <a:pt x="318" y="212"/>
                      </a:moveTo>
                      <a:lnTo>
                        <a:pt x="318" y="212"/>
                      </a:lnTo>
                      <a:lnTo>
                        <a:pt x="316" y="199"/>
                      </a:lnTo>
                      <a:lnTo>
                        <a:pt x="314" y="193"/>
                      </a:lnTo>
                      <a:lnTo>
                        <a:pt x="314" y="188"/>
                      </a:lnTo>
                      <a:lnTo>
                        <a:pt x="314" y="188"/>
                      </a:lnTo>
                      <a:lnTo>
                        <a:pt x="317" y="186"/>
                      </a:lnTo>
                      <a:lnTo>
                        <a:pt x="318" y="185"/>
                      </a:lnTo>
                      <a:lnTo>
                        <a:pt x="321" y="185"/>
                      </a:lnTo>
                      <a:lnTo>
                        <a:pt x="324" y="182"/>
                      </a:lnTo>
                      <a:lnTo>
                        <a:pt x="324" y="182"/>
                      </a:lnTo>
                      <a:lnTo>
                        <a:pt x="323" y="179"/>
                      </a:lnTo>
                      <a:lnTo>
                        <a:pt x="321" y="178"/>
                      </a:lnTo>
                      <a:lnTo>
                        <a:pt x="317" y="175"/>
                      </a:lnTo>
                      <a:lnTo>
                        <a:pt x="313" y="172"/>
                      </a:lnTo>
                      <a:lnTo>
                        <a:pt x="311" y="171"/>
                      </a:lnTo>
                      <a:lnTo>
                        <a:pt x="313" y="168"/>
                      </a:lnTo>
                      <a:lnTo>
                        <a:pt x="313" y="168"/>
                      </a:lnTo>
                      <a:lnTo>
                        <a:pt x="317" y="165"/>
                      </a:lnTo>
                      <a:lnTo>
                        <a:pt x="318" y="165"/>
                      </a:lnTo>
                      <a:lnTo>
                        <a:pt x="321" y="166"/>
                      </a:lnTo>
                      <a:lnTo>
                        <a:pt x="327" y="168"/>
                      </a:lnTo>
                      <a:lnTo>
                        <a:pt x="327" y="168"/>
                      </a:lnTo>
                      <a:lnTo>
                        <a:pt x="331" y="169"/>
                      </a:lnTo>
                      <a:lnTo>
                        <a:pt x="334" y="171"/>
                      </a:lnTo>
                      <a:lnTo>
                        <a:pt x="337" y="173"/>
                      </a:lnTo>
                      <a:lnTo>
                        <a:pt x="337" y="176"/>
                      </a:lnTo>
                      <a:lnTo>
                        <a:pt x="337" y="176"/>
                      </a:lnTo>
                      <a:lnTo>
                        <a:pt x="338" y="179"/>
                      </a:lnTo>
                      <a:lnTo>
                        <a:pt x="341" y="182"/>
                      </a:lnTo>
                      <a:lnTo>
                        <a:pt x="344" y="185"/>
                      </a:lnTo>
                      <a:lnTo>
                        <a:pt x="344" y="185"/>
                      </a:lnTo>
                      <a:lnTo>
                        <a:pt x="363" y="183"/>
                      </a:lnTo>
                      <a:lnTo>
                        <a:pt x="363" y="183"/>
                      </a:lnTo>
                      <a:lnTo>
                        <a:pt x="371" y="183"/>
                      </a:lnTo>
                      <a:lnTo>
                        <a:pt x="374" y="185"/>
                      </a:lnTo>
                      <a:lnTo>
                        <a:pt x="374" y="188"/>
                      </a:lnTo>
                      <a:lnTo>
                        <a:pt x="374" y="188"/>
                      </a:lnTo>
                      <a:lnTo>
                        <a:pt x="374" y="192"/>
                      </a:lnTo>
                      <a:lnTo>
                        <a:pt x="370" y="196"/>
                      </a:lnTo>
                      <a:lnTo>
                        <a:pt x="367" y="202"/>
                      </a:lnTo>
                      <a:lnTo>
                        <a:pt x="364" y="203"/>
                      </a:lnTo>
                      <a:lnTo>
                        <a:pt x="363" y="203"/>
                      </a:lnTo>
                      <a:lnTo>
                        <a:pt x="363" y="203"/>
                      </a:lnTo>
                      <a:lnTo>
                        <a:pt x="360" y="205"/>
                      </a:lnTo>
                      <a:lnTo>
                        <a:pt x="358" y="206"/>
                      </a:lnTo>
                      <a:lnTo>
                        <a:pt x="357" y="212"/>
                      </a:lnTo>
                      <a:lnTo>
                        <a:pt x="358" y="218"/>
                      </a:lnTo>
                      <a:lnTo>
                        <a:pt x="360" y="220"/>
                      </a:lnTo>
                      <a:lnTo>
                        <a:pt x="361" y="220"/>
                      </a:lnTo>
                      <a:lnTo>
                        <a:pt x="361" y="220"/>
                      </a:lnTo>
                      <a:lnTo>
                        <a:pt x="363" y="220"/>
                      </a:lnTo>
                      <a:lnTo>
                        <a:pt x="364" y="219"/>
                      </a:lnTo>
                      <a:lnTo>
                        <a:pt x="367" y="215"/>
                      </a:lnTo>
                      <a:lnTo>
                        <a:pt x="370" y="210"/>
                      </a:lnTo>
                      <a:lnTo>
                        <a:pt x="373" y="208"/>
                      </a:lnTo>
                      <a:lnTo>
                        <a:pt x="373" y="208"/>
                      </a:lnTo>
                      <a:lnTo>
                        <a:pt x="374" y="210"/>
                      </a:lnTo>
                      <a:lnTo>
                        <a:pt x="375" y="218"/>
                      </a:lnTo>
                      <a:lnTo>
                        <a:pt x="380" y="239"/>
                      </a:lnTo>
                      <a:lnTo>
                        <a:pt x="380" y="239"/>
                      </a:lnTo>
                      <a:lnTo>
                        <a:pt x="381" y="237"/>
                      </a:lnTo>
                      <a:lnTo>
                        <a:pt x="381" y="237"/>
                      </a:lnTo>
                      <a:lnTo>
                        <a:pt x="382" y="237"/>
                      </a:lnTo>
                      <a:lnTo>
                        <a:pt x="384" y="236"/>
                      </a:lnTo>
                      <a:lnTo>
                        <a:pt x="384" y="230"/>
                      </a:lnTo>
                      <a:lnTo>
                        <a:pt x="384" y="225"/>
                      </a:lnTo>
                      <a:lnTo>
                        <a:pt x="385" y="220"/>
                      </a:lnTo>
                      <a:lnTo>
                        <a:pt x="385" y="220"/>
                      </a:lnTo>
                      <a:lnTo>
                        <a:pt x="387" y="216"/>
                      </a:lnTo>
                      <a:lnTo>
                        <a:pt x="388" y="212"/>
                      </a:lnTo>
                      <a:lnTo>
                        <a:pt x="388" y="206"/>
                      </a:lnTo>
                      <a:lnTo>
                        <a:pt x="390" y="205"/>
                      </a:lnTo>
                      <a:lnTo>
                        <a:pt x="390" y="205"/>
                      </a:lnTo>
                      <a:lnTo>
                        <a:pt x="397" y="206"/>
                      </a:lnTo>
                      <a:lnTo>
                        <a:pt x="400" y="206"/>
                      </a:lnTo>
                      <a:lnTo>
                        <a:pt x="401" y="206"/>
                      </a:lnTo>
                      <a:lnTo>
                        <a:pt x="401" y="205"/>
                      </a:lnTo>
                      <a:lnTo>
                        <a:pt x="401" y="205"/>
                      </a:lnTo>
                      <a:lnTo>
                        <a:pt x="402" y="202"/>
                      </a:lnTo>
                      <a:lnTo>
                        <a:pt x="405" y="196"/>
                      </a:lnTo>
                      <a:lnTo>
                        <a:pt x="407" y="191"/>
                      </a:lnTo>
                      <a:lnTo>
                        <a:pt x="407" y="186"/>
                      </a:lnTo>
                      <a:lnTo>
                        <a:pt x="407" y="186"/>
                      </a:lnTo>
                      <a:lnTo>
                        <a:pt x="408" y="182"/>
                      </a:lnTo>
                      <a:lnTo>
                        <a:pt x="410" y="176"/>
                      </a:lnTo>
                      <a:lnTo>
                        <a:pt x="411" y="172"/>
                      </a:lnTo>
                      <a:lnTo>
                        <a:pt x="412" y="166"/>
                      </a:lnTo>
                      <a:lnTo>
                        <a:pt x="412" y="166"/>
                      </a:lnTo>
                      <a:lnTo>
                        <a:pt x="412" y="162"/>
                      </a:lnTo>
                      <a:lnTo>
                        <a:pt x="415" y="159"/>
                      </a:lnTo>
                      <a:lnTo>
                        <a:pt x="422" y="154"/>
                      </a:lnTo>
                      <a:lnTo>
                        <a:pt x="422" y="154"/>
                      </a:lnTo>
                      <a:lnTo>
                        <a:pt x="431" y="148"/>
                      </a:lnTo>
                      <a:lnTo>
                        <a:pt x="434" y="146"/>
                      </a:lnTo>
                      <a:lnTo>
                        <a:pt x="435" y="146"/>
                      </a:lnTo>
                      <a:lnTo>
                        <a:pt x="435" y="148"/>
                      </a:lnTo>
                      <a:lnTo>
                        <a:pt x="435" y="148"/>
                      </a:lnTo>
                      <a:lnTo>
                        <a:pt x="438" y="149"/>
                      </a:lnTo>
                      <a:lnTo>
                        <a:pt x="441" y="151"/>
                      </a:lnTo>
                      <a:lnTo>
                        <a:pt x="444" y="151"/>
                      </a:lnTo>
                      <a:lnTo>
                        <a:pt x="444" y="149"/>
                      </a:lnTo>
                      <a:lnTo>
                        <a:pt x="442" y="148"/>
                      </a:lnTo>
                      <a:lnTo>
                        <a:pt x="442" y="148"/>
                      </a:lnTo>
                      <a:lnTo>
                        <a:pt x="441" y="144"/>
                      </a:lnTo>
                      <a:lnTo>
                        <a:pt x="439" y="141"/>
                      </a:lnTo>
                      <a:lnTo>
                        <a:pt x="439" y="138"/>
                      </a:lnTo>
                      <a:lnTo>
                        <a:pt x="441" y="136"/>
                      </a:lnTo>
                      <a:lnTo>
                        <a:pt x="441" y="136"/>
                      </a:lnTo>
                      <a:lnTo>
                        <a:pt x="444" y="135"/>
                      </a:lnTo>
                      <a:lnTo>
                        <a:pt x="444" y="132"/>
                      </a:lnTo>
                      <a:lnTo>
                        <a:pt x="445" y="129"/>
                      </a:lnTo>
                      <a:lnTo>
                        <a:pt x="445" y="129"/>
                      </a:lnTo>
                      <a:lnTo>
                        <a:pt x="441" y="128"/>
                      </a:lnTo>
                      <a:lnTo>
                        <a:pt x="438" y="127"/>
                      </a:lnTo>
                      <a:lnTo>
                        <a:pt x="435" y="125"/>
                      </a:lnTo>
                      <a:lnTo>
                        <a:pt x="435" y="125"/>
                      </a:lnTo>
                      <a:lnTo>
                        <a:pt x="432" y="119"/>
                      </a:lnTo>
                      <a:lnTo>
                        <a:pt x="431" y="117"/>
                      </a:lnTo>
                      <a:lnTo>
                        <a:pt x="429" y="114"/>
                      </a:lnTo>
                      <a:lnTo>
                        <a:pt x="429" y="114"/>
                      </a:lnTo>
                      <a:lnTo>
                        <a:pt x="428" y="112"/>
                      </a:lnTo>
                      <a:lnTo>
                        <a:pt x="427" y="112"/>
                      </a:lnTo>
                      <a:lnTo>
                        <a:pt x="421" y="115"/>
                      </a:lnTo>
                      <a:lnTo>
                        <a:pt x="421" y="115"/>
                      </a:lnTo>
                      <a:lnTo>
                        <a:pt x="418" y="115"/>
                      </a:lnTo>
                      <a:lnTo>
                        <a:pt x="414" y="115"/>
                      </a:lnTo>
                      <a:lnTo>
                        <a:pt x="408" y="114"/>
                      </a:lnTo>
                      <a:lnTo>
                        <a:pt x="402" y="115"/>
                      </a:lnTo>
                      <a:lnTo>
                        <a:pt x="402" y="115"/>
                      </a:lnTo>
                      <a:lnTo>
                        <a:pt x="397" y="119"/>
                      </a:lnTo>
                      <a:lnTo>
                        <a:pt x="394" y="122"/>
                      </a:lnTo>
                      <a:lnTo>
                        <a:pt x="391" y="124"/>
                      </a:lnTo>
                      <a:lnTo>
                        <a:pt x="388" y="125"/>
                      </a:lnTo>
                      <a:lnTo>
                        <a:pt x="388" y="125"/>
                      </a:lnTo>
                      <a:lnTo>
                        <a:pt x="387" y="125"/>
                      </a:lnTo>
                      <a:lnTo>
                        <a:pt x="385" y="127"/>
                      </a:lnTo>
                      <a:lnTo>
                        <a:pt x="382" y="131"/>
                      </a:lnTo>
                      <a:lnTo>
                        <a:pt x="382" y="131"/>
                      </a:lnTo>
                      <a:lnTo>
                        <a:pt x="378" y="135"/>
                      </a:lnTo>
                      <a:lnTo>
                        <a:pt x="374" y="138"/>
                      </a:lnTo>
                      <a:lnTo>
                        <a:pt x="374" y="138"/>
                      </a:lnTo>
                      <a:lnTo>
                        <a:pt x="370" y="139"/>
                      </a:lnTo>
                      <a:lnTo>
                        <a:pt x="367" y="141"/>
                      </a:lnTo>
                      <a:lnTo>
                        <a:pt x="367" y="141"/>
                      </a:lnTo>
                      <a:lnTo>
                        <a:pt x="368" y="146"/>
                      </a:lnTo>
                      <a:lnTo>
                        <a:pt x="368" y="151"/>
                      </a:lnTo>
                      <a:lnTo>
                        <a:pt x="368" y="155"/>
                      </a:lnTo>
                      <a:lnTo>
                        <a:pt x="368" y="155"/>
                      </a:lnTo>
                      <a:lnTo>
                        <a:pt x="365" y="156"/>
                      </a:lnTo>
                      <a:lnTo>
                        <a:pt x="361" y="156"/>
                      </a:lnTo>
                      <a:lnTo>
                        <a:pt x="357" y="156"/>
                      </a:lnTo>
                      <a:lnTo>
                        <a:pt x="353" y="156"/>
                      </a:lnTo>
                      <a:lnTo>
                        <a:pt x="353" y="156"/>
                      </a:lnTo>
                      <a:lnTo>
                        <a:pt x="347" y="158"/>
                      </a:lnTo>
                      <a:lnTo>
                        <a:pt x="344" y="156"/>
                      </a:lnTo>
                      <a:lnTo>
                        <a:pt x="341" y="155"/>
                      </a:lnTo>
                      <a:lnTo>
                        <a:pt x="337" y="155"/>
                      </a:lnTo>
                      <a:lnTo>
                        <a:pt x="337" y="155"/>
                      </a:lnTo>
                      <a:lnTo>
                        <a:pt x="334" y="155"/>
                      </a:lnTo>
                      <a:lnTo>
                        <a:pt x="331" y="155"/>
                      </a:lnTo>
                      <a:lnTo>
                        <a:pt x="328" y="154"/>
                      </a:lnTo>
                      <a:lnTo>
                        <a:pt x="326" y="154"/>
                      </a:lnTo>
                      <a:lnTo>
                        <a:pt x="326" y="154"/>
                      </a:lnTo>
                      <a:lnTo>
                        <a:pt x="324" y="152"/>
                      </a:lnTo>
                      <a:lnTo>
                        <a:pt x="323" y="149"/>
                      </a:lnTo>
                      <a:lnTo>
                        <a:pt x="321" y="146"/>
                      </a:lnTo>
                      <a:lnTo>
                        <a:pt x="321" y="142"/>
                      </a:lnTo>
                      <a:lnTo>
                        <a:pt x="321" y="142"/>
                      </a:lnTo>
                      <a:lnTo>
                        <a:pt x="321" y="138"/>
                      </a:lnTo>
                      <a:lnTo>
                        <a:pt x="320" y="135"/>
                      </a:lnTo>
                      <a:lnTo>
                        <a:pt x="318" y="132"/>
                      </a:lnTo>
                      <a:lnTo>
                        <a:pt x="316" y="134"/>
                      </a:lnTo>
                      <a:lnTo>
                        <a:pt x="316" y="134"/>
                      </a:lnTo>
                      <a:lnTo>
                        <a:pt x="314" y="136"/>
                      </a:lnTo>
                      <a:lnTo>
                        <a:pt x="311" y="136"/>
                      </a:lnTo>
                      <a:lnTo>
                        <a:pt x="310" y="138"/>
                      </a:lnTo>
                      <a:lnTo>
                        <a:pt x="310" y="142"/>
                      </a:lnTo>
                      <a:lnTo>
                        <a:pt x="310" y="142"/>
                      </a:lnTo>
                      <a:lnTo>
                        <a:pt x="311" y="151"/>
                      </a:lnTo>
                      <a:lnTo>
                        <a:pt x="311" y="155"/>
                      </a:lnTo>
                      <a:lnTo>
                        <a:pt x="309" y="158"/>
                      </a:lnTo>
                      <a:lnTo>
                        <a:pt x="309" y="158"/>
                      </a:lnTo>
                      <a:lnTo>
                        <a:pt x="304" y="161"/>
                      </a:lnTo>
                      <a:lnTo>
                        <a:pt x="296" y="162"/>
                      </a:lnTo>
                      <a:lnTo>
                        <a:pt x="287" y="162"/>
                      </a:lnTo>
                      <a:lnTo>
                        <a:pt x="281" y="161"/>
                      </a:lnTo>
                      <a:lnTo>
                        <a:pt x="281" y="161"/>
                      </a:lnTo>
                      <a:lnTo>
                        <a:pt x="277" y="158"/>
                      </a:lnTo>
                      <a:lnTo>
                        <a:pt x="270" y="156"/>
                      </a:lnTo>
                      <a:lnTo>
                        <a:pt x="263" y="155"/>
                      </a:lnTo>
                      <a:lnTo>
                        <a:pt x="260" y="152"/>
                      </a:lnTo>
                      <a:lnTo>
                        <a:pt x="260" y="152"/>
                      </a:lnTo>
                      <a:lnTo>
                        <a:pt x="257" y="146"/>
                      </a:lnTo>
                      <a:lnTo>
                        <a:pt x="254" y="145"/>
                      </a:lnTo>
                      <a:lnTo>
                        <a:pt x="252" y="144"/>
                      </a:lnTo>
                      <a:lnTo>
                        <a:pt x="252" y="144"/>
                      </a:lnTo>
                      <a:lnTo>
                        <a:pt x="243" y="145"/>
                      </a:lnTo>
                      <a:lnTo>
                        <a:pt x="239" y="146"/>
                      </a:lnTo>
                      <a:lnTo>
                        <a:pt x="236" y="146"/>
                      </a:lnTo>
                      <a:lnTo>
                        <a:pt x="236" y="146"/>
                      </a:lnTo>
                      <a:lnTo>
                        <a:pt x="230" y="142"/>
                      </a:lnTo>
                      <a:lnTo>
                        <a:pt x="226" y="139"/>
                      </a:lnTo>
                      <a:lnTo>
                        <a:pt x="223" y="138"/>
                      </a:lnTo>
                      <a:lnTo>
                        <a:pt x="223" y="138"/>
                      </a:lnTo>
                      <a:lnTo>
                        <a:pt x="216" y="136"/>
                      </a:lnTo>
                      <a:lnTo>
                        <a:pt x="213" y="134"/>
                      </a:lnTo>
                      <a:lnTo>
                        <a:pt x="210" y="132"/>
                      </a:lnTo>
                      <a:lnTo>
                        <a:pt x="210" y="132"/>
                      </a:lnTo>
                      <a:lnTo>
                        <a:pt x="209" y="131"/>
                      </a:lnTo>
                      <a:lnTo>
                        <a:pt x="205" y="129"/>
                      </a:lnTo>
                      <a:lnTo>
                        <a:pt x="200" y="128"/>
                      </a:lnTo>
                      <a:lnTo>
                        <a:pt x="199" y="125"/>
                      </a:lnTo>
                      <a:lnTo>
                        <a:pt x="199" y="125"/>
                      </a:lnTo>
                      <a:lnTo>
                        <a:pt x="196" y="124"/>
                      </a:lnTo>
                      <a:lnTo>
                        <a:pt x="193" y="122"/>
                      </a:lnTo>
                      <a:lnTo>
                        <a:pt x="190" y="121"/>
                      </a:lnTo>
                      <a:lnTo>
                        <a:pt x="190" y="119"/>
                      </a:lnTo>
                      <a:lnTo>
                        <a:pt x="190" y="119"/>
                      </a:lnTo>
                      <a:lnTo>
                        <a:pt x="192" y="114"/>
                      </a:lnTo>
                      <a:lnTo>
                        <a:pt x="193" y="107"/>
                      </a:lnTo>
                      <a:lnTo>
                        <a:pt x="193" y="107"/>
                      </a:lnTo>
                      <a:lnTo>
                        <a:pt x="193" y="105"/>
                      </a:lnTo>
                      <a:lnTo>
                        <a:pt x="196" y="102"/>
                      </a:lnTo>
                      <a:lnTo>
                        <a:pt x="199" y="99"/>
                      </a:lnTo>
                      <a:lnTo>
                        <a:pt x="200" y="97"/>
                      </a:lnTo>
                      <a:lnTo>
                        <a:pt x="200" y="97"/>
                      </a:lnTo>
                      <a:lnTo>
                        <a:pt x="199" y="95"/>
                      </a:lnTo>
                      <a:lnTo>
                        <a:pt x="196" y="92"/>
                      </a:lnTo>
                      <a:lnTo>
                        <a:pt x="193" y="90"/>
                      </a:lnTo>
                      <a:lnTo>
                        <a:pt x="193" y="90"/>
                      </a:lnTo>
                      <a:lnTo>
                        <a:pt x="190" y="87"/>
                      </a:lnTo>
                      <a:lnTo>
                        <a:pt x="188" y="84"/>
                      </a:lnTo>
                      <a:lnTo>
                        <a:pt x="183" y="82"/>
                      </a:lnTo>
                      <a:lnTo>
                        <a:pt x="183" y="82"/>
                      </a:lnTo>
                      <a:lnTo>
                        <a:pt x="180" y="81"/>
                      </a:lnTo>
                      <a:lnTo>
                        <a:pt x="176" y="78"/>
                      </a:lnTo>
                      <a:lnTo>
                        <a:pt x="173" y="74"/>
                      </a:lnTo>
                      <a:lnTo>
                        <a:pt x="171" y="72"/>
                      </a:lnTo>
                      <a:lnTo>
                        <a:pt x="171" y="72"/>
                      </a:lnTo>
                      <a:lnTo>
                        <a:pt x="168" y="71"/>
                      </a:lnTo>
                      <a:lnTo>
                        <a:pt x="166" y="67"/>
                      </a:lnTo>
                      <a:lnTo>
                        <a:pt x="166" y="63"/>
                      </a:lnTo>
                      <a:lnTo>
                        <a:pt x="165" y="60"/>
                      </a:lnTo>
                      <a:lnTo>
                        <a:pt x="165" y="60"/>
                      </a:lnTo>
                      <a:lnTo>
                        <a:pt x="163" y="57"/>
                      </a:lnTo>
                      <a:lnTo>
                        <a:pt x="163" y="54"/>
                      </a:lnTo>
                      <a:lnTo>
                        <a:pt x="166" y="53"/>
                      </a:lnTo>
                      <a:lnTo>
                        <a:pt x="169" y="53"/>
                      </a:lnTo>
                      <a:lnTo>
                        <a:pt x="169" y="53"/>
                      </a:lnTo>
                      <a:lnTo>
                        <a:pt x="172" y="54"/>
                      </a:lnTo>
                      <a:lnTo>
                        <a:pt x="176" y="54"/>
                      </a:lnTo>
                      <a:lnTo>
                        <a:pt x="179" y="51"/>
                      </a:lnTo>
                      <a:lnTo>
                        <a:pt x="179" y="50"/>
                      </a:lnTo>
                      <a:lnTo>
                        <a:pt x="178" y="47"/>
                      </a:lnTo>
                      <a:lnTo>
                        <a:pt x="178" y="47"/>
                      </a:lnTo>
                      <a:lnTo>
                        <a:pt x="172" y="40"/>
                      </a:lnTo>
                      <a:lnTo>
                        <a:pt x="171" y="35"/>
                      </a:lnTo>
                      <a:lnTo>
                        <a:pt x="169" y="33"/>
                      </a:lnTo>
                      <a:lnTo>
                        <a:pt x="169" y="33"/>
                      </a:lnTo>
                      <a:lnTo>
                        <a:pt x="171" y="26"/>
                      </a:lnTo>
                      <a:lnTo>
                        <a:pt x="171" y="21"/>
                      </a:lnTo>
                      <a:lnTo>
                        <a:pt x="171" y="20"/>
                      </a:lnTo>
                      <a:lnTo>
                        <a:pt x="169" y="18"/>
                      </a:lnTo>
                      <a:lnTo>
                        <a:pt x="169" y="18"/>
                      </a:lnTo>
                      <a:lnTo>
                        <a:pt x="162" y="13"/>
                      </a:lnTo>
                      <a:lnTo>
                        <a:pt x="161" y="10"/>
                      </a:lnTo>
                      <a:lnTo>
                        <a:pt x="159" y="7"/>
                      </a:lnTo>
                      <a:lnTo>
                        <a:pt x="159" y="7"/>
                      </a:lnTo>
                      <a:lnTo>
                        <a:pt x="158" y="4"/>
                      </a:lnTo>
                      <a:lnTo>
                        <a:pt x="155" y="1"/>
                      </a:lnTo>
                      <a:lnTo>
                        <a:pt x="153" y="0"/>
                      </a:lnTo>
                      <a:lnTo>
                        <a:pt x="146" y="0"/>
                      </a:lnTo>
                      <a:lnTo>
                        <a:pt x="146" y="0"/>
                      </a:lnTo>
                      <a:lnTo>
                        <a:pt x="145" y="6"/>
                      </a:lnTo>
                      <a:lnTo>
                        <a:pt x="142" y="10"/>
                      </a:lnTo>
                      <a:lnTo>
                        <a:pt x="141" y="11"/>
                      </a:lnTo>
                      <a:lnTo>
                        <a:pt x="141" y="11"/>
                      </a:lnTo>
                      <a:lnTo>
                        <a:pt x="134" y="14"/>
                      </a:lnTo>
                      <a:lnTo>
                        <a:pt x="124" y="18"/>
                      </a:lnTo>
                      <a:lnTo>
                        <a:pt x="124" y="18"/>
                      </a:lnTo>
                      <a:lnTo>
                        <a:pt x="122" y="18"/>
                      </a:lnTo>
                      <a:lnTo>
                        <a:pt x="119" y="18"/>
                      </a:lnTo>
                      <a:lnTo>
                        <a:pt x="114" y="17"/>
                      </a:lnTo>
                      <a:lnTo>
                        <a:pt x="106" y="14"/>
                      </a:lnTo>
                      <a:lnTo>
                        <a:pt x="101" y="14"/>
                      </a:lnTo>
                      <a:lnTo>
                        <a:pt x="101" y="14"/>
                      </a:lnTo>
                      <a:lnTo>
                        <a:pt x="95" y="14"/>
                      </a:lnTo>
                      <a:lnTo>
                        <a:pt x="92" y="17"/>
                      </a:lnTo>
                      <a:lnTo>
                        <a:pt x="91" y="20"/>
                      </a:lnTo>
                      <a:lnTo>
                        <a:pt x="92" y="23"/>
                      </a:lnTo>
                      <a:lnTo>
                        <a:pt x="92" y="23"/>
                      </a:lnTo>
                      <a:lnTo>
                        <a:pt x="94" y="26"/>
                      </a:lnTo>
                      <a:lnTo>
                        <a:pt x="95" y="31"/>
                      </a:lnTo>
                      <a:lnTo>
                        <a:pt x="95" y="38"/>
                      </a:lnTo>
                      <a:lnTo>
                        <a:pt x="95" y="38"/>
                      </a:lnTo>
                      <a:lnTo>
                        <a:pt x="97" y="45"/>
                      </a:lnTo>
                      <a:lnTo>
                        <a:pt x="101" y="51"/>
                      </a:lnTo>
                      <a:lnTo>
                        <a:pt x="102" y="53"/>
                      </a:lnTo>
                      <a:lnTo>
                        <a:pt x="104" y="53"/>
                      </a:lnTo>
                      <a:lnTo>
                        <a:pt x="104" y="53"/>
                      </a:lnTo>
                      <a:lnTo>
                        <a:pt x="108" y="53"/>
                      </a:lnTo>
                      <a:lnTo>
                        <a:pt x="112" y="55"/>
                      </a:lnTo>
                      <a:lnTo>
                        <a:pt x="114" y="58"/>
                      </a:lnTo>
                      <a:lnTo>
                        <a:pt x="114" y="60"/>
                      </a:lnTo>
                      <a:lnTo>
                        <a:pt x="112" y="60"/>
                      </a:lnTo>
                      <a:lnTo>
                        <a:pt x="112" y="60"/>
                      </a:lnTo>
                      <a:lnTo>
                        <a:pt x="108" y="61"/>
                      </a:lnTo>
                      <a:lnTo>
                        <a:pt x="106" y="64"/>
                      </a:lnTo>
                      <a:lnTo>
                        <a:pt x="104" y="68"/>
                      </a:lnTo>
                      <a:lnTo>
                        <a:pt x="104" y="72"/>
                      </a:lnTo>
                      <a:lnTo>
                        <a:pt x="104" y="72"/>
                      </a:lnTo>
                      <a:lnTo>
                        <a:pt x="104" y="80"/>
                      </a:lnTo>
                      <a:lnTo>
                        <a:pt x="102" y="82"/>
                      </a:lnTo>
                      <a:lnTo>
                        <a:pt x="101" y="84"/>
                      </a:lnTo>
                      <a:lnTo>
                        <a:pt x="101" y="84"/>
                      </a:lnTo>
                      <a:lnTo>
                        <a:pt x="98" y="84"/>
                      </a:lnTo>
                      <a:lnTo>
                        <a:pt x="95" y="85"/>
                      </a:lnTo>
                      <a:lnTo>
                        <a:pt x="94" y="88"/>
                      </a:lnTo>
                      <a:lnTo>
                        <a:pt x="92" y="92"/>
                      </a:lnTo>
                      <a:lnTo>
                        <a:pt x="92" y="92"/>
                      </a:lnTo>
                      <a:lnTo>
                        <a:pt x="92" y="95"/>
                      </a:lnTo>
                      <a:lnTo>
                        <a:pt x="91" y="97"/>
                      </a:lnTo>
                      <a:lnTo>
                        <a:pt x="88" y="98"/>
                      </a:lnTo>
                      <a:lnTo>
                        <a:pt x="85" y="99"/>
                      </a:lnTo>
                      <a:lnTo>
                        <a:pt x="84" y="101"/>
                      </a:lnTo>
                      <a:lnTo>
                        <a:pt x="84" y="101"/>
                      </a:lnTo>
                      <a:lnTo>
                        <a:pt x="81" y="109"/>
                      </a:lnTo>
                      <a:lnTo>
                        <a:pt x="77" y="118"/>
                      </a:lnTo>
                      <a:lnTo>
                        <a:pt x="77" y="118"/>
                      </a:lnTo>
                      <a:lnTo>
                        <a:pt x="70" y="121"/>
                      </a:lnTo>
                      <a:lnTo>
                        <a:pt x="65" y="122"/>
                      </a:lnTo>
                      <a:lnTo>
                        <a:pt x="64" y="124"/>
                      </a:lnTo>
                      <a:lnTo>
                        <a:pt x="64" y="125"/>
                      </a:lnTo>
                      <a:lnTo>
                        <a:pt x="64" y="125"/>
                      </a:lnTo>
                      <a:lnTo>
                        <a:pt x="62" y="129"/>
                      </a:lnTo>
                      <a:lnTo>
                        <a:pt x="60" y="134"/>
                      </a:lnTo>
                      <a:lnTo>
                        <a:pt x="57" y="136"/>
                      </a:lnTo>
                      <a:lnTo>
                        <a:pt x="55" y="138"/>
                      </a:lnTo>
                      <a:lnTo>
                        <a:pt x="55" y="138"/>
                      </a:lnTo>
                      <a:lnTo>
                        <a:pt x="48" y="136"/>
                      </a:lnTo>
                      <a:lnTo>
                        <a:pt x="45" y="136"/>
                      </a:lnTo>
                      <a:lnTo>
                        <a:pt x="44" y="138"/>
                      </a:lnTo>
                      <a:lnTo>
                        <a:pt x="44" y="138"/>
                      </a:lnTo>
                      <a:lnTo>
                        <a:pt x="42" y="139"/>
                      </a:lnTo>
                      <a:lnTo>
                        <a:pt x="41" y="139"/>
                      </a:lnTo>
                      <a:lnTo>
                        <a:pt x="38" y="138"/>
                      </a:lnTo>
                      <a:lnTo>
                        <a:pt x="34" y="136"/>
                      </a:lnTo>
                      <a:lnTo>
                        <a:pt x="33" y="136"/>
                      </a:lnTo>
                      <a:lnTo>
                        <a:pt x="33" y="136"/>
                      </a:lnTo>
                      <a:lnTo>
                        <a:pt x="25" y="144"/>
                      </a:lnTo>
                      <a:lnTo>
                        <a:pt x="21" y="148"/>
                      </a:lnTo>
                      <a:lnTo>
                        <a:pt x="20" y="152"/>
                      </a:lnTo>
                      <a:lnTo>
                        <a:pt x="20" y="152"/>
                      </a:lnTo>
                      <a:lnTo>
                        <a:pt x="20" y="154"/>
                      </a:lnTo>
                      <a:lnTo>
                        <a:pt x="21" y="155"/>
                      </a:lnTo>
                      <a:lnTo>
                        <a:pt x="25" y="158"/>
                      </a:lnTo>
                      <a:lnTo>
                        <a:pt x="28" y="159"/>
                      </a:lnTo>
                      <a:lnTo>
                        <a:pt x="30" y="162"/>
                      </a:lnTo>
                      <a:lnTo>
                        <a:pt x="30" y="164"/>
                      </a:lnTo>
                      <a:lnTo>
                        <a:pt x="30" y="164"/>
                      </a:lnTo>
                      <a:lnTo>
                        <a:pt x="30" y="168"/>
                      </a:lnTo>
                      <a:lnTo>
                        <a:pt x="33" y="173"/>
                      </a:lnTo>
                      <a:lnTo>
                        <a:pt x="37" y="181"/>
                      </a:lnTo>
                      <a:lnTo>
                        <a:pt x="37" y="181"/>
                      </a:lnTo>
                      <a:lnTo>
                        <a:pt x="42" y="188"/>
                      </a:lnTo>
                      <a:lnTo>
                        <a:pt x="44" y="192"/>
                      </a:lnTo>
                      <a:lnTo>
                        <a:pt x="42" y="195"/>
                      </a:lnTo>
                      <a:lnTo>
                        <a:pt x="42" y="195"/>
                      </a:lnTo>
                      <a:lnTo>
                        <a:pt x="41" y="198"/>
                      </a:lnTo>
                      <a:lnTo>
                        <a:pt x="38" y="198"/>
                      </a:lnTo>
                      <a:lnTo>
                        <a:pt x="31" y="198"/>
                      </a:lnTo>
                      <a:lnTo>
                        <a:pt x="31" y="198"/>
                      </a:lnTo>
                      <a:lnTo>
                        <a:pt x="27" y="198"/>
                      </a:lnTo>
                      <a:lnTo>
                        <a:pt x="24" y="199"/>
                      </a:lnTo>
                      <a:lnTo>
                        <a:pt x="21" y="199"/>
                      </a:lnTo>
                      <a:lnTo>
                        <a:pt x="15" y="199"/>
                      </a:lnTo>
                      <a:lnTo>
                        <a:pt x="15" y="199"/>
                      </a:lnTo>
                      <a:lnTo>
                        <a:pt x="10" y="199"/>
                      </a:lnTo>
                      <a:lnTo>
                        <a:pt x="5" y="200"/>
                      </a:lnTo>
                      <a:lnTo>
                        <a:pt x="1" y="209"/>
                      </a:lnTo>
                      <a:lnTo>
                        <a:pt x="1" y="209"/>
                      </a:lnTo>
                      <a:lnTo>
                        <a:pt x="0" y="210"/>
                      </a:lnTo>
                      <a:lnTo>
                        <a:pt x="0" y="210"/>
                      </a:lnTo>
                      <a:lnTo>
                        <a:pt x="5" y="216"/>
                      </a:lnTo>
                      <a:lnTo>
                        <a:pt x="10" y="220"/>
                      </a:lnTo>
                      <a:lnTo>
                        <a:pt x="14" y="223"/>
                      </a:lnTo>
                      <a:lnTo>
                        <a:pt x="14" y="223"/>
                      </a:lnTo>
                      <a:lnTo>
                        <a:pt x="18" y="225"/>
                      </a:lnTo>
                      <a:lnTo>
                        <a:pt x="21" y="225"/>
                      </a:lnTo>
                      <a:lnTo>
                        <a:pt x="27" y="223"/>
                      </a:lnTo>
                      <a:lnTo>
                        <a:pt x="31" y="222"/>
                      </a:lnTo>
                      <a:lnTo>
                        <a:pt x="31" y="222"/>
                      </a:lnTo>
                      <a:lnTo>
                        <a:pt x="33" y="225"/>
                      </a:lnTo>
                      <a:lnTo>
                        <a:pt x="33" y="225"/>
                      </a:lnTo>
                      <a:lnTo>
                        <a:pt x="31" y="226"/>
                      </a:lnTo>
                      <a:lnTo>
                        <a:pt x="28" y="228"/>
                      </a:lnTo>
                      <a:lnTo>
                        <a:pt x="21" y="230"/>
                      </a:lnTo>
                      <a:lnTo>
                        <a:pt x="14" y="230"/>
                      </a:lnTo>
                      <a:lnTo>
                        <a:pt x="10" y="232"/>
                      </a:lnTo>
                      <a:lnTo>
                        <a:pt x="10" y="232"/>
                      </a:lnTo>
                      <a:lnTo>
                        <a:pt x="13" y="237"/>
                      </a:lnTo>
                      <a:lnTo>
                        <a:pt x="23" y="247"/>
                      </a:lnTo>
                      <a:lnTo>
                        <a:pt x="34" y="256"/>
                      </a:lnTo>
                      <a:lnTo>
                        <a:pt x="40" y="259"/>
                      </a:lnTo>
                      <a:lnTo>
                        <a:pt x="44" y="260"/>
                      </a:lnTo>
                      <a:lnTo>
                        <a:pt x="44" y="260"/>
                      </a:lnTo>
                      <a:lnTo>
                        <a:pt x="48" y="259"/>
                      </a:lnTo>
                      <a:lnTo>
                        <a:pt x="52" y="256"/>
                      </a:lnTo>
                      <a:lnTo>
                        <a:pt x="58" y="252"/>
                      </a:lnTo>
                      <a:lnTo>
                        <a:pt x="61" y="246"/>
                      </a:lnTo>
                      <a:lnTo>
                        <a:pt x="61" y="245"/>
                      </a:lnTo>
                      <a:lnTo>
                        <a:pt x="61" y="243"/>
                      </a:lnTo>
                      <a:lnTo>
                        <a:pt x="61" y="243"/>
                      </a:lnTo>
                      <a:lnTo>
                        <a:pt x="60" y="240"/>
                      </a:lnTo>
                      <a:lnTo>
                        <a:pt x="61" y="237"/>
                      </a:lnTo>
                      <a:lnTo>
                        <a:pt x="64" y="235"/>
                      </a:lnTo>
                      <a:lnTo>
                        <a:pt x="65" y="235"/>
                      </a:lnTo>
                      <a:lnTo>
                        <a:pt x="65" y="235"/>
                      </a:lnTo>
                      <a:lnTo>
                        <a:pt x="67" y="237"/>
                      </a:lnTo>
                      <a:lnTo>
                        <a:pt x="68" y="243"/>
                      </a:lnTo>
                      <a:lnTo>
                        <a:pt x="68" y="247"/>
                      </a:lnTo>
                      <a:lnTo>
                        <a:pt x="70" y="252"/>
                      </a:lnTo>
                      <a:lnTo>
                        <a:pt x="70" y="252"/>
                      </a:lnTo>
                      <a:lnTo>
                        <a:pt x="71" y="255"/>
                      </a:lnTo>
                      <a:lnTo>
                        <a:pt x="72" y="257"/>
                      </a:lnTo>
                      <a:lnTo>
                        <a:pt x="70" y="266"/>
                      </a:lnTo>
                      <a:lnTo>
                        <a:pt x="70" y="266"/>
                      </a:lnTo>
                      <a:lnTo>
                        <a:pt x="70" y="272"/>
                      </a:lnTo>
                      <a:lnTo>
                        <a:pt x="70" y="279"/>
                      </a:lnTo>
                      <a:lnTo>
                        <a:pt x="72" y="293"/>
                      </a:lnTo>
                      <a:lnTo>
                        <a:pt x="72" y="293"/>
                      </a:lnTo>
                      <a:lnTo>
                        <a:pt x="77" y="306"/>
                      </a:lnTo>
                      <a:lnTo>
                        <a:pt x="81" y="321"/>
                      </a:lnTo>
                      <a:lnTo>
                        <a:pt x="81" y="321"/>
                      </a:lnTo>
                      <a:lnTo>
                        <a:pt x="82" y="331"/>
                      </a:lnTo>
                      <a:lnTo>
                        <a:pt x="87" y="343"/>
                      </a:lnTo>
                      <a:lnTo>
                        <a:pt x="91" y="354"/>
                      </a:lnTo>
                      <a:lnTo>
                        <a:pt x="95" y="366"/>
                      </a:lnTo>
                      <a:lnTo>
                        <a:pt x="95" y="366"/>
                      </a:lnTo>
                      <a:lnTo>
                        <a:pt x="99" y="375"/>
                      </a:lnTo>
                      <a:lnTo>
                        <a:pt x="104" y="388"/>
                      </a:lnTo>
                      <a:lnTo>
                        <a:pt x="108" y="400"/>
                      </a:lnTo>
                      <a:lnTo>
                        <a:pt x="111" y="407"/>
                      </a:lnTo>
                      <a:lnTo>
                        <a:pt x="111" y="407"/>
                      </a:lnTo>
                      <a:lnTo>
                        <a:pt x="119" y="421"/>
                      </a:lnTo>
                      <a:lnTo>
                        <a:pt x="124" y="431"/>
                      </a:lnTo>
                      <a:lnTo>
                        <a:pt x="126" y="439"/>
                      </a:lnTo>
                      <a:lnTo>
                        <a:pt x="126" y="439"/>
                      </a:lnTo>
                      <a:lnTo>
                        <a:pt x="126" y="444"/>
                      </a:lnTo>
                      <a:lnTo>
                        <a:pt x="128" y="448"/>
                      </a:lnTo>
                      <a:lnTo>
                        <a:pt x="132" y="457"/>
                      </a:lnTo>
                      <a:lnTo>
                        <a:pt x="138" y="464"/>
                      </a:lnTo>
                      <a:lnTo>
                        <a:pt x="142" y="468"/>
                      </a:lnTo>
                      <a:lnTo>
                        <a:pt x="142" y="468"/>
                      </a:lnTo>
                      <a:lnTo>
                        <a:pt x="145" y="469"/>
                      </a:lnTo>
                      <a:lnTo>
                        <a:pt x="149" y="467"/>
                      </a:lnTo>
                      <a:lnTo>
                        <a:pt x="153" y="464"/>
                      </a:lnTo>
                      <a:lnTo>
                        <a:pt x="156" y="458"/>
                      </a:lnTo>
                      <a:lnTo>
                        <a:pt x="156" y="458"/>
                      </a:lnTo>
                      <a:lnTo>
                        <a:pt x="159" y="454"/>
                      </a:lnTo>
                      <a:lnTo>
                        <a:pt x="165" y="451"/>
                      </a:lnTo>
                      <a:lnTo>
                        <a:pt x="169" y="448"/>
                      </a:lnTo>
                      <a:lnTo>
                        <a:pt x="171" y="445"/>
                      </a:lnTo>
                      <a:lnTo>
                        <a:pt x="172" y="444"/>
                      </a:lnTo>
                      <a:lnTo>
                        <a:pt x="172" y="444"/>
                      </a:lnTo>
                      <a:lnTo>
                        <a:pt x="173" y="437"/>
                      </a:lnTo>
                      <a:lnTo>
                        <a:pt x="175" y="434"/>
                      </a:lnTo>
                      <a:lnTo>
                        <a:pt x="178" y="432"/>
                      </a:lnTo>
                      <a:lnTo>
                        <a:pt x="178" y="432"/>
                      </a:lnTo>
                      <a:lnTo>
                        <a:pt x="180" y="431"/>
                      </a:lnTo>
                      <a:lnTo>
                        <a:pt x="182" y="430"/>
                      </a:lnTo>
                      <a:lnTo>
                        <a:pt x="182" y="421"/>
                      </a:lnTo>
                      <a:lnTo>
                        <a:pt x="182" y="421"/>
                      </a:lnTo>
                      <a:lnTo>
                        <a:pt x="183" y="411"/>
                      </a:lnTo>
                      <a:lnTo>
                        <a:pt x="185" y="405"/>
                      </a:lnTo>
                      <a:lnTo>
                        <a:pt x="186" y="401"/>
                      </a:lnTo>
                      <a:lnTo>
                        <a:pt x="186" y="401"/>
                      </a:lnTo>
                      <a:lnTo>
                        <a:pt x="189" y="395"/>
                      </a:lnTo>
                      <a:lnTo>
                        <a:pt x="190" y="388"/>
                      </a:lnTo>
                      <a:lnTo>
                        <a:pt x="190" y="381"/>
                      </a:lnTo>
                      <a:lnTo>
                        <a:pt x="189" y="375"/>
                      </a:lnTo>
                      <a:lnTo>
                        <a:pt x="189" y="375"/>
                      </a:lnTo>
                      <a:lnTo>
                        <a:pt x="188" y="370"/>
                      </a:lnTo>
                      <a:lnTo>
                        <a:pt x="188" y="366"/>
                      </a:lnTo>
                      <a:lnTo>
                        <a:pt x="190" y="354"/>
                      </a:lnTo>
                      <a:lnTo>
                        <a:pt x="190" y="354"/>
                      </a:lnTo>
                      <a:lnTo>
                        <a:pt x="192" y="346"/>
                      </a:lnTo>
                      <a:lnTo>
                        <a:pt x="193" y="343"/>
                      </a:lnTo>
                      <a:lnTo>
                        <a:pt x="196" y="341"/>
                      </a:lnTo>
                      <a:lnTo>
                        <a:pt x="196" y="341"/>
                      </a:lnTo>
                      <a:lnTo>
                        <a:pt x="200" y="340"/>
                      </a:lnTo>
                      <a:lnTo>
                        <a:pt x="205" y="338"/>
                      </a:lnTo>
                      <a:lnTo>
                        <a:pt x="208" y="334"/>
                      </a:lnTo>
                      <a:lnTo>
                        <a:pt x="212" y="330"/>
                      </a:lnTo>
                      <a:lnTo>
                        <a:pt x="212" y="330"/>
                      </a:lnTo>
                      <a:lnTo>
                        <a:pt x="217" y="326"/>
                      </a:lnTo>
                      <a:lnTo>
                        <a:pt x="225" y="320"/>
                      </a:lnTo>
                      <a:lnTo>
                        <a:pt x="236" y="311"/>
                      </a:lnTo>
                      <a:lnTo>
                        <a:pt x="236" y="311"/>
                      </a:lnTo>
                      <a:lnTo>
                        <a:pt x="250" y="300"/>
                      </a:lnTo>
                      <a:lnTo>
                        <a:pt x="257" y="292"/>
                      </a:lnTo>
                      <a:lnTo>
                        <a:pt x="263" y="284"/>
                      </a:lnTo>
                      <a:lnTo>
                        <a:pt x="263" y="284"/>
                      </a:lnTo>
                      <a:lnTo>
                        <a:pt x="267" y="280"/>
                      </a:lnTo>
                      <a:lnTo>
                        <a:pt x="274" y="276"/>
                      </a:lnTo>
                      <a:lnTo>
                        <a:pt x="281" y="273"/>
                      </a:lnTo>
                      <a:lnTo>
                        <a:pt x="287" y="269"/>
                      </a:lnTo>
                      <a:lnTo>
                        <a:pt x="287" y="269"/>
                      </a:lnTo>
                      <a:lnTo>
                        <a:pt x="290" y="265"/>
                      </a:lnTo>
                      <a:lnTo>
                        <a:pt x="291" y="260"/>
                      </a:lnTo>
                      <a:lnTo>
                        <a:pt x="291" y="252"/>
                      </a:lnTo>
                      <a:lnTo>
                        <a:pt x="291" y="252"/>
                      </a:lnTo>
                      <a:lnTo>
                        <a:pt x="293" y="249"/>
                      </a:lnTo>
                      <a:lnTo>
                        <a:pt x="296" y="247"/>
                      </a:lnTo>
                      <a:lnTo>
                        <a:pt x="304" y="245"/>
                      </a:lnTo>
                      <a:lnTo>
                        <a:pt x="313" y="242"/>
                      </a:lnTo>
                      <a:lnTo>
                        <a:pt x="320" y="242"/>
                      </a:lnTo>
                      <a:lnTo>
                        <a:pt x="320" y="242"/>
                      </a:lnTo>
                      <a:lnTo>
                        <a:pt x="324" y="242"/>
                      </a:lnTo>
                      <a:lnTo>
                        <a:pt x="324" y="242"/>
                      </a:lnTo>
                      <a:lnTo>
                        <a:pt x="324" y="233"/>
                      </a:lnTo>
                      <a:lnTo>
                        <a:pt x="323" y="225"/>
                      </a:lnTo>
                      <a:lnTo>
                        <a:pt x="318" y="212"/>
                      </a:lnTo>
                      <a:lnTo>
                        <a:pt x="318" y="21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13" name="South Korea">
                  <a:extLst>
                    <a:ext uri="{FF2B5EF4-FFF2-40B4-BE49-F238E27FC236}">
                      <a16:creationId xmlns:a16="http://schemas.microsoft.com/office/drawing/2014/main" id="{515CD22C-11A0-FCA6-8861-8C0D28FE6252}"/>
                    </a:ext>
                  </a:extLst>
                </p:cNvPr>
                <p:cNvSpPr>
                  <a:spLocks/>
                </p:cNvSpPr>
                <p:nvPr/>
              </p:nvSpPr>
              <p:spPr bwMode="auto">
                <a:xfrm>
                  <a:off x="11165829" y="2465622"/>
                  <a:ext cx="84571" cy="113786"/>
                </a:xfrm>
                <a:custGeom>
                  <a:avLst/>
                  <a:gdLst/>
                  <a:ahLst/>
                  <a:cxnLst>
                    <a:cxn ang="0">
                      <a:pos x="11" y="6"/>
                    </a:cxn>
                    <a:cxn ang="0">
                      <a:pos x="11" y="6"/>
                    </a:cxn>
                    <a:cxn ang="0">
                      <a:pos x="1" y="13"/>
                    </a:cxn>
                    <a:cxn ang="0">
                      <a:pos x="1" y="13"/>
                    </a:cxn>
                    <a:cxn ang="0">
                      <a:pos x="4" y="18"/>
                    </a:cxn>
                    <a:cxn ang="0">
                      <a:pos x="4" y="21"/>
                    </a:cxn>
                    <a:cxn ang="0">
                      <a:pos x="7" y="21"/>
                    </a:cxn>
                    <a:cxn ang="0">
                      <a:pos x="7" y="21"/>
                    </a:cxn>
                    <a:cxn ang="0">
                      <a:pos x="9" y="23"/>
                    </a:cxn>
                    <a:cxn ang="0">
                      <a:pos x="9" y="25"/>
                    </a:cxn>
                    <a:cxn ang="0">
                      <a:pos x="8" y="28"/>
                    </a:cxn>
                    <a:cxn ang="0">
                      <a:pos x="5" y="28"/>
                    </a:cxn>
                    <a:cxn ang="0">
                      <a:pos x="5" y="28"/>
                    </a:cxn>
                    <a:cxn ang="0">
                      <a:pos x="4" y="28"/>
                    </a:cxn>
                    <a:cxn ang="0">
                      <a:pos x="2" y="30"/>
                    </a:cxn>
                    <a:cxn ang="0">
                      <a:pos x="1" y="33"/>
                    </a:cxn>
                    <a:cxn ang="0">
                      <a:pos x="2" y="38"/>
                    </a:cxn>
                    <a:cxn ang="0">
                      <a:pos x="5" y="44"/>
                    </a:cxn>
                    <a:cxn ang="0">
                      <a:pos x="5" y="44"/>
                    </a:cxn>
                    <a:cxn ang="0">
                      <a:pos x="5" y="47"/>
                    </a:cxn>
                    <a:cxn ang="0">
                      <a:pos x="5" y="50"/>
                    </a:cxn>
                    <a:cxn ang="0">
                      <a:pos x="2" y="54"/>
                    </a:cxn>
                    <a:cxn ang="0">
                      <a:pos x="0" y="60"/>
                    </a:cxn>
                    <a:cxn ang="0">
                      <a:pos x="0" y="61"/>
                    </a:cxn>
                    <a:cxn ang="0">
                      <a:pos x="0" y="62"/>
                    </a:cxn>
                    <a:cxn ang="0">
                      <a:pos x="0" y="62"/>
                    </a:cxn>
                    <a:cxn ang="0">
                      <a:pos x="1" y="65"/>
                    </a:cxn>
                    <a:cxn ang="0">
                      <a:pos x="1" y="68"/>
                    </a:cxn>
                    <a:cxn ang="0">
                      <a:pos x="1" y="71"/>
                    </a:cxn>
                    <a:cxn ang="0">
                      <a:pos x="2" y="74"/>
                    </a:cxn>
                    <a:cxn ang="0">
                      <a:pos x="2" y="74"/>
                    </a:cxn>
                    <a:cxn ang="0">
                      <a:pos x="7" y="74"/>
                    </a:cxn>
                    <a:cxn ang="0">
                      <a:pos x="15" y="72"/>
                    </a:cxn>
                    <a:cxn ang="0">
                      <a:pos x="24" y="70"/>
                    </a:cxn>
                    <a:cxn ang="0">
                      <a:pos x="29" y="67"/>
                    </a:cxn>
                    <a:cxn ang="0">
                      <a:pos x="32" y="64"/>
                    </a:cxn>
                    <a:cxn ang="0">
                      <a:pos x="32" y="64"/>
                    </a:cxn>
                    <a:cxn ang="0">
                      <a:pos x="38" y="58"/>
                    </a:cxn>
                    <a:cxn ang="0">
                      <a:pos x="42" y="57"/>
                    </a:cxn>
                    <a:cxn ang="0">
                      <a:pos x="45" y="57"/>
                    </a:cxn>
                    <a:cxn ang="0">
                      <a:pos x="48" y="57"/>
                    </a:cxn>
                    <a:cxn ang="0">
                      <a:pos x="48" y="57"/>
                    </a:cxn>
                    <a:cxn ang="0">
                      <a:pos x="51" y="57"/>
                    </a:cxn>
                    <a:cxn ang="0">
                      <a:pos x="54" y="55"/>
                    </a:cxn>
                    <a:cxn ang="0">
                      <a:pos x="55" y="52"/>
                    </a:cxn>
                    <a:cxn ang="0">
                      <a:pos x="55" y="50"/>
                    </a:cxn>
                    <a:cxn ang="0">
                      <a:pos x="55" y="50"/>
                    </a:cxn>
                    <a:cxn ang="0">
                      <a:pos x="54" y="47"/>
                    </a:cxn>
                    <a:cxn ang="0">
                      <a:pos x="52" y="41"/>
                    </a:cxn>
                    <a:cxn ang="0">
                      <a:pos x="51" y="34"/>
                    </a:cxn>
                    <a:cxn ang="0">
                      <a:pos x="51" y="27"/>
                    </a:cxn>
                    <a:cxn ang="0">
                      <a:pos x="51" y="27"/>
                    </a:cxn>
                    <a:cxn ang="0">
                      <a:pos x="49" y="21"/>
                    </a:cxn>
                    <a:cxn ang="0">
                      <a:pos x="45" y="14"/>
                    </a:cxn>
                    <a:cxn ang="0">
                      <a:pos x="34" y="0"/>
                    </a:cxn>
                    <a:cxn ang="0">
                      <a:pos x="34" y="0"/>
                    </a:cxn>
                    <a:cxn ang="0">
                      <a:pos x="29" y="3"/>
                    </a:cxn>
                    <a:cxn ang="0">
                      <a:pos x="25" y="3"/>
                    </a:cxn>
                    <a:cxn ang="0">
                      <a:pos x="25" y="3"/>
                    </a:cxn>
                    <a:cxn ang="0">
                      <a:pos x="17" y="4"/>
                    </a:cxn>
                    <a:cxn ang="0">
                      <a:pos x="14" y="4"/>
                    </a:cxn>
                    <a:cxn ang="0">
                      <a:pos x="11" y="6"/>
                    </a:cxn>
                    <a:cxn ang="0">
                      <a:pos x="11" y="6"/>
                    </a:cxn>
                  </a:cxnLst>
                  <a:rect l="0" t="0" r="r" b="b"/>
                  <a:pathLst>
                    <a:path w="55" h="74">
                      <a:moveTo>
                        <a:pt x="11" y="6"/>
                      </a:moveTo>
                      <a:lnTo>
                        <a:pt x="11" y="6"/>
                      </a:lnTo>
                      <a:lnTo>
                        <a:pt x="1" y="13"/>
                      </a:lnTo>
                      <a:lnTo>
                        <a:pt x="1" y="13"/>
                      </a:lnTo>
                      <a:lnTo>
                        <a:pt x="4" y="18"/>
                      </a:lnTo>
                      <a:lnTo>
                        <a:pt x="4" y="21"/>
                      </a:lnTo>
                      <a:lnTo>
                        <a:pt x="7" y="21"/>
                      </a:lnTo>
                      <a:lnTo>
                        <a:pt x="7" y="21"/>
                      </a:lnTo>
                      <a:lnTo>
                        <a:pt x="9" y="23"/>
                      </a:lnTo>
                      <a:lnTo>
                        <a:pt x="9" y="25"/>
                      </a:lnTo>
                      <a:lnTo>
                        <a:pt x="8" y="28"/>
                      </a:lnTo>
                      <a:lnTo>
                        <a:pt x="5" y="28"/>
                      </a:lnTo>
                      <a:lnTo>
                        <a:pt x="5" y="28"/>
                      </a:lnTo>
                      <a:lnTo>
                        <a:pt x="4" y="28"/>
                      </a:lnTo>
                      <a:lnTo>
                        <a:pt x="2" y="30"/>
                      </a:lnTo>
                      <a:lnTo>
                        <a:pt x="1" y="33"/>
                      </a:lnTo>
                      <a:lnTo>
                        <a:pt x="2" y="38"/>
                      </a:lnTo>
                      <a:lnTo>
                        <a:pt x="5" y="44"/>
                      </a:lnTo>
                      <a:lnTo>
                        <a:pt x="5" y="44"/>
                      </a:lnTo>
                      <a:lnTo>
                        <a:pt x="5" y="47"/>
                      </a:lnTo>
                      <a:lnTo>
                        <a:pt x="5" y="50"/>
                      </a:lnTo>
                      <a:lnTo>
                        <a:pt x="2" y="54"/>
                      </a:lnTo>
                      <a:lnTo>
                        <a:pt x="0" y="60"/>
                      </a:lnTo>
                      <a:lnTo>
                        <a:pt x="0" y="61"/>
                      </a:lnTo>
                      <a:lnTo>
                        <a:pt x="0" y="62"/>
                      </a:lnTo>
                      <a:lnTo>
                        <a:pt x="0" y="62"/>
                      </a:lnTo>
                      <a:lnTo>
                        <a:pt x="1" y="65"/>
                      </a:lnTo>
                      <a:lnTo>
                        <a:pt x="1" y="68"/>
                      </a:lnTo>
                      <a:lnTo>
                        <a:pt x="1" y="71"/>
                      </a:lnTo>
                      <a:lnTo>
                        <a:pt x="2" y="74"/>
                      </a:lnTo>
                      <a:lnTo>
                        <a:pt x="2" y="74"/>
                      </a:lnTo>
                      <a:lnTo>
                        <a:pt x="7" y="74"/>
                      </a:lnTo>
                      <a:lnTo>
                        <a:pt x="15" y="72"/>
                      </a:lnTo>
                      <a:lnTo>
                        <a:pt x="24" y="70"/>
                      </a:lnTo>
                      <a:lnTo>
                        <a:pt x="29" y="67"/>
                      </a:lnTo>
                      <a:lnTo>
                        <a:pt x="32" y="64"/>
                      </a:lnTo>
                      <a:lnTo>
                        <a:pt x="32" y="64"/>
                      </a:lnTo>
                      <a:lnTo>
                        <a:pt x="38" y="58"/>
                      </a:lnTo>
                      <a:lnTo>
                        <a:pt x="42" y="57"/>
                      </a:lnTo>
                      <a:lnTo>
                        <a:pt x="45" y="57"/>
                      </a:lnTo>
                      <a:lnTo>
                        <a:pt x="48" y="57"/>
                      </a:lnTo>
                      <a:lnTo>
                        <a:pt x="48" y="57"/>
                      </a:lnTo>
                      <a:lnTo>
                        <a:pt x="51" y="57"/>
                      </a:lnTo>
                      <a:lnTo>
                        <a:pt x="54" y="55"/>
                      </a:lnTo>
                      <a:lnTo>
                        <a:pt x="55" y="52"/>
                      </a:lnTo>
                      <a:lnTo>
                        <a:pt x="55" y="50"/>
                      </a:lnTo>
                      <a:lnTo>
                        <a:pt x="55" y="50"/>
                      </a:lnTo>
                      <a:lnTo>
                        <a:pt x="54" y="47"/>
                      </a:lnTo>
                      <a:lnTo>
                        <a:pt x="52" y="41"/>
                      </a:lnTo>
                      <a:lnTo>
                        <a:pt x="51" y="34"/>
                      </a:lnTo>
                      <a:lnTo>
                        <a:pt x="51" y="27"/>
                      </a:lnTo>
                      <a:lnTo>
                        <a:pt x="51" y="27"/>
                      </a:lnTo>
                      <a:lnTo>
                        <a:pt x="49" y="21"/>
                      </a:lnTo>
                      <a:lnTo>
                        <a:pt x="45" y="14"/>
                      </a:lnTo>
                      <a:lnTo>
                        <a:pt x="34" y="0"/>
                      </a:lnTo>
                      <a:lnTo>
                        <a:pt x="34" y="0"/>
                      </a:lnTo>
                      <a:lnTo>
                        <a:pt x="29" y="3"/>
                      </a:lnTo>
                      <a:lnTo>
                        <a:pt x="25" y="3"/>
                      </a:lnTo>
                      <a:lnTo>
                        <a:pt x="25" y="3"/>
                      </a:lnTo>
                      <a:lnTo>
                        <a:pt x="17" y="4"/>
                      </a:lnTo>
                      <a:lnTo>
                        <a:pt x="14" y="4"/>
                      </a:lnTo>
                      <a:lnTo>
                        <a:pt x="11" y="6"/>
                      </a:lnTo>
                      <a:lnTo>
                        <a:pt x="11" y="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14" name="Japan">
                  <a:extLst>
                    <a:ext uri="{FF2B5EF4-FFF2-40B4-BE49-F238E27FC236}">
                      <a16:creationId xmlns:a16="http://schemas.microsoft.com/office/drawing/2014/main" id="{76EA1BF5-7126-E7EB-A553-79B0240468BF}"/>
                    </a:ext>
                  </a:extLst>
                </p:cNvPr>
                <p:cNvSpPr>
                  <a:spLocks noEditPoints="1"/>
                </p:cNvSpPr>
                <p:nvPr/>
              </p:nvSpPr>
              <p:spPr bwMode="auto">
                <a:xfrm>
                  <a:off x="11248862" y="2258041"/>
                  <a:ext cx="416702" cy="415164"/>
                </a:xfrm>
                <a:custGeom>
                  <a:avLst/>
                  <a:gdLst/>
                  <a:ahLst/>
                  <a:cxnLst>
                    <a:cxn ang="0">
                      <a:pos x="246" y="28"/>
                    </a:cxn>
                    <a:cxn ang="0">
                      <a:pos x="213" y="11"/>
                    </a:cxn>
                    <a:cxn ang="0">
                      <a:pos x="196" y="1"/>
                    </a:cxn>
                    <a:cxn ang="0">
                      <a:pos x="197" y="13"/>
                    </a:cxn>
                    <a:cxn ang="0">
                      <a:pos x="192" y="34"/>
                    </a:cxn>
                    <a:cxn ang="0">
                      <a:pos x="186" y="44"/>
                    </a:cxn>
                    <a:cxn ang="0">
                      <a:pos x="170" y="55"/>
                    </a:cxn>
                    <a:cxn ang="0">
                      <a:pos x="167" y="64"/>
                    </a:cxn>
                    <a:cxn ang="0">
                      <a:pos x="169" y="78"/>
                    </a:cxn>
                    <a:cxn ang="0">
                      <a:pos x="185" y="71"/>
                    </a:cxn>
                    <a:cxn ang="0">
                      <a:pos x="175" y="61"/>
                    </a:cxn>
                    <a:cxn ang="0">
                      <a:pos x="183" y="58"/>
                    </a:cxn>
                    <a:cxn ang="0">
                      <a:pos x="212" y="64"/>
                    </a:cxn>
                    <a:cxn ang="0">
                      <a:pos x="223" y="59"/>
                    </a:cxn>
                    <a:cxn ang="0">
                      <a:pos x="246" y="49"/>
                    </a:cxn>
                    <a:cxn ang="0">
                      <a:pos x="254" y="40"/>
                    </a:cxn>
                    <a:cxn ang="0">
                      <a:pos x="271" y="21"/>
                    </a:cxn>
                    <a:cxn ang="0">
                      <a:pos x="257" y="25"/>
                    </a:cxn>
                    <a:cxn ang="0">
                      <a:pos x="165" y="108"/>
                    </a:cxn>
                    <a:cxn ang="0">
                      <a:pos x="165" y="121"/>
                    </a:cxn>
                    <a:cxn ang="0">
                      <a:pos x="157" y="139"/>
                    </a:cxn>
                    <a:cxn ang="0">
                      <a:pos x="143" y="155"/>
                    </a:cxn>
                    <a:cxn ang="0">
                      <a:pos x="125" y="162"/>
                    </a:cxn>
                    <a:cxn ang="0">
                      <a:pos x="118" y="156"/>
                    </a:cxn>
                    <a:cxn ang="0">
                      <a:pos x="111" y="175"/>
                    </a:cxn>
                    <a:cxn ang="0">
                      <a:pos x="102" y="186"/>
                    </a:cxn>
                    <a:cxn ang="0">
                      <a:pos x="92" y="187"/>
                    </a:cxn>
                    <a:cxn ang="0">
                      <a:pos x="68" y="190"/>
                    </a:cxn>
                    <a:cxn ang="0">
                      <a:pos x="49" y="192"/>
                    </a:cxn>
                    <a:cxn ang="0">
                      <a:pos x="19" y="212"/>
                    </a:cxn>
                    <a:cxn ang="0">
                      <a:pos x="29" y="217"/>
                    </a:cxn>
                    <a:cxn ang="0">
                      <a:pos x="58" y="209"/>
                    </a:cxn>
                    <a:cxn ang="0">
                      <a:pos x="91" y="207"/>
                    </a:cxn>
                    <a:cxn ang="0">
                      <a:pos x="91" y="223"/>
                    </a:cxn>
                    <a:cxn ang="0">
                      <a:pos x="115" y="210"/>
                    </a:cxn>
                    <a:cxn ang="0">
                      <a:pos x="118" y="205"/>
                    </a:cxn>
                    <a:cxn ang="0">
                      <a:pos x="139" y="203"/>
                    </a:cxn>
                    <a:cxn ang="0">
                      <a:pos x="150" y="205"/>
                    </a:cxn>
                    <a:cxn ang="0">
                      <a:pos x="160" y="195"/>
                    </a:cxn>
                    <a:cxn ang="0">
                      <a:pos x="175" y="193"/>
                    </a:cxn>
                    <a:cxn ang="0">
                      <a:pos x="179" y="170"/>
                    </a:cxn>
                    <a:cxn ang="0">
                      <a:pos x="183" y="145"/>
                    </a:cxn>
                    <a:cxn ang="0">
                      <a:pos x="199" y="125"/>
                    </a:cxn>
                    <a:cxn ang="0">
                      <a:pos x="189" y="82"/>
                    </a:cxn>
                    <a:cxn ang="0">
                      <a:pos x="65" y="215"/>
                    </a:cxn>
                    <a:cxn ang="0">
                      <a:pos x="45" y="222"/>
                    </a:cxn>
                    <a:cxn ang="0">
                      <a:pos x="51" y="240"/>
                    </a:cxn>
                    <a:cxn ang="0">
                      <a:pos x="62" y="230"/>
                    </a:cxn>
                    <a:cxn ang="0">
                      <a:pos x="78" y="226"/>
                    </a:cxn>
                    <a:cxn ang="0">
                      <a:pos x="74" y="210"/>
                    </a:cxn>
                    <a:cxn ang="0">
                      <a:pos x="32" y="233"/>
                    </a:cxn>
                    <a:cxn ang="0">
                      <a:pos x="22" y="224"/>
                    </a:cxn>
                    <a:cxn ang="0">
                      <a:pos x="7" y="227"/>
                    </a:cxn>
                    <a:cxn ang="0">
                      <a:pos x="5" y="240"/>
                    </a:cxn>
                    <a:cxn ang="0">
                      <a:pos x="12" y="237"/>
                    </a:cxn>
                    <a:cxn ang="0">
                      <a:pos x="14" y="269"/>
                    </a:cxn>
                    <a:cxn ang="0">
                      <a:pos x="27" y="260"/>
                    </a:cxn>
                    <a:cxn ang="0">
                      <a:pos x="37" y="236"/>
                    </a:cxn>
                  </a:cxnLst>
                  <a:rect l="0" t="0" r="r" b="b"/>
                  <a:pathLst>
                    <a:path w="271" h="270">
                      <a:moveTo>
                        <a:pt x="257" y="25"/>
                      </a:moveTo>
                      <a:lnTo>
                        <a:pt x="257" y="25"/>
                      </a:lnTo>
                      <a:lnTo>
                        <a:pt x="256" y="24"/>
                      </a:lnTo>
                      <a:lnTo>
                        <a:pt x="254" y="24"/>
                      </a:lnTo>
                      <a:lnTo>
                        <a:pt x="250" y="25"/>
                      </a:lnTo>
                      <a:lnTo>
                        <a:pt x="246" y="28"/>
                      </a:lnTo>
                      <a:lnTo>
                        <a:pt x="241" y="30"/>
                      </a:lnTo>
                      <a:lnTo>
                        <a:pt x="241" y="30"/>
                      </a:lnTo>
                      <a:lnTo>
                        <a:pt x="237" y="30"/>
                      </a:lnTo>
                      <a:lnTo>
                        <a:pt x="233" y="27"/>
                      </a:lnTo>
                      <a:lnTo>
                        <a:pt x="223" y="21"/>
                      </a:lnTo>
                      <a:lnTo>
                        <a:pt x="213" y="11"/>
                      </a:lnTo>
                      <a:lnTo>
                        <a:pt x="206" y="4"/>
                      </a:lnTo>
                      <a:lnTo>
                        <a:pt x="206" y="4"/>
                      </a:lnTo>
                      <a:lnTo>
                        <a:pt x="203" y="1"/>
                      </a:lnTo>
                      <a:lnTo>
                        <a:pt x="202" y="0"/>
                      </a:lnTo>
                      <a:lnTo>
                        <a:pt x="199" y="0"/>
                      </a:lnTo>
                      <a:lnTo>
                        <a:pt x="196" y="1"/>
                      </a:lnTo>
                      <a:lnTo>
                        <a:pt x="194" y="3"/>
                      </a:lnTo>
                      <a:lnTo>
                        <a:pt x="194" y="4"/>
                      </a:lnTo>
                      <a:lnTo>
                        <a:pt x="194" y="7"/>
                      </a:lnTo>
                      <a:lnTo>
                        <a:pt x="196" y="8"/>
                      </a:lnTo>
                      <a:lnTo>
                        <a:pt x="196" y="8"/>
                      </a:lnTo>
                      <a:lnTo>
                        <a:pt x="197" y="13"/>
                      </a:lnTo>
                      <a:lnTo>
                        <a:pt x="196" y="15"/>
                      </a:lnTo>
                      <a:lnTo>
                        <a:pt x="194" y="20"/>
                      </a:lnTo>
                      <a:lnTo>
                        <a:pt x="194" y="25"/>
                      </a:lnTo>
                      <a:lnTo>
                        <a:pt x="194" y="25"/>
                      </a:lnTo>
                      <a:lnTo>
                        <a:pt x="193" y="30"/>
                      </a:lnTo>
                      <a:lnTo>
                        <a:pt x="192" y="34"/>
                      </a:lnTo>
                      <a:lnTo>
                        <a:pt x="190" y="37"/>
                      </a:lnTo>
                      <a:lnTo>
                        <a:pt x="190" y="40"/>
                      </a:lnTo>
                      <a:lnTo>
                        <a:pt x="190" y="40"/>
                      </a:lnTo>
                      <a:lnTo>
                        <a:pt x="189" y="41"/>
                      </a:lnTo>
                      <a:lnTo>
                        <a:pt x="189" y="42"/>
                      </a:lnTo>
                      <a:lnTo>
                        <a:pt x="186" y="44"/>
                      </a:lnTo>
                      <a:lnTo>
                        <a:pt x="176" y="45"/>
                      </a:lnTo>
                      <a:lnTo>
                        <a:pt x="176" y="45"/>
                      </a:lnTo>
                      <a:lnTo>
                        <a:pt x="173" y="47"/>
                      </a:lnTo>
                      <a:lnTo>
                        <a:pt x="173" y="49"/>
                      </a:lnTo>
                      <a:lnTo>
                        <a:pt x="173" y="52"/>
                      </a:lnTo>
                      <a:lnTo>
                        <a:pt x="170" y="55"/>
                      </a:lnTo>
                      <a:lnTo>
                        <a:pt x="170" y="55"/>
                      </a:lnTo>
                      <a:lnTo>
                        <a:pt x="166" y="57"/>
                      </a:lnTo>
                      <a:lnTo>
                        <a:pt x="165" y="59"/>
                      </a:lnTo>
                      <a:lnTo>
                        <a:pt x="166" y="62"/>
                      </a:lnTo>
                      <a:lnTo>
                        <a:pt x="167" y="64"/>
                      </a:lnTo>
                      <a:lnTo>
                        <a:pt x="167" y="64"/>
                      </a:lnTo>
                      <a:lnTo>
                        <a:pt x="169" y="67"/>
                      </a:lnTo>
                      <a:lnTo>
                        <a:pt x="169" y="69"/>
                      </a:lnTo>
                      <a:lnTo>
                        <a:pt x="167" y="77"/>
                      </a:lnTo>
                      <a:lnTo>
                        <a:pt x="167" y="77"/>
                      </a:lnTo>
                      <a:lnTo>
                        <a:pt x="167" y="78"/>
                      </a:lnTo>
                      <a:lnTo>
                        <a:pt x="169" y="78"/>
                      </a:lnTo>
                      <a:lnTo>
                        <a:pt x="176" y="74"/>
                      </a:lnTo>
                      <a:lnTo>
                        <a:pt x="176" y="74"/>
                      </a:lnTo>
                      <a:lnTo>
                        <a:pt x="177" y="72"/>
                      </a:lnTo>
                      <a:lnTo>
                        <a:pt x="180" y="72"/>
                      </a:lnTo>
                      <a:lnTo>
                        <a:pt x="183" y="72"/>
                      </a:lnTo>
                      <a:lnTo>
                        <a:pt x="185" y="71"/>
                      </a:lnTo>
                      <a:lnTo>
                        <a:pt x="185" y="71"/>
                      </a:lnTo>
                      <a:lnTo>
                        <a:pt x="183" y="69"/>
                      </a:lnTo>
                      <a:lnTo>
                        <a:pt x="183" y="68"/>
                      </a:lnTo>
                      <a:lnTo>
                        <a:pt x="179" y="65"/>
                      </a:lnTo>
                      <a:lnTo>
                        <a:pt x="176" y="62"/>
                      </a:lnTo>
                      <a:lnTo>
                        <a:pt x="175" y="61"/>
                      </a:lnTo>
                      <a:lnTo>
                        <a:pt x="175" y="59"/>
                      </a:lnTo>
                      <a:lnTo>
                        <a:pt x="175" y="59"/>
                      </a:lnTo>
                      <a:lnTo>
                        <a:pt x="175" y="58"/>
                      </a:lnTo>
                      <a:lnTo>
                        <a:pt x="176" y="58"/>
                      </a:lnTo>
                      <a:lnTo>
                        <a:pt x="179" y="58"/>
                      </a:lnTo>
                      <a:lnTo>
                        <a:pt x="183" y="58"/>
                      </a:lnTo>
                      <a:lnTo>
                        <a:pt x="187" y="58"/>
                      </a:lnTo>
                      <a:lnTo>
                        <a:pt x="187" y="58"/>
                      </a:lnTo>
                      <a:lnTo>
                        <a:pt x="193" y="57"/>
                      </a:lnTo>
                      <a:lnTo>
                        <a:pt x="199" y="58"/>
                      </a:lnTo>
                      <a:lnTo>
                        <a:pt x="206" y="59"/>
                      </a:lnTo>
                      <a:lnTo>
                        <a:pt x="212" y="64"/>
                      </a:lnTo>
                      <a:lnTo>
                        <a:pt x="212" y="64"/>
                      </a:lnTo>
                      <a:lnTo>
                        <a:pt x="216" y="67"/>
                      </a:lnTo>
                      <a:lnTo>
                        <a:pt x="219" y="67"/>
                      </a:lnTo>
                      <a:lnTo>
                        <a:pt x="222" y="65"/>
                      </a:lnTo>
                      <a:lnTo>
                        <a:pt x="223" y="59"/>
                      </a:lnTo>
                      <a:lnTo>
                        <a:pt x="223" y="59"/>
                      </a:lnTo>
                      <a:lnTo>
                        <a:pt x="223" y="57"/>
                      </a:lnTo>
                      <a:lnTo>
                        <a:pt x="224" y="55"/>
                      </a:lnTo>
                      <a:lnTo>
                        <a:pt x="230" y="51"/>
                      </a:lnTo>
                      <a:lnTo>
                        <a:pt x="237" y="49"/>
                      </a:lnTo>
                      <a:lnTo>
                        <a:pt x="246" y="49"/>
                      </a:lnTo>
                      <a:lnTo>
                        <a:pt x="246" y="49"/>
                      </a:lnTo>
                      <a:lnTo>
                        <a:pt x="251" y="48"/>
                      </a:lnTo>
                      <a:lnTo>
                        <a:pt x="256" y="47"/>
                      </a:lnTo>
                      <a:lnTo>
                        <a:pt x="256" y="44"/>
                      </a:lnTo>
                      <a:lnTo>
                        <a:pt x="254" y="41"/>
                      </a:lnTo>
                      <a:lnTo>
                        <a:pt x="254" y="41"/>
                      </a:lnTo>
                      <a:lnTo>
                        <a:pt x="254" y="40"/>
                      </a:lnTo>
                      <a:lnTo>
                        <a:pt x="256" y="38"/>
                      </a:lnTo>
                      <a:lnTo>
                        <a:pt x="261" y="32"/>
                      </a:lnTo>
                      <a:lnTo>
                        <a:pt x="268" y="25"/>
                      </a:lnTo>
                      <a:lnTo>
                        <a:pt x="271" y="24"/>
                      </a:lnTo>
                      <a:lnTo>
                        <a:pt x="271" y="21"/>
                      </a:lnTo>
                      <a:lnTo>
                        <a:pt x="271" y="21"/>
                      </a:lnTo>
                      <a:lnTo>
                        <a:pt x="271" y="21"/>
                      </a:lnTo>
                      <a:lnTo>
                        <a:pt x="270" y="21"/>
                      </a:lnTo>
                      <a:lnTo>
                        <a:pt x="266" y="24"/>
                      </a:lnTo>
                      <a:lnTo>
                        <a:pt x="260" y="27"/>
                      </a:lnTo>
                      <a:lnTo>
                        <a:pt x="258" y="27"/>
                      </a:lnTo>
                      <a:lnTo>
                        <a:pt x="257" y="25"/>
                      </a:lnTo>
                      <a:lnTo>
                        <a:pt x="257" y="25"/>
                      </a:lnTo>
                      <a:close/>
                      <a:moveTo>
                        <a:pt x="170" y="91"/>
                      </a:moveTo>
                      <a:lnTo>
                        <a:pt x="170" y="91"/>
                      </a:lnTo>
                      <a:lnTo>
                        <a:pt x="166" y="95"/>
                      </a:lnTo>
                      <a:lnTo>
                        <a:pt x="165" y="101"/>
                      </a:lnTo>
                      <a:lnTo>
                        <a:pt x="165" y="108"/>
                      </a:lnTo>
                      <a:lnTo>
                        <a:pt x="165" y="109"/>
                      </a:lnTo>
                      <a:lnTo>
                        <a:pt x="167" y="112"/>
                      </a:lnTo>
                      <a:lnTo>
                        <a:pt x="167" y="112"/>
                      </a:lnTo>
                      <a:lnTo>
                        <a:pt x="167" y="114"/>
                      </a:lnTo>
                      <a:lnTo>
                        <a:pt x="167" y="116"/>
                      </a:lnTo>
                      <a:lnTo>
                        <a:pt x="165" y="121"/>
                      </a:lnTo>
                      <a:lnTo>
                        <a:pt x="160" y="126"/>
                      </a:lnTo>
                      <a:lnTo>
                        <a:pt x="159" y="131"/>
                      </a:lnTo>
                      <a:lnTo>
                        <a:pt x="159" y="133"/>
                      </a:lnTo>
                      <a:lnTo>
                        <a:pt x="159" y="133"/>
                      </a:lnTo>
                      <a:lnTo>
                        <a:pt x="159" y="136"/>
                      </a:lnTo>
                      <a:lnTo>
                        <a:pt x="157" y="139"/>
                      </a:lnTo>
                      <a:lnTo>
                        <a:pt x="155" y="142"/>
                      </a:lnTo>
                      <a:lnTo>
                        <a:pt x="150" y="145"/>
                      </a:lnTo>
                      <a:lnTo>
                        <a:pt x="149" y="149"/>
                      </a:lnTo>
                      <a:lnTo>
                        <a:pt x="149" y="149"/>
                      </a:lnTo>
                      <a:lnTo>
                        <a:pt x="148" y="153"/>
                      </a:lnTo>
                      <a:lnTo>
                        <a:pt x="143" y="155"/>
                      </a:lnTo>
                      <a:lnTo>
                        <a:pt x="139" y="156"/>
                      </a:lnTo>
                      <a:lnTo>
                        <a:pt x="135" y="160"/>
                      </a:lnTo>
                      <a:lnTo>
                        <a:pt x="135" y="160"/>
                      </a:lnTo>
                      <a:lnTo>
                        <a:pt x="132" y="162"/>
                      </a:lnTo>
                      <a:lnTo>
                        <a:pt x="129" y="163"/>
                      </a:lnTo>
                      <a:lnTo>
                        <a:pt x="125" y="162"/>
                      </a:lnTo>
                      <a:lnTo>
                        <a:pt x="123" y="159"/>
                      </a:lnTo>
                      <a:lnTo>
                        <a:pt x="123" y="155"/>
                      </a:lnTo>
                      <a:lnTo>
                        <a:pt x="123" y="155"/>
                      </a:lnTo>
                      <a:lnTo>
                        <a:pt x="123" y="153"/>
                      </a:lnTo>
                      <a:lnTo>
                        <a:pt x="122" y="153"/>
                      </a:lnTo>
                      <a:lnTo>
                        <a:pt x="118" y="156"/>
                      </a:lnTo>
                      <a:lnTo>
                        <a:pt x="113" y="160"/>
                      </a:lnTo>
                      <a:lnTo>
                        <a:pt x="112" y="165"/>
                      </a:lnTo>
                      <a:lnTo>
                        <a:pt x="112" y="168"/>
                      </a:lnTo>
                      <a:lnTo>
                        <a:pt x="112" y="168"/>
                      </a:lnTo>
                      <a:lnTo>
                        <a:pt x="112" y="172"/>
                      </a:lnTo>
                      <a:lnTo>
                        <a:pt x="111" y="175"/>
                      </a:lnTo>
                      <a:lnTo>
                        <a:pt x="106" y="178"/>
                      </a:lnTo>
                      <a:lnTo>
                        <a:pt x="102" y="180"/>
                      </a:lnTo>
                      <a:lnTo>
                        <a:pt x="101" y="182"/>
                      </a:lnTo>
                      <a:lnTo>
                        <a:pt x="102" y="185"/>
                      </a:lnTo>
                      <a:lnTo>
                        <a:pt x="102" y="185"/>
                      </a:lnTo>
                      <a:lnTo>
                        <a:pt x="102" y="186"/>
                      </a:lnTo>
                      <a:lnTo>
                        <a:pt x="102" y="187"/>
                      </a:lnTo>
                      <a:lnTo>
                        <a:pt x="98" y="189"/>
                      </a:lnTo>
                      <a:lnTo>
                        <a:pt x="93" y="189"/>
                      </a:lnTo>
                      <a:lnTo>
                        <a:pt x="92" y="189"/>
                      </a:lnTo>
                      <a:lnTo>
                        <a:pt x="92" y="187"/>
                      </a:lnTo>
                      <a:lnTo>
                        <a:pt x="92" y="187"/>
                      </a:lnTo>
                      <a:lnTo>
                        <a:pt x="92" y="186"/>
                      </a:lnTo>
                      <a:lnTo>
                        <a:pt x="91" y="185"/>
                      </a:lnTo>
                      <a:lnTo>
                        <a:pt x="86" y="185"/>
                      </a:lnTo>
                      <a:lnTo>
                        <a:pt x="72" y="190"/>
                      </a:lnTo>
                      <a:lnTo>
                        <a:pt x="72" y="190"/>
                      </a:lnTo>
                      <a:lnTo>
                        <a:pt x="68" y="190"/>
                      </a:lnTo>
                      <a:lnTo>
                        <a:pt x="65" y="190"/>
                      </a:lnTo>
                      <a:lnTo>
                        <a:pt x="59" y="190"/>
                      </a:lnTo>
                      <a:lnTo>
                        <a:pt x="54" y="189"/>
                      </a:lnTo>
                      <a:lnTo>
                        <a:pt x="51" y="189"/>
                      </a:lnTo>
                      <a:lnTo>
                        <a:pt x="49" y="192"/>
                      </a:lnTo>
                      <a:lnTo>
                        <a:pt x="49" y="192"/>
                      </a:lnTo>
                      <a:lnTo>
                        <a:pt x="37" y="202"/>
                      </a:lnTo>
                      <a:lnTo>
                        <a:pt x="31" y="207"/>
                      </a:lnTo>
                      <a:lnTo>
                        <a:pt x="24" y="210"/>
                      </a:lnTo>
                      <a:lnTo>
                        <a:pt x="24" y="210"/>
                      </a:lnTo>
                      <a:lnTo>
                        <a:pt x="21" y="210"/>
                      </a:lnTo>
                      <a:lnTo>
                        <a:pt x="19" y="212"/>
                      </a:lnTo>
                      <a:lnTo>
                        <a:pt x="19" y="216"/>
                      </a:lnTo>
                      <a:lnTo>
                        <a:pt x="21" y="219"/>
                      </a:lnTo>
                      <a:lnTo>
                        <a:pt x="22" y="219"/>
                      </a:lnTo>
                      <a:lnTo>
                        <a:pt x="24" y="219"/>
                      </a:lnTo>
                      <a:lnTo>
                        <a:pt x="24" y="219"/>
                      </a:lnTo>
                      <a:lnTo>
                        <a:pt x="29" y="217"/>
                      </a:lnTo>
                      <a:lnTo>
                        <a:pt x="34" y="217"/>
                      </a:lnTo>
                      <a:lnTo>
                        <a:pt x="38" y="217"/>
                      </a:lnTo>
                      <a:lnTo>
                        <a:pt x="42" y="215"/>
                      </a:lnTo>
                      <a:lnTo>
                        <a:pt x="42" y="215"/>
                      </a:lnTo>
                      <a:lnTo>
                        <a:pt x="47" y="212"/>
                      </a:lnTo>
                      <a:lnTo>
                        <a:pt x="58" y="209"/>
                      </a:lnTo>
                      <a:lnTo>
                        <a:pt x="69" y="206"/>
                      </a:lnTo>
                      <a:lnTo>
                        <a:pt x="82" y="205"/>
                      </a:lnTo>
                      <a:lnTo>
                        <a:pt x="82" y="205"/>
                      </a:lnTo>
                      <a:lnTo>
                        <a:pt x="86" y="205"/>
                      </a:lnTo>
                      <a:lnTo>
                        <a:pt x="89" y="206"/>
                      </a:lnTo>
                      <a:lnTo>
                        <a:pt x="91" y="207"/>
                      </a:lnTo>
                      <a:lnTo>
                        <a:pt x="91" y="209"/>
                      </a:lnTo>
                      <a:lnTo>
                        <a:pt x="89" y="213"/>
                      </a:lnTo>
                      <a:lnTo>
                        <a:pt x="89" y="219"/>
                      </a:lnTo>
                      <a:lnTo>
                        <a:pt x="89" y="219"/>
                      </a:lnTo>
                      <a:lnTo>
                        <a:pt x="89" y="222"/>
                      </a:lnTo>
                      <a:lnTo>
                        <a:pt x="91" y="223"/>
                      </a:lnTo>
                      <a:lnTo>
                        <a:pt x="96" y="224"/>
                      </a:lnTo>
                      <a:lnTo>
                        <a:pt x="102" y="223"/>
                      </a:lnTo>
                      <a:lnTo>
                        <a:pt x="108" y="219"/>
                      </a:lnTo>
                      <a:lnTo>
                        <a:pt x="108" y="219"/>
                      </a:lnTo>
                      <a:lnTo>
                        <a:pt x="115" y="212"/>
                      </a:lnTo>
                      <a:lnTo>
                        <a:pt x="115" y="210"/>
                      </a:lnTo>
                      <a:lnTo>
                        <a:pt x="113" y="207"/>
                      </a:lnTo>
                      <a:lnTo>
                        <a:pt x="113" y="207"/>
                      </a:lnTo>
                      <a:lnTo>
                        <a:pt x="111" y="205"/>
                      </a:lnTo>
                      <a:lnTo>
                        <a:pt x="112" y="202"/>
                      </a:lnTo>
                      <a:lnTo>
                        <a:pt x="115" y="202"/>
                      </a:lnTo>
                      <a:lnTo>
                        <a:pt x="118" y="205"/>
                      </a:lnTo>
                      <a:lnTo>
                        <a:pt x="118" y="205"/>
                      </a:lnTo>
                      <a:lnTo>
                        <a:pt x="122" y="209"/>
                      </a:lnTo>
                      <a:lnTo>
                        <a:pt x="128" y="209"/>
                      </a:lnTo>
                      <a:lnTo>
                        <a:pt x="133" y="207"/>
                      </a:lnTo>
                      <a:lnTo>
                        <a:pt x="136" y="206"/>
                      </a:lnTo>
                      <a:lnTo>
                        <a:pt x="139" y="203"/>
                      </a:lnTo>
                      <a:lnTo>
                        <a:pt x="139" y="203"/>
                      </a:lnTo>
                      <a:lnTo>
                        <a:pt x="142" y="200"/>
                      </a:lnTo>
                      <a:lnTo>
                        <a:pt x="143" y="202"/>
                      </a:lnTo>
                      <a:lnTo>
                        <a:pt x="146" y="203"/>
                      </a:lnTo>
                      <a:lnTo>
                        <a:pt x="150" y="205"/>
                      </a:lnTo>
                      <a:lnTo>
                        <a:pt x="150" y="205"/>
                      </a:lnTo>
                      <a:lnTo>
                        <a:pt x="152" y="203"/>
                      </a:lnTo>
                      <a:lnTo>
                        <a:pt x="155" y="202"/>
                      </a:lnTo>
                      <a:lnTo>
                        <a:pt x="157" y="197"/>
                      </a:lnTo>
                      <a:lnTo>
                        <a:pt x="159" y="195"/>
                      </a:lnTo>
                      <a:lnTo>
                        <a:pt x="159" y="193"/>
                      </a:lnTo>
                      <a:lnTo>
                        <a:pt x="160" y="195"/>
                      </a:lnTo>
                      <a:lnTo>
                        <a:pt x="160" y="195"/>
                      </a:lnTo>
                      <a:lnTo>
                        <a:pt x="160" y="196"/>
                      </a:lnTo>
                      <a:lnTo>
                        <a:pt x="162" y="197"/>
                      </a:lnTo>
                      <a:lnTo>
                        <a:pt x="165" y="197"/>
                      </a:lnTo>
                      <a:lnTo>
                        <a:pt x="170" y="196"/>
                      </a:lnTo>
                      <a:lnTo>
                        <a:pt x="175" y="193"/>
                      </a:lnTo>
                      <a:lnTo>
                        <a:pt x="175" y="193"/>
                      </a:lnTo>
                      <a:lnTo>
                        <a:pt x="176" y="190"/>
                      </a:lnTo>
                      <a:lnTo>
                        <a:pt x="177" y="187"/>
                      </a:lnTo>
                      <a:lnTo>
                        <a:pt x="177" y="180"/>
                      </a:lnTo>
                      <a:lnTo>
                        <a:pt x="177" y="175"/>
                      </a:lnTo>
                      <a:lnTo>
                        <a:pt x="179" y="170"/>
                      </a:lnTo>
                      <a:lnTo>
                        <a:pt x="179" y="170"/>
                      </a:lnTo>
                      <a:lnTo>
                        <a:pt x="182" y="165"/>
                      </a:lnTo>
                      <a:lnTo>
                        <a:pt x="185" y="158"/>
                      </a:lnTo>
                      <a:lnTo>
                        <a:pt x="185" y="152"/>
                      </a:lnTo>
                      <a:lnTo>
                        <a:pt x="183" y="145"/>
                      </a:lnTo>
                      <a:lnTo>
                        <a:pt x="183" y="145"/>
                      </a:lnTo>
                      <a:lnTo>
                        <a:pt x="182" y="142"/>
                      </a:lnTo>
                      <a:lnTo>
                        <a:pt x="183" y="141"/>
                      </a:lnTo>
                      <a:lnTo>
                        <a:pt x="186" y="136"/>
                      </a:lnTo>
                      <a:lnTo>
                        <a:pt x="197" y="128"/>
                      </a:lnTo>
                      <a:lnTo>
                        <a:pt x="197" y="128"/>
                      </a:lnTo>
                      <a:lnTo>
                        <a:pt x="199" y="125"/>
                      </a:lnTo>
                      <a:lnTo>
                        <a:pt x="199" y="119"/>
                      </a:lnTo>
                      <a:lnTo>
                        <a:pt x="196" y="108"/>
                      </a:lnTo>
                      <a:lnTo>
                        <a:pt x="192" y="95"/>
                      </a:lnTo>
                      <a:lnTo>
                        <a:pt x="190" y="85"/>
                      </a:lnTo>
                      <a:lnTo>
                        <a:pt x="190" y="85"/>
                      </a:lnTo>
                      <a:lnTo>
                        <a:pt x="189" y="82"/>
                      </a:lnTo>
                      <a:lnTo>
                        <a:pt x="187" y="82"/>
                      </a:lnTo>
                      <a:lnTo>
                        <a:pt x="182" y="84"/>
                      </a:lnTo>
                      <a:lnTo>
                        <a:pt x="170" y="91"/>
                      </a:lnTo>
                      <a:lnTo>
                        <a:pt x="170" y="91"/>
                      </a:lnTo>
                      <a:close/>
                      <a:moveTo>
                        <a:pt x="65" y="215"/>
                      </a:moveTo>
                      <a:lnTo>
                        <a:pt x="65" y="215"/>
                      </a:lnTo>
                      <a:lnTo>
                        <a:pt x="64" y="216"/>
                      </a:lnTo>
                      <a:lnTo>
                        <a:pt x="59" y="217"/>
                      </a:lnTo>
                      <a:lnTo>
                        <a:pt x="51" y="219"/>
                      </a:lnTo>
                      <a:lnTo>
                        <a:pt x="51" y="219"/>
                      </a:lnTo>
                      <a:lnTo>
                        <a:pt x="48" y="219"/>
                      </a:lnTo>
                      <a:lnTo>
                        <a:pt x="45" y="222"/>
                      </a:lnTo>
                      <a:lnTo>
                        <a:pt x="44" y="229"/>
                      </a:lnTo>
                      <a:lnTo>
                        <a:pt x="45" y="236"/>
                      </a:lnTo>
                      <a:lnTo>
                        <a:pt x="47" y="239"/>
                      </a:lnTo>
                      <a:lnTo>
                        <a:pt x="48" y="240"/>
                      </a:lnTo>
                      <a:lnTo>
                        <a:pt x="48" y="240"/>
                      </a:lnTo>
                      <a:lnTo>
                        <a:pt x="51" y="240"/>
                      </a:lnTo>
                      <a:lnTo>
                        <a:pt x="54" y="240"/>
                      </a:lnTo>
                      <a:lnTo>
                        <a:pt x="55" y="239"/>
                      </a:lnTo>
                      <a:lnTo>
                        <a:pt x="56" y="236"/>
                      </a:lnTo>
                      <a:lnTo>
                        <a:pt x="56" y="236"/>
                      </a:lnTo>
                      <a:lnTo>
                        <a:pt x="59" y="232"/>
                      </a:lnTo>
                      <a:lnTo>
                        <a:pt x="62" y="230"/>
                      </a:lnTo>
                      <a:lnTo>
                        <a:pt x="66" y="229"/>
                      </a:lnTo>
                      <a:lnTo>
                        <a:pt x="71" y="230"/>
                      </a:lnTo>
                      <a:lnTo>
                        <a:pt x="71" y="230"/>
                      </a:lnTo>
                      <a:lnTo>
                        <a:pt x="72" y="230"/>
                      </a:lnTo>
                      <a:lnTo>
                        <a:pt x="74" y="230"/>
                      </a:lnTo>
                      <a:lnTo>
                        <a:pt x="78" y="226"/>
                      </a:lnTo>
                      <a:lnTo>
                        <a:pt x="81" y="222"/>
                      </a:lnTo>
                      <a:lnTo>
                        <a:pt x="82" y="216"/>
                      </a:lnTo>
                      <a:lnTo>
                        <a:pt x="82" y="216"/>
                      </a:lnTo>
                      <a:lnTo>
                        <a:pt x="81" y="213"/>
                      </a:lnTo>
                      <a:lnTo>
                        <a:pt x="79" y="212"/>
                      </a:lnTo>
                      <a:lnTo>
                        <a:pt x="74" y="210"/>
                      </a:lnTo>
                      <a:lnTo>
                        <a:pt x="69" y="212"/>
                      </a:lnTo>
                      <a:lnTo>
                        <a:pt x="66" y="212"/>
                      </a:lnTo>
                      <a:lnTo>
                        <a:pt x="65" y="215"/>
                      </a:lnTo>
                      <a:lnTo>
                        <a:pt x="65" y="215"/>
                      </a:lnTo>
                      <a:close/>
                      <a:moveTo>
                        <a:pt x="32" y="233"/>
                      </a:moveTo>
                      <a:lnTo>
                        <a:pt x="32" y="233"/>
                      </a:lnTo>
                      <a:lnTo>
                        <a:pt x="32" y="232"/>
                      </a:lnTo>
                      <a:lnTo>
                        <a:pt x="31" y="230"/>
                      </a:lnTo>
                      <a:lnTo>
                        <a:pt x="27" y="229"/>
                      </a:lnTo>
                      <a:lnTo>
                        <a:pt x="24" y="227"/>
                      </a:lnTo>
                      <a:lnTo>
                        <a:pt x="22" y="226"/>
                      </a:lnTo>
                      <a:lnTo>
                        <a:pt x="22" y="224"/>
                      </a:lnTo>
                      <a:lnTo>
                        <a:pt x="22" y="224"/>
                      </a:lnTo>
                      <a:lnTo>
                        <a:pt x="19" y="222"/>
                      </a:lnTo>
                      <a:lnTo>
                        <a:pt x="17" y="223"/>
                      </a:lnTo>
                      <a:lnTo>
                        <a:pt x="12" y="224"/>
                      </a:lnTo>
                      <a:lnTo>
                        <a:pt x="7" y="227"/>
                      </a:lnTo>
                      <a:lnTo>
                        <a:pt x="7" y="227"/>
                      </a:lnTo>
                      <a:lnTo>
                        <a:pt x="0" y="233"/>
                      </a:lnTo>
                      <a:lnTo>
                        <a:pt x="0" y="236"/>
                      </a:lnTo>
                      <a:lnTo>
                        <a:pt x="1" y="239"/>
                      </a:lnTo>
                      <a:lnTo>
                        <a:pt x="1" y="239"/>
                      </a:lnTo>
                      <a:lnTo>
                        <a:pt x="2" y="242"/>
                      </a:lnTo>
                      <a:lnTo>
                        <a:pt x="5" y="240"/>
                      </a:lnTo>
                      <a:lnTo>
                        <a:pt x="8" y="237"/>
                      </a:lnTo>
                      <a:lnTo>
                        <a:pt x="10" y="234"/>
                      </a:lnTo>
                      <a:lnTo>
                        <a:pt x="10" y="234"/>
                      </a:lnTo>
                      <a:lnTo>
                        <a:pt x="10" y="233"/>
                      </a:lnTo>
                      <a:lnTo>
                        <a:pt x="11" y="233"/>
                      </a:lnTo>
                      <a:lnTo>
                        <a:pt x="12" y="237"/>
                      </a:lnTo>
                      <a:lnTo>
                        <a:pt x="14" y="243"/>
                      </a:lnTo>
                      <a:lnTo>
                        <a:pt x="12" y="250"/>
                      </a:lnTo>
                      <a:lnTo>
                        <a:pt x="12" y="250"/>
                      </a:lnTo>
                      <a:lnTo>
                        <a:pt x="10" y="257"/>
                      </a:lnTo>
                      <a:lnTo>
                        <a:pt x="11" y="264"/>
                      </a:lnTo>
                      <a:lnTo>
                        <a:pt x="14" y="269"/>
                      </a:lnTo>
                      <a:lnTo>
                        <a:pt x="15" y="270"/>
                      </a:lnTo>
                      <a:lnTo>
                        <a:pt x="18" y="270"/>
                      </a:lnTo>
                      <a:lnTo>
                        <a:pt x="18" y="270"/>
                      </a:lnTo>
                      <a:lnTo>
                        <a:pt x="19" y="269"/>
                      </a:lnTo>
                      <a:lnTo>
                        <a:pt x="22" y="267"/>
                      </a:lnTo>
                      <a:lnTo>
                        <a:pt x="27" y="260"/>
                      </a:lnTo>
                      <a:lnTo>
                        <a:pt x="31" y="250"/>
                      </a:lnTo>
                      <a:lnTo>
                        <a:pt x="37" y="243"/>
                      </a:lnTo>
                      <a:lnTo>
                        <a:pt x="37" y="243"/>
                      </a:lnTo>
                      <a:lnTo>
                        <a:pt x="38" y="239"/>
                      </a:lnTo>
                      <a:lnTo>
                        <a:pt x="38" y="237"/>
                      </a:lnTo>
                      <a:lnTo>
                        <a:pt x="37" y="236"/>
                      </a:lnTo>
                      <a:lnTo>
                        <a:pt x="34" y="234"/>
                      </a:lnTo>
                      <a:lnTo>
                        <a:pt x="32" y="234"/>
                      </a:lnTo>
                      <a:lnTo>
                        <a:pt x="32" y="233"/>
                      </a:lnTo>
                      <a:lnTo>
                        <a:pt x="32" y="23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15" name="Vietnam">
                  <a:extLst>
                    <a:ext uri="{FF2B5EF4-FFF2-40B4-BE49-F238E27FC236}">
                      <a16:creationId xmlns:a16="http://schemas.microsoft.com/office/drawing/2014/main" id="{8520CE8C-A04F-E3D3-ABCE-83F388D6E371}"/>
                    </a:ext>
                  </a:extLst>
                </p:cNvPr>
                <p:cNvSpPr>
                  <a:spLocks/>
                </p:cNvSpPr>
                <p:nvPr/>
              </p:nvSpPr>
              <p:spPr bwMode="auto">
                <a:xfrm>
                  <a:off x="10563073" y="2880787"/>
                  <a:ext cx="178367" cy="373648"/>
                </a:xfrm>
                <a:custGeom>
                  <a:avLst/>
                  <a:gdLst/>
                  <a:ahLst/>
                  <a:cxnLst>
                    <a:cxn ang="0">
                      <a:pos x="79" y="24"/>
                    </a:cxn>
                    <a:cxn ang="0">
                      <a:pos x="73" y="12"/>
                    </a:cxn>
                    <a:cxn ang="0">
                      <a:pos x="61" y="6"/>
                    </a:cxn>
                    <a:cxn ang="0">
                      <a:pos x="52" y="0"/>
                    </a:cxn>
                    <a:cxn ang="0">
                      <a:pos x="42" y="9"/>
                    </a:cxn>
                    <a:cxn ang="0">
                      <a:pos x="30" y="10"/>
                    </a:cxn>
                    <a:cxn ang="0">
                      <a:pos x="19" y="9"/>
                    </a:cxn>
                    <a:cxn ang="0">
                      <a:pos x="16" y="12"/>
                    </a:cxn>
                    <a:cxn ang="0">
                      <a:pos x="6" y="10"/>
                    </a:cxn>
                    <a:cxn ang="0">
                      <a:pos x="0" y="14"/>
                    </a:cxn>
                    <a:cxn ang="0">
                      <a:pos x="7" y="26"/>
                    </a:cxn>
                    <a:cxn ang="0">
                      <a:pos x="15" y="36"/>
                    </a:cxn>
                    <a:cxn ang="0">
                      <a:pos x="27" y="43"/>
                    </a:cxn>
                    <a:cxn ang="0">
                      <a:pos x="37" y="41"/>
                    </a:cxn>
                    <a:cxn ang="0">
                      <a:pos x="42" y="53"/>
                    </a:cxn>
                    <a:cxn ang="0">
                      <a:pos x="43" y="60"/>
                    </a:cxn>
                    <a:cxn ang="0">
                      <a:pos x="33" y="64"/>
                    </a:cxn>
                    <a:cxn ang="0">
                      <a:pos x="33" y="68"/>
                    </a:cxn>
                    <a:cxn ang="0">
                      <a:pos x="49" y="80"/>
                    </a:cxn>
                    <a:cxn ang="0">
                      <a:pos x="57" y="94"/>
                    </a:cxn>
                    <a:cxn ang="0">
                      <a:pos x="67" y="107"/>
                    </a:cxn>
                    <a:cxn ang="0">
                      <a:pos x="76" y="120"/>
                    </a:cxn>
                    <a:cxn ang="0">
                      <a:pos x="86" y="131"/>
                    </a:cxn>
                    <a:cxn ang="0">
                      <a:pos x="86" y="152"/>
                    </a:cxn>
                    <a:cxn ang="0">
                      <a:pos x="93" y="169"/>
                    </a:cxn>
                    <a:cxn ang="0">
                      <a:pos x="84" y="181"/>
                    </a:cxn>
                    <a:cxn ang="0">
                      <a:pos x="76" y="192"/>
                    </a:cxn>
                    <a:cxn ang="0">
                      <a:pos x="66" y="194"/>
                    </a:cxn>
                    <a:cxn ang="0">
                      <a:pos x="61" y="198"/>
                    </a:cxn>
                    <a:cxn ang="0">
                      <a:pos x="66" y="208"/>
                    </a:cxn>
                    <a:cxn ang="0">
                      <a:pos x="50" y="208"/>
                    </a:cxn>
                    <a:cxn ang="0">
                      <a:pos x="47" y="211"/>
                    </a:cxn>
                    <a:cxn ang="0">
                      <a:pos x="42" y="219"/>
                    </a:cxn>
                    <a:cxn ang="0">
                      <a:pos x="46" y="223"/>
                    </a:cxn>
                    <a:cxn ang="0">
                      <a:pos x="40" y="235"/>
                    </a:cxn>
                    <a:cxn ang="0">
                      <a:pos x="49" y="242"/>
                    </a:cxn>
                    <a:cxn ang="0">
                      <a:pos x="63" y="231"/>
                    </a:cxn>
                    <a:cxn ang="0">
                      <a:pos x="67" y="225"/>
                    </a:cxn>
                    <a:cxn ang="0">
                      <a:pos x="71" y="216"/>
                    </a:cxn>
                    <a:cxn ang="0">
                      <a:pos x="81" y="215"/>
                    </a:cxn>
                    <a:cxn ang="0">
                      <a:pos x="103" y="204"/>
                    </a:cxn>
                    <a:cxn ang="0">
                      <a:pos x="113" y="192"/>
                    </a:cxn>
                    <a:cxn ang="0">
                      <a:pos x="114" y="159"/>
                    </a:cxn>
                    <a:cxn ang="0">
                      <a:pos x="106" y="131"/>
                    </a:cxn>
                    <a:cxn ang="0">
                      <a:pos x="97" y="120"/>
                    </a:cxn>
                    <a:cxn ang="0">
                      <a:pos x="70" y="98"/>
                    </a:cxn>
                    <a:cxn ang="0">
                      <a:pos x="63" y="85"/>
                    </a:cxn>
                    <a:cxn ang="0">
                      <a:pos x="59" y="70"/>
                    </a:cxn>
                    <a:cxn ang="0">
                      <a:pos x="66" y="57"/>
                    </a:cxn>
                    <a:cxn ang="0">
                      <a:pos x="71" y="50"/>
                    </a:cxn>
                    <a:cxn ang="0">
                      <a:pos x="77" y="41"/>
                    </a:cxn>
                    <a:cxn ang="0">
                      <a:pos x="90" y="33"/>
                    </a:cxn>
                    <a:cxn ang="0">
                      <a:pos x="87" y="29"/>
                    </a:cxn>
                  </a:cxnLst>
                  <a:rect l="0" t="0" r="r" b="b"/>
                  <a:pathLst>
                    <a:path w="116" h="243">
                      <a:moveTo>
                        <a:pt x="87" y="29"/>
                      </a:moveTo>
                      <a:lnTo>
                        <a:pt x="87" y="29"/>
                      </a:lnTo>
                      <a:lnTo>
                        <a:pt x="83" y="27"/>
                      </a:lnTo>
                      <a:lnTo>
                        <a:pt x="79" y="24"/>
                      </a:lnTo>
                      <a:lnTo>
                        <a:pt x="73" y="20"/>
                      </a:lnTo>
                      <a:lnTo>
                        <a:pt x="71" y="17"/>
                      </a:lnTo>
                      <a:lnTo>
                        <a:pt x="71" y="17"/>
                      </a:lnTo>
                      <a:lnTo>
                        <a:pt x="73" y="12"/>
                      </a:lnTo>
                      <a:lnTo>
                        <a:pt x="73" y="9"/>
                      </a:lnTo>
                      <a:lnTo>
                        <a:pt x="67" y="7"/>
                      </a:lnTo>
                      <a:lnTo>
                        <a:pt x="67" y="7"/>
                      </a:lnTo>
                      <a:lnTo>
                        <a:pt x="61" y="6"/>
                      </a:lnTo>
                      <a:lnTo>
                        <a:pt x="57" y="4"/>
                      </a:lnTo>
                      <a:lnTo>
                        <a:pt x="54" y="0"/>
                      </a:lnTo>
                      <a:lnTo>
                        <a:pt x="54" y="0"/>
                      </a:lnTo>
                      <a:lnTo>
                        <a:pt x="52" y="0"/>
                      </a:lnTo>
                      <a:lnTo>
                        <a:pt x="47" y="2"/>
                      </a:lnTo>
                      <a:lnTo>
                        <a:pt x="44" y="4"/>
                      </a:lnTo>
                      <a:lnTo>
                        <a:pt x="42" y="9"/>
                      </a:lnTo>
                      <a:lnTo>
                        <a:pt x="42" y="9"/>
                      </a:lnTo>
                      <a:lnTo>
                        <a:pt x="39" y="10"/>
                      </a:lnTo>
                      <a:lnTo>
                        <a:pt x="37" y="10"/>
                      </a:lnTo>
                      <a:lnTo>
                        <a:pt x="34" y="9"/>
                      </a:lnTo>
                      <a:lnTo>
                        <a:pt x="30" y="10"/>
                      </a:lnTo>
                      <a:lnTo>
                        <a:pt x="30" y="10"/>
                      </a:lnTo>
                      <a:lnTo>
                        <a:pt x="26" y="12"/>
                      </a:lnTo>
                      <a:lnTo>
                        <a:pt x="23" y="10"/>
                      </a:lnTo>
                      <a:lnTo>
                        <a:pt x="19" y="9"/>
                      </a:lnTo>
                      <a:lnTo>
                        <a:pt x="17" y="9"/>
                      </a:lnTo>
                      <a:lnTo>
                        <a:pt x="16" y="10"/>
                      </a:lnTo>
                      <a:lnTo>
                        <a:pt x="16" y="10"/>
                      </a:lnTo>
                      <a:lnTo>
                        <a:pt x="16" y="12"/>
                      </a:lnTo>
                      <a:lnTo>
                        <a:pt x="15" y="12"/>
                      </a:lnTo>
                      <a:lnTo>
                        <a:pt x="10" y="12"/>
                      </a:lnTo>
                      <a:lnTo>
                        <a:pt x="7" y="10"/>
                      </a:lnTo>
                      <a:lnTo>
                        <a:pt x="6" y="10"/>
                      </a:lnTo>
                      <a:lnTo>
                        <a:pt x="5" y="12"/>
                      </a:lnTo>
                      <a:lnTo>
                        <a:pt x="5" y="12"/>
                      </a:lnTo>
                      <a:lnTo>
                        <a:pt x="0" y="14"/>
                      </a:lnTo>
                      <a:lnTo>
                        <a:pt x="0" y="14"/>
                      </a:lnTo>
                      <a:lnTo>
                        <a:pt x="5" y="20"/>
                      </a:lnTo>
                      <a:lnTo>
                        <a:pt x="6" y="23"/>
                      </a:lnTo>
                      <a:lnTo>
                        <a:pt x="6" y="23"/>
                      </a:lnTo>
                      <a:lnTo>
                        <a:pt x="7" y="26"/>
                      </a:lnTo>
                      <a:lnTo>
                        <a:pt x="10" y="29"/>
                      </a:lnTo>
                      <a:lnTo>
                        <a:pt x="13" y="33"/>
                      </a:lnTo>
                      <a:lnTo>
                        <a:pt x="15" y="36"/>
                      </a:lnTo>
                      <a:lnTo>
                        <a:pt x="15" y="36"/>
                      </a:lnTo>
                      <a:lnTo>
                        <a:pt x="16" y="39"/>
                      </a:lnTo>
                      <a:lnTo>
                        <a:pt x="20" y="41"/>
                      </a:lnTo>
                      <a:lnTo>
                        <a:pt x="24" y="43"/>
                      </a:lnTo>
                      <a:lnTo>
                        <a:pt x="27" y="43"/>
                      </a:lnTo>
                      <a:lnTo>
                        <a:pt x="27" y="43"/>
                      </a:lnTo>
                      <a:lnTo>
                        <a:pt x="30" y="41"/>
                      </a:lnTo>
                      <a:lnTo>
                        <a:pt x="33" y="41"/>
                      </a:lnTo>
                      <a:lnTo>
                        <a:pt x="37" y="41"/>
                      </a:lnTo>
                      <a:lnTo>
                        <a:pt x="39" y="46"/>
                      </a:lnTo>
                      <a:lnTo>
                        <a:pt x="39" y="46"/>
                      </a:lnTo>
                      <a:lnTo>
                        <a:pt x="40" y="50"/>
                      </a:lnTo>
                      <a:lnTo>
                        <a:pt x="42" y="53"/>
                      </a:lnTo>
                      <a:lnTo>
                        <a:pt x="43" y="56"/>
                      </a:lnTo>
                      <a:lnTo>
                        <a:pt x="43" y="58"/>
                      </a:lnTo>
                      <a:lnTo>
                        <a:pt x="43" y="58"/>
                      </a:lnTo>
                      <a:lnTo>
                        <a:pt x="43" y="60"/>
                      </a:lnTo>
                      <a:lnTo>
                        <a:pt x="42" y="60"/>
                      </a:lnTo>
                      <a:lnTo>
                        <a:pt x="39" y="61"/>
                      </a:lnTo>
                      <a:lnTo>
                        <a:pt x="34" y="63"/>
                      </a:lnTo>
                      <a:lnTo>
                        <a:pt x="33" y="64"/>
                      </a:lnTo>
                      <a:lnTo>
                        <a:pt x="32" y="66"/>
                      </a:lnTo>
                      <a:lnTo>
                        <a:pt x="32" y="66"/>
                      </a:lnTo>
                      <a:lnTo>
                        <a:pt x="32" y="67"/>
                      </a:lnTo>
                      <a:lnTo>
                        <a:pt x="33" y="68"/>
                      </a:lnTo>
                      <a:lnTo>
                        <a:pt x="39" y="73"/>
                      </a:lnTo>
                      <a:lnTo>
                        <a:pt x="46" y="77"/>
                      </a:lnTo>
                      <a:lnTo>
                        <a:pt x="47" y="78"/>
                      </a:lnTo>
                      <a:lnTo>
                        <a:pt x="49" y="80"/>
                      </a:lnTo>
                      <a:lnTo>
                        <a:pt x="49" y="80"/>
                      </a:lnTo>
                      <a:lnTo>
                        <a:pt x="50" y="84"/>
                      </a:lnTo>
                      <a:lnTo>
                        <a:pt x="52" y="87"/>
                      </a:lnTo>
                      <a:lnTo>
                        <a:pt x="57" y="94"/>
                      </a:lnTo>
                      <a:lnTo>
                        <a:pt x="57" y="94"/>
                      </a:lnTo>
                      <a:lnTo>
                        <a:pt x="60" y="98"/>
                      </a:lnTo>
                      <a:lnTo>
                        <a:pt x="63" y="103"/>
                      </a:lnTo>
                      <a:lnTo>
                        <a:pt x="67" y="107"/>
                      </a:lnTo>
                      <a:lnTo>
                        <a:pt x="70" y="113"/>
                      </a:lnTo>
                      <a:lnTo>
                        <a:pt x="70" y="113"/>
                      </a:lnTo>
                      <a:lnTo>
                        <a:pt x="73" y="115"/>
                      </a:lnTo>
                      <a:lnTo>
                        <a:pt x="76" y="120"/>
                      </a:lnTo>
                      <a:lnTo>
                        <a:pt x="83" y="124"/>
                      </a:lnTo>
                      <a:lnTo>
                        <a:pt x="83" y="124"/>
                      </a:lnTo>
                      <a:lnTo>
                        <a:pt x="86" y="127"/>
                      </a:lnTo>
                      <a:lnTo>
                        <a:pt x="86" y="131"/>
                      </a:lnTo>
                      <a:lnTo>
                        <a:pt x="86" y="141"/>
                      </a:lnTo>
                      <a:lnTo>
                        <a:pt x="86" y="141"/>
                      </a:lnTo>
                      <a:lnTo>
                        <a:pt x="86" y="145"/>
                      </a:lnTo>
                      <a:lnTo>
                        <a:pt x="86" y="152"/>
                      </a:lnTo>
                      <a:lnTo>
                        <a:pt x="89" y="159"/>
                      </a:lnTo>
                      <a:lnTo>
                        <a:pt x="91" y="167"/>
                      </a:lnTo>
                      <a:lnTo>
                        <a:pt x="91" y="167"/>
                      </a:lnTo>
                      <a:lnTo>
                        <a:pt x="93" y="169"/>
                      </a:lnTo>
                      <a:lnTo>
                        <a:pt x="93" y="172"/>
                      </a:lnTo>
                      <a:lnTo>
                        <a:pt x="91" y="175"/>
                      </a:lnTo>
                      <a:lnTo>
                        <a:pt x="90" y="178"/>
                      </a:lnTo>
                      <a:lnTo>
                        <a:pt x="84" y="181"/>
                      </a:lnTo>
                      <a:lnTo>
                        <a:pt x="80" y="185"/>
                      </a:lnTo>
                      <a:lnTo>
                        <a:pt x="80" y="185"/>
                      </a:lnTo>
                      <a:lnTo>
                        <a:pt x="79" y="189"/>
                      </a:lnTo>
                      <a:lnTo>
                        <a:pt x="76" y="192"/>
                      </a:lnTo>
                      <a:lnTo>
                        <a:pt x="74" y="194"/>
                      </a:lnTo>
                      <a:lnTo>
                        <a:pt x="73" y="195"/>
                      </a:lnTo>
                      <a:lnTo>
                        <a:pt x="66" y="194"/>
                      </a:lnTo>
                      <a:lnTo>
                        <a:pt x="66" y="194"/>
                      </a:lnTo>
                      <a:lnTo>
                        <a:pt x="63" y="194"/>
                      </a:lnTo>
                      <a:lnTo>
                        <a:pt x="61" y="195"/>
                      </a:lnTo>
                      <a:lnTo>
                        <a:pt x="61" y="196"/>
                      </a:lnTo>
                      <a:lnTo>
                        <a:pt x="61" y="198"/>
                      </a:lnTo>
                      <a:lnTo>
                        <a:pt x="66" y="204"/>
                      </a:lnTo>
                      <a:lnTo>
                        <a:pt x="66" y="206"/>
                      </a:lnTo>
                      <a:lnTo>
                        <a:pt x="66" y="208"/>
                      </a:lnTo>
                      <a:lnTo>
                        <a:pt x="66" y="208"/>
                      </a:lnTo>
                      <a:lnTo>
                        <a:pt x="64" y="209"/>
                      </a:lnTo>
                      <a:lnTo>
                        <a:pt x="63" y="209"/>
                      </a:lnTo>
                      <a:lnTo>
                        <a:pt x="56" y="208"/>
                      </a:lnTo>
                      <a:lnTo>
                        <a:pt x="50" y="208"/>
                      </a:lnTo>
                      <a:lnTo>
                        <a:pt x="49" y="208"/>
                      </a:lnTo>
                      <a:lnTo>
                        <a:pt x="47" y="208"/>
                      </a:lnTo>
                      <a:lnTo>
                        <a:pt x="47" y="208"/>
                      </a:lnTo>
                      <a:lnTo>
                        <a:pt x="47" y="211"/>
                      </a:lnTo>
                      <a:lnTo>
                        <a:pt x="44" y="212"/>
                      </a:lnTo>
                      <a:lnTo>
                        <a:pt x="37" y="216"/>
                      </a:lnTo>
                      <a:lnTo>
                        <a:pt x="37" y="216"/>
                      </a:lnTo>
                      <a:lnTo>
                        <a:pt x="42" y="219"/>
                      </a:lnTo>
                      <a:lnTo>
                        <a:pt x="44" y="222"/>
                      </a:lnTo>
                      <a:lnTo>
                        <a:pt x="44" y="222"/>
                      </a:lnTo>
                      <a:lnTo>
                        <a:pt x="46" y="222"/>
                      </a:lnTo>
                      <a:lnTo>
                        <a:pt x="46" y="223"/>
                      </a:lnTo>
                      <a:lnTo>
                        <a:pt x="44" y="226"/>
                      </a:lnTo>
                      <a:lnTo>
                        <a:pt x="42" y="231"/>
                      </a:lnTo>
                      <a:lnTo>
                        <a:pt x="40" y="235"/>
                      </a:lnTo>
                      <a:lnTo>
                        <a:pt x="40" y="235"/>
                      </a:lnTo>
                      <a:lnTo>
                        <a:pt x="42" y="241"/>
                      </a:lnTo>
                      <a:lnTo>
                        <a:pt x="44" y="242"/>
                      </a:lnTo>
                      <a:lnTo>
                        <a:pt x="46" y="243"/>
                      </a:lnTo>
                      <a:lnTo>
                        <a:pt x="49" y="242"/>
                      </a:lnTo>
                      <a:lnTo>
                        <a:pt x="49" y="242"/>
                      </a:lnTo>
                      <a:lnTo>
                        <a:pt x="56" y="235"/>
                      </a:lnTo>
                      <a:lnTo>
                        <a:pt x="63" y="231"/>
                      </a:lnTo>
                      <a:lnTo>
                        <a:pt x="63" y="231"/>
                      </a:lnTo>
                      <a:lnTo>
                        <a:pt x="64" y="229"/>
                      </a:lnTo>
                      <a:lnTo>
                        <a:pt x="64" y="228"/>
                      </a:lnTo>
                      <a:lnTo>
                        <a:pt x="64" y="225"/>
                      </a:lnTo>
                      <a:lnTo>
                        <a:pt x="67" y="225"/>
                      </a:lnTo>
                      <a:lnTo>
                        <a:pt x="67" y="225"/>
                      </a:lnTo>
                      <a:lnTo>
                        <a:pt x="69" y="223"/>
                      </a:lnTo>
                      <a:lnTo>
                        <a:pt x="70" y="222"/>
                      </a:lnTo>
                      <a:lnTo>
                        <a:pt x="71" y="216"/>
                      </a:lnTo>
                      <a:lnTo>
                        <a:pt x="71" y="216"/>
                      </a:lnTo>
                      <a:lnTo>
                        <a:pt x="73" y="215"/>
                      </a:lnTo>
                      <a:lnTo>
                        <a:pt x="74" y="214"/>
                      </a:lnTo>
                      <a:lnTo>
                        <a:pt x="81" y="215"/>
                      </a:lnTo>
                      <a:lnTo>
                        <a:pt x="81" y="215"/>
                      </a:lnTo>
                      <a:lnTo>
                        <a:pt x="86" y="214"/>
                      </a:lnTo>
                      <a:lnTo>
                        <a:pt x="91" y="211"/>
                      </a:lnTo>
                      <a:lnTo>
                        <a:pt x="103" y="204"/>
                      </a:lnTo>
                      <a:lnTo>
                        <a:pt x="103" y="204"/>
                      </a:lnTo>
                      <a:lnTo>
                        <a:pt x="107" y="201"/>
                      </a:lnTo>
                      <a:lnTo>
                        <a:pt x="111" y="196"/>
                      </a:lnTo>
                      <a:lnTo>
                        <a:pt x="113" y="192"/>
                      </a:lnTo>
                      <a:lnTo>
                        <a:pt x="116" y="182"/>
                      </a:lnTo>
                      <a:lnTo>
                        <a:pt x="116" y="182"/>
                      </a:lnTo>
                      <a:lnTo>
                        <a:pt x="116" y="171"/>
                      </a:lnTo>
                      <a:lnTo>
                        <a:pt x="114" y="159"/>
                      </a:lnTo>
                      <a:lnTo>
                        <a:pt x="111" y="145"/>
                      </a:lnTo>
                      <a:lnTo>
                        <a:pt x="111" y="145"/>
                      </a:lnTo>
                      <a:lnTo>
                        <a:pt x="110" y="140"/>
                      </a:lnTo>
                      <a:lnTo>
                        <a:pt x="106" y="131"/>
                      </a:lnTo>
                      <a:lnTo>
                        <a:pt x="100" y="124"/>
                      </a:lnTo>
                      <a:lnTo>
                        <a:pt x="98" y="121"/>
                      </a:lnTo>
                      <a:lnTo>
                        <a:pt x="97" y="120"/>
                      </a:lnTo>
                      <a:lnTo>
                        <a:pt x="97" y="120"/>
                      </a:lnTo>
                      <a:lnTo>
                        <a:pt x="91" y="117"/>
                      </a:lnTo>
                      <a:lnTo>
                        <a:pt x="83" y="111"/>
                      </a:lnTo>
                      <a:lnTo>
                        <a:pt x="70" y="98"/>
                      </a:lnTo>
                      <a:lnTo>
                        <a:pt x="70" y="98"/>
                      </a:lnTo>
                      <a:lnTo>
                        <a:pt x="69" y="95"/>
                      </a:lnTo>
                      <a:lnTo>
                        <a:pt x="67" y="93"/>
                      </a:lnTo>
                      <a:lnTo>
                        <a:pt x="66" y="90"/>
                      </a:lnTo>
                      <a:lnTo>
                        <a:pt x="63" y="85"/>
                      </a:lnTo>
                      <a:lnTo>
                        <a:pt x="63" y="85"/>
                      </a:lnTo>
                      <a:lnTo>
                        <a:pt x="60" y="83"/>
                      </a:lnTo>
                      <a:lnTo>
                        <a:pt x="59" y="77"/>
                      </a:lnTo>
                      <a:lnTo>
                        <a:pt x="59" y="70"/>
                      </a:lnTo>
                      <a:lnTo>
                        <a:pt x="60" y="64"/>
                      </a:lnTo>
                      <a:lnTo>
                        <a:pt x="60" y="64"/>
                      </a:lnTo>
                      <a:lnTo>
                        <a:pt x="61" y="60"/>
                      </a:lnTo>
                      <a:lnTo>
                        <a:pt x="66" y="57"/>
                      </a:lnTo>
                      <a:lnTo>
                        <a:pt x="69" y="54"/>
                      </a:lnTo>
                      <a:lnTo>
                        <a:pt x="70" y="51"/>
                      </a:lnTo>
                      <a:lnTo>
                        <a:pt x="71" y="50"/>
                      </a:lnTo>
                      <a:lnTo>
                        <a:pt x="71" y="50"/>
                      </a:lnTo>
                      <a:lnTo>
                        <a:pt x="71" y="47"/>
                      </a:lnTo>
                      <a:lnTo>
                        <a:pt x="71" y="44"/>
                      </a:lnTo>
                      <a:lnTo>
                        <a:pt x="74" y="41"/>
                      </a:lnTo>
                      <a:lnTo>
                        <a:pt x="77" y="41"/>
                      </a:lnTo>
                      <a:lnTo>
                        <a:pt x="77" y="41"/>
                      </a:lnTo>
                      <a:lnTo>
                        <a:pt x="81" y="40"/>
                      </a:lnTo>
                      <a:lnTo>
                        <a:pt x="84" y="39"/>
                      </a:lnTo>
                      <a:lnTo>
                        <a:pt x="90" y="33"/>
                      </a:lnTo>
                      <a:lnTo>
                        <a:pt x="90" y="33"/>
                      </a:lnTo>
                      <a:lnTo>
                        <a:pt x="91" y="31"/>
                      </a:lnTo>
                      <a:lnTo>
                        <a:pt x="91" y="31"/>
                      </a:lnTo>
                      <a:lnTo>
                        <a:pt x="87" y="29"/>
                      </a:lnTo>
                      <a:lnTo>
                        <a:pt x="87" y="2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16" name="Thailand">
                  <a:extLst>
                    <a:ext uri="{FF2B5EF4-FFF2-40B4-BE49-F238E27FC236}">
                      <a16:creationId xmlns:a16="http://schemas.microsoft.com/office/drawing/2014/main" id="{3B3649FD-8484-7049-3EFA-6D720AA91A86}"/>
                    </a:ext>
                  </a:extLst>
                </p:cNvPr>
                <p:cNvSpPr>
                  <a:spLocks/>
                </p:cNvSpPr>
                <p:nvPr/>
              </p:nvSpPr>
              <p:spPr bwMode="auto">
                <a:xfrm>
                  <a:off x="10452364" y="2953056"/>
                  <a:ext cx="193744" cy="372108"/>
                </a:xfrm>
                <a:custGeom>
                  <a:avLst/>
                  <a:gdLst/>
                  <a:ahLst/>
                  <a:cxnLst>
                    <a:cxn ang="0">
                      <a:pos x="77" y="121"/>
                    </a:cxn>
                    <a:cxn ang="0">
                      <a:pos x="84" y="108"/>
                    </a:cxn>
                    <a:cxn ang="0">
                      <a:pos x="99" y="103"/>
                    </a:cxn>
                    <a:cxn ang="0">
                      <a:pos x="121" y="103"/>
                    </a:cxn>
                    <a:cxn ang="0">
                      <a:pos x="124" y="105"/>
                    </a:cxn>
                    <a:cxn ang="0">
                      <a:pos x="126" y="87"/>
                    </a:cxn>
                    <a:cxn ang="0">
                      <a:pos x="119" y="73"/>
                    </a:cxn>
                    <a:cxn ang="0">
                      <a:pos x="114" y="67"/>
                    </a:cxn>
                    <a:cxn ang="0">
                      <a:pos x="114" y="51"/>
                    </a:cxn>
                    <a:cxn ang="0">
                      <a:pos x="102" y="38"/>
                    </a:cxn>
                    <a:cxn ang="0">
                      <a:pos x="87" y="40"/>
                    </a:cxn>
                    <a:cxn ang="0">
                      <a:pos x="79" y="44"/>
                    </a:cxn>
                    <a:cxn ang="0">
                      <a:pos x="72" y="40"/>
                    </a:cxn>
                    <a:cxn ang="0">
                      <a:pos x="57" y="50"/>
                    </a:cxn>
                    <a:cxn ang="0">
                      <a:pos x="51" y="48"/>
                    </a:cxn>
                    <a:cxn ang="0">
                      <a:pos x="55" y="36"/>
                    </a:cxn>
                    <a:cxn ang="0">
                      <a:pos x="57" y="24"/>
                    </a:cxn>
                    <a:cxn ang="0">
                      <a:pos x="54" y="16"/>
                    </a:cxn>
                    <a:cxn ang="0">
                      <a:pos x="45" y="16"/>
                    </a:cxn>
                    <a:cxn ang="0">
                      <a:pos x="44" y="4"/>
                    </a:cxn>
                    <a:cxn ang="0">
                      <a:pos x="41" y="0"/>
                    </a:cxn>
                    <a:cxn ang="0">
                      <a:pos x="31" y="6"/>
                    </a:cxn>
                    <a:cxn ang="0">
                      <a:pos x="21" y="13"/>
                    </a:cxn>
                    <a:cxn ang="0">
                      <a:pos x="7" y="14"/>
                    </a:cxn>
                    <a:cxn ang="0">
                      <a:pos x="0" y="44"/>
                    </a:cxn>
                    <a:cxn ang="0">
                      <a:pos x="8" y="57"/>
                    </a:cxn>
                    <a:cxn ang="0">
                      <a:pos x="13" y="64"/>
                    </a:cxn>
                    <a:cxn ang="0">
                      <a:pos x="17" y="71"/>
                    </a:cxn>
                    <a:cxn ang="0">
                      <a:pos x="14" y="77"/>
                    </a:cxn>
                    <a:cxn ang="0">
                      <a:pos x="11" y="88"/>
                    </a:cxn>
                    <a:cxn ang="0">
                      <a:pos x="13" y="101"/>
                    </a:cxn>
                    <a:cxn ang="0">
                      <a:pos x="23" y="115"/>
                    </a:cxn>
                    <a:cxn ang="0">
                      <a:pos x="25" y="131"/>
                    </a:cxn>
                    <a:cxn ang="0">
                      <a:pos x="24" y="151"/>
                    </a:cxn>
                    <a:cxn ang="0">
                      <a:pos x="15" y="164"/>
                    </a:cxn>
                    <a:cxn ang="0">
                      <a:pos x="8" y="201"/>
                    </a:cxn>
                    <a:cxn ang="0">
                      <a:pos x="20" y="208"/>
                    </a:cxn>
                    <a:cxn ang="0">
                      <a:pos x="37" y="231"/>
                    </a:cxn>
                    <a:cxn ang="0">
                      <a:pos x="52" y="235"/>
                    </a:cxn>
                    <a:cxn ang="0">
                      <a:pos x="55" y="242"/>
                    </a:cxn>
                    <a:cxn ang="0">
                      <a:pos x="68" y="241"/>
                    </a:cxn>
                    <a:cxn ang="0">
                      <a:pos x="72" y="235"/>
                    </a:cxn>
                    <a:cxn ang="0">
                      <a:pos x="54" y="225"/>
                    </a:cxn>
                    <a:cxn ang="0">
                      <a:pos x="44" y="218"/>
                    </a:cxn>
                    <a:cxn ang="0">
                      <a:pos x="41" y="202"/>
                    </a:cxn>
                    <a:cxn ang="0">
                      <a:pos x="37" y="192"/>
                    </a:cxn>
                    <a:cxn ang="0">
                      <a:pos x="27" y="184"/>
                    </a:cxn>
                    <a:cxn ang="0">
                      <a:pos x="28" y="158"/>
                    </a:cxn>
                    <a:cxn ang="0">
                      <a:pos x="37" y="132"/>
                    </a:cxn>
                    <a:cxn ang="0">
                      <a:pos x="37" y="124"/>
                    </a:cxn>
                    <a:cxn ang="0">
                      <a:pos x="50" y="120"/>
                    </a:cxn>
                    <a:cxn ang="0">
                      <a:pos x="54" y="130"/>
                    </a:cxn>
                    <a:cxn ang="0">
                      <a:pos x="68" y="132"/>
                    </a:cxn>
                    <a:cxn ang="0">
                      <a:pos x="79" y="141"/>
                    </a:cxn>
                    <a:cxn ang="0">
                      <a:pos x="81" y="141"/>
                    </a:cxn>
                    <a:cxn ang="0">
                      <a:pos x="78" y="128"/>
                    </a:cxn>
                  </a:cxnLst>
                  <a:rect l="0" t="0" r="r" b="b"/>
                  <a:pathLst>
                    <a:path w="126" h="242">
                      <a:moveTo>
                        <a:pt x="78" y="128"/>
                      </a:moveTo>
                      <a:lnTo>
                        <a:pt x="78" y="128"/>
                      </a:lnTo>
                      <a:lnTo>
                        <a:pt x="78" y="124"/>
                      </a:lnTo>
                      <a:lnTo>
                        <a:pt x="77" y="121"/>
                      </a:lnTo>
                      <a:lnTo>
                        <a:pt x="75" y="118"/>
                      </a:lnTo>
                      <a:lnTo>
                        <a:pt x="78" y="114"/>
                      </a:lnTo>
                      <a:lnTo>
                        <a:pt x="78" y="114"/>
                      </a:lnTo>
                      <a:lnTo>
                        <a:pt x="84" y="108"/>
                      </a:lnTo>
                      <a:lnTo>
                        <a:pt x="89" y="104"/>
                      </a:lnTo>
                      <a:lnTo>
                        <a:pt x="95" y="103"/>
                      </a:lnTo>
                      <a:lnTo>
                        <a:pt x="99" y="103"/>
                      </a:lnTo>
                      <a:lnTo>
                        <a:pt x="99" y="103"/>
                      </a:lnTo>
                      <a:lnTo>
                        <a:pt x="105" y="103"/>
                      </a:lnTo>
                      <a:lnTo>
                        <a:pt x="112" y="103"/>
                      </a:lnTo>
                      <a:lnTo>
                        <a:pt x="118" y="103"/>
                      </a:lnTo>
                      <a:lnTo>
                        <a:pt x="121" y="103"/>
                      </a:lnTo>
                      <a:lnTo>
                        <a:pt x="122" y="104"/>
                      </a:lnTo>
                      <a:lnTo>
                        <a:pt x="122" y="104"/>
                      </a:lnTo>
                      <a:lnTo>
                        <a:pt x="124" y="105"/>
                      </a:lnTo>
                      <a:lnTo>
                        <a:pt x="124" y="105"/>
                      </a:lnTo>
                      <a:lnTo>
                        <a:pt x="126" y="101"/>
                      </a:lnTo>
                      <a:lnTo>
                        <a:pt x="126" y="97"/>
                      </a:lnTo>
                      <a:lnTo>
                        <a:pt x="126" y="93"/>
                      </a:lnTo>
                      <a:lnTo>
                        <a:pt x="126" y="87"/>
                      </a:lnTo>
                      <a:lnTo>
                        <a:pt x="126" y="87"/>
                      </a:lnTo>
                      <a:lnTo>
                        <a:pt x="125" y="81"/>
                      </a:lnTo>
                      <a:lnTo>
                        <a:pt x="122" y="75"/>
                      </a:lnTo>
                      <a:lnTo>
                        <a:pt x="119" y="73"/>
                      </a:lnTo>
                      <a:lnTo>
                        <a:pt x="115" y="70"/>
                      </a:lnTo>
                      <a:lnTo>
                        <a:pt x="115" y="70"/>
                      </a:lnTo>
                      <a:lnTo>
                        <a:pt x="114" y="68"/>
                      </a:lnTo>
                      <a:lnTo>
                        <a:pt x="114" y="67"/>
                      </a:lnTo>
                      <a:lnTo>
                        <a:pt x="114" y="61"/>
                      </a:lnTo>
                      <a:lnTo>
                        <a:pt x="115" y="54"/>
                      </a:lnTo>
                      <a:lnTo>
                        <a:pt x="115" y="53"/>
                      </a:lnTo>
                      <a:lnTo>
                        <a:pt x="114" y="51"/>
                      </a:lnTo>
                      <a:lnTo>
                        <a:pt x="114" y="51"/>
                      </a:lnTo>
                      <a:lnTo>
                        <a:pt x="108" y="46"/>
                      </a:lnTo>
                      <a:lnTo>
                        <a:pt x="102" y="38"/>
                      </a:lnTo>
                      <a:lnTo>
                        <a:pt x="102" y="38"/>
                      </a:lnTo>
                      <a:lnTo>
                        <a:pt x="98" y="37"/>
                      </a:lnTo>
                      <a:lnTo>
                        <a:pt x="94" y="37"/>
                      </a:lnTo>
                      <a:lnTo>
                        <a:pt x="89" y="37"/>
                      </a:lnTo>
                      <a:lnTo>
                        <a:pt x="87" y="40"/>
                      </a:lnTo>
                      <a:lnTo>
                        <a:pt x="87" y="40"/>
                      </a:lnTo>
                      <a:lnTo>
                        <a:pt x="85" y="41"/>
                      </a:lnTo>
                      <a:lnTo>
                        <a:pt x="82" y="43"/>
                      </a:lnTo>
                      <a:lnTo>
                        <a:pt x="79" y="44"/>
                      </a:lnTo>
                      <a:lnTo>
                        <a:pt x="77" y="43"/>
                      </a:lnTo>
                      <a:lnTo>
                        <a:pt x="77" y="43"/>
                      </a:lnTo>
                      <a:lnTo>
                        <a:pt x="75" y="41"/>
                      </a:lnTo>
                      <a:lnTo>
                        <a:pt x="72" y="40"/>
                      </a:lnTo>
                      <a:lnTo>
                        <a:pt x="69" y="41"/>
                      </a:lnTo>
                      <a:lnTo>
                        <a:pt x="65" y="43"/>
                      </a:lnTo>
                      <a:lnTo>
                        <a:pt x="65" y="43"/>
                      </a:lnTo>
                      <a:lnTo>
                        <a:pt x="57" y="50"/>
                      </a:lnTo>
                      <a:lnTo>
                        <a:pt x="52" y="51"/>
                      </a:lnTo>
                      <a:lnTo>
                        <a:pt x="51" y="50"/>
                      </a:lnTo>
                      <a:lnTo>
                        <a:pt x="51" y="48"/>
                      </a:lnTo>
                      <a:lnTo>
                        <a:pt x="51" y="48"/>
                      </a:lnTo>
                      <a:lnTo>
                        <a:pt x="51" y="46"/>
                      </a:lnTo>
                      <a:lnTo>
                        <a:pt x="52" y="43"/>
                      </a:lnTo>
                      <a:lnTo>
                        <a:pt x="54" y="40"/>
                      </a:lnTo>
                      <a:lnTo>
                        <a:pt x="55" y="36"/>
                      </a:lnTo>
                      <a:lnTo>
                        <a:pt x="55" y="36"/>
                      </a:lnTo>
                      <a:lnTo>
                        <a:pt x="55" y="31"/>
                      </a:lnTo>
                      <a:lnTo>
                        <a:pt x="57" y="27"/>
                      </a:lnTo>
                      <a:lnTo>
                        <a:pt x="57" y="24"/>
                      </a:lnTo>
                      <a:lnTo>
                        <a:pt x="57" y="19"/>
                      </a:lnTo>
                      <a:lnTo>
                        <a:pt x="57" y="19"/>
                      </a:lnTo>
                      <a:lnTo>
                        <a:pt x="55" y="17"/>
                      </a:lnTo>
                      <a:lnTo>
                        <a:pt x="54" y="16"/>
                      </a:lnTo>
                      <a:lnTo>
                        <a:pt x="51" y="16"/>
                      </a:lnTo>
                      <a:lnTo>
                        <a:pt x="47" y="17"/>
                      </a:lnTo>
                      <a:lnTo>
                        <a:pt x="47" y="16"/>
                      </a:lnTo>
                      <a:lnTo>
                        <a:pt x="45" y="16"/>
                      </a:lnTo>
                      <a:lnTo>
                        <a:pt x="45" y="16"/>
                      </a:lnTo>
                      <a:lnTo>
                        <a:pt x="44" y="11"/>
                      </a:lnTo>
                      <a:lnTo>
                        <a:pt x="44" y="7"/>
                      </a:lnTo>
                      <a:lnTo>
                        <a:pt x="44" y="4"/>
                      </a:lnTo>
                      <a:lnTo>
                        <a:pt x="44" y="3"/>
                      </a:lnTo>
                      <a:lnTo>
                        <a:pt x="44" y="3"/>
                      </a:lnTo>
                      <a:lnTo>
                        <a:pt x="41" y="0"/>
                      </a:lnTo>
                      <a:lnTo>
                        <a:pt x="41" y="0"/>
                      </a:lnTo>
                      <a:lnTo>
                        <a:pt x="38" y="2"/>
                      </a:lnTo>
                      <a:lnTo>
                        <a:pt x="38" y="2"/>
                      </a:lnTo>
                      <a:lnTo>
                        <a:pt x="35" y="4"/>
                      </a:lnTo>
                      <a:lnTo>
                        <a:pt x="31" y="6"/>
                      </a:lnTo>
                      <a:lnTo>
                        <a:pt x="27" y="7"/>
                      </a:lnTo>
                      <a:lnTo>
                        <a:pt x="24" y="10"/>
                      </a:lnTo>
                      <a:lnTo>
                        <a:pt x="24" y="10"/>
                      </a:lnTo>
                      <a:lnTo>
                        <a:pt x="21" y="13"/>
                      </a:lnTo>
                      <a:lnTo>
                        <a:pt x="17" y="14"/>
                      </a:lnTo>
                      <a:lnTo>
                        <a:pt x="11" y="14"/>
                      </a:lnTo>
                      <a:lnTo>
                        <a:pt x="11" y="14"/>
                      </a:lnTo>
                      <a:lnTo>
                        <a:pt x="7" y="14"/>
                      </a:lnTo>
                      <a:lnTo>
                        <a:pt x="4" y="16"/>
                      </a:lnTo>
                      <a:lnTo>
                        <a:pt x="3" y="19"/>
                      </a:lnTo>
                      <a:lnTo>
                        <a:pt x="3" y="19"/>
                      </a:lnTo>
                      <a:lnTo>
                        <a:pt x="0" y="44"/>
                      </a:lnTo>
                      <a:lnTo>
                        <a:pt x="0" y="44"/>
                      </a:lnTo>
                      <a:lnTo>
                        <a:pt x="1" y="48"/>
                      </a:lnTo>
                      <a:lnTo>
                        <a:pt x="4" y="53"/>
                      </a:lnTo>
                      <a:lnTo>
                        <a:pt x="8" y="57"/>
                      </a:lnTo>
                      <a:lnTo>
                        <a:pt x="11" y="58"/>
                      </a:lnTo>
                      <a:lnTo>
                        <a:pt x="11" y="58"/>
                      </a:lnTo>
                      <a:lnTo>
                        <a:pt x="13" y="61"/>
                      </a:lnTo>
                      <a:lnTo>
                        <a:pt x="13" y="64"/>
                      </a:lnTo>
                      <a:lnTo>
                        <a:pt x="13" y="67"/>
                      </a:lnTo>
                      <a:lnTo>
                        <a:pt x="14" y="70"/>
                      </a:lnTo>
                      <a:lnTo>
                        <a:pt x="14" y="70"/>
                      </a:lnTo>
                      <a:lnTo>
                        <a:pt x="17" y="71"/>
                      </a:lnTo>
                      <a:lnTo>
                        <a:pt x="17" y="74"/>
                      </a:lnTo>
                      <a:lnTo>
                        <a:pt x="15" y="77"/>
                      </a:lnTo>
                      <a:lnTo>
                        <a:pt x="14" y="77"/>
                      </a:lnTo>
                      <a:lnTo>
                        <a:pt x="14" y="77"/>
                      </a:lnTo>
                      <a:lnTo>
                        <a:pt x="13" y="78"/>
                      </a:lnTo>
                      <a:lnTo>
                        <a:pt x="14" y="81"/>
                      </a:lnTo>
                      <a:lnTo>
                        <a:pt x="13" y="85"/>
                      </a:lnTo>
                      <a:lnTo>
                        <a:pt x="11" y="88"/>
                      </a:lnTo>
                      <a:lnTo>
                        <a:pt x="11" y="88"/>
                      </a:lnTo>
                      <a:lnTo>
                        <a:pt x="10" y="93"/>
                      </a:lnTo>
                      <a:lnTo>
                        <a:pt x="11" y="97"/>
                      </a:lnTo>
                      <a:lnTo>
                        <a:pt x="13" y="101"/>
                      </a:lnTo>
                      <a:lnTo>
                        <a:pt x="17" y="105"/>
                      </a:lnTo>
                      <a:lnTo>
                        <a:pt x="17" y="105"/>
                      </a:lnTo>
                      <a:lnTo>
                        <a:pt x="21" y="111"/>
                      </a:lnTo>
                      <a:lnTo>
                        <a:pt x="23" y="115"/>
                      </a:lnTo>
                      <a:lnTo>
                        <a:pt x="24" y="125"/>
                      </a:lnTo>
                      <a:lnTo>
                        <a:pt x="24" y="125"/>
                      </a:lnTo>
                      <a:lnTo>
                        <a:pt x="24" y="128"/>
                      </a:lnTo>
                      <a:lnTo>
                        <a:pt x="25" y="131"/>
                      </a:lnTo>
                      <a:lnTo>
                        <a:pt x="28" y="134"/>
                      </a:lnTo>
                      <a:lnTo>
                        <a:pt x="28" y="138"/>
                      </a:lnTo>
                      <a:lnTo>
                        <a:pt x="28" y="138"/>
                      </a:lnTo>
                      <a:lnTo>
                        <a:pt x="24" y="151"/>
                      </a:lnTo>
                      <a:lnTo>
                        <a:pt x="20" y="161"/>
                      </a:lnTo>
                      <a:lnTo>
                        <a:pt x="17" y="164"/>
                      </a:lnTo>
                      <a:lnTo>
                        <a:pt x="15" y="164"/>
                      </a:lnTo>
                      <a:lnTo>
                        <a:pt x="15" y="164"/>
                      </a:lnTo>
                      <a:lnTo>
                        <a:pt x="10" y="188"/>
                      </a:lnTo>
                      <a:lnTo>
                        <a:pt x="10" y="188"/>
                      </a:lnTo>
                      <a:lnTo>
                        <a:pt x="8" y="198"/>
                      </a:lnTo>
                      <a:lnTo>
                        <a:pt x="8" y="201"/>
                      </a:lnTo>
                      <a:lnTo>
                        <a:pt x="11" y="202"/>
                      </a:lnTo>
                      <a:lnTo>
                        <a:pt x="11" y="202"/>
                      </a:lnTo>
                      <a:lnTo>
                        <a:pt x="15" y="204"/>
                      </a:lnTo>
                      <a:lnTo>
                        <a:pt x="20" y="208"/>
                      </a:lnTo>
                      <a:lnTo>
                        <a:pt x="32" y="222"/>
                      </a:lnTo>
                      <a:lnTo>
                        <a:pt x="32" y="222"/>
                      </a:lnTo>
                      <a:lnTo>
                        <a:pt x="37" y="231"/>
                      </a:lnTo>
                      <a:lnTo>
                        <a:pt x="37" y="231"/>
                      </a:lnTo>
                      <a:lnTo>
                        <a:pt x="47" y="231"/>
                      </a:lnTo>
                      <a:lnTo>
                        <a:pt x="47" y="231"/>
                      </a:lnTo>
                      <a:lnTo>
                        <a:pt x="50" y="232"/>
                      </a:lnTo>
                      <a:lnTo>
                        <a:pt x="52" y="235"/>
                      </a:lnTo>
                      <a:lnTo>
                        <a:pt x="54" y="238"/>
                      </a:lnTo>
                      <a:lnTo>
                        <a:pt x="54" y="241"/>
                      </a:lnTo>
                      <a:lnTo>
                        <a:pt x="54" y="241"/>
                      </a:lnTo>
                      <a:lnTo>
                        <a:pt x="55" y="242"/>
                      </a:lnTo>
                      <a:lnTo>
                        <a:pt x="60" y="242"/>
                      </a:lnTo>
                      <a:lnTo>
                        <a:pt x="67" y="242"/>
                      </a:lnTo>
                      <a:lnTo>
                        <a:pt x="67" y="242"/>
                      </a:lnTo>
                      <a:lnTo>
                        <a:pt x="68" y="241"/>
                      </a:lnTo>
                      <a:lnTo>
                        <a:pt x="68" y="239"/>
                      </a:lnTo>
                      <a:lnTo>
                        <a:pt x="69" y="238"/>
                      </a:lnTo>
                      <a:lnTo>
                        <a:pt x="72" y="235"/>
                      </a:lnTo>
                      <a:lnTo>
                        <a:pt x="72" y="235"/>
                      </a:lnTo>
                      <a:lnTo>
                        <a:pt x="68" y="232"/>
                      </a:lnTo>
                      <a:lnTo>
                        <a:pt x="64" y="229"/>
                      </a:lnTo>
                      <a:lnTo>
                        <a:pt x="58" y="226"/>
                      </a:lnTo>
                      <a:lnTo>
                        <a:pt x="54" y="225"/>
                      </a:lnTo>
                      <a:lnTo>
                        <a:pt x="54" y="225"/>
                      </a:lnTo>
                      <a:lnTo>
                        <a:pt x="51" y="223"/>
                      </a:lnTo>
                      <a:lnTo>
                        <a:pt x="48" y="222"/>
                      </a:lnTo>
                      <a:lnTo>
                        <a:pt x="44" y="218"/>
                      </a:lnTo>
                      <a:lnTo>
                        <a:pt x="42" y="212"/>
                      </a:lnTo>
                      <a:lnTo>
                        <a:pt x="42" y="206"/>
                      </a:lnTo>
                      <a:lnTo>
                        <a:pt x="42" y="206"/>
                      </a:lnTo>
                      <a:lnTo>
                        <a:pt x="41" y="202"/>
                      </a:lnTo>
                      <a:lnTo>
                        <a:pt x="40" y="199"/>
                      </a:lnTo>
                      <a:lnTo>
                        <a:pt x="37" y="195"/>
                      </a:lnTo>
                      <a:lnTo>
                        <a:pt x="37" y="192"/>
                      </a:lnTo>
                      <a:lnTo>
                        <a:pt x="37" y="192"/>
                      </a:lnTo>
                      <a:lnTo>
                        <a:pt x="35" y="189"/>
                      </a:lnTo>
                      <a:lnTo>
                        <a:pt x="34" y="186"/>
                      </a:lnTo>
                      <a:lnTo>
                        <a:pt x="27" y="184"/>
                      </a:lnTo>
                      <a:lnTo>
                        <a:pt x="27" y="184"/>
                      </a:lnTo>
                      <a:lnTo>
                        <a:pt x="24" y="182"/>
                      </a:lnTo>
                      <a:lnTo>
                        <a:pt x="24" y="179"/>
                      </a:lnTo>
                      <a:lnTo>
                        <a:pt x="25" y="172"/>
                      </a:lnTo>
                      <a:lnTo>
                        <a:pt x="28" y="158"/>
                      </a:lnTo>
                      <a:lnTo>
                        <a:pt x="28" y="158"/>
                      </a:lnTo>
                      <a:lnTo>
                        <a:pt x="30" y="151"/>
                      </a:lnTo>
                      <a:lnTo>
                        <a:pt x="34" y="142"/>
                      </a:lnTo>
                      <a:lnTo>
                        <a:pt x="37" y="132"/>
                      </a:lnTo>
                      <a:lnTo>
                        <a:pt x="37" y="128"/>
                      </a:lnTo>
                      <a:lnTo>
                        <a:pt x="37" y="125"/>
                      </a:lnTo>
                      <a:lnTo>
                        <a:pt x="37" y="125"/>
                      </a:lnTo>
                      <a:lnTo>
                        <a:pt x="37" y="124"/>
                      </a:lnTo>
                      <a:lnTo>
                        <a:pt x="37" y="121"/>
                      </a:lnTo>
                      <a:lnTo>
                        <a:pt x="41" y="118"/>
                      </a:lnTo>
                      <a:lnTo>
                        <a:pt x="47" y="118"/>
                      </a:lnTo>
                      <a:lnTo>
                        <a:pt x="50" y="120"/>
                      </a:lnTo>
                      <a:lnTo>
                        <a:pt x="51" y="121"/>
                      </a:lnTo>
                      <a:lnTo>
                        <a:pt x="51" y="121"/>
                      </a:lnTo>
                      <a:lnTo>
                        <a:pt x="51" y="127"/>
                      </a:lnTo>
                      <a:lnTo>
                        <a:pt x="54" y="130"/>
                      </a:lnTo>
                      <a:lnTo>
                        <a:pt x="57" y="131"/>
                      </a:lnTo>
                      <a:lnTo>
                        <a:pt x="62" y="131"/>
                      </a:lnTo>
                      <a:lnTo>
                        <a:pt x="62" y="131"/>
                      </a:lnTo>
                      <a:lnTo>
                        <a:pt x="68" y="132"/>
                      </a:lnTo>
                      <a:lnTo>
                        <a:pt x="72" y="135"/>
                      </a:lnTo>
                      <a:lnTo>
                        <a:pt x="75" y="138"/>
                      </a:lnTo>
                      <a:lnTo>
                        <a:pt x="79" y="141"/>
                      </a:lnTo>
                      <a:lnTo>
                        <a:pt x="79" y="141"/>
                      </a:lnTo>
                      <a:lnTo>
                        <a:pt x="81" y="141"/>
                      </a:lnTo>
                      <a:lnTo>
                        <a:pt x="81" y="141"/>
                      </a:lnTo>
                      <a:lnTo>
                        <a:pt x="81" y="141"/>
                      </a:lnTo>
                      <a:lnTo>
                        <a:pt x="81" y="141"/>
                      </a:lnTo>
                      <a:lnTo>
                        <a:pt x="81" y="137"/>
                      </a:lnTo>
                      <a:lnTo>
                        <a:pt x="81" y="135"/>
                      </a:lnTo>
                      <a:lnTo>
                        <a:pt x="79" y="132"/>
                      </a:lnTo>
                      <a:lnTo>
                        <a:pt x="78" y="128"/>
                      </a:lnTo>
                      <a:lnTo>
                        <a:pt x="78" y="12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17" name="Phillippines">
                  <a:extLst>
                    <a:ext uri="{FF2B5EF4-FFF2-40B4-BE49-F238E27FC236}">
                      <a16:creationId xmlns:a16="http://schemas.microsoft.com/office/drawing/2014/main" id="{3EC5ADA2-5345-17EB-38C5-7A3D62E9D6D4}"/>
                    </a:ext>
                  </a:extLst>
                </p:cNvPr>
                <p:cNvSpPr>
                  <a:spLocks noEditPoints="1"/>
                </p:cNvSpPr>
                <p:nvPr/>
              </p:nvSpPr>
              <p:spPr bwMode="auto">
                <a:xfrm>
                  <a:off x="10939795" y="3008410"/>
                  <a:ext cx="229109" cy="327518"/>
                </a:xfrm>
                <a:custGeom>
                  <a:avLst/>
                  <a:gdLst/>
                  <a:ahLst/>
                  <a:cxnLst>
                    <a:cxn ang="0">
                      <a:pos x="94" y="85"/>
                    </a:cxn>
                    <a:cxn ang="0">
                      <a:pos x="100" y="98"/>
                    </a:cxn>
                    <a:cxn ang="0">
                      <a:pos x="105" y="108"/>
                    </a:cxn>
                    <a:cxn ang="0">
                      <a:pos x="111" y="115"/>
                    </a:cxn>
                    <a:cxn ang="0">
                      <a:pos x="119" y="135"/>
                    </a:cxn>
                    <a:cxn ang="0">
                      <a:pos x="125" y="131"/>
                    </a:cxn>
                    <a:cxn ang="0">
                      <a:pos x="132" y="122"/>
                    </a:cxn>
                    <a:cxn ang="0">
                      <a:pos x="128" y="102"/>
                    </a:cxn>
                    <a:cxn ang="0">
                      <a:pos x="110" y="92"/>
                    </a:cxn>
                    <a:cxn ang="0">
                      <a:pos x="104" y="81"/>
                    </a:cxn>
                    <a:cxn ang="0">
                      <a:pos x="95" y="72"/>
                    </a:cxn>
                    <a:cxn ang="0">
                      <a:pos x="74" y="72"/>
                    </a:cxn>
                    <a:cxn ang="0">
                      <a:pos x="68" y="57"/>
                    </a:cxn>
                    <a:cxn ang="0">
                      <a:pos x="74" y="39"/>
                    </a:cxn>
                    <a:cxn ang="0">
                      <a:pos x="81" y="20"/>
                    </a:cxn>
                    <a:cxn ang="0">
                      <a:pos x="77" y="1"/>
                    </a:cxn>
                    <a:cxn ang="0">
                      <a:pos x="58" y="0"/>
                    </a:cxn>
                    <a:cxn ang="0">
                      <a:pos x="50" y="7"/>
                    </a:cxn>
                    <a:cxn ang="0">
                      <a:pos x="48" y="38"/>
                    </a:cxn>
                    <a:cxn ang="0">
                      <a:pos x="41" y="35"/>
                    </a:cxn>
                    <a:cxn ang="0">
                      <a:pos x="46" y="58"/>
                    </a:cxn>
                    <a:cxn ang="0">
                      <a:pos x="50" y="69"/>
                    </a:cxn>
                    <a:cxn ang="0">
                      <a:pos x="60" y="76"/>
                    </a:cxn>
                    <a:cxn ang="0">
                      <a:pos x="73" y="76"/>
                    </a:cxn>
                    <a:cxn ang="0">
                      <a:pos x="50" y="84"/>
                    </a:cxn>
                    <a:cxn ang="0">
                      <a:pos x="58" y="101"/>
                    </a:cxn>
                    <a:cxn ang="0">
                      <a:pos x="67" y="96"/>
                    </a:cxn>
                    <a:cxn ang="0">
                      <a:pos x="50" y="84"/>
                    </a:cxn>
                    <a:cxn ang="0">
                      <a:pos x="84" y="128"/>
                    </a:cxn>
                    <a:cxn ang="0">
                      <a:pos x="88" y="128"/>
                    </a:cxn>
                    <a:cxn ang="0">
                      <a:pos x="84" y="142"/>
                    </a:cxn>
                    <a:cxn ang="0">
                      <a:pos x="90" y="156"/>
                    </a:cxn>
                    <a:cxn ang="0">
                      <a:pos x="107" y="132"/>
                    </a:cxn>
                    <a:cxn ang="0">
                      <a:pos x="101" y="129"/>
                    </a:cxn>
                    <a:cxn ang="0">
                      <a:pos x="98" y="122"/>
                    </a:cxn>
                    <a:cxn ang="0">
                      <a:pos x="75" y="108"/>
                    </a:cxn>
                    <a:cxn ang="0">
                      <a:pos x="74" y="129"/>
                    </a:cxn>
                    <a:cxn ang="0">
                      <a:pos x="7" y="153"/>
                    </a:cxn>
                    <a:cxn ang="0">
                      <a:pos x="1" y="166"/>
                    </a:cxn>
                    <a:cxn ang="0">
                      <a:pos x="30" y="139"/>
                    </a:cxn>
                    <a:cxn ang="0">
                      <a:pos x="34" y="122"/>
                    </a:cxn>
                    <a:cxn ang="0">
                      <a:pos x="21" y="139"/>
                    </a:cxn>
                    <a:cxn ang="0">
                      <a:pos x="108" y="150"/>
                    </a:cxn>
                    <a:cxn ang="0">
                      <a:pos x="117" y="140"/>
                    </a:cxn>
                    <a:cxn ang="0">
                      <a:pos x="105" y="149"/>
                    </a:cxn>
                    <a:cxn ang="0">
                      <a:pos x="149" y="179"/>
                    </a:cxn>
                    <a:cxn ang="0">
                      <a:pos x="144" y="146"/>
                    </a:cxn>
                    <a:cxn ang="0">
                      <a:pos x="132" y="145"/>
                    </a:cxn>
                    <a:cxn ang="0">
                      <a:pos x="134" y="152"/>
                    </a:cxn>
                    <a:cxn ang="0">
                      <a:pos x="124" y="158"/>
                    </a:cxn>
                    <a:cxn ang="0">
                      <a:pos x="114" y="163"/>
                    </a:cxn>
                    <a:cxn ang="0">
                      <a:pos x="110" y="166"/>
                    </a:cxn>
                    <a:cxn ang="0">
                      <a:pos x="91" y="165"/>
                    </a:cxn>
                    <a:cxn ang="0">
                      <a:pos x="77" y="176"/>
                    </a:cxn>
                    <a:cxn ang="0">
                      <a:pos x="75" y="189"/>
                    </a:cxn>
                    <a:cxn ang="0">
                      <a:pos x="90" y="182"/>
                    </a:cxn>
                    <a:cxn ang="0">
                      <a:pos x="101" y="177"/>
                    </a:cxn>
                    <a:cxn ang="0">
                      <a:pos x="111" y="203"/>
                    </a:cxn>
                    <a:cxn ang="0">
                      <a:pos x="128" y="212"/>
                    </a:cxn>
                    <a:cxn ang="0">
                      <a:pos x="132" y="205"/>
                    </a:cxn>
                    <a:cxn ang="0">
                      <a:pos x="132" y="190"/>
                    </a:cxn>
                    <a:cxn ang="0">
                      <a:pos x="148" y="186"/>
                    </a:cxn>
                  </a:cxnLst>
                  <a:rect l="0" t="0" r="r" b="b"/>
                  <a:pathLst>
                    <a:path w="149" h="213">
                      <a:moveTo>
                        <a:pt x="81" y="79"/>
                      </a:moveTo>
                      <a:lnTo>
                        <a:pt x="81" y="79"/>
                      </a:lnTo>
                      <a:lnTo>
                        <a:pt x="84" y="79"/>
                      </a:lnTo>
                      <a:lnTo>
                        <a:pt x="88" y="81"/>
                      </a:lnTo>
                      <a:lnTo>
                        <a:pt x="94" y="85"/>
                      </a:lnTo>
                      <a:lnTo>
                        <a:pt x="98" y="89"/>
                      </a:lnTo>
                      <a:lnTo>
                        <a:pt x="100" y="92"/>
                      </a:lnTo>
                      <a:lnTo>
                        <a:pt x="100" y="94"/>
                      </a:lnTo>
                      <a:lnTo>
                        <a:pt x="100" y="94"/>
                      </a:lnTo>
                      <a:lnTo>
                        <a:pt x="100" y="98"/>
                      </a:lnTo>
                      <a:lnTo>
                        <a:pt x="100" y="103"/>
                      </a:lnTo>
                      <a:lnTo>
                        <a:pt x="102" y="108"/>
                      </a:lnTo>
                      <a:lnTo>
                        <a:pt x="102" y="109"/>
                      </a:lnTo>
                      <a:lnTo>
                        <a:pt x="105" y="108"/>
                      </a:lnTo>
                      <a:lnTo>
                        <a:pt x="105" y="108"/>
                      </a:lnTo>
                      <a:lnTo>
                        <a:pt x="108" y="106"/>
                      </a:lnTo>
                      <a:lnTo>
                        <a:pt x="111" y="108"/>
                      </a:lnTo>
                      <a:lnTo>
                        <a:pt x="112" y="111"/>
                      </a:lnTo>
                      <a:lnTo>
                        <a:pt x="111" y="115"/>
                      </a:lnTo>
                      <a:lnTo>
                        <a:pt x="111" y="115"/>
                      </a:lnTo>
                      <a:lnTo>
                        <a:pt x="111" y="118"/>
                      </a:lnTo>
                      <a:lnTo>
                        <a:pt x="111" y="121"/>
                      </a:lnTo>
                      <a:lnTo>
                        <a:pt x="114" y="125"/>
                      </a:lnTo>
                      <a:lnTo>
                        <a:pt x="117" y="129"/>
                      </a:lnTo>
                      <a:lnTo>
                        <a:pt x="119" y="135"/>
                      </a:lnTo>
                      <a:lnTo>
                        <a:pt x="119" y="135"/>
                      </a:lnTo>
                      <a:lnTo>
                        <a:pt x="121" y="139"/>
                      </a:lnTo>
                      <a:lnTo>
                        <a:pt x="122" y="138"/>
                      </a:lnTo>
                      <a:lnTo>
                        <a:pt x="124" y="135"/>
                      </a:lnTo>
                      <a:lnTo>
                        <a:pt x="125" y="131"/>
                      </a:lnTo>
                      <a:lnTo>
                        <a:pt x="125" y="131"/>
                      </a:lnTo>
                      <a:lnTo>
                        <a:pt x="124" y="128"/>
                      </a:lnTo>
                      <a:lnTo>
                        <a:pt x="125" y="126"/>
                      </a:lnTo>
                      <a:lnTo>
                        <a:pt x="132" y="122"/>
                      </a:lnTo>
                      <a:lnTo>
                        <a:pt x="132" y="122"/>
                      </a:lnTo>
                      <a:lnTo>
                        <a:pt x="134" y="119"/>
                      </a:lnTo>
                      <a:lnTo>
                        <a:pt x="134" y="118"/>
                      </a:lnTo>
                      <a:lnTo>
                        <a:pt x="134" y="113"/>
                      </a:lnTo>
                      <a:lnTo>
                        <a:pt x="128" y="102"/>
                      </a:lnTo>
                      <a:lnTo>
                        <a:pt x="128" y="102"/>
                      </a:lnTo>
                      <a:lnTo>
                        <a:pt x="125" y="99"/>
                      </a:lnTo>
                      <a:lnTo>
                        <a:pt x="122" y="98"/>
                      </a:lnTo>
                      <a:lnTo>
                        <a:pt x="117" y="95"/>
                      </a:lnTo>
                      <a:lnTo>
                        <a:pt x="111" y="94"/>
                      </a:lnTo>
                      <a:lnTo>
                        <a:pt x="110" y="92"/>
                      </a:lnTo>
                      <a:lnTo>
                        <a:pt x="110" y="89"/>
                      </a:lnTo>
                      <a:lnTo>
                        <a:pt x="110" y="89"/>
                      </a:lnTo>
                      <a:lnTo>
                        <a:pt x="110" y="86"/>
                      </a:lnTo>
                      <a:lnTo>
                        <a:pt x="108" y="85"/>
                      </a:lnTo>
                      <a:lnTo>
                        <a:pt x="104" y="81"/>
                      </a:lnTo>
                      <a:lnTo>
                        <a:pt x="101" y="78"/>
                      </a:lnTo>
                      <a:lnTo>
                        <a:pt x="98" y="75"/>
                      </a:lnTo>
                      <a:lnTo>
                        <a:pt x="98" y="75"/>
                      </a:lnTo>
                      <a:lnTo>
                        <a:pt x="98" y="74"/>
                      </a:lnTo>
                      <a:lnTo>
                        <a:pt x="95" y="72"/>
                      </a:lnTo>
                      <a:lnTo>
                        <a:pt x="90" y="69"/>
                      </a:lnTo>
                      <a:lnTo>
                        <a:pt x="83" y="69"/>
                      </a:lnTo>
                      <a:lnTo>
                        <a:pt x="77" y="71"/>
                      </a:lnTo>
                      <a:lnTo>
                        <a:pt x="77" y="71"/>
                      </a:lnTo>
                      <a:lnTo>
                        <a:pt x="74" y="72"/>
                      </a:lnTo>
                      <a:lnTo>
                        <a:pt x="73" y="72"/>
                      </a:lnTo>
                      <a:lnTo>
                        <a:pt x="71" y="68"/>
                      </a:lnTo>
                      <a:lnTo>
                        <a:pt x="71" y="62"/>
                      </a:lnTo>
                      <a:lnTo>
                        <a:pt x="70" y="59"/>
                      </a:lnTo>
                      <a:lnTo>
                        <a:pt x="68" y="57"/>
                      </a:lnTo>
                      <a:lnTo>
                        <a:pt x="68" y="57"/>
                      </a:lnTo>
                      <a:lnTo>
                        <a:pt x="67" y="54"/>
                      </a:lnTo>
                      <a:lnTo>
                        <a:pt x="67" y="51"/>
                      </a:lnTo>
                      <a:lnTo>
                        <a:pt x="68" y="45"/>
                      </a:lnTo>
                      <a:lnTo>
                        <a:pt x="74" y="39"/>
                      </a:lnTo>
                      <a:lnTo>
                        <a:pt x="80" y="34"/>
                      </a:lnTo>
                      <a:lnTo>
                        <a:pt x="80" y="34"/>
                      </a:lnTo>
                      <a:lnTo>
                        <a:pt x="81" y="31"/>
                      </a:lnTo>
                      <a:lnTo>
                        <a:pt x="81" y="27"/>
                      </a:lnTo>
                      <a:lnTo>
                        <a:pt x="81" y="20"/>
                      </a:lnTo>
                      <a:lnTo>
                        <a:pt x="78" y="12"/>
                      </a:lnTo>
                      <a:lnTo>
                        <a:pt x="78" y="8"/>
                      </a:lnTo>
                      <a:lnTo>
                        <a:pt x="78" y="8"/>
                      </a:lnTo>
                      <a:lnTo>
                        <a:pt x="78" y="2"/>
                      </a:lnTo>
                      <a:lnTo>
                        <a:pt x="77" y="1"/>
                      </a:lnTo>
                      <a:lnTo>
                        <a:pt x="75" y="2"/>
                      </a:lnTo>
                      <a:lnTo>
                        <a:pt x="75" y="2"/>
                      </a:lnTo>
                      <a:lnTo>
                        <a:pt x="71" y="2"/>
                      </a:lnTo>
                      <a:lnTo>
                        <a:pt x="64" y="0"/>
                      </a:lnTo>
                      <a:lnTo>
                        <a:pt x="58" y="0"/>
                      </a:lnTo>
                      <a:lnTo>
                        <a:pt x="54" y="0"/>
                      </a:lnTo>
                      <a:lnTo>
                        <a:pt x="53" y="0"/>
                      </a:lnTo>
                      <a:lnTo>
                        <a:pt x="53" y="0"/>
                      </a:lnTo>
                      <a:lnTo>
                        <a:pt x="50" y="2"/>
                      </a:lnTo>
                      <a:lnTo>
                        <a:pt x="50" y="7"/>
                      </a:lnTo>
                      <a:lnTo>
                        <a:pt x="48" y="20"/>
                      </a:lnTo>
                      <a:lnTo>
                        <a:pt x="50" y="31"/>
                      </a:lnTo>
                      <a:lnTo>
                        <a:pt x="50" y="35"/>
                      </a:lnTo>
                      <a:lnTo>
                        <a:pt x="48" y="38"/>
                      </a:lnTo>
                      <a:lnTo>
                        <a:pt x="48" y="38"/>
                      </a:lnTo>
                      <a:lnTo>
                        <a:pt x="47" y="38"/>
                      </a:lnTo>
                      <a:lnTo>
                        <a:pt x="44" y="37"/>
                      </a:lnTo>
                      <a:lnTo>
                        <a:pt x="43" y="35"/>
                      </a:lnTo>
                      <a:lnTo>
                        <a:pt x="41" y="35"/>
                      </a:lnTo>
                      <a:lnTo>
                        <a:pt x="41" y="35"/>
                      </a:lnTo>
                      <a:lnTo>
                        <a:pt x="41" y="41"/>
                      </a:lnTo>
                      <a:lnTo>
                        <a:pt x="41" y="48"/>
                      </a:lnTo>
                      <a:lnTo>
                        <a:pt x="43" y="55"/>
                      </a:lnTo>
                      <a:lnTo>
                        <a:pt x="44" y="57"/>
                      </a:lnTo>
                      <a:lnTo>
                        <a:pt x="46" y="58"/>
                      </a:lnTo>
                      <a:lnTo>
                        <a:pt x="46" y="58"/>
                      </a:lnTo>
                      <a:lnTo>
                        <a:pt x="48" y="58"/>
                      </a:lnTo>
                      <a:lnTo>
                        <a:pt x="50" y="61"/>
                      </a:lnTo>
                      <a:lnTo>
                        <a:pt x="50" y="65"/>
                      </a:lnTo>
                      <a:lnTo>
                        <a:pt x="50" y="69"/>
                      </a:lnTo>
                      <a:lnTo>
                        <a:pt x="50" y="69"/>
                      </a:lnTo>
                      <a:lnTo>
                        <a:pt x="50" y="72"/>
                      </a:lnTo>
                      <a:lnTo>
                        <a:pt x="50" y="74"/>
                      </a:lnTo>
                      <a:lnTo>
                        <a:pt x="54" y="76"/>
                      </a:lnTo>
                      <a:lnTo>
                        <a:pt x="60" y="76"/>
                      </a:lnTo>
                      <a:lnTo>
                        <a:pt x="65" y="75"/>
                      </a:lnTo>
                      <a:lnTo>
                        <a:pt x="65" y="75"/>
                      </a:lnTo>
                      <a:lnTo>
                        <a:pt x="68" y="74"/>
                      </a:lnTo>
                      <a:lnTo>
                        <a:pt x="71" y="75"/>
                      </a:lnTo>
                      <a:lnTo>
                        <a:pt x="73" y="76"/>
                      </a:lnTo>
                      <a:lnTo>
                        <a:pt x="75" y="79"/>
                      </a:lnTo>
                      <a:lnTo>
                        <a:pt x="78" y="79"/>
                      </a:lnTo>
                      <a:lnTo>
                        <a:pt x="81" y="79"/>
                      </a:lnTo>
                      <a:lnTo>
                        <a:pt x="81" y="79"/>
                      </a:lnTo>
                      <a:close/>
                      <a:moveTo>
                        <a:pt x="50" y="84"/>
                      </a:moveTo>
                      <a:lnTo>
                        <a:pt x="50" y="84"/>
                      </a:lnTo>
                      <a:lnTo>
                        <a:pt x="51" y="89"/>
                      </a:lnTo>
                      <a:lnTo>
                        <a:pt x="54" y="96"/>
                      </a:lnTo>
                      <a:lnTo>
                        <a:pt x="57" y="99"/>
                      </a:lnTo>
                      <a:lnTo>
                        <a:pt x="58" y="101"/>
                      </a:lnTo>
                      <a:lnTo>
                        <a:pt x="61" y="102"/>
                      </a:lnTo>
                      <a:lnTo>
                        <a:pt x="65" y="101"/>
                      </a:lnTo>
                      <a:lnTo>
                        <a:pt x="65" y="101"/>
                      </a:lnTo>
                      <a:lnTo>
                        <a:pt x="67" y="99"/>
                      </a:lnTo>
                      <a:lnTo>
                        <a:pt x="67" y="96"/>
                      </a:lnTo>
                      <a:lnTo>
                        <a:pt x="65" y="94"/>
                      </a:lnTo>
                      <a:lnTo>
                        <a:pt x="61" y="89"/>
                      </a:lnTo>
                      <a:lnTo>
                        <a:pt x="54" y="84"/>
                      </a:lnTo>
                      <a:lnTo>
                        <a:pt x="51" y="84"/>
                      </a:lnTo>
                      <a:lnTo>
                        <a:pt x="50" y="84"/>
                      </a:lnTo>
                      <a:lnTo>
                        <a:pt x="50" y="84"/>
                      </a:lnTo>
                      <a:close/>
                      <a:moveTo>
                        <a:pt x="77" y="131"/>
                      </a:moveTo>
                      <a:lnTo>
                        <a:pt x="77" y="131"/>
                      </a:lnTo>
                      <a:lnTo>
                        <a:pt x="81" y="129"/>
                      </a:lnTo>
                      <a:lnTo>
                        <a:pt x="84" y="128"/>
                      </a:lnTo>
                      <a:lnTo>
                        <a:pt x="85" y="125"/>
                      </a:lnTo>
                      <a:lnTo>
                        <a:pt x="85" y="125"/>
                      </a:lnTo>
                      <a:lnTo>
                        <a:pt x="85" y="125"/>
                      </a:lnTo>
                      <a:lnTo>
                        <a:pt x="87" y="125"/>
                      </a:lnTo>
                      <a:lnTo>
                        <a:pt x="88" y="128"/>
                      </a:lnTo>
                      <a:lnTo>
                        <a:pt x="88" y="133"/>
                      </a:lnTo>
                      <a:lnTo>
                        <a:pt x="88" y="136"/>
                      </a:lnTo>
                      <a:lnTo>
                        <a:pt x="87" y="138"/>
                      </a:lnTo>
                      <a:lnTo>
                        <a:pt x="87" y="138"/>
                      </a:lnTo>
                      <a:lnTo>
                        <a:pt x="84" y="142"/>
                      </a:lnTo>
                      <a:lnTo>
                        <a:pt x="84" y="148"/>
                      </a:lnTo>
                      <a:lnTo>
                        <a:pt x="85" y="153"/>
                      </a:lnTo>
                      <a:lnTo>
                        <a:pt x="87" y="155"/>
                      </a:lnTo>
                      <a:lnTo>
                        <a:pt x="90" y="156"/>
                      </a:lnTo>
                      <a:lnTo>
                        <a:pt x="90" y="156"/>
                      </a:lnTo>
                      <a:lnTo>
                        <a:pt x="91" y="155"/>
                      </a:lnTo>
                      <a:lnTo>
                        <a:pt x="95" y="153"/>
                      </a:lnTo>
                      <a:lnTo>
                        <a:pt x="101" y="145"/>
                      </a:lnTo>
                      <a:lnTo>
                        <a:pt x="105" y="136"/>
                      </a:lnTo>
                      <a:lnTo>
                        <a:pt x="107" y="132"/>
                      </a:lnTo>
                      <a:lnTo>
                        <a:pt x="107" y="131"/>
                      </a:lnTo>
                      <a:lnTo>
                        <a:pt x="107" y="131"/>
                      </a:lnTo>
                      <a:lnTo>
                        <a:pt x="105" y="129"/>
                      </a:lnTo>
                      <a:lnTo>
                        <a:pt x="104" y="129"/>
                      </a:lnTo>
                      <a:lnTo>
                        <a:pt x="101" y="129"/>
                      </a:lnTo>
                      <a:lnTo>
                        <a:pt x="100" y="129"/>
                      </a:lnTo>
                      <a:lnTo>
                        <a:pt x="100" y="128"/>
                      </a:lnTo>
                      <a:lnTo>
                        <a:pt x="100" y="128"/>
                      </a:lnTo>
                      <a:lnTo>
                        <a:pt x="100" y="125"/>
                      </a:lnTo>
                      <a:lnTo>
                        <a:pt x="98" y="122"/>
                      </a:lnTo>
                      <a:lnTo>
                        <a:pt x="91" y="115"/>
                      </a:lnTo>
                      <a:lnTo>
                        <a:pt x="83" y="109"/>
                      </a:lnTo>
                      <a:lnTo>
                        <a:pt x="78" y="108"/>
                      </a:lnTo>
                      <a:lnTo>
                        <a:pt x="75" y="108"/>
                      </a:lnTo>
                      <a:lnTo>
                        <a:pt x="75" y="108"/>
                      </a:lnTo>
                      <a:lnTo>
                        <a:pt x="74" y="109"/>
                      </a:lnTo>
                      <a:lnTo>
                        <a:pt x="73" y="112"/>
                      </a:lnTo>
                      <a:lnTo>
                        <a:pt x="71" y="121"/>
                      </a:lnTo>
                      <a:lnTo>
                        <a:pt x="73" y="128"/>
                      </a:lnTo>
                      <a:lnTo>
                        <a:pt x="74" y="129"/>
                      </a:lnTo>
                      <a:lnTo>
                        <a:pt x="77" y="131"/>
                      </a:lnTo>
                      <a:lnTo>
                        <a:pt x="77" y="131"/>
                      </a:lnTo>
                      <a:close/>
                      <a:moveTo>
                        <a:pt x="21" y="139"/>
                      </a:moveTo>
                      <a:lnTo>
                        <a:pt x="21" y="139"/>
                      </a:lnTo>
                      <a:lnTo>
                        <a:pt x="7" y="153"/>
                      </a:lnTo>
                      <a:lnTo>
                        <a:pt x="1" y="160"/>
                      </a:lnTo>
                      <a:lnTo>
                        <a:pt x="0" y="163"/>
                      </a:lnTo>
                      <a:lnTo>
                        <a:pt x="0" y="166"/>
                      </a:lnTo>
                      <a:lnTo>
                        <a:pt x="0" y="166"/>
                      </a:lnTo>
                      <a:lnTo>
                        <a:pt x="1" y="166"/>
                      </a:lnTo>
                      <a:lnTo>
                        <a:pt x="4" y="165"/>
                      </a:lnTo>
                      <a:lnTo>
                        <a:pt x="13" y="156"/>
                      </a:lnTo>
                      <a:lnTo>
                        <a:pt x="21" y="146"/>
                      </a:lnTo>
                      <a:lnTo>
                        <a:pt x="30" y="139"/>
                      </a:lnTo>
                      <a:lnTo>
                        <a:pt x="30" y="139"/>
                      </a:lnTo>
                      <a:lnTo>
                        <a:pt x="34" y="133"/>
                      </a:lnTo>
                      <a:lnTo>
                        <a:pt x="36" y="129"/>
                      </a:lnTo>
                      <a:lnTo>
                        <a:pt x="36" y="126"/>
                      </a:lnTo>
                      <a:lnTo>
                        <a:pt x="34" y="122"/>
                      </a:lnTo>
                      <a:lnTo>
                        <a:pt x="34" y="122"/>
                      </a:lnTo>
                      <a:lnTo>
                        <a:pt x="33" y="121"/>
                      </a:lnTo>
                      <a:lnTo>
                        <a:pt x="31" y="121"/>
                      </a:lnTo>
                      <a:lnTo>
                        <a:pt x="28" y="125"/>
                      </a:lnTo>
                      <a:lnTo>
                        <a:pt x="26" y="132"/>
                      </a:lnTo>
                      <a:lnTo>
                        <a:pt x="21" y="139"/>
                      </a:lnTo>
                      <a:lnTo>
                        <a:pt x="21" y="139"/>
                      </a:lnTo>
                      <a:close/>
                      <a:moveTo>
                        <a:pt x="105" y="149"/>
                      </a:moveTo>
                      <a:lnTo>
                        <a:pt x="105" y="149"/>
                      </a:lnTo>
                      <a:lnTo>
                        <a:pt x="107" y="149"/>
                      </a:lnTo>
                      <a:lnTo>
                        <a:pt x="108" y="150"/>
                      </a:lnTo>
                      <a:lnTo>
                        <a:pt x="114" y="148"/>
                      </a:lnTo>
                      <a:lnTo>
                        <a:pt x="117" y="145"/>
                      </a:lnTo>
                      <a:lnTo>
                        <a:pt x="118" y="143"/>
                      </a:lnTo>
                      <a:lnTo>
                        <a:pt x="117" y="140"/>
                      </a:lnTo>
                      <a:lnTo>
                        <a:pt x="117" y="140"/>
                      </a:lnTo>
                      <a:lnTo>
                        <a:pt x="115" y="139"/>
                      </a:lnTo>
                      <a:lnTo>
                        <a:pt x="114" y="139"/>
                      </a:lnTo>
                      <a:lnTo>
                        <a:pt x="110" y="142"/>
                      </a:lnTo>
                      <a:lnTo>
                        <a:pt x="105" y="145"/>
                      </a:lnTo>
                      <a:lnTo>
                        <a:pt x="105" y="149"/>
                      </a:lnTo>
                      <a:lnTo>
                        <a:pt x="105" y="149"/>
                      </a:lnTo>
                      <a:close/>
                      <a:moveTo>
                        <a:pt x="148" y="186"/>
                      </a:moveTo>
                      <a:lnTo>
                        <a:pt x="148" y="186"/>
                      </a:lnTo>
                      <a:lnTo>
                        <a:pt x="149" y="182"/>
                      </a:lnTo>
                      <a:lnTo>
                        <a:pt x="149" y="179"/>
                      </a:lnTo>
                      <a:lnTo>
                        <a:pt x="148" y="169"/>
                      </a:lnTo>
                      <a:lnTo>
                        <a:pt x="145" y="159"/>
                      </a:lnTo>
                      <a:lnTo>
                        <a:pt x="144" y="150"/>
                      </a:lnTo>
                      <a:lnTo>
                        <a:pt x="144" y="150"/>
                      </a:lnTo>
                      <a:lnTo>
                        <a:pt x="144" y="146"/>
                      </a:lnTo>
                      <a:lnTo>
                        <a:pt x="142" y="143"/>
                      </a:lnTo>
                      <a:lnTo>
                        <a:pt x="139" y="143"/>
                      </a:lnTo>
                      <a:lnTo>
                        <a:pt x="137" y="142"/>
                      </a:lnTo>
                      <a:lnTo>
                        <a:pt x="134" y="143"/>
                      </a:lnTo>
                      <a:lnTo>
                        <a:pt x="132" y="145"/>
                      </a:lnTo>
                      <a:lnTo>
                        <a:pt x="132" y="146"/>
                      </a:lnTo>
                      <a:lnTo>
                        <a:pt x="132" y="149"/>
                      </a:lnTo>
                      <a:lnTo>
                        <a:pt x="132" y="149"/>
                      </a:lnTo>
                      <a:lnTo>
                        <a:pt x="134" y="150"/>
                      </a:lnTo>
                      <a:lnTo>
                        <a:pt x="134" y="152"/>
                      </a:lnTo>
                      <a:lnTo>
                        <a:pt x="129" y="153"/>
                      </a:lnTo>
                      <a:lnTo>
                        <a:pt x="127" y="155"/>
                      </a:lnTo>
                      <a:lnTo>
                        <a:pt x="124" y="155"/>
                      </a:lnTo>
                      <a:lnTo>
                        <a:pt x="124" y="158"/>
                      </a:lnTo>
                      <a:lnTo>
                        <a:pt x="124" y="158"/>
                      </a:lnTo>
                      <a:lnTo>
                        <a:pt x="122" y="159"/>
                      </a:lnTo>
                      <a:lnTo>
                        <a:pt x="121" y="160"/>
                      </a:lnTo>
                      <a:lnTo>
                        <a:pt x="118" y="162"/>
                      </a:lnTo>
                      <a:lnTo>
                        <a:pt x="115" y="162"/>
                      </a:lnTo>
                      <a:lnTo>
                        <a:pt x="114" y="163"/>
                      </a:lnTo>
                      <a:lnTo>
                        <a:pt x="114" y="165"/>
                      </a:lnTo>
                      <a:lnTo>
                        <a:pt x="114" y="165"/>
                      </a:lnTo>
                      <a:lnTo>
                        <a:pt x="114" y="166"/>
                      </a:lnTo>
                      <a:lnTo>
                        <a:pt x="112" y="168"/>
                      </a:lnTo>
                      <a:lnTo>
                        <a:pt x="110" y="166"/>
                      </a:lnTo>
                      <a:lnTo>
                        <a:pt x="100" y="162"/>
                      </a:lnTo>
                      <a:lnTo>
                        <a:pt x="100" y="162"/>
                      </a:lnTo>
                      <a:lnTo>
                        <a:pt x="98" y="160"/>
                      </a:lnTo>
                      <a:lnTo>
                        <a:pt x="95" y="162"/>
                      </a:lnTo>
                      <a:lnTo>
                        <a:pt x="91" y="165"/>
                      </a:lnTo>
                      <a:lnTo>
                        <a:pt x="87" y="169"/>
                      </a:lnTo>
                      <a:lnTo>
                        <a:pt x="81" y="172"/>
                      </a:lnTo>
                      <a:lnTo>
                        <a:pt x="81" y="172"/>
                      </a:lnTo>
                      <a:lnTo>
                        <a:pt x="78" y="173"/>
                      </a:lnTo>
                      <a:lnTo>
                        <a:pt x="77" y="176"/>
                      </a:lnTo>
                      <a:lnTo>
                        <a:pt x="74" y="182"/>
                      </a:lnTo>
                      <a:lnTo>
                        <a:pt x="73" y="186"/>
                      </a:lnTo>
                      <a:lnTo>
                        <a:pt x="74" y="189"/>
                      </a:lnTo>
                      <a:lnTo>
                        <a:pt x="75" y="189"/>
                      </a:lnTo>
                      <a:lnTo>
                        <a:pt x="75" y="189"/>
                      </a:lnTo>
                      <a:lnTo>
                        <a:pt x="80" y="187"/>
                      </a:lnTo>
                      <a:lnTo>
                        <a:pt x="83" y="185"/>
                      </a:lnTo>
                      <a:lnTo>
                        <a:pt x="85" y="182"/>
                      </a:lnTo>
                      <a:lnTo>
                        <a:pt x="90" y="182"/>
                      </a:lnTo>
                      <a:lnTo>
                        <a:pt x="90" y="182"/>
                      </a:lnTo>
                      <a:lnTo>
                        <a:pt x="92" y="180"/>
                      </a:lnTo>
                      <a:lnTo>
                        <a:pt x="94" y="179"/>
                      </a:lnTo>
                      <a:lnTo>
                        <a:pt x="97" y="177"/>
                      </a:lnTo>
                      <a:lnTo>
                        <a:pt x="101" y="177"/>
                      </a:lnTo>
                      <a:lnTo>
                        <a:pt x="101" y="177"/>
                      </a:lnTo>
                      <a:lnTo>
                        <a:pt x="104" y="179"/>
                      </a:lnTo>
                      <a:lnTo>
                        <a:pt x="105" y="182"/>
                      </a:lnTo>
                      <a:lnTo>
                        <a:pt x="107" y="190"/>
                      </a:lnTo>
                      <a:lnTo>
                        <a:pt x="110" y="199"/>
                      </a:lnTo>
                      <a:lnTo>
                        <a:pt x="111" y="203"/>
                      </a:lnTo>
                      <a:lnTo>
                        <a:pt x="115" y="205"/>
                      </a:lnTo>
                      <a:lnTo>
                        <a:pt x="115" y="205"/>
                      </a:lnTo>
                      <a:lnTo>
                        <a:pt x="121" y="206"/>
                      </a:lnTo>
                      <a:lnTo>
                        <a:pt x="125" y="209"/>
                      </a:lnTo>
                      <a:lnTo>
                        <a:pt x="128" y="212"/>
                      </a:lnTo>
                      <a:lnTo>
                        <a:pt x="131" y="213"/>
                      </a:lnTo>
                      <a:lnTo>
                        <a:pt x="131" y="213"/>
                      </a:lnTo>
                      <a:lnTo>
                        <a:pt x="132" y="212"/>
                      </a:lnTo>
                      <a:lnTo>
                        <a:pt x="134" y="210"/>
                      </a:lnTo>
                      <a:lnTo>
                        <a:pt x="132" y="205"/>
                      </a:lnTo>
                      <a:lnTo>
                        <a:pt x="131" y="197"/>
                      </a:lnTo>
                      <a:lnTo>
                        <a:pt x="131" y="193"/>
                      </a:lnTo>
                      <a:lnTo>
                        <a:pt x="131" y="193"/>
                      </a:lnTo>
                      <a:lnTo>
                        <a:pt x="131" y="192"/>
                      </a:lnTo>
                      <a:lnTo>
                        <a:pt x="132" y="190"/>
                      </a:lnTo>
                      <a:lnTo>
                        <a:pt x="137" y="189"/>
                      </a:lnTo>
                      <a:lnTo>
                        <a:pt x="142" y="189"/>
                      </a:lnTo>
                      <a:lnTo>
                        <a:pt x="145" y="187"/>
                      </a:lnTo>
                      <a:lnTo>
                        <a:pt x="148" y="186"/>
                      </a:lnTo>
                      <a:lnTo>
                        <a:pt x="148" y="18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18" name="Malaysia">
                  <a:extLst>
                    <a:ext uri="{FF2B5EF4-FFF2-40B4-BE49-F238E27FC236}">
                      <a16:creationId xmlns:a16="http://schemas.microsoft.com/office/drawing/2014/main" id="{9129E3DE-FAC9-90AE-D538-8B206B984F81}"/>
                    </a:ext>
                  </a:extLst>
                </p:cNvPr>
                <p:cNvSpPr>
                  <a:spLocks noEditPoints="1"/>
                </p:cNvSpPr>
                <p:nvPr/>
              </p:nvSpPr>
              <p:spPr bwMode="auto">
                <a:xfrm>
                  <a:off x="10509253" y="3303640"/>
                  <a:ext cx="476670" cy="146077"/>
                </a:xfrm>
                <a:custGeom>
                  <a:avLst/>
                  <a:gdLst/>
                  <a:ahLst/>
                  <a:cxnLst>
                    <a:cxn ang="0">
                      <a:pos x="55" y="28"/>
                    </a:cxn>
                    <a:cxn ang="0">
                      <a:pos x="44" y="18"/>
                    </a:cxn>
                    <a:cxn ang="0">
                      <a:pos x="37" y="10"/>
                    </a:cxn>
                    <a:cxn ang="0">
                      <a:pos x="32" y="10"/>
                    </a:cxn>
                    <a:cxn ang="0">
                      <a:pos x="30" y="14"/>
                    </a:cxn>
                    <a:cxn ang="0">
                      <a:pos x="17" y="13"/>
                    </a:cxn>
                    <a:cxn ang="0">
                      <a:pos x="10" y="3"/>
                    </a:cxn>
                    <a:cxn ang="0">
                      <a:pos x="3" y="8"/>
                    </a:cxn>
                    <a:cxn ang="0">
                      <a:pos x="5" y="31"/>
                    </a:cxn>
                    <a:cxn ang="0">
                      <a:pos x="21" y="58"/>
                    </a:cxn>
                    <a:cxn ang="0">
                      <a:pos x="37" y="72"/>
                    </a:cxn>
                    <a:cxn ang="0">
                      <a:pos x="67" y="88"/>
                    </a:cxn>
                    <a:cxn ang="0">
                      <a:pos x="65" y="78"/>
                    </a:cxn>
                    <a:cxn ang="0">
                      <a:pos x="55" y="62"/>
                    </a:cxn>
                    <a:cxn ang="0">
                      <a:pos x="57" y="34"/>
                    </a:cxn>
                    <a:cxn ang="0">
                      <a:pos x="286" y="15"/>
                    </a:cxn>
                    <a:cxn ang="0">
                      <a:pos x="283" y="8"/>
                    </a:cxn>
                    <a:cxn ang="0">
                      <a:pos x="270" y="0"/>
                    </a:cxn>
                    <a:cxn ang="0">
                      <a:pos x="257" y="17"/>
                    </a:cxn>
                    <a:cxn ang="0">
                      <a:pos x="249" y="24"/>
                    </a:cxn>
                    <a:cxn ang="0">
                      <a:pos x="247" y="30"/>
                    </a:cxn>
                    <a:cxn ang="0">
                      <a:pos x="246" y="41"/>
                    </a:cxn>
                    <a:cxn ang="0">
                      <a:pos x="240" y="42"/>
                    </a:cxn>
                    <a:cxn ang="0">
                      <a:pos x="233" y="44"/>
                    </a:cxn>
                    <a:cxn ang="0">
                      <a:pos x="226" y="34"/>
                    </a:cxn>
                    <a:cxn ang="0">
                      <a:pos x="215" y="48"/>
                    </a:cxn>
                    <a:cxn ang="0">
                      <a:pos x="209" y="61"/>
                    </a:cxn>
                    <a:cxn ang="0">
                      <a:pos x="185" y="64"/>
                    </a:cxn>
                    <a:cxn ang="0">
                      <a:pos x="179" y="78"/>
                    </a:cxn>
                    <a:cxn ang="0">
                      <a:pos x="175" y="85"/>
                    </a:cxn>
                    <a:cxn ang="0">
                      <a:pos x="153" y="77"/>
                    </a:cxn>
                    <a:cxn ang="0">
                      <a:pos x="159" y="88"/>
                    </a:cxn>
                    <a:cxn ang="0">
                      <a:pos x="170" y="95"/>
                    </a:cxn>
                    <a:cxn ang="0">
                      <a:pos x="182" y="92"/>
                    </a:cxn>
                    <a:cxn ang="0">
                      <a:pos x="196" y="91"/>
                    </a:cxn>
                    <a:cxn ang="0">
                      <a:pos x="209" y="85"/>
                    </a:cxn>
                    <a:cxn ang="0">
                      <a:pos x="225" y="88"/>
                    </a:cxn>
                    <a:cxn ang="0">
                      <a:pos x="239" y="84"/>
                    </a:cxn>
                    <a:cxn ang="0">
                      <a:pos x="242" y="71"/>
                    </a:cxn>
                    <a:cxn ang="0">
                      <a:pos x="243" y="62"/>
                    </a:cxn>
                    <a:cxn ang="0">
                      <a:pos x="253" y="54"/>
                    </a:cxn>
                    <a:cxn ang="0">
                      <a:pos x="256" y="42"/>
                    </a:cxn>
                    <a:cxn ang="0">
                      <a:pos x="277" y="40"/>
                    </a:cxn>
                    <a:cxn ang="0">
                      <a:pos x="293" y="37"/>
                    </a:cxn>
                    <a:cxn ang="0">
                      <a:pos x="296" y="32"/>
                    </a:cxn>
                    <a:cxn ang="0">
                      <a:pos x="306" y="28"/>
                    </a:cxn>
                    <a:cxn ang="0">
                      <a:pos x="310" y="24"/>
                    </a:cxn>
                    <a:cxn ang="0">
                      <a:pos x="298" y="17"/>
                    </a:cxn>
                  </a:cxnLst>
                  <a:rect l="0" t="0" r="r" b="b"/>
                  <a:pathLst>
                    <a:path w="310" h="95">
                      <a:moveTo>
                        <a:pt x="57" y="34"/>
                      </a:moveTo>
                      <a:lnTo>
                        <a:pt x="57" y="34"/>
                      </a:lnTo>
                      <a:lnTo>
                        <a:pt x="55" y="31"/>
                      </a:lnTo>
                      <a:lnTo>
                        <a:pt x="55" y="28"/>
                      </a:lnTo>
                      <a:lnTo>
                        <a:pt x="51" y="25"/>
                      </a:lnTo>
                      <a:lnTo>
                        <a:pt x="47" y="22"/>
                      </a:lnTo>
                      <a:lnTo>
                        <a:pt x="44" y="18"/>
                      </a:lnTo>
                      <a:lnTo>
                        <a:pt x="44" y="18"/>
                      </a:lnTo>
                      <a:lnTo>
                        <a:pt x="42" y="14"/>
                      </a:lnTo>
                      <a:lnTo>
                        <a:pt x="40" y="13"/>
                      </a:lnTo>
                      <a:lnTo>
                        <a:pt x="38" y="13"/>
                      </a:lnTo>
                      <a:lnTo>
                        <a:pt x="37" y="10"/>
                      </a:lnTo>
                      <a:lnTo>
                        <a:pt x="37" y="10"/>
                      </a:lnTo>
                      <a:lnTo>
                        <a:pt x="35" y="7"/>
                      </a:lnTo>
                      <a:lnTo>
                        <a:pt x="35" y="7"/>
                      </a:lnTo>
                      <a:lnTo>
                        <a:pt x="32" y="10"/>
                      </a:lnTo>
                      <a:lnTo>
                        <a:pt x="31" y="11"/>
                      </a:lnTo>
                      <a:lnTo>
                        <a:pt x="31" y="13"/>
                      </a:lnTo>
                      <a:lnTo>
                        <a:pt x="30" y="14"/>
                      </a:lnTo>
                      <a:lnTo>
                        <a:pt x="30" y="14"/>
                      </a:lnTo>
                      <a:lnTo>
                        <a:pt x="23" y="14"/>
                      </a:lnTo>
                      <a:lnTo>
                        <a:pt x="18" y="14"/>
                      </a:lnTo>
                      <a:lnTo>
                        <a:pt x="17" y="13"/>
                      </a:lnTo>
                      <a:lnTo>
                        <a:pt x="17" y="13"/>
                      </a:lnTo>
                      <a:lnTo>
                        <a:pt x="17" y="10"/>
                      </a:lnTo>
                      <a:lnTo>
                        <a:pt x="15" y="7"/>
                      </a:lnTo>
                      <a:lnTo>
                        <a:pt x="13" y="4"/>
                      </a:lnTo>
                      <a:lnTo>
                        <a:pt x="10" y="3"/>
                      </a:lnTo>
                      <a:lnTo>
                        <a:pt x="10" y="3"/>
                      </a:lnTo>
                      <a:lnTo>
                        <a:pt x="0" y="3"/>
                      </a:lnTo>
                      <a:lnTo>
                        <a:pt x="0" y="3"/>
                      </a:lnTo>
                      <a:lnTo>
                        <a:pt x="3" y="8"/>
                      </a:lnTo>
                      <a:lnTo>
                        <a:pt x="4" y="15"/>
                      </a:lnTo>
                      <a:lnTo>
                        <a:pt x="4" y="27"/>
                      </a:lnTo>
                      <a:lnTo>
                        <a:pt x="4" y="27"/>
                      </a:lnTo>
                      <a:lnTo>
                        <a:pt x="5" y="31"/>
                      </a:lnTo>
                      <a:lnTo>
                        <a:pt x="7" y="35"/>
                      </a:lnTo>
                      <a:lnTo>
                        <a:pt x="13" y="44"/>
                      </a:lnTo>
                      <a:lnTo>
                        <a:pt x="17" y="51"/>
                      </a:lnTo>
                      <a:lnTo>
                        <a:pt x="21" y="58"/>
                      </a:lnTo>
                      <a:lnTo>
                        <a:pt x="21" y="58"/>
                      </a:lnTo>
                      <a:lnTo>
                        <a:pt x="23" y="62"/>
                      </a:lnTo>
                      <a:lnTo>
                        <a:pt x="25" y="65"/>
                      </a:lnTo>
                      <a:lnTo>
                        <a:pt x="37" y="72"/>
                      </a:lnTo>
                      <a:lnTo>
                        <a:pt x="37" y="72"/>
                      </a:lnTo>
                      <a:lnTo>
                        <a:pt x="54" y="84"/>
                      </a:lnTo>
                      <a:lnTo>
                        <a:pt x="62" y="88"/>
                      </a:lnTo>
                      <a:lnTo>
                        <a:pt x="67" y="88"/>
                      </a:lnTo>
                      <a:lnTo>
                        <a:pt x="67" y="88"/>
                      </a:lnTo>
                      <a:lnTo>
                        <a:pt x="68" y="86"/>
                      </a:lnTo>
                      <a:lnTo>
                        <a:pt x="68" y="85"/>
                      </a:lnTo>
                      <a:lnTo>
                        <a:pt x="65" y="78"/>
                      </a:lnTo>
                      <a:lnTo>
                        <a:pt x="61" y="71"/>
                      </a:lnTo>
                      <a:lnTo>
                        <a:pt x="57" y="65"/>
                      </a:lnTo>
                      <a:lnTo>
                        <a:pt x="57" y="65"/>
                      </a:lnTo>
                      <a:lnTo>
                        <a:pt x="55" y="62"/>
                      </a:lnTo>
                      <a:lnTo>
                        <a:pt x="54" y="59"/>
                      </a:lnTo>
                      <a:lnTo>
                        <a:pt x="54" y="52"/>
                      </a:lnTo>
                      <a:lnTo>
                        <a:pt x="57" y="34"/>
                      </a:lnTo>
                      <a:lnTo>
                        <a:pt x="57" y="34"/>
                      </a:lnTo>
                      <a:close/>
                      <a:moveTo>
                        <a:pt x="298" y="17"/>
                      </a:moveTo>
                      <a:lnTo>
                        <a:pt x="298" y="17"/>
                      </a:lnTo>
                      <a:lnTo>
                        <a:pt x="290" y="17"/>
                      </a:lnTo>
                      <a:lnTo>
                        <a:pt x="286" y="15"/>
                      </a:lnTo>
                      <a:lnTo>
                        <a:pt x="284" y="14"/>
                      </a:lnTo>
                      <a:lnTo>
                        <a:pt x="284" y="13"/>
                      </a:lnTo>
                      <a:lnTo>
                        <a:pt x="284" y="13"/>
                      </a:lnTo>
                      <a:lnTo>
                        <a:pt x="283" y="8"/>
                      </a:lnTo>
                      <a:lnTo>
                        <a:pt x="280" y="4"/>
                      </a:lnTo>
                      <a:lnTo>
                        <a:pt x="274" y="1"/>
                      </a:lnTo>
                      <a:lnTo>
                        <a:pt x="270" y="0"/>
                      </a:lnTo>
                      <a:lnTo>
                        <a:pt x="270" y="0"/>
                      </a:lnTo>
                      <a:lnTo>
                        <a:pt x="266" y="3"/>
                      </a:lnTo>
                      <a:lnTo>
                        <a:pt x="262" y="7"/>
                      </a:lnTo>
                      <a:lnTo>
                        <a:pt x="259" y="11"/>
                      </a:lnTo>
                      <a:lnTo>
                        <a:pt x="257" y="17"/>
                      </a:lnTo>
                      <a:lnTo>
                        <a:pt x="257" y="17"/>
                      </a:lnTo>
                      <a:lnTo>
                        <a:pt x="256" y="20"/>
                      </a:lnTo>
                      <a:lnTo>
                        <a:pt x="252" y="21"/>
                      </a:lnTo>
                      <a:lnTo>
                        <a:pt x="249" y="24"/>
                      </a:lnTo>
                      <a:lnTo>
                        <a:pt x="249" y="25"/>
                      </a:lnTo>
                      <a:lnTo>
                        <a:pt x="249" y="27"/>
                      </a:lnTo>
                      <a:lnTo>
                        <a:pt x="249" y="27"/>
                      </a:lnTo>
                      <a:lnTo>
                        <a:pt x="247" y="30"/>
                      </a:lnTo>
                      <a:lnTo>
                        <a:pt x="244" y="31"/>
                      </a:lnTo>
                      <a:lnTo>
                        <a:pt x="244" y="31"/>
                      </a:lnTo>
                      <a:lnTo>
                        <a:pt x="246" y="38"/>
                      </a:lnTo>
                      <a:lnTo>
                        <a:pt x="246" y="41"/>
                      </a:lnTo>
                      <a:lnTo>
                        <a:pt x="246" y="41"/>
                      </a:lnTo>
                      <a:lnTo>
                        <a:pt x="246" y="41"/>
                      </a:lnTo>
                      <a:lnTo>
                        <a:pt x="243" y="41"/>
                      </a:lnTo>
                      <a:lnTo>
                        <a:pt x="240" y="42"/>
                      </a:lnTo>
                      <a:lnTo>
                        <a:pt x="239" y="44"/>
                      </a:lnTo>
                      <a:lnTo>
                        <a:pt x="234" y="45"/>
                      </a:lnTo>
                      <a:lnTo>
                        <a:pt x="234" y="45"/>
                      </a:lnTo>
                      <a:lnTo>
                        <a:pt x="233" y="44"/>
                      </a:lnTo>
                      <a:lnTo>
                        <a:pt x="232" y="41"/>
                      </a:lnTo>
                      <a:lnTo>
                        <a:pt x="226" y="34"/>
                      </a:lnTo>
                      <a:lnTo>
                        <a:pt x="226" y="34"/>
                      </a:lnTo>
                      <a:lnTo>
                        <a:pt x="226" y="34"/>
                      </a:lnTo>
                      <a:lnTo>
                        <a:pt x="226" y="34"/>
                      </a:lnTo>
                      <a:lnTo>
                        <a:pt x="222" y="35"/>
                      </a:lnTo>
                      <a:lnTo>
                        <a:pt x="217" y="41"/>
                      </a:lnTo>
                      <a:lnTo>
                        <a:pt x="215" y="48"/>
                      </a:lnTo>
                      <a:lnTo>
                        <a:pt x="212" y="55"/>
                      </a:lnTo>
                      <a:lnTo>
                        <a:pt x="212" y="55"/>
                      </a:lnTo>
                      <a:lnTo>
                        <a:pt x="210" y="58"/>
                      </a:lnTo>
                      <a:lnTo>
                        <a:pt x="209" y="61"/>
                      </a:lnTo>
                      <a:lnTo>
                        <a:pt x="205" y="62"/>
                      </a:lnTo>
                      <a:lnTo>
                        <a:pt x="189" y="62"/>
                      </a:lnTo>
                      <a:lnTo>
                        <a:pt x="189" y="62"/>
                      </a:lnTo>
                      <a:lnTo>
                        <a:pt x="185" y="64"/>
                      </a:lnTo>
                      <a:lnTo>
                        <a:pt x="182" y="65"/>
                      </a:lnTo>
                      <a:lnTo>
                        <a:pt x="180" y="68"/>
                      </a:lnTo>
                      <a:lnTo>
                        <a:pt x="179" y="71"/>
                      </a:lnTo>
                      <a:lnTo>
                        <a:pt x="179" y="78"/>
                      </a:lnTo>
                      <a:lnTo>
                        <a:pt x="178" y="84"/>
                      </a:lnTo>
                      <a:lnTo>
                        <a:pt x="178" y="84"/>
                      </a:lnTo>
                      <a:lnTo>
                        <a:pt x="176" y="85"/>
                      </a:lnTo>
                      <a:lnTo>
                        <a:pt x="175" y="85"/>
                      </a:lnTo>
                      <a:lnTo>
                        <a:pt x="168" y="82"/>
                      </a:lnTo>
                      <a:lnTo>
                        <a:pt x="161" y="79"/>
                      </a:lnTo>
                      <a:lnTo>
                        <a:pt x="153" y="77"/>
                      </a:lnTo>
                      <a:lnTo>
                        <a:pt x="153" y="77"/>
                      </a:lnTo>
                      <a:lnTo>
                        <a:pt x="156" y="84"/>
                      </a:lnTo>
                      <a:lnTo>
                        <a:pt x="158" y="86"/>
                      </a:lnTo>
                      <a:lnTo>
                        <a:pt x="159" y="88"/>
                      </a:lnTo>
                      <a:lnTo>
                        <a:pt x="159" y="88"/>
                      </a:lnTo>
                      <a:lnTo>
                        <a:pt x="162" y="89"/>
                      </a:lnTo>
                      <a:lnTo>
                        <a:pt x="166" y="92"/>
                      </a:lnTo>
                      <a:lnTo>
                        <a:pt x="169" y="94"/>
                      </a:lnTo>
                      <a:lnTo>
                        <a:pt x="170" y="95"/>
                      </a:lnTo>
                      <a:lnTo>
                        <a:pt x="172" y="94"/>
                      </a:lnTo>
                      <a:lnTo>
                        <a:pt x="172" y="94"/>
                      </a:lnTo>
                      <a:lnTo>
                        <a:pt x="176" y="92"/>
                      </a:lnTo>
                      <a:lnTo>
                        <a:pt x="182" y="92"/>
                      </a:lnTo>
                      <a:lnTo>
                        <a:pt x="188" y="92"/>
                      </a:lnTo>
                      <a:lnTo>
                        <a:pt x="193" y="92"/>
                      </a:lnTo>
                      <a:lnTo>
                        <a:pt x="193" y="92"/>
                      </a:lnTo>
                      <a:lnTo>
                        <a:pt x="196" y="91"/>
                      </a:lnTo>
                      <a:lnTo>
                        <a:pt x="200" y="88"/>
                      </a:lnTo>
                      <a:lnTo>
                        <a:pt x="203" y="86"/>
                      </a:lnTo>
                      <a:lnTo>
                        <a:pt x="209" y="85"/>
                      </a:lnTo>
                      <a:lnTo>
                        <a:pt x="209" y="85"/>
                      </a:lnTo>
                      <a:lnTo>
                        <a:pt x="215" y="86"/>
                      </a:lnTo>
                      <a:lnTo>
                        <a:pt x="217" y="89"/>
                      </a:lnTo>
                      <a:lnTo>
                        <a:pt x="219" y="89"/>
                      </a:lnTo>
                      <a:lnTo>
                        <a:pt x="225" y="88"/>
                      </a:lnTo>
                      <a:lnTo>
                        <a:pt x="225" y="88"/>
                      </a:lnTo>
                      <a:lnTo>
                        <a:pt x="230" y="86"/>
                      </a:lnTo>
                      <a:lnTo>
                        <a:pt x="236" y="85"/>
                      </a:lnTo>
                      <a:lnTo>
                        <a:pt x="239" y="84"/>
                      </a:lnTo>
                      <a:lnTo>
                        <a:pt x="239" y="79"/>
                      </a:lnTo>
                      <a:lnTo>
                        <a:pt x="239" y="79"/>
                      </a:lnTo>
                      <a:lnTo>
                        <a:pt x="239" y="74"/>
                      </a:lnTo>
                      <a:lnTo>
                        <a:pt x="242" y="71"/>
                      </a:lnTo>
                      <a:lnTo>
                        <a:pt x="243" y="68"/>
                      </a:lnTo>
                      <a:lnTo>
                        <a:pt x="243" y="64"/>
                      </a:lnTo>
                      <a:lnTo>
                        <a:pt x="243" y="64"/>
                      </a:lnTo>
                      <a:lnTo>
                        <a:pt x="243" y="62"/>
                      </a:lnTo>
                      <a:lnTo>
                        <a:pt x="244" y="61"/>
                      </a:lnTo>
                      <a:lnTo>
                        <a:pt x="249" y="58"/>
                      </a:lnTo>
                      <a:lnTo>
                        <a:pt x="252" y="55"/>
                      </a:lnTo>
                      <a:lnTo>
                        <a:pt x="253" y="54"/>
                      </a:lnTo>
                      <a:lnTo>
                        <a:pt x="253" y="49"/>
                      </a:lnTo>
                      <a:lnTo>
                        <a:pt x="253" y="49"/>
                      </a:lnTo>
                      <a:lnTo>
                        <a:pt x="253" y="45"/>
                      </a:lnTo>
                      <a:lnTo>
                        <a:pt x="256" y="42"/>
                      </a:lnTo>
                      <a:lnTo>
                        <a:pt x="259" y="41"/>
                      </a:lnTo>
                      <a:lnTo>
                        <a:pt x="262" y="40"/>
                      </a:lnTo>
                      <a:lnTo>
                        <a:pt x="270" y="40"/>
                      </a:lnTo>
                      <a:lnTo>
                        <a:pt x="277" y="40"/>
                      </a:lnTo>
                      <a:lnTo>
                        <a:pt x="277" y="40"/>
                      </a:lnTo>
                      <a:lnTo>
                        <a:pt x="286" y="41"/>
                      </a:lnTo>
                      <a:lnTo>
                        <a:pt x="286" y="41"/>
                      </a:lnTo>
                      <a:lnTo>
                        <a:pt x="293" y="37"/>
                      </a:lnTo>
                      <a:lnTo>
                        <a:pt x="296" y="34"/>
                      </a:lnTo>
                      <a:lnTo>
                        <a:pt x="296" y="32"/>
                      </a:lnTo>
                      <a:lnTo>
                        <a:pt x="296" y="32"/>
                      </a:lnTo>
                      <a:lnTo>
                        <a:pt x="296" y="32"/>
                      </a:lnTo>
                      <a:lnTo>
                        <a:pt x="294" y="31"/>
                      </a:lnTo>
                      <a:lnTo>
                        <a:pt x="296" y="30"/>
                      </a:lnTo>
                      <a:lnTo>
                        <a:pt x="300" y="30"/>
                      </a:lnTo>
                      <a:lnTo>
                        <a:pt x="306" y="28"/>
                      </a:lnTo>
                      <a:lnTo>
                        <a:pt x="308" y="27"/>
                      </a:lnTo>
                      <a:lnTo>
                        <a:pt x="310" y="25"/>
                      </a:lnTo>
                      <a:lnTo>
                        <a:pt x="310" y="25"/>
                      </a:lnTo>
                      <a:lnTo>
                        <a:pt x="310" y="24"/>
                      </a:lnTo>
                      <a:lnTo>
                        <a:pt x="310" y="21"/>
                      </a:lnTo>
                      <a:lnTo>
                        <a:pt x="307" y="18"/>
                      </a:lnTo>
                      <a:lnTo>
                        <a:pt x="303" y="17"/>
                      </a:lnTo>
                      <a:lnTo>
                        <a:pt x="298" y="17"/>
                      </a:lnTo>
                      <a:lnTo>
                        <a:pt x="298" y="1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19" name="Timor-Leste">
                  <a:extLst>
                    <a:ext uri="{FF2B5EF4-FFF2-40B4-BE49-F238E27FC236}">
                      <a16:creationId xmlns:a16="http://schemas.microsoft.com/office/drawing/2014/main" id="{763C9C1A-F903-9D37-AD28-D9E233CD0818}"/>
                    </a:ext>
                  </a:extLst>
                </p:cNvPr>
                <p:cNvSpPr>
                  <a:spLocks noEditPoints="1"/>
                </p:cNvSpPr>
                <p:nvPr/>
              </p:nvSpPr>
              <p:spPr bwMode="auto">
                <a:xfrm>
                  <a:off x="11105859" y="3677286"/>
                  <a:ext cx="81496" cy="27677"/>
                </a:xfrm>
                <a:custGeom>
                  <a:avLst/>
                  <a:gdLst/>
                  <a:ahLst/>
                  <a:cxnLst>
                    <a:cxn ang="0">
                      <a:pos x="6" y="14"/>
                    </a:cxn>
                    <a:cxn ang="0">
                      <a:pos x="6" y="14"/>
                    </a:cxn>
                    <a:cxn ang="0">
                      <a:pos x="0" y="16"/>
                    </a:cxn>
                    <a:cxn ang="0">
                      <a:pos x="0" y="16"/>
                    </a:cxn>
                    <a:cxn ang="0">
                      <a:pos x="3" y="18"/>
                    </a:cxn>
                    <a:cxn ang="0">
                      <a:pos x="4" y="18"/>
                    </a:cxn>
                    <a:cxn ang="0">
                      <a:pos x="6" y="18"/>
                    </a:cxn>
                    <a:cxn ang="0">
                      <a:pos x="6" y="18"/>
                    </a:cxn>
                    <a:cxn ang="0">
                      <a:pos x="7" y="17"/>
                    </a:cxn>
                    <a:cxn ang="0">
                      <a:pos x="9" y="14"/>
                    </a:cxn>
                    <a:cxn ang="0">
                      <a:pos x="9" y="14"/>
                    </a:cxn>
                    <a:cxn ang="0">
                      <a:pos x="6" y="14"/>
                    </a:cxn>
                    <a:cxn ang="0">
                      <a:pos x="6" y="14"/>
                    </a:cxn>
                    <a:cxn ang="0">
                      <a:pos x="6" y="14"/>
                    </a:cxn>
                    <a:cxn ang="0">
                      <a:pos x="6" y="14"/>
                    </a:cxn>
                    <a:cxn ang="0">
                      <a:pos x="29" y="3"/>
                    </a:cxn>
                    <a:cxn ang="0">
                      <a:pos x="29" y="3"/>
                    </a:cxn>
                    <a:cxn ang="0">
                      <a:pos x="24" y="3"/>
                    </a:cxn>
                    <a:cxn ang="0">
                      <a:pos x="21" y="6"/>
                    </a:cxn>
                    <a:cxn ang="0">
                      <a:pos x="14" y="11"/>
                    </a:cxn>
                    <a:cxn ang="0">
                      <a:pos x="14" y="11"/>
                    </a:cxn>
                    <a:cxn ang="0">
                      <a:pos x="13" y="11"/>
                    </a:cxn>
                    <a:cxn ang="0">
                      <a:pos x="13" y="11"/>
                    </a:cxn>
                    <a:cxn ang="0">
                      <a:pos x="19" y="17"/>
                    </a:cxn>
                    <a:cxn ang="0">
                      <a:pos x="19" y="17"/>
                    </a:cxn>
                    <a:cxn ang="0">
                      <a:pos x="27" y="13"/>
                    </a:cxn>
                    <a:cxn ang="0">
                      <a:pos x="39" y="8"/>
                    </a:cxn>
                    <a:cxn ang="0">
                      <a:pos x="47" y="4"/>
                    </a:cxn>
                    <a:cxn ang="0">
                      <a:pos x="53" y="1"/>
                    </a:cxn>
                    <a:cxn ang="0">
                      <a:pos x="53" y="1"/>
                    </a:cxn>
                    <a:cxn ang="0">
                      <a:pos x="51" y="1"/>
                    </a:cxn>
                    <a:cxn ang="0">
                      <a:pos x="50" y="0"/>
                    </a:cxn>
                    <a:cxn ang="0">
                      <a:pos x="44" y="1"/>
                    </a:cxn>
                    <a:cxn ang="0">
                      <a:pos x="36" y="1"/>
                    </a:cxn>
                    <a:cxn ang="0">
                      <a:pos x="29" y="3"/>
                    </a:cxn>
                    <a:cxn ang="0">
                      <a:pos x="29" y="3"/>
                    </a:cxn>
                  </a:cxnLst>
                  <a:rect l="0" t="0" r="r" b="b"/>
                  <a:pathLst>
                    <a:path w="53" h="18">
                      <a:moveTo>
                        <a:pt x="6" y="14"/>
                      </a:moveTo>
                      <a:lnTo>
                        <a:pt x="6" y="14"/>
                      </a:lnTo>
                      <a:lnTo>
                        <a:pt x="0" y="16"/>
                      </a:lnTo>
                      <a:lnTo>
                        <a:pt x="0" y="16"/>
                      </a:lnTo>
                      <a:lnTo>
                        <a:pt x="3" y="18"/>
                      </a:lnTo>
                      <a:lnTo>
                        <a:pt x="4" y="18"/>
                      </a:lnTo>
                      <a:lnTo>
                        <a:pt x="6" y="18"/>
                      </a:lnTo>
                      <a:lnTo>
                        <a:pt x="6" y="18"/>
                      </a:lnTo>
                      <a:lnTo>
                        <a:pt x="7" y="17"/>
                      </a:lnTo>
                      <a:lnTo>
                        <a:pt x="9" y="14"/>
                      </a:lnTo>
                      <a:lnTo>
                        <a:pt x="9" y="14"/>
                      </a:lnTo>
                      <a:lnTo>
                        <a:pt x="6" y="14"/>
                      </a:lnTo>
                      <a:lnTo>
                        <a:pt x="6" y="14"/>
                      </a:lnTo>
                      <a:lnTo>
                        <a:pt x="6" y="14"/>
                      </a:lnTo>
                      <a:lnTo>
                        <a:pt x="6" y="14"/>
                      </a:lnTo>
                      <a:close/>
                      <a:moveTo>
                        <a:pt x="29" y="3"/>
                      </a:moveTo>
                      <a:lnTo>
                        <a:pt x="29" y="3"/>
                      </a:lnTo>
                      <a:lnTo>
                        <a:pt x="24" y="3"/>
                      </a:lnTo>
                      <a:lnTo>
                        <a:pt x="21" y="6"/>
                      </a:lnTo>
                      <a:lnTo>
                        <a:pt x="14" y="11"/>
                      </a:lnTo>
                      <a:lnTo>
                        <a:pt x="14" y="11"/>
                      </a:lnTo>
                      <a:lnTo>
                        <a:pt x="13" y="11"/>
                      </a:lnTo>
                      <a:lnTo>
                        <a:pt x="13" y="11"/>
                      </a:lnTo>
                      <a:lnTo>
                        <a:pt x="19" y="17"/>
                      </a:lnTo>
                      <a:lnTo>
                        <a:pt x="19" y="17"/>
                      </a:lnTo>
                      <a:lnTo>
                        <a:pt x="27" y="13"/>
                      </a:lnTo>
                      <a:lnTo>
                        <a:pt x="39" y="8"/>
                      </a:lnTo>
                      <a:lnTo>
                        <a:pt x="47" y="4"/>
                      </a:lnTo>
                      <a:lnTo>
                        <a:pt x="53" y="1"/>
                      </a:lnTo>
                      <a:lnTo>
                        <a:pt x="53" y="1"/>
                      </a:lnTo>
                      <a:lnTo>
                        <a:pt x="51" y="1"/>
                      </a:lnTo>
                      <a:lnTo>
                        <a:pt x="50" y="0"/>
                      </a:lnTo>
                      <a:lnTo>
                        <a:pt x="44" y="1"/>
                      </a:lnTo>
                      <a:lnTo>
                        <a:pt x="36" y="1"/>
                      </a:lnTo>
                      <a:lnTo>
                        <a:pt x="29" y="3"/>
                      </a:lnTo>
                      <a:lnTo>
                        <a:pt x="29" y="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nvGrpSpPr>
                <p:cNvPr id="1020" name="Oceana">
                  <a:extLst>
                    <a:ext uri="{FF2B5EF4-FFF2-40B4-BE49-F238E27FC236}">
                      <a16:creationId xmlns:a16="http://schemas.microsoft.com/office/drawing/2014/main" id="{4074FAD4-0B57-F16D-EC57-7F3F11B9F3E8}"/>
                    </a:ext>
                  </a:extLst>
                </p:cNvPr>
                <p:cNvGrpSpPr/>
                <p:nvPr/>
              </p:nvGrpSpPr>
              <p:grpSpPr>
                <a:xfrm>
                  <a:off x="10830615" y="3740328"/>
                  <a:ext cx="1629908" cy="988706"/>
                  <a:chOff x="6975165" y="4574619"/>
                  <a:chExt cx="1568575" cy="951502"/>
                </a:xfrm>
                <a:grpFill/>
              </p:grpSpPr>
              <p:sp>
                <p:nvSpPr>
                  <p:cNvPr id="1021" name="New Zealand">
                    <a:extLst>
                      <a:ext uri="{FF2B5EF4-FFF2-40B4-BE49-F238E27FC236}">
                        <a16:creationId xmlns:a16="http://schemas.microsoft.com/office/drawing/2014/main" id="{7E14FF6A-66C2-0832-1332-A6071D63328F}"/>
                      </a:ext>
                    </a:extLst>
                  </p:cNvPr>
                  <p:cNvSpPr>
                    <a:spLocks noEditPoints="1"/>
                  </p:cNvSpPr>
                  <p:nvPr/>
                </p:nvSpPr>
                <p:spPr bwMode="auto">
                  <a:xfrm>
                    <a:off x="8255182" y="5187251"/>
                    <a:ext cx="288558" cy="338870"/>
                  </a:xfrm>
                  <a:custGeom>
                    <a:avLst/>
                    <a:gdLst/>
                    <a:ahLst/>
                    <a:cxnLst>
                      <a:cxn ang="0">
                        <a:pos x="114" y="115"/>
                      </a:cxn>
                      <a:cxn ang="0">
                        <a:pos x="104" y="120"/>
                      </a:cxn>
                      <a:cxn ang="0">
                        <a:pos x="92" y="114"/>
                      </a:cxn>
                      <a:cxn ang="0">
                        <a:pos x="87" y="124"/>
                      </a:cxn>
                      <a:cxn ang="0">
                        <a:pos x="78" y="135"/>
                      </a:cxn>
                      <a:cxn ang="0">
                        <a:pos x="67" y="155"/>
                      </a:cxn>
                      <a:cxn ang="0">
                        <a:pos x="30" y="177"/>
                      </a:cxn>
                      <a:cxn ang="0">
                        <a:pos x="14" y="189"/>
                      </a:cxn>
                      <a:cxn ang="0">
                        <a:pos x="5" y="198"/>
                      </a:cxn>
                      <a:cxn ang="0">
                        <a:pos x="0" y="214"/>
                      </a:cxn>
                      <a:cxn ang="0">
                        <a:pos x="8" y="219"/>
                      </a:cxn>
                      <a:cxn ang="0">
                        <a:pos x="20" y="224"/>
                      </a:cxn>
                      <a:cxn ang="0">
                        <a:pos x="28" y="226"/>
                      </a:cxn>
                      <a:cxn ang="0">
                        <a:pos x="48" y="226"/>
                      </a:cxn>
                      <a:cxn ang="0">
                        <a:pos x="64" y="212"/>
                      </a:cxn>
                      <a:cxn ang="0">
                        <a:pos x="68" y="201"/>
                      </a:cxn>
                      <a:cxn ang="0">
                        <a:pos x="77" y="185"/>
                      </a:cxn>
                      <a:cxn ang="0">
                        <a:pos x="94" y="174"/>
                      </a:cxn>
                      <a:cxn ang="0">
                        <a:pos x="102" y="172"/>
                      </a:cxn>
                      <a:cxn ang="0">
                        <a:pos x="99" y="162"/>
                      </a:cxn>
                      <a:cxn ang="0">
                        <a:pos x="109" y="152"/>
                      </a:cxn>
                      <a:cxn ang="0">
                        <a:pos x="112" y="144"/>
                      </a:cxn>
                      <a:cxn ang="0">
                        <a:pos x="122" y="130"/>
                      </a:cxn>
                      <a:cxn ang="0">
                        <a:pos x="122" y="118"/>
                      </a:cxn>
                      <a:cxn ang="0">
                        <a:pos x="178" y="59"/>
                      </a:cxn>
                      <a:cxn ang="0">
                        <a:pos x="168" y="59"/>
                      </a:cxn>
                      <a:cxn ang="0">
                        <a:pos x="155" y="54"/>
                      </a:cxn>
                      <a:cxn ang="0">
                        <a:pos x="152" y="43"/>
                      </a:cxn>
                      <a:cxn ang="0">
                        <a:pos x="146" y="34"/>
                      </a:cxn>
                      <a:cxn ang="0">
                        <a:pos x="145" y="41"/>
                      </a:cxn>
                      <a:cxn ang="0">
                        <a:pos x="142" y="43"/>
                      </a:cxn>
                      <a:cxn ang="0">
                        <a:pos x="136" y="40"/>
                      </a:cxn>
                      <a:cxn ang="0">
                        <a:pos x="134" y="30"/>
                      </a:cxn>
                      <a:cxn ang="0">
                        <a:pos x="126" y="14"/>
                      </a:cxn>
                      <a:cxn ang="0">
                        <a:pos x="119" y="4"/>
                      </a:cxn>
                      <a:cxn ang="0">
                        <a:pos x="105" y="2"/>
                      </a:cxn>
                      <a:cxn ang="0">
                        <a:pos x="112" y="17"/>
                      </a:cxn>
                      <a:cxn ang="0">
                        <a:pos x="124" y="29"/>
                      </a:cxn>
                      <a:cxn ang="0">
                        <a:pos x="129" y="40"/>
                      </a:cxn>
                      <a:cxn ang="0">
                        <a:pos x="134" y="44"/>
                      </a:cxn>
                      <a:cxn ang="0">
                        <a:pos x="131" y="66"/>
                      </a:cxn>
                      <a:cxn ang="0">
                        <a:pos x="116" y="80"/>
                      </a:cxn>
                      <a:cxn ang="0">
                        <a:pos x="122" y="90"/>
                      </a:cxn>
                      <a:cxn ang="0">
                        <a:pos x="141" y="103"/>
                      </a:cxn>
                      <a:cxn ang="0">
                        <a:pos x="134" y="123"/>
                      </a:cxn>
                      <a:cxn ang="0">
                        <a:pos x="138" y="127"/>
                      </a:cxn>
                      <a:cxn ang="0">
                        <a:pos x="151" y="125"/>
                      </a:cxn>
                      <a:cxn ang="0">
                        <a:pos x="166" y="103"/>
                      </a:cxn>
                      <a:cxn ang="0">
                        <a:pos x="171" y="88"/>
                      </a:cxn>
                      <a:cxn ang="0">
                        <a:pos x="176" y="83"/>
                      </a:cxn>
                      <a:cxn ang="0">
                        <a:pos x="183" y="80"/>
                      </a:cxn>
                      <a:cxn ang="0">
                        <a:pos x="189" y="73"/>
                      </a:cxn>
                      <a:cxn ang="0">
                        <a:pos x="192" y="63"/>
                      </a:cxn>
                      <a:cxn ang="0">
                        <a:pos x="193" y="54"/>
                      </a:cxn>
                      <a:cxn ang="0">
                        <a:pos x="178" y="59"/>
                      </a:cxn>
                    </a:cxnLst>
                    <a:rect l="0" t="0" r="r" b="b"/>
                    <a:pathLst>
                      <a:path w="195" h="229">
                        <a:moveTo>
                          <a:pt x="121" y="115"/>
                        </a:moveTo>
                        <a:lnTo>
                          <a:pt x="121" y="115"/>
                        </a:lnTo>
                        <a:lnTo>
                          <a:pt x="116" y="115"/>
                        </a:lnTo>
                        <a:lnTo>
                          <a:pt x="114" y="115"/>
                        </a:lnTo>
                        <a:lnTo>
                          <a:pt x="108" y="120"/>
                        </a:lnTo>
                        <a:lnTo>
                          <a:pt x="108" y="120"/>
                        </a:lnTo>
                        <a:lnTo>
                          <a:pt x="105" y="120"/>
                        </a:lnTo>
                        <a:lnTo>
                          <a:pt x="104" y="120"/>
                        </a:lnTo>
                        <a:lnTo>
                          <a:pt x="99" y="115"/>
                        </a:lnTo>
                        <a:lnTo>
                          <a:pt x="97" y="113"/>
                        </a:lnTo>
                        <a:lnTo>
                          <a:pt x="94" y="113"/>
                        </a:lnTo>
                        <a:lnTo>
                          <a:pt x="92" y="114"/>
                        </a:lnTo>
                        <a:lnTo>
                          <a:pt x="92" y="114"/>
                        </a:lnTo>
                        <a:lnTo>
                          <a:pt x="88" y="117"/>
                        </a:lnTo>
                        <a:lnTo>
                          <a:pt x="88" y="120"/>
                        </a:lnTo>
                        <a:lnTo>
                          <a:pt x="87" y="124"/>
                        </a:lnTo>
                        <a:lnTo>
                          <a:pt x="84" y="127"/>
                        </a:lnTo>
                        <a:lnTo>
                          <a:pt x="84" y="127"/>
                        </a:lnTo>
                        <a:lnTo>
                          <a:pt x="79" y="131"/>
                        </a:lnTo>
                        <a:lnTo>
                          <a:pt x="78" y="135"/>
                        </a:lnTo>
                        <a:lnTo>
                          <a:pt x="75" y="141"/>
                        </a:lnTo>
                        <a:lnTo>
                          <a:pt x="71" y="150"/>
                        </a:lnTo>
                        <a:lnTo>
                          <a:pt x="71" y="150"/>
                        </a:lnTo>
                        <a:lnTo>
                          <a:pt x="67" y="155"/>
                        </a:lnTo>
                        <a:lnTo>
                          <a:pt x="61" y="160"/>
                        </a:lnTo>
                        <a:lnTo>
                          <a:pt x="47" y="167"/>
                        </a:lnTo>
                        <a:lnTo>
                          <a:pt x="34" y="174"/>
                        </a:lnTo>
                        <a:lnTo>
                          <a:pt x="30" y="177"/>
                        </a:lnTo>
                        <a:lnTo>
                          <a:pt x="27" y="179"/>
                        </a:lnTo>
                        <a:lnTo>
                          <a:pt x="27" y="179"/>
                        </a:lnTo>
                        <a:lnTo>
                          <a:pt x="21" y="184"/>
                        </a:lnTo>
                        <a:lnTo>
                          <a:pt x="14" y="189"/>
                        </a:lnTo>
                        <a:lnTo>
                          <a:pt x="8" y="194"/>
                        </a:lnTo>
                        <a:lnTo>
                          <a:pt x="7" y="197"/>
                        </a:lnTo>
                        <a:lnTo>
                          <a:pt x="5" y="198"/>
                        </a:lnTo>
                        <a:lnTo>
                          <a:pt x="5" y="198"/>
                        </a:lnTo>
                        <a:lnTo>
                          <a:pt x="4" y="202"/>
                        </a:lnTo>
                        <a:lnTo>
                          <a:pt x="1" y="206"/>
                        </a:lnTo>
                        <a:lnTo>
                          <a:pt x="0" y="211"/>
                        </a:lnTo>
                        <a:lnTo>
                          <a:pt x="0" y="214"/>
                        </a:lnTo>
                        <a:lnTo>
                          <a:pt x="1" y="215"/>
                        </a:lnTo>
                        <a:lnTo>
                          <a:pt x="1" y="215"/>
                        </a:lnTo>
                        <a:lnTo>
                          <a:pt x="5" y="218"/>
                        </a:lnTo>
                        <a:lnTo>
                          <a:pt x="8" y="219"/>
                        </a:lnTo>
                        <a:lnTo>
                          <a:pt x="13" y="219"/>
                        </a:lnTo>
                        <a:lnTo>
                          <a:pt x="17" y="222"/>
                        </a:lnTo>
                        <a:lnTo>
                          <a:pt x="17" y="222"/>
                        </a:lnTo>
                        <a:lnTo>
                          <a:pt x="20" y="224"/>
                        </a:lnTo>
                        <a:lnTo>
                          <a:pt x="23" y="225"/>
                        </a:lnTo>
                        <a:lnTo>
                          <a:pt x="25" y="225"/>
                        </a:lnTo>
                        <a:lnTo>
                          <a:pt x="28" y="226"/>
                        </a:lnTo>
                        <a:lnTo>
                          <a:pt x="28" y="226"/>
                        </a:lnTo>
                        <a:lnTo>
                          <a:pt x="30" y="228"/>
                        </a:lnTo>
                        <a:lnTo>
                          <a:pt x="31" y="229"/>
                        </a:lnTo>
                        <a:lnTo>
                          <a:pt x="38" y="229"/>
                        </a:lnTo>
                        <a:lnTo>
                          <a:pt x="48" y="226"/>
                        </a:lnTo>
                        <a:lnTo>
                          <a:pt x="52" y="224"/>
                        </a:lnTo>
                        <a:lnTo>
                          <a:pt x="57" y="219"/>
                        </a:lnTo>
                        <a:lnTo>
                          <a:pt x="57" y="219"/>
                        </a:lnTo>
                        <a:lnTo>
                          <a:pt x="64" y="212"/>
                        </a:lnTo>
                        <a:lnTo>
                          <a:pt x="65" y="208"/>
                        </a:lnTo>
                        <a:lnTo>
                          <a:pt x="65" y="204"/>
                        </a:lnTo>
                        <a:lnTo>
                          <a:pt x="68" y="201"/>
                        </a:lnTo>
                        <a:lnTo>
                          <a:pt x="68" y="201"/>
                        </a:lnTo>
                        <a:lnTo>
                          <a:pt x="71" y="198"/>
                        </a:lnTo>
                        <a:lnTo>
                          <a:pt x="72" y="194"/>
                        </a:lnTo>
                        <a:lnTo>
                          <a:pt x="77" y="185"/>
                        </a:lnTo>
                        <a:lnTo>
                          <a:pt x="77" y="185"/>
                        </a:lnTo>
                        <a:lnTo>
                          <a:pt x="78" y="181"/>
                        </a:lnTo>
                        <a:lnTo>
                          <a:pt x="81" y="177"/>
                        </a:lnTo>
                        <a:lnTo>
                          <a:pt x="87" y="175"/>
                        </a:lnTo>
                        <a:lnTo>
                          <a:pt x="94" y="174"/>
                        </a:lnTo>
                        <a:lnTo>
                          <a:pt x="94" y="174"/>
                        </a:lnTo>
                        <a:lnTo>
                          <a:pt x="101" y="174"/>
                        </a:lnTo>
                        <a:lnTo>
                          <a:pt x="101" y="172"/>
                        </a:lnTo>
                        <a:lnTo>
                          <a:pt x="102" y="172"/>
                        </a:lnTo>
                        <a:lnTo>
                          <a:pt x="101" y="169"/>
                        </a:lnTo>
                        <a:lnTo>
                          <a:pt x="99" y="165"/>
                        </a:lnTo>
                        <a:lnTo>
                          <a:pt x="99" y="165"/>
                        </a:lnTo>
                        <a:lnTo>
                          <a:pt x="99" y="162"/>
                        </a:lnTo>
                        <a:lnTo>
                          <a:pt x="101" y="161"/>
                        </a:lnTo>
                        <a:lnTo>
                          <a:pt x="104" y="158"/>
                        </a:lnTo>
                        <a:lnTo>
                          <a:pt x="108" y="155"/>
                        </a:lnTo>
                        <a:lnTo>
                          <a:pt x="109" y="152"/>
                        </a:lnTo>
                        <a:lnTo>
                          <a:pt x="109" y="150"/>
                        </a:lnTo>
                        <a:lnTo>
                          <a:pt x="109" y="150"/>
                        </a:lnTo>
                        <a:lnTo>
                          <a:pt x="111" y="147"/>
                        </a:lnTo>
                        <a:lnTo>
                          <a:pt x="112" y="144"/>
                        </a:lnTo>
                        <a:lnTo>
                          <a:pt x="118" y="140"/>
                        </a:lnTo>
                        <a:lnTo>
                          <a:pt x="122" y="134"/>
                        </a:lnTo>
                        <a:lnTo>
                          <a:pt x="122" y="131"/>
                        </a:lnTo>
                        <a:lnTo>
                          <a:pt x="122" y="130"/>
                        </a:lnTo>
                        <a:lnTo>
                          <a:pt x="122" y="130"/>
                        </a:lnTo>
                        <a:lnTo>
                          <a:pt x="121" y="125"/>
                        </a:lnTo>
                        <a:lnTo>
                          <a:pt x="122" y="121"/>
                        </a:lnTo>
                        <a:lnTo>
                          <a:pt x="122" y="118"/>
                        </a:lnTo>
                        <a:lnTo>
                          <a:pt x="121" y="115"/>
                        </a:lnTo>
                        <a:lnTo>
                          <a:pt x="121" y="115"/>
                        </a:lnTo>
                        <a:close/>
                        <a:moveTo>
                          <a:pt x="178" y="59"/>
                        </a:moveTo>
                        <a:lnTo>
                          <a:pt x="178" y="59"/>
                        </a:lnTo>
                        <a:lnTo>
                          <a:pt x="176" y="60"/>
                        </a:lnTo>
                        <a:lnTo>
                          <a:pt x="175" y="61"/>
                        </a:lnTo>
                        <a:lnTo>
                          <a:pt x="172" y="60"/>
                        </a:lnTo>
                        <a:lnTo>
                          <a:pt x="168" y="59"/>
                        </a:lnTo>
                        <a:lnTo>
                          <a:pt x="162" y="57"/>
                        </a:lnTo>
                        <a:lnTo>
                          <a:pt x="162" y="57"/>
                        </a:lnTo>
                        <a:lnTo>
                          <a:pt x="158" y="57"/>
                        </a:lnTo>
                        <a:lnTo>
                          <a:pt x="155" y="54"/>
                        </a:lnTo>
                        <a:lnTo>
                          <a:pt x="153" y="51"/>
                        </a:lnTo>
                        <a:lnTo>
                          <a:pt x="153" y="47"/>
                        </a:lnTo>
                        <a:lnTo>
                          <a:pt x="153" y="47"/>
                        </a:lnTo>
                        <a:lnTo>
                          <a:pt x="152" y="43"/>
                        </a:lnTo>
                        <a:lnTo>
                          <a:pt x="152" y="39"/>
                        </a:lnTo>
                        <a:lnTo>
                          <a:pt x="149" y="36"/>
                        </a:lnTo>
                        <a:lnTo>
                          <a:pt x="146" y="34"/>
                        </a:lnTo>
                        <a:lnTo>
                          <a:pt x="146" y="34"/>
                        </a:lnTo>
                        <a:lnTo>
                          <a:pt x="143" y="36"/>
                        </a:lnTo>
                        <a:lnTo>
                          <a:pt x="143" y="36"/>
                        </a:lnTo>
                        <a:lnTo>
                          <a:pt x="145" y="39"/>
                        </a:lnTo>
                        <a:lnTo>
                          <a:pt x="145" y="41"/>
                        </a:lnTo>
                        <a:lnTo>
                          <a:pt x="145" y="44"/>
                        </a:lnTo>
                        <a:lnTo>
                          <a:pt x="145" y="44"/>
                        </a:lnTo>
                        <a:lnTo>
                          <a:pt x="143" y="44"/>
                        </a:lnTo>
                        <a:lnTo>
                          <a:pt x="142" y="43"/>
                        </a:lnTo>
                        <a:lnTo>
                          <a:pt x="141" y="41"/>
                        </a:lnTo>
                        <a:lnTo>
                          <a:pt x="139" y="40"/>
                        </a:lnTo>
                        <a:lnTo>
                          <a:pt x="139" y="40"/>
                        </a:lnTo>
                        <a:lnTo>
                          <a:pt x="136" y="40"/>
                        </a:lnTo>
                        <a:lnTo>
                          <a:pt x="135" y="37"/>
                        </a:lnTo>
                        <a:lnTo>
                          <a:pt x="134" y="34"/>
                        </a:lnTo>
                        <a:lnTo>
                          <a:pt x="134" y="30"/>
                        </a:lnTo>
                        <a:lnTo>
                          <a:pt x="134" y="30"/>
                        </a:lnTo>
                        <a:lnTo>
                          <a:pt x="132" y="26"/>
                        </a:lnTo>
                        <a:lnTo>
                          <a:pt x="129" y="23"/>
                        </a:lnTo>
                        <a:lnTo>
                          <a:pt x="128" y="20"/>
                        </a:lnTo>
                        <a:lnTo>
                          <a:pt x="126" y="14"/>
                        </a:lnTo>
                        <a:lnTo>
                          <a:pt x="126" y="14"/>
                        </a:lnTo>
                        <a:lnTo>
                          <a:pt x="126" y="12"/>
                        </a:lnTo>
                        <a:lnTo>
                          <a:pt x="125" y="9"/>
                        </a:lnTo>
                        <a:lnTo>
                          <a:pt x="119" y="4"/>
                        </a:lnTo>
                        <a:lnTo>
                          <a:pt x="114" y="2"/>
                        </a:lnTo>
                        <a:lnTo>
                          <a:pt x="106" y="0"/>
                        </a:lnTo>
                        <a:lnTo>
                          <a:pt x="106" y="0"/>
                        </a:lnTo>
                        <a:lnTo>
                          <a:pt x="105" y="2"/>
                        </a:lnTo>
                        <a:lnTo>
                          <a:pt x="104" y="3"/>
                        </a:lnTo>
                        <a:lnTo>
                          <a:pt x="105" y="7"/>
                        </a:lnTo>
                        <a:lnTo>
                          <a:pt x="109" y="13"/>
                        </a:lnTo>
                        <a:lnTo>
                          <a:pt x="112" y="17"/>
                        </a:lnTo>
                        <a:lnTo>
                          <a:pt x="112" y="17"/>
                        </a:lnTo>
                        <a:lnTo>
                          <a:pt x="119" y="23"/>
                        </a:lnTo>
                        <a:lnTo>
                          <a:pt x="122" y="26"/>
                        </a:lnTo>
                        <a:lnTo>
                          <a:pt x="124" y="29"/>
                        </a:lnTo>
                        <a:lnTo>
                          <a:pt x="124" y="29"/>
                        </a:lnTo>
                        <a:lnTo>
                          <a:pt x="124" y="31"/>
                        </a:lnTo>
                        <a:lnTo>
                          <a:pt x="126" y="36"/>
                        </a:lnTo>
                        <a:lnTo>
                          <a:pt x="129" y="40"/>
                        </a:lnTo>
                        <a:lnTo>
                          <a:pt x="132" y="41"/>
                        </a:lnTo>
                        <a:lnTo>
                          <a:pt x="132" y="41"/>
                        </a:lnTo>
                        <a:lnTo>
                          <a:pt x="134" y="43"/>
                        </a:lnTo>
                        <a:lnTo>
                          <a:pt x="134" y="44"/>
                        </a:lnTo>
                        <a:lnTo>
                          <a:pt x="134" y="50"/>
                        </a:lnTo>
                        <a:lnTo>
                          <a:pt x="131" y="57"/>
                        </a:lnTo>
                        <a:lnTo>
                          <a:pt x="131" y="66"/>
                        </a:lnTo>
                        <a:lnTo>
                          <a:pt x="131" y="66"/>
                        </a:lnTo>
                        <a:lnTo>
                          <a:pt x="129" y="71"/>
                        </a:lnTo>
                        <a:lnTo>
                          <a:pt x="125" y="74"/>
                        </a:lnTo>
                        <a:lnTo>
                          <a:pt x="121" y="77"/>
                        </a:lnTo>
                        <a:lnTo>
                          <a:pt x="116" y="80"/>
                        </a:lnTo>
                        <a:lnTo>
                          <a:pt x="116" y="80"/>
                        </a:lnTo>
                        <a:lnTo>
                          <a:pt x="116" y="83"/>
                        </a:lnTo>
                        <a:lnTo>
                          <a:pt x="116" y="86"/>
                        </a:lnTo>
                        <a:lnTo>
                          <a:pt x="122" y="90"/>
                        </a:lnTo>
                        <a:lnTo>
                          <a:pt x="131" y="94"/>
                        </a:lnTo>
                        <a:lnTo>
                          <a:pt x="138" y="100"/>
                        </a:lnTo>
                        <a:lnTo>
                          <a:pt x="138" y="100"/>
                        </a:lnTo>
                        <a:lnTo>
                          <a:pt x="141" y="103"/>
                        </a:lnTo>
                        <a:lnTo>
                          <a:pt x="141" y="105"/>
                        </a:lnTo>
                        <a:lnTo>
                          <a:pt x="138" y="113"/>
                        </a:lnTo>
                        <a:lnTo>
                          <a:pt x="135" y="120"/>
                        </a:lnTo>
                        <a:lnTo>
                          <a:pt x="134" y="123"/>
                        </a:lnTo>
                        <a:lnTo>
                          <a:pt x="134" y="125"/>
                        </a:lnTo>
                        <a:lnTo>
                          <a:pt x="134" y="125"/>
                        </a:lnTo>
                        <a:lnTo>
                          <a:pt x="135" y="127"/>
                        </a:lnTo>
                        <a:lnTo>
                          <a:pt x="138" y="127"/>
                        </a:lnTo>
                        <a:lnTo>
                          <a:pt x="142" y="128"/>
                        </a:lnTo>
                        <a:lnTo>
                          <a:pt x="148" y="127"/>
                        </a:lnTo>
                        <a:lnTo>
                          <a:pt x="148" y="127"/>
                        </a:lnTo>
                        <a:lnTo>
                          <a:pt x="151" y="125"/>
                        </a:lnTo>
                        <a:lnTo>
                          <a:pt x="153" y="123"/>
                        </a:lnTo>
                        <a:lnTo>
                          <a:pt x="158" y="115"/>
                        </a:lnTo>
                        <a:lnTo>
                          <a:pt x="162" y="108"/>
                        </a:lnTo>
                        <a:lnTo>
                          <a:pt x="166" y="103"/>
                        </a:lnTo>
                        <a:lnTo>
                          <a:pt x="166" y="103"/>
                        </a:lnTo>
                        <a:lnTo>
                          <a:pt x="169" y="98"/>
                        </a:lnTo>
                        <a:lnTo>
                          <a:pt x="169" y="94"/>
                        </a:lnTo>
                        <a:lnTo>
                          <a:pt x="171" y="88"/>
                        </a:lnTo>
                        <a:lnTo>
                          <a:pt x="171" y="86"/>
                        </a:lnTo>
                        <a:lnTo>
                          <a:pt x="171" y="86"/>
                        </a:lnTo>
                        <a:lnTo>
                          <a:pt x="173" y="83"/>
                        </a:lnTo>
                        <a:lnTo>
                          <a:pt x="176" y="83"/>
                        </a:lnTo>
                        <a:lnTo>
                          <a:pt x="182" y="81"/>
                        </a:lnTo>
                        <a:lnTo>
                          <a:pt x="182" y="81"/>
                        </a:lnTo>
                        <a:lnTo>
                          <a:pt x="183" y="81"/>
                        </a:lnTo>
                        <a:lnTo>
                          <a:pt x="183" y="80"/>
                        </a:lnTo>
                        <a:lnTo>
                          <a:pt x="185" y="77"/>
                        </a:lnTo>
                        <a:lnTo>
                          <a:pt x="186" y="74"/>
                        </a:lnTo>
                        <a:lnTo>
                          <a:pt x="186" y="73"/>
                        </a:lnTo>
                        <a:lnTo>
                          <a:pt x="189" y="73"/>
                        </a:lnTo>
                        <a:lnTo>
                          <a:pt x="189" y="73"/>
                        </a:lnTo>
                        <a:lnTo>
                          <a:pt x="190" y="71"/>
                        </a:lnTo>
                        <a:lnTo>
                          <a:pt x="192" y="68"/>
                        </a:lnTo>
                        <a:lnTo>
                          <a:pt x="192" y="63"/>
                        </a:lnTo>
                        <a:lnTo>
                          <a:pt x="193" y="59"/>
                        </a:lnTo>
                        <a:lnTo>
                          <a:pt x="193" y="59"/>
                        </a:lnTo>
                        <a:lnTo>
                          <a:pt x="195" y="56"/>
                        </a:lnTo>
                        <a:lnTo>
                          <a:pt x="193" y="54"/>
                        </a:lnTo>
                        <a:lnTo>
                          <a:pt x="188" y="54"/>
                        </a:lnTo>
                        <a:lnTo>
                          <a:pt x="182" y="56"/>
                        </a:lnTo>
                        <a:lnTo>
                          <a:pt x="178" y="59"/>
                        </a:lnTo>
                        <a:lnTo>
                          <a:pt x="178" y="5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22" name="Australia">
                    <a:extLst>
                      <a:ext uri="{FF2B5EF4-FFF2-40B4-BE49-F238E27FC236}">
                        <a16:creationId xmlns:a16="http://schemas.microsoft.com/office/drawing/2014/main" id="{3EE41E14-6972-4649-C159-F8A29F4C4B7F}"/>
                      </a:ext>
                    </a:extLst>
                  </p:cNvPr>
                  <p:cNvSpPr>
                    <a:spLocks noEditPoints="1"/>
                  </p:cNvSpPr>
                  <p:nvPr/>
                </p:nvSpPr>
                <p:spPr bwMode="auto">
                  <a:xfrm>
                    <a:off x="6975168" y="4574621"/>
                    <a:ext cx="967778" cy="861234"/>
                  </a:xfrm>
                  <a:custGeom>
                    <a:avLst/>
                    <a:gdLst/>
                    <a:ahLst/>
                    <a:cxnLst>
                      <a:cxn ang="0">
                        <a:pos x="649" y="253"/>
                      </a:cxn>
                      <a:cxn ang="0">
                        <a:pos x="633" y="234"/>
                      </a:cxn>
                      <a:cxn ang="0">
                        <a:pos x="614" y="218"/>
                      </a:cxn>
                      <a:cxn ang="0">
                        <a:pos x="600" y="195"/>
                      </a:cxn>
                      <a:cxn ang="0">
                        <a:pos x="586" y="177"/>
                      </a:cxn>
                      <a:cxn ang="0">
                        <a:pos x="540" y="141"/>
                      </a:cxn>
                      <a:cxn ang="0">
                        <a:pos x="532" y="105"/>
                      </a:cxn>
                      <a:cxn ang="0">
                        <a:pos x="519" y="70"/>
                      </a:cxn>
                      <a:cxn ang="0">
                        <a:pos x="492" y="51"/>
                      </a:cxn>
                      <a:cxn ang="0">
                        <a:pos x="478" y="0"/>
                      </a:cxn>
                      <a:cxn ang="0">
                        <a:pos x="462" y="33"/>
                      </a:cxn>
                      <a:cxn ang="0">
                        <a:pos x="458" y="90"/>
                      </a:cxn>
                      <a:cxn ang="0">
                        <a:pos x="422" y="105"/>
                      </a:cxn>
                      <a:cxn ang="0">
                        <a:pos x="387" y="84"/>
                      </a:cxn>
                      <a:cxn ang="0">
                        <a:pos x="367" y="61"/>
                      </a:cxn>
                      <a:cxn ang="0">
                        <a:pos x="381" y="34"/>
                      </a:cxn>
                      <a:cxn ang="0">
                        <a:pos x="374" y="29"/>
                      </a:cxn>
                      <a:cxn ang="0">
                        <a:pos x="350" y="22"/>
                      </a:cxn>
                      <a:cxn ang="0">
                        <a:pos x="316" y="16"/>
                      </a:cxn>
                      <a:cxn ang="0">
                        <a:pos x="286" y="29"/>
                      </a:cxn>
                      <a:cxn ang="0">
                        <a:pos x="269" y="54"/>
                      </a:cxn>
                      <a:cxn ang="0">
                        <a:pos x="257" y="67"/>
                      </a:cxn>
                      <a:cxn ang="0">
                        <a:pos x="242" y="63"/>
                      </a:cxn>
                      <a:cxn ang="0">
                        <a:pos x="213" y="56"/>
                      </a:cxn>
                      <a:cxn ang="0">
                        <a:pos x="196" y="63"/>
                      </a:cxn>
                      <a:cxn ang="0">
                        <a:pos x="183" y="77"/>
                      </a:cxn>
                      <a:cxn ang="0">
                        <a:pos x="172" y="98"/>
                      </a:cxn>
                      <a:cxn ang="0">
                        <a:pos x="162" y="98"/>
                      </a:cxn>
                      <a:cxn ang="0">
                        <a:pos x="149" y="124"/>
                      </a:cxn>
                      <a:cxn ang="0">
                        <a:pos x="89" y="157"/>
                      </a:cxn>
                      <a:cxn ang="0">
                        <a:pos x="53" y="167"/>
                      </a:cxn>
                      <a:cxn ang="0">
                        <a:pos x="20" y="194"/>
                      </a:cxn>
                      <a:cxn ang="0">
                        <a:pos x="10" y="195"/>
                      </a:cxn>
                      <a:cxn ang="0">
                        <a:pos x="7" y="239"/>
                      </a:cxn>
                      <a:cxn ang="0">
                        <a:pos x="7" y="253"/>
                      </a:cxn>
                      <a:cxn ang="0">
                        <a:pos x="0" y="256"/>
                      </a:cxn>
                      <a:cxn ang="0">
                        <a:pos x="30" y="322"/>
                      </a:cxn>
                      <a:cxn ang="0">
                        <a:pos x="41" y="386"/>
                      </a:cxn>
                      <a:cxn ang="0">
                        <a:pos x="41" y="407"/>
                      </a:cxn>
                      <a:cxn ang="0">
                        <a:pos x="95" y="407"/>
                      </a:cxn>
                      <a:cxn ang="0">
                        <a:pos x="173" y="390"/>
                      </a:cxn>
                      <a:cxn ang="0">
                        <a:pos x="222" y="367"/>
                      </a:cxn>
                      <a:cxn ang="0">
                        <a:pos x="297" y="353"/>
                      </a:cxn>
                      <a:cxn ang="0">
                        <a:pos x="334" y="367"/>
                      </a:cxn>
                      <a:cxn ang="0">
                        <a:pos x="348" y="387"/>
                      </a:cxn>
                      <a:cxn ang="0">
                        <a:pos x="371" y="406"/>
                      </a:cxn>
                      <a:cxn ang="0">
                        <a:pos x="401" y="380"/>
                      </a:cxn>
                      <a:cxn ang="0">
                        <a:pos x="385" y="414"/>
                      </a:cxn>
                      <a:cxn ang="0">
                        <a:pos x="402" y="404"/>
                      </a:cxn>
                      <a:cxn ang="0">
                        <a:pos x="415" y="427"/>
                      </a:cxn>
                      <a:cxn ang="0">
                        <a:pos x="439" y="468"/>
                      </a:cxn>
                      <a:cxn ang="0">
                        <a:pos x="491" y="488"/>
                      </a:cxn>
                      <a:cxn ang="0">
                        <a:pos x="516" y="478"/>
                      </a:cxn>
                      <a:cxn ang="0">
                        <a:pos x="523" y="480"/>
                      </a:cxn>
                      <a:cxn ang="0">
                        <a:pos x="542" y="487"/>
                      </a:cxn>
                      <a:cxn ang="0">
                        <a:pos x="597" y="455"/>
                      </a:cxn>
                      <a:cxn ang="0">
                        <a:pos x="629" y="376"/>
                      </a:cxn>
                      <a:cxn ang="0">
                        <a:pos x="651" y="326"/>
                      </a:cxn>
                      <a:cxn ang="0">
                        <a:pos x="654" y="292"/>
                      </a:cxn>
                      <a:cxn ang="0">
                        <a:pos x="519" y="549"/>
                      </a:cxn>
                      <a:cxn ang="0">
                        <a:pos x="546" y="576"/>
                      </a:cxn>
                      <a:cxn ang="0">
                        <a:pos x="562" y="569"/>
                      </a:cxn>
                      <a:cxn ang="0">
                        <a:pos x="565" y="528"/>
                      </a:cxn>
                    </a:cxnLst>
                    <a:rect l="0" t="0" r="r" b="b"/>
                    <a:pathLst>
                      <a:path w="654" h="582">
                        <a:moveTo>
                          <a:pt x="654" y="292"/>
                        </a:moveTo>
                        <a:lnTo>
                          <a:pt x="654" y="292"/>
                        </a:lnTo>
                        <a:lnTo>
                          <a:pt x="654" y="289"/>
                        </a:lnTo>
                        <a:lnTo>
                          <a:pt x="654" y="285"/>
                        </a:lnTo>
                        <a:lnTo>
                          <a:pt x="651" y="280"/>
                        </a:lnTo>
                        <a:lnTo>
                          <a:pt x="651" y="280"/>
                        </a:lnTo>
                        <a:lnTo>
                          <a:pt x="650" y="280"/>
                        </a:lnTo>
                        <a:lnTo>
                          <a:pt x="650" y="280"/>
                        </a:lnTo>
                        <a:lnTo>
                          <a:pt x="649" y="279"/>
                        </a:lnTo>
                        <a:lnTo>
                          <a:pt x="649" y="278"/>
                        </a:lnTo>
                        <a:lnTo>
                          <a:pt x="647" y="271"/>
                        </a:lnTo>
                        <a:lnTo>
                          <a:pt x="649" y="253"/>
                        </a:lnTo>
                        <a:lnTo>
                          <a:pt x="649" y="253"/>
                        </a:lnTo>
                        <a:lnTo>
                          <a:pt x="650" y="248"/>
                        </a:lnTo>
                        <a:lnTo>
                          <a:pt x="650" y="246"/>
                        </a:lnTo>
                        <a:lnTo>
                          <a:pt x="649" y="248"/>
                        </a:lnTo>
                        <a:lnTo>
                          <a:pt x="646" y="251"/>
                        </a:lnTo>
                        <a:lnTo>
                          <a:pt x="646" y="251"/>
                        </a:lnTo>
                        <a:lnTo>
                          <a:pt x="643" y="251"/>
                        </a:lnTo>
                        <a:lnTo>
                          <a:pt x="641" y="251"/>
                        </a:lnTo>
                        <a:lnTo>
                          <a:pt x="639" y="246"/>
                        </a:lnTo>
                        <a:lnTo>
                          <a:pt x="634" y="238"/>
                        </a:lnTo>
                        <a:lnTo>
                          <a:pt x="634" y="238"/>
                        </a:lnTo>
                        <a:lnTo>
                          <a:pt x="633" y="234"/>
                        </a:lnTo>
                        <a:lnTo>
                          <a:pt x="630" y="229"/>
                        </a:lnTo>
                        <a:lnTo>
                          <a:pt x="626" y="226"/>
                        </a:lnTo>
                        <a:lnTo>
                          <a:pt x="624" y="225"/>
                        </a:lnTo>
                        <a:lnTo>
                          <a:pt x="622" y="225"/>
                        </a:lnTo>
                        <a:lnTo>
                          <a:pt x="622" y="225"/>
                        </a:lnTo>
                        <a:lnTo>
                          <a:pt x="620" y="225"/>
                        </a:lnTo>
                        <a:lnTo>
                          <a:pt x="619" y="225"/>
                        </a:lnTo>
                        <a:lnTo>
                          <a:pt x="619" y="222"/>
                        </a:lnTo>
                        <a:lnTo>
                          <a:pt x="617" y="219"/>
                        </a:lnTo>
                        <a:lnTo>
                          <a:pt x="616" y="218"/>
                        </a:lnTo>
                        <a:lnTo>
                          <a:pt x="614" y="218"/>
                        </a:lnTo>
                        <a:lnTo>
                          <a:pt x="614" y="218"/>
                        </a:lnTo>
                        <a:lnTo>
                          <a:pt x="612" y="218"/>
                        </a:lnTo>
                        <a:lnTo>
                          <a:pt x="610" y="216"/>
                        </a:lnTo>
                        <a:lnTo>
                          <a:pt x="609" y="214"/>
                        </a:lnTo>
                        <a:lnTo>
                          <a:pt x="609" y="208"/>
                        </a:lnTo>
                        <a:lnTo>
                          <a:pt x="609" y="201"/>
                        </a:lnTo>
                        <a:lnTo>
                          <a:pt x="609" y="201"/>
                        </a:lnTo>
                        <a:lnTo>
                          <a:pt x="609" y="198"/>
                        </a:lnTo>
                        <a:lnTo>
                          <a:pt x="607" y="197"/>
                        </a:lnTo>
                        <a:lnTo>
                          <a:pt x="604" y="197"/>
                        </a:lnTo>
                        <a:lnTo>
                          <a:pt x="602" y="197"/>
                        </a:lnTo>
                        <a:lnTo>
                          <a:pt x="602" y="197"/>
                        </a:lnTo>
                        <a:lnTo>
                          <a:pt x="600" y="195"/>
                        </a:lnTo>
                        <a:lnTo>
                          <a:pt x="597" y="195"/>
                        </a:lnTo>
                        <a:lnTo>
                          <a:pt x="593" y="197"/>
                        </a:lnTo>
                        <a:lnTo>
                          <a:pt x="593" y="197"/>
                        </a:lnTo>
                        <a:lnTo>
                          <a:pt x="592" y="197"/>
                        </a:lnTo>
                        <a:lnTo>
                          <a:pt x="590" y="197"/>
                        </a:lnTo>
                        <a:lnTo>
                          <a:pt x="589" y="194"/>
                        </a:lnTo>
                        <a:lnTo>
                          <a:pt x="589" y="189"/>
                        </a:lnTo>
                        <a:lnTo>
                          <a:pt x="589" y="185"/>
                        </a:lnTo>
                        <a:lnTo>
                          <a:pt x="589" y="185"/>
                        </a:lnTo>
                        <a:lnTo>
                          <a:pt x="589" y="182"/>
                        </a:lnTo>
                        <a:lnTo>
                          <a:pt x="589" y="179"/>
                        </a:lnTo>
                        <a:lnTo>
                          <a:pt x="586" y="177"/>
                        </a:lnTo>
                        <a:lnTo>
                          <a:pt x="583" y="174"/>
                        </a:lnTo>
                        <a:lnTo>
                          <a:pt x="583" y="174"/>
                        </a:lnTo>
                        <a:lnTo>
                          <a:pt x="580" y="171"/>
                        </a:lnTo>
                        <a:lnTo>
                          <a:pt x="577" y="168"/>
                        </a:lnTo>
                        <a:lnTo>
                          <a:pt x="577" y="162"/>
                        </a:lnTo>
                        <a:lnTo>
                          <a:pt x="577" y="162"/>
                        </a:lnTo>
                        <a:lnTo>
                          <a:pt x="576" y="160"/>
                        </a:lnTo>
                        <a:lnTo>
                          <a:pt x="573" y="157"/>
                        </a:lnTo>
                        <a:lnTo>
                          <a:pt x="562" y="150"/>
                        </a:lnTo>
                        <a:lnTo>
                          <a:pt x="549" y="144"/>
                        </a:lnTo>
                        <a:lnTo>
                          <a:pt x="540" y="141"/>
                        </a:lnTo>
                        <a:lnTo>
                          <a:pt x="540" y="141"/>
                        </a:lnTo>
                        <a:lnTo>
                          <a:pt x="539" y="140"/>
                        </a:lnTo>
                        <a:lnTo>
                          <a:pt x="538" y="138"/>
                        </a:lnTo>
                        <a:lnTo>
                          <a:pt x="538" y="135"/>
                        </a:lnTo>
                        <a:lnTo>
                          <a:pt x="538" y="133"/>
                        </a:lnTo>
                        <a:lnTo>
                          <a:pt x="536" y="130"/>
                        </a:lnTo>
                        <a:lnTo>
                          <a:pt x="536" y="130"/>
                        </a:lnTo>
                        <a:lnTo>
                          <a:pt x="535" y="127"/>
                        </a:lnTo>
                        <a:lnTo>
                          <a:pt x="533" y="121"/>
                        </a:lnTo>
                        <a:lnTo>
                          <a:pt x="533" y="110"/>
                        </a:lnTo>
                        <a:lnTo>
                          <a:pt x="533" y="110"/>
                        </a:lnTo>
                        <a:lnTo>
                          <a:pt x="532" y="107"/>
                        </a:lnTo>
                        <a:lnTo>
                          <a:pt x="532" y="105"/>
                        </a:lnTo>
                        <a:lnTo>
                          <a:pt x="528" y="101"/>
                        </a:lnTo>
                        <a:lnTo>
                          <a:pt x="525" y="97"/>
                        </a:lnTo>
                        <a:lnTo>
                          <a:pt x="523" y="96"/>
                        </a:lnTo>
                        <a:lnTo>
                          <a:pt x="523" y="93"/>
                        </a:lnTo>
                        <a:lnTo>
                          <a:pt x="523" y="93"/>
                        </a:lnTo>
                        <a:lnTo>
                          <a:pt x="523" y="88"/>
                        </a:lnTo>
                        <a:lnTo>
                          <a:pt x="522" y="84"/>
                        </a:lnTo>
                        <a:lnTo>
                          <a:pt x="521" y="78"/>
                        </a:lnTo>
                        <a:lnTo>
                          <a:pt x="521" y="74"/>
                        </a:lnTo>
                        <a:lnTo>
                          <a:pt x="521" y="74"/>
                        </a:lnTo>
                        <a:lnTo>
                          <a:pt x="521" y="71"/>
                        </a:lnTo>
                        <a:lnTo>
                          <a:pt x="519" y="70"/>
                        </a:lnTo>
                        <a:lnTo>
                          <a:pt x="516" y="66"/>
                        </a:lnTo>
                        <a:lnTo>
                          <a:pt x="512" y="64"/>
                        </a:lnTo>
                        <a:lnTo>
                          <a:pt x="511" y="61"/>
                        </a:lnTo>
                        <a:lnTo>
                          <a:pt x="511" y="61"/>
                        </a:lnTo>
                        <a:lnTo>
                          <a:pt x="509" y="59"/>
                        </a:lnTo>
                        <a:lnTo>
                          <a:pt x="506" y="60"/>
                        </a:lnTo>
                        <a:lnTo>
                          <a:pt x="498" y="61"/>
                        </a:lnTo>
                        <a:lnTo>
                          <a:pt x="498" y="61"/>
                        </a:lnTo>
                        <a:lnTo>
                          <a:pt x="496" y="61"/>
                        </a:lnTo>
                        <a:lnTo>
                          <a:pt x="495" y="60"/>
                        </a:lnTo>
                        <a:lnTo>
                          <a:pt x="494" y="57"/>
                        </a:lnTo>
                        <a:lnTo>
                          <a:pt x="492" y="51"/>
                        </a:lnTo>
                        <a:lnTo>
                          <a:pt x="494" y="46"/>
                        </a:lnTo>
                        <a:lnTo>
                          <a:pt x="494" y="46"/>
                        </a:lnTo>
                        <a:lnTo>
                          <a:pt x="492" y="39"/>
                        </a:lnTo>
                        <a:lnTo>
                          <a:pt x="491" y="32"/>
                        </a:lnTo>
                        <a:lnTo>
                          <a:pt x="489" y="24"/>
                        </a:lnTo>
                        <a:lnTo>
                          <a:pt x="485" y="20"/>
                        </a:lnTo>
                        <a:lnTo>
                          <a:pt x="485" y="20"/>
                        </a:lnTo>
                        <a:lnTo>
                          <a:pt x="482" y="16"/>
                        </a:lnTo>
                        <a:lnTo>
                          <a:pt x="481" y="9"/>
                        </a:lnTo>
                        <a:lnTo>
                          <a:pt x="479" y="3"/>
                        </a:lnTo>
                        <a:lnTo>
                          <a:pt x="478" y="0"/>
                        </a:lnTo>
                        <a:lnTo>
                          <a:pt x="478" y="0"/>
                        </a:lnTo>
                        <a:lnTo>
                          <a:pt x="476" y="0"/>
                        </a:lnTo>
                        <a:lnTo>
                          <a:pt x="475" y="0"/>
                        </a:lnTo>
                        <a:lnTo>
                          <a:pt x="471" y="3"/>
                        </a:lnTo>
                        <a:lnTo>
                          <a:pt x="468" y="7"/>
                        </a:lnTo>
                        <a:lnTo>
                          <a:pt x="468" y="12"/>
                        </a:lnTo>
                        <a:lnTo>
                          <a:pt x="468" y="12"/>
                        </a:lnTo>
                        <a:lnTo>
                          <a:pt x="466" y="19"/>
                        </a:lnTo>
                        <a:lnTo>
                          <a:pt x="465" y="22"/>
                        </a:lnTo>
                        <a:lnTo>
                          <a:pt x="464" y="24"/>
                        </a:lnTo>
                        <a:lnTo>
                          <a:pt x="464" y="24"/>
                        </a:lnTo>
                        <a:lnTo>
                          <a:pt x="462" y="29"/>
                        </a:lnTo>
                        <a:lnTo>
                          <a:pt x="462" y="33"/>
                        </a:lnTo>
                        <a:lnTo>
                          <a:pt x="464" y="39"/>
                        </a:lnTo>
                        <a:lnTo>
                          <a:pt x="462" y="40"/>
                        </a:lnTo>
                        <a:lnTo>
                          <a:pt x="461" y="43"/>
                        </a:lnTo>
                        <a:lnTo>
                          <a:pt x="461" y="43"/>
                        </a:lnTo>
                        <a:lnTo>
                          <a:pt x="459" y="44"/>
                        </a:lnTo>
                        <a:lnTo>
                          <a:pt x="459" y="47"/>
                        </a:lnTo>
                        <a:lnTo>
                          <a:pt x="459" y="54"/>
                        </a:lnTo>
                        <a:lnTo>
                          <a:pt x="459" y="63"/>
                        </a:lnTo>
                        <a:lnTo>
                          <a:pt x="459" y="71"/>
                        </a:lnTo>
                        <a:lnTo>
                          <a:pt x="459" y="71"/>
                        </a:lnTo>
                        <a:lnTo>
                          <a:pt x="458" y="84"/>
                        </a:lnTo>
                        <a:lnTo>
                          <a:pt x="458" y="90"/>
                        </a:lnTo>
                        <a:lnTo>
                          <a:pt x="455" y="96"/>
                        </a:lnTo>
                        <a:lnTo>
                          <a:pt x="455" y="96"/>
                        </a:lnTo>
                        <a:lnTo>
                          <a:pt x="452" y="100"/>
                        </a:lnTo>
                        <a:lnTo>
                          <a:pt x="449" y="105"/>
                        </a:lnTo>
                        <a:lnTo>
                          <a:pt x="447" y="111"/>
                        </a:lnTo>
                        <a:lnTo>
                          <a:pt x="441" y="114"/>
                        </a:lnTo>
                        <a:lnTo>
                          <a:pt x="441" y="114"/>
                        </a:lnTo>
                        <a:lnTo>
                          <a:pt x="435" y="115"/>
                        </a:lnTo>
                        <a:lnTo>
                          <a:pt x="428" y="113"/>
                        </a:lnTo>
                        <a:lnTo>
                          <a:pt x="424" y="110"/>
                        </a:lnTo>
                        <a:lnTo>
                          <a:pt x="422" y="105"/>
                        </a:lnTo>
                        <a:lnTo>
                          <a:pt x="422" y="105"/>
                        </a:lnTo>
                        <a:lnTo>
                          <a:pt x="421" y="103"/>
                        </a:lnTo>
                        <a:lnTo>
                          <a:pt x="417" y="101"/>
                        </a:lnTo>
                        <a:lnTo>
                          <a:pt x="412" y="100"/>
                        </a:lnTo>
                        <a:lnTo>
                          <a:pt x="408" y="100"/>
                        </a:lnTo>
                        <a:lnTo>
                          <a:pt x="408" y="100"/>
                        </a:lnTo>
                        <a:lnTo>
                          <a:pt x="404" y="98"/>
                        </a:lnTo>
                        <a:lnTo>
                          <a:pt x="401" y="96"/>
                        </a:lnTo>
                        <a:lnTo>
                          <a:pt x="397" y="91"/>
                        </a:lnTo>
                        <a:lnTo>
                          <a:pt x="392" y="87"/>
                        </a:lnTo>
                        <a:lnTo>
                          <a:pt x="392" y="87"/>
                        </a:lnTo>
                        <a:lnTo>
                          <a:pt x="390" y="86"/>
                        </a:lnTo>
                        <a:lnTo>
                          <a:pt x="387" y="84"/>
                        </a:lnTo>
                        <a:lnTo>
                          <a:pt x="381" y="84"/>
                        </a:lnTo>
                        <a:lnTo>
                          <a:pt x="378" y="84"/>
                        </a:lnTo>
                        <a:lnTo>
                          <a:pt x="377" y="83"/>
                        </a:lnTo>
                        <a:lnTo>
                          <a:pt x="375" y="81"/>
                        </a:lnTo>
                        <a:lnTo>
                          <a:pt x="375" y="81"/>
                        </a:lnTo>
                        <a:lnTo>
                          <a:pt x="374" y="77"/>
                        </a:lnTo>
                        <a:lnTo>
                          <a:pt x="371" y="74"/>
                        </a:lnTo>
                        <a:lnTo>
                          <a:pt x="365" y="68"/>
                        </a:lnTo>
                        <a:lnTo>
                          <a:pt x="365" y="68"/>
                        </a:lnTo>
                        <a:lnTo>
                          <a:pt x="363" y="67"/>
                        </a:lnTo>
                        <a:lnTo>
                          <a:pt x="361" y="66"/>
                        </a:lnTo>
                        <a:lnTo>
                          <a:pt x="367" y="61"/>
                        </a:lnTo>
                        <a:lnTo>
                          <a:pt x="367" y="61"/>
                        </a:lnTo>
                        <a:lnTo>
                          <a:pt x="370" y="59"/>
                        </a:lnTo>
                        <a:lnTo>
                          <a:pt x="370" y="54"/>
                        </a:lnTo>
                        <a:lnTo>
                          <a:pt x="370" y="51"/>
                        </a:lnTo>
                        <a:lnTo>
                          <a:pt x="368" y="47"/>
                        </a:lnTo>
                        <a:lnTo>
                          <a:pt x="368" y="47"/>
                        </a:lnTo>
                        <a:lnTo>
                          <a:pt x="367" y="46"/>
                        </a:lnTo>
                        <a:lnTo>
                          <a:pt x="370" y="44"/>
                        </a:lnTo>
                        <a:lnTo>
                          <a:pt x="378" y="40"/>
                        </a:lnTo>
                        <a:lnTo>
                          <a:pt x="378" y="40"/>
                        </a:lnTo>
                        <a:lnTo>
                          <a:pt x="381" y="37"/>
                        </a:lnTo>
                        <a:lnTo>
                          <a:pt x="381" y="34"/>
                        </a:lnTo>
                        <a:lnTo>
                          <a:pt x="381" y="32"/>
                        </a:lnTo>
                        <a:lnTo>
                          <a:pt x="384" y="30"/>
                        </a:lnTo>
                        <a:lnTo>
                          <a:pt x="384" y="30"/>
                        </a:lnTo>
                        <a:lnTo>
                          <a:pt x="385" y="27"/>
                        </a:lnTo>
                        <a:lnTo>
                          <a:pt x="385" y="26"/>
                        </a:lnTo>
                        <a:lnTo>
                          <a:pt x="384" y="23"/>
                        </a:lnTo>
                        <a:lnTo>
                          <a:pt x="380" y="22"/>
                        </a:lnTo>
                        <a:lnTo>
                          <a:pt x="380" y="22"/>
                        </a:lnTo>
                        <a:lnTo>
                          <a:pt x="377" y="22"/>
                        </a:lnTo>
                        <a:lnTo>
                          <a:pt x="375" y="24"/>
                        </a:lnTo>
                        <a:lnTo>
                          <a:pt x="375" y="27"/>
                        </a:lnTo>
                        <a:lnTo>
                          <a:pt x="374" y="29"/>
                        </a:lnTo>
                        <a:lnTo>
                          <a:pt x="374" y="29"/>
                        </a:lnTo>
                        <a:lnTo>
                          <a:pt x="373" y="27"/>
                        </a:lnTo>
                        <a:lnTo>
                          <a:pt x="371" y="24"/>
                        </a:lnTo>
                        <a:lnTo>
                          <a:pt x="370" y="22"/>
                        </a:lnTo>
                        <a:lnTo>
                          <a:pt x="368" y="20"/>
                        </a:lnTo>
                        <a:lnTo>
                          <a:pt x="368" y="20"/>
                        </a:lnTo>
                        <a:lnTo>
                          <a:pt x="363" y="24"/>
                        </a:lnTo>
                        <a:lnTo>
                          <a:pt x="358" y="26"/>
                        </a:lnTo>
                        <a:lnTo>
                          <a:pt x="357" y="26"/>
                        </a:lnTo>
                        <a:lnTo>
                          <a:pt x="356" y="24"/>
                        </a:lnTo>
                        <a:lnTo>
                          <a:pt x="356" y="24"/>
                        </a:lnTo>
                        <a:lnTo>
                          <a:pt x="350" y="22"/>
                        </a:lnTo>
                        <a:lnTo>
                          <a:pt x="341" y="19"/>
                        </a:lnTo>
                        <a:lnTo>
                          <a:pt x="324" y="14"/>
                        </a:lnTo>
                        <a:lnTo>
                          <a:pt x="324" y="14"/>
                        </a:lnTo>
                        <a:lnTo>
                          <a:pt x="320" y="13"/>
                        </a:lnTo>
                        <a:lnTo>
                          <a:pt x="316" y="9"/>
                        </a:lnTo>
                        <a:lnTo>
                          <a:pt x="313" y="6"/>
                        </a:lnTo>
                        <a:lnTo>
                          <a:pt x="311" y="6"/>
                        </a:lnTo>
                        <a:lnTo>
                          <a:pt x="310" y="6"/>
                        </a:lnTo>
                        <a:lnTo>
                          <a:pt x="310" y="6"/>
                        </a:lnTo>
                        <a:lnTo>
                          <a:pt x="307" y="7"/>
                        </a:lnTo>
                        <a:lnTo>
                          <a:pt x="309" y="10"/>
                        </a:lnTo>
                        <a:lnTo>
                          <a:pt x="316" y="16"/>
                        </a:lnTo>
                        <a:lnTo>
                          <a:pt x="316" y="16"/>
                        </a:lnTo>
                        <a:lnTo>
                          <a:pt x="316" y="19"/>
                        </a:lnTo>
                        <a:lnTo>
                          <a:pt x="314" y="20"/>
                        </a:lnTo>
                        <a:lnTo>
                          <a:pt x="307" y="23"/>
                        </a:lnTo>
                        <a:lnTo>
                          <a:pt x="299" y="24"/>
                        </a:lnTo>
                        <a:lnTo>
                          <a:pt x="291" y="24"/>
                        </a:lnTo>
                        <a:lnTo>
                          <a:pt x="291" y="24"/>
                        </a:lnTo>
                        <a:lnTo>
                          <a:pt x="289" y="24"/>
                        </a:lnTo>
                        <a:lnTo>
                          <a:pt x="289" y="26"/>
                        </a:lnTo>
                        <a:lnTo>
                          <a:pt x="289" y="27"/>
                        </a:lnTo>
                        <a:lnTo>
                          <a:pt x="287" y="29"/>
                        </a:lnTo>
                        <a:lnTo>
                          <a:pt x="286" y="29"/>
                        </a:lnTo>
                        <a:lnTo>
                          <a:pt x="286" y="29"/>
                        </a:lnTo>
                        <a:lnTo>
                          <a:pt x="284" y="29"/>
                        </a:lnTo>
                        <a:lnTo>
                          <a:pt x="283" y="30"/>
                        </a:lnTo>
                        <a:lnTo>
                          <a:pt x="280" y="34"/>
                        </a:lnTo>
                        <a:lnTo>
                          <a:pt x="277" y="39"/>
                        </a:lnTo>
                        <a:lnTo>
                          <a:pt x="274" y="43"/>
                        </a:lnTo>
                        <a:lnTo>
                          <a:pt x="274" y="43"/>
                        </a:lnTo>
                        <a:lnTo>
                          <a:pt x="273" y="47"/>
                        </a:lnTo>
                        <a:lnTo>
                          <a:pt x="272" y="50"/>
                        </a:lnTo>
                        <a:lnTo>
                          <a:pt x="272" y="53"/>
                        </a:lnTo>
                        <a:lnTo>
                          <a:pt x="269" y="54"/>
                        </a:lnTo>
                        <a:lnTo>
                          <a:pt x="269" y="54"/>
                        </a:lnTo>
                        <a:lnTo>
                          <a:pt x="266" y="57"/>
                        </a:lnTo>
                        <a:lnTo>
                          <a:pt x="264" y="60"/>
                        </a:lnTo>
                        <a:lnTo>
                          <a:pt x="266" y="64"/>
                        </a:lnTo>
                        <a:lnTo>
                          <a:pt x="269" y="68"/>
                        </a:lnTo>
                        <a:lnTo>
                          <a:pt x="269" y="68"/>
                        </a:lnTo>
                        <a:lnTo>
                          <a:pt x="272" y="73"/>
                        </a:lnTo>
                        <a:lnTo>
                          <a:pt x="270" y="73"/>
                        </a:lnTo>
                        <a:lnTo>
                          <a:pt x="269" y="74"/>
                        </a:lnTo>
                        <a:lnTo>
                          <a:pt x="266" y="73"/>
                        </a:lnTo>
                        <a:lnTo>
                          <a:pt x="262" y="70"/>
                        </a:lnTo>
                        <a:lnTo>
                          <a:pt x="262" y="70"/>
                        </a:lnTo>
                        <a:lnTo>
                          <a:pt x="257" y="67"/>
                        </a:lnTo>
                        <a:lnTo>
                          <a:pt x="253" y="66"/>
                        </a:lnTo>
                        <a:lnTo>
                          <a:pt x="252" y="67"/>
                        </a:lnTo>
                        <a:lnTo>
                          <a:pt x="250" y="71"/>
                        </a:lnTo>
                        <a:lnTo>
                          <a:pt x="250" y="71"/>
                        </a:lnTo>
                        <a:lnTo>
                          <a:pt x="250" y="74"/>
                        </a:lnTo>
                        <a:lnTo>
                          <a:pt x="247" y="74"/>
                        </a:lnTo>
                        <a:lnTo>
                          <a:pt x="246" y="71"/>
                        </a:lnTo>
                        <a:lnTo>
                          <a:pt x="246" y="67"/>
                        </a:lnTo>
                        <a:lnTo>
                          <a:pt x="246" y="67"/>
                        </a:lnTo>
                        <a:lnTo>
                          <a:pt x="246" y="66"/>
                        </a:lnTo>
                        <a:lnTo>
                          <a:pt x="245" y="64"/>
                        </a:lnTo>
                        <a:lnTo>
                          <a:pt x="242" y="63"/>
                        </a:lnTo>
                        <a:lnTo>
                          <a:pt x="239" y="61"/>
                        </a:lnTo>
                        <a:lnTo>
                          <a:pt x="236" y="60"/>
                        </a:lnTo>
                        <a:lnTo>
                          <a:pt x="236" y="60"/>
                        </a:lnTo>
                        <a:lnTo>
                          <a:pt x="235" y="57"/>
                        </a:lnTo>
                        <a:lnTo>
                          <a:pt x="230" y="53"/>
                        </a:lnTo>
                        <a:lnTo>
                          <a:pt x="227" y="51"/>
                        </a:lnTo>
                        <a:lnTo>
                          <a:pt x="223" y="50"/>
                        </a:lnTo>
                        <a:lnTo>
                          <a:pt x="223" y="50"/>
                        </a:lnTo>
                        <a:lnTo>
                          <a:pt x="220" y="51"/>
                        </a:lnTo>
                        <a:lnTo>
                          <a:pt x="219" y="53"/>
                        </a:lnTo>
                        <a:lnTo>
                          <a:pt x="216" y="54"/>
                        </a:lnTo>
                        <a:lnTo>
                          <a:pt x="213" y="56"/>
                        </a:lnTo>
                        <a:lnTo>
                          <a:pt x="213" y="56"/>
                        </a:lnTo>
                        <a:lnTo>
                          <a:pt x="210" y="56"/>
                        </a:lnTo>
                        <a:lnTo>
                          <a:pt x="209" y="57"/>
                        </a:lnTo>
                        <a:lnTo>
                          <a:pt x="209" y="60"/>
                        </a:lnTo>
                        <a:lnTo>
                          <a:pt x="209" y="63"/>
                        </a:lnTo>
                        <a:lnTo>
                          <a:pt x="209" y="63"/>
                        </a:lnTo>
                        <a:lnTo>
                          <a:pt x="209" y="64"/>
                        </a:lnTo>
                        <a:lnTo>
                          <a:pt x="208" y="64"/>
                        </a:lnTo>
                        <a:lnTo>
                          <a:pt x="205" y="64"/>
                        </a:lnTo>
                        <a:lnTo>
                          <a:pt x="200" y="63"/>
                        </a:lnTo>
                        <a:lnTo>
                          <a:pt x="196" y="63"/>
                        </a:lnTo>
                        <a:lnTo>
                          <a:pt x="196" y="63"/>
                        </a:lnTo>
                        <a:lnTo>
                          <a:pt x="193" y="64"/>
                        </a:lnTo>
                        <a:lnTo>
                          <a:pt x="193" y="67"/>
                        </a:lnTo>
                        <a:lnTo>
                          <a:pt x="195" y="68"/>
                        </a:lnTo>
                        <a:lnTo>
                          <a:pt x="193" y="70"/>
                        </a:lnTo>
                        <a:lnTo>
                          <a:pt x="193" y="70"/>
                        </a:lnTo>
                        <a:lnTo>
                          <a:pt x="192" y="71"/>
                        </a:lnTo>
                        <a:lnTo>
                          <a:pt x="190" y="73"/>
                        </a:lnTo>
                        <a:lnTo>
                          <a:pt x="189" y="74"/>
                        </a:lnTo>
                        <a:lnTo>
                          <a:pt x="186" y="76"/>
                        </a:lnTo>
                        <a:lnTo>
                          <a:pt x="186" y="76"/>
                        </a:lnTo>
                        <a:lnTo>
                          <a:pt x="185" y="76"/>
                        </a:lnTo>
                        <a:lnTo>
                          <a:pt x="183" y="77"/>
                        </a:lnTo>
                        <a:lnTo>
                          <a:pt x="182" y="81"/>
                        </a:lnTo>
                        <a:lnTo>
                          <a:pt x="183" y="91"/>
                        </a:lnTo>
                        <a:lnTo>
                          <a:pt x="183" y="91"/>
                        </a:lnTo>
                        <a:lnTo>
                          <a:pt x="183" y="93"/>
                        </a:lnTo>
                        <a:lnTo>
                          <a:pt x="182" y="93"/>
                        </a:lnTo>
                        <a:lnTo>
                          <a:pt x="179" y="93"/>
                        </a:lnTo>
                        <a:lnTo>
                          <a:pt x="175" y="90"/>
                        </a:lnTo>
                        <a:lnTo>
                          <a:pt x="171" y="90"/>
                        </a:lnTo>
                        <a:lnTo>
                          <a:pt x="171" y="90"/>
                        </a:lnTo>
                        <a:lnTo>
                          <a:pt x="169" y="91"/>
                        </a:lnTo>
                        <a:lnTo>
                          <a:pt x="171" y="94"/>
                        </a:lnTo>
                        <a:lnTo>
                          <a:pt x="172" y="98"/>
                        </a:lnTo>
                        <a:lnTo>
                          <a:pt x="173" y="103"/>
                        </a:lnTo>
                        <a:lnTo>
                          <a:pt x="173" y="103"/>
                        </a:lnTo>
                        <a:lnTo>
                          <a:pt x="173" y="105"/>
                        </a:lnTo>
                        <a:lnTo>
                          <a:pt x="172" y="107"/>
                        </a:lnTo>
                        <a:lnTo>
                          <a:pt x="169" y="110"/>
                        </a:lnTo>
                        <a:lnTo>
                          <a:pt x="169" y="110"/>
                        </a:lnTo>
                        <a:lnTo>
                          <a:pt x="168" y="111"/>
                        </a:lnTo>
                        <a:lnTo>
                          <a:pt x="166" y="110"/>
                        </a:lnTo>
                        <a:lnTo>
                          <a:pt x="165" y="107"/>
                        </a:lnTo>
                        <a:lnTo>
                          <a:pt x="163" y="103"/>
                        </a:lnTo>
                        <a:lnTo>
                          <a:pt x="162" y="98"/>
                        </a:lnTo>
                        <a:lnTo>
                          <a:pt x="162" y="98"/>
                        </a:lnTo>
                        <a:lnTo>
                          <a:pt x="162" y="97"/>
                        </a:lnTo>
                        <a:lnTo>
                          <a:pt x="161" y="96"/>
                        </a:lnTo>
                        <a:lnTo>
                          <a:pt x="158" y="97"/>
                        </a:lnTo>
                        <a:lnTo>
                          <a:pt x="149" y="104"/>
                        </a:lnTo>
                        <a:lnTo>
                          <a:pt x="149" y="104"/>
                        </a:lnTo>
                        <a:lnTo>
                          <a:pt x="148" y="107"/>
                        </a:lnTo>
                        <a:lnTo>
                          <a:pt x="148" y="110"/>
                        </a:lnTo>
                        <a:lnTo>
                          <a:pt x="148" y="115"/>
                        </a:lnTo>
                        <a:lnTo>
                          <a:pt x="149" y="121"/>
                        </a:lnTo>
                        <a:lnTo>
                          <a:pt x="149" y="123"/>
                        </a:lnTo>
                        <a:lnTo>
                          <a:pt x="149" y="124"/>
                        </a:lnTo>
                        <a:lnTo>
                          <a:pt x="149" y="124"/>
                        </a:lnTo>
                        <a:lnTo>
                          <a:pt x="139" y="133"/>
                        </a:lnTo>
                        <a:lnTo>
                          <a:pt x="126" y="147"/>
                        </a:lnTo>
                        <a:lnTo>
                          <a:pt x="126" y="147"/>
                        </a:lnTo>
                        <a:lnTo>
                          <a:pt x="122" y="150"/>
                        </a:lnTo>
                        <a:lnTo>
                          <a:pt x="119" y="151"/>
                        </a:lnTo>
                        <a:lnTo>
                          <a:pt x="111" y="152"/>
                        </a:lnTo>
                        <a:lnTo>
                          <a:pt x="102" y="152"/>
                        </a:lnTo>
                        <a:lnTo>
                          <a:pt x="99" y="152"/>
                        </a:lnTo>
                        <a:lnTo>
                          <a:pt x="98" y="154"/>
                        </a:lnTo>
                        <a:lnTo>
                          <a:pt x="98" y="154"/>
                        </a:lnTo>
                        <a:lnTo>
                          <a:pt x="94" y="157"/>
                        </a:lnTo>
                        <a:lnTo>
                          <a:pt x="89" y="157"/>
                        </a:lnTo>
                        <a:lnTo>
                          <a:pt x="87" y="157"/>
                        </a:lnTo>
                        <a:lnTo>
                          <a:pt x="82" y="160"/>
                        </a:lnTo>
                        <a:lnTo>
                          <a:pt x="82" y="160"/>
                        </a:lnTo>
                        <a:lnTo>
                          <a:pt x="72" y="165"/>
                        </a:lnTo>
                        <a:lnTo>
                          <a:pt x="70" y="167"/>
                        </a:lnTo>
                        <a:lnTo>
                          <a:pt x="68" y="167"/>
                        </a:lnTo>
                        <a:lnTo>
                          <a:pt x="67" y="165"/>
                        </a:lnTo>
                        <a:lnTo>
                          <a:pt x="67" y="165"/>
                        </a:lnTo>
                        <a:lnTo>
                          <a:pt x="65" y="164"/>
                        </a:lnTo>
                        <a:lnTo>
                          <a:pt x="64" y="164"/>
                        </a:lnTo>
                        <a:lnTo>
                          <a:pt x="58" y="164"/>
                        </a:lnTo>
                        <a:lnTo>
                          <a:pt x="53" y="167"/>
                        </a:lnTo>
                        <a:lnTo>
                          <a:pt x="48" y="171"/>
                        </a:lnTo>
                        <a:lnTo>
                          <a:pt x="48" y="171"/>
                        </a:lnTo>
                        <a:lnTo>
                          <a:pt x="43" y="175"/>
                        </a:lnTo>
                        <a:lnTo>
                          <a:pt x="38" y="178"/>
                        </a:lnTo>
                        <a:lnTo>
                          <a:pt x="33" y="181"/>
                        </a:lnTo>
                        <a:lnTo>
                          <a:pt x="28" y="181"/>
                        </a:lnTo>
                        <a:lnTo>
                          <a:pt x="28" y="181"/>
                        </a:lnTo>
                        <a:lnTo>
                          <a:pt x="25" y="182"/>
                        </a:lnTo>
                        <a:lnTo>
                          <a:pt x="24" y="184"/>
                        </a:lnTo>
                        <a:lnTo>
                          <a:pt x="23" y="187"/>
                        </a:lnTo>
                        <a:lnTo>
                          <a:pt x="21" y="191"/>
                        </a:lnTo>
                        <a:lnTo>
                          <a:pt x="20" y="194"/>
                        </a:lnTo>
                        <a:lnTo>
                          <a:pt x="20" y="194"/>
                        </a:lnTo>
                        <a:lnTo>
                          <a:pt x="18" y="194"/>
                        </a:lnTo>
                        <a:lnTo>
                          <a:pt x="18" y="192"/>
                        </a:lnTo>
                        <a:lnTo>
                          <a:pt x="17" y="189"/>
                        </a:lnTo>
                        <a:lnTo>
                          <a:pt x="17" y="184"/>
                        </a:lnTo>
                        <a:lnTo>
                          <a:pt x="17" y="184"/>
                        </a:lnTo>
                        <a:lnTo>
                          <a:pt x="17" y="182"/>
                        </a:lnTo>
                        <a:lnTo>
                          <a:pt x="17" y="182"/>
                        </a:lnTo>
                        <a:lnTo>
                          <a:pt x="14" y="185"/>
                        </a:lnTo>
                        <a:lnTo>
                          <a:pt x="11" y="189"/>
                        </a:lnTo>
                        <a:lnTo>
                          <a:pt x="10" y="195"/>
                        </a:lnTo>
                        <a:lnTo>
                          <a:pt x="10" y="195"/>
                        </a:lnTo>
                        <a:lnTo>
                          <a:pt x="8" y="199"/>
                        </a:lnTo>
                        <a:lnTo>
                          <a:pt x="11" y="204"/>
                        </a:lnTo>
                        <a:lnTo>
                          <a:pt x="11" y="208"/>
                        </a:lnTo>
                        <a:lnTo>
                          <a:pt x="11" y="211"/>
                        </a:lnTo>
                        <a:lnTo>
                          <a:pt x="10" y="214"/>
                        </a:lnTo>
                        <a:lnTo>
                          <a:pt x="10" y="214"/>
                        </a:lnTo>
                        <a:lnTo>
                          <a:pt x="6" y="219"/>
                        </a:lnTo>
                        <a:lnTo>
                          <a:pt x="4" y="225"/>
                        </a:lnTo>
                        <a:lnTo>
                          <a:pt x="4" y="232"/>
                        </a:lnTo>
                        <a:lnTo>
                          <a:pt x="6" y="235"/>
                        </a:lnTo>
                        <a:lnTo>
                          <a:pt x="7" y="239"/>
                        </a:lnTo>
                        <a:lnTo>
                          <a:pt x="7" y="239"/>
                        </a:lnTo>
                        <a:lnTo>
                          <a:pt x="16" y="251"/>
                        </a:lnTo>
                        <a:lnTo>
                          <a:pt x="17" y="256"/>
                        </a:lnTo>
                        <a:lnTo>
                          <a:pt x="17" y="261"/>
                        </a:lnTo>
                        <a:lnTo>
                          <a:pt x="17" y="261"/>
                        </a:lnTo>
                        <a:lnTo>
                          <a:pt x="16" y="261"/>
                        </a:lnTo>
                        <a:lnTo>
                          <a:pt x="14" y="261"/>
                        </a:lnTo>
                        <a:lnTo>
                          <a:pt x="11" y="258"/>
                        </a:lnTo>
                        <a:lnTo>
                          <a:pt x="8" y="253"/>
                        </a:lnTo>
                        <a:lnTo>
                          <a:pt x="7" y="252"/>
                        </a:lnTo>
                        <a:lnTo>
                          <a:pt x="7" y="252"/>
                        </a:lnTo>
                        <a:lnTo>
                          <a:pt x="7" y="252"/>
                        </a:lnTo>
                        <a:lnTo>
                          <a:pt x="7" y="253"/>
                        </a:lnTo>
                        <a:lnTo>
                          <a:pt x="10" y="258"/>
                        </a:lnTo>
                        <a:lnTo>
                          <a:pt x="11" y="261"/>
                        </a:lnTo>
                        <a:lnTo>
                          <a:pt x="11" y="263"/>
                        </a:lnTo>
                        <a:lnTo>
                          <a:pt x="11" y="263"/>
                        </a:lnTo>
                        <a:lnTo>
                          <a:pt x="10" y="263"/>
                        </a:lnTo>
                        <a:lnTo>
                          <a:pt x="8" y="263"/>
                        </a:lnTo>
                        <a:lnTo>
                          <a:pt x="6" y="259"/>
                        </a:lnTo>
                        <a:lnTo>
                          <a:pt x="3" y="255"/>
                        </a:lnTo>
                        <a:lnTo>
                          <a:pt x="1" y="255"/>
                        </a:lnTo>
                        <a:lnTo>
                          <a:pt x="0" y="255"/>
                        </a:lnTo>
                        <a:lnTo>
                          <a:pt x="0" y="255"/>
                        </a:lnTo>
                        <a:lnTo>
                          <a:pt x="0" y="256"/>
                        </a:lnTo>
                        <a:lnTo>
                          <a:pt x="1" y="261"/>
                        </a:lnTo>
                        <a:lnTo>
                          <a:pt x="7" y="271"/>
                        </a:lnTo>
                        <a:lnTo>
                          <a:pt x="14" y="282"/>
                        </a:lnTo>
                        <a:lnTo>
                          <a:pt x="16" y="288"/>
                        </a:lnTo>
                        <a:lnTo>
                          <a:pt x="17" y="290"/>
                        </a:lnTo>
                        <a:lnTo>
                          <a:pt x="17" y="290"/>
                        </a:lnTo>
                        <a:lnTo>
                          <a:pt x="17" y="295"/>
                        </a:lnTo>
                        <a:lnTo>
                          <a:pt x="18" y="298"/>
                        </a:lnTo>
                        <a:lnTo>
                          <a:pt x="24" y="305"/>
                        </a:lnTo>
                        <a:lnTo>
                          <a:pt x="28" y="312"/>
                        </a:lnTo>
                        <a:lnTo>
                          <a:pt x="30" y="316"/>
                        </a:lnTo>
                        <a:lnTo>
                          <a:pt x="30" y="322"/>
                        </a:lnTo>
                        <a:lnTo>
                          <a:pt x="30" y="322"/>
                        </a:lnTo>
                        <a:lnTo>
                          <a:pt x="30" y="326"/>
                        </a:lnTo>
                        <a:lnTo>
                          <a:pt x="31" y="332"/>
                        </a:lnTo>
                        <a:lnTo>
                          <a:pt x="35" y="343"/>
                        </a:lnTo>
                        <a:lnTo>
                          <a:pt x="44" y="357"/>
                        </a:lnTo>
                        <a:lnTo>
                          <a:pt x="44" y="357"/>
                        </a:lnTo>
                        <a:lnTo>
                          <a:pt x="44" y="362"/>
                        </a:lnTo>
                        <a:lnTo>
                          <a:pt x="43" y="366"/>
                        </a:lnTo>
                        <a:lnTo>
                          <a:pt x="41" y="373"/>
                        </a:lnTo>
                        <a:lnTo>
                          <a:pt x="41" y="379"/>
                        </a:lnTo>
                        <a:lnTo>
                          <a:pt x="41" y="379"/>
                        </a:lnTo>
                        <a:lnTo>
                          <a:pt x="41" y="386"/>
                        </a:lnTo>
                        <a:lnTo>
                          <a:pt x="38" y="390"/>
                        </a:lnTo>
                        <a:lnTo>
                          <a:pt x="35" y="391"/>
                        </a:lnTo>
                        <a:lnTo>
                          <a:pt x="31" y="393"/>
                        </a:lnTo>
                        <a:lnTo>
                          <a:pt x="31" y="393"/>
                        </a:lnTo>
                        <a:lnTo>
                          <a:pt x="30" y="393"/>
                        </a:lnTo>
                        <a:lnTo>
                          <a:pt x="28" y="394"/>
                        </a:lnTo>
                        <a:lnTo>
                          <a:pt x="28" y="397"/>
                        </a:lnTo>
                        <a:lnTo>
                          <a:pt x="31" y="401"/>
                        </a:lnTo>
                        <a:lnTo>
                          <a:pt x="35" y="403"/>
                        </a:lnTo>
                        <a:lnTo>
                          <a:pt x="35" y="403"/>
                        </a:lnTo>
                        <a:lnTo>
                          <a:pt x="40" y="404"/>
                        </a:lnTo>
                        <a:lnTo>
                          <a:pt x="41" y="407"/>
                        </a:lnTo>
                        <a:lnTo>
                          <a:pt x="44" y="410"/>
                        </a:lnTo>
                        <a:lnTo>
                          <a:pt x="47" y="413"/>
                        </a:lnTo>
                        <a:lnTo>
                          <a:pt x="47" y="413"/>
                        </a:lnTo>
                        <a:lnTo>
                          <a:pt x="54" y="416"/>
                        </a:lnTo>
                        <a:lnTo>
                          <a:pt x="64" y="417"/>
                        </a:lnTo>
                        <a:lnTo>
                          <a:pt x="78" y="417"/>
                        </a:lnTo>
                        <a:lnTo>
                          <a:pt x="78" y="417"/>
                        </a:lnTo>
                        <a:lnTo>
                          <a:pt x="82" y="416"/>
                        </a:lnTo>
                        <a:lnTo>
                          <a:pt x="85" y="411"/>
                        </a:lnTo>
                        <a:lnTo>
                          <a:pt x="89" y="408"/>
                        </a:lnTo>
                        <a:lnTo>
                          <a:pt x="95" y="407"/>
                        </a:lnTo>
                        <a:lnTo>
                          <a:pt x="95" y="407"/>
                        </a:lnTo>
                        <a:lnTo>
                          <a:pt x="99" y="406"/>
                        </a:lnTo>
                        <a:lnTo>
                          <a:pt x="102" y="404"/>
                        </a:lnTo>
                        <a:lnTo>
                          <a:pt x="107" y="399"/>
                        </a:lnTo>
                        <a:lnTo>
                          <a:pt x="107" y="399"/>
                        </a:lnTo>
                        <a:lnTo>
                          <a:pt x="108" y="397"/>
                        </a:lnTo>
                        <a:lnTo>
                          <a:pt x="111" y="397"/>
                        </a:lnTo>
                        <a:lnTo>
                          <a:pt x="121" y="396"/>
                        </a:lnTo>
                        <a:lnTo>
                          <a:pt x="148" y="397"/>
                        </a:lnTo>
                        <a:lnTo>
                          <a:pt x="148" y="397"/>
                        </a:lnTo>
                        <a:lnTo>
                          <a:pt x="159" y="396"/>
                        </a:lnTo>
                        <a:lnTo>
                          <a:pt x="168" y="394"/>
                        </a:lnTo>
                        <a:lnTo>
                          <a:pt x="173" y="390"/>
                        </a:lnTo>
                        <a:lnTo>
                          <a:pt x="178" y="384"/>
                        </a:lnTo>
                        <a:lnTo>
                          <a:pt x="178" y="384"/>
                        </a:lnTo>
                        <a:lnTo>
                          <a:pt x="179" y="381"/>
                        </a:lnTo>
                        <a:lnTo>
                          <a:pt x="181" y="380"/>
                        </a:lnTo>
                        <a:lnTo>
                          <a:pt x="186" y="377"/>
                        </a:lnTo>
                        <a:lnTo>
                          <a:pt x="193" y="376"/>
                        </a:lnTo>
                        <a:lnTo>
                          <a:pt x="199" y="372"/>
                        </a:lnTo>
                        <a:lnTo>
                          <a:pt x="199" y="372"/>
                        </a:lnTo>
                        <a:lnTo>
                          <a:pt x="202" y="369"/>
                        </a:lnTo>
                        <a:lnTo>
                          <a:pt x="208" y="367"/>
                        </a:lnTo>
                        <a:lnTo>
                          <a:pt x="213" y="367"/>
                        </a:lnTo>
                        <a:lnTo>
                          <a:pt x="222" y="367"/>
                        </a:lnTo>
                        <a:lnTo>
                          <a:pt x="222" y="367"/>
                        </a:lnTo>
                        <a:lnTo>
                          <a:pt x="232" y="367"/>
                        </a:lnTo>
                        <a:lnTo>
                          <a:pt x="242" y="364"/>
                        </a:lnTo>
                        <a:lnTo>
                          <a:pt x="257" y="357"/>
                        </a:lnTo>
                        <a:lnTo>
                          <a:pt x="257" y="357"/>
                        </a:lnTo>
                        <a:lnTo>
                          <a:pt x="266" y="356"/>
                        </a:lnTo>
                        <a:lnTo>
                          <a:pt x="274" y="354"/>
                        </a:lnTo>
                        <a:lnTo>
                          <a:pt x="284" y="354"/>
                        </a:lnTo>
                        <a:lnTo>
                          <a:pt x="291" y="353"/>
                        </a:lnTo>
                        <a:lnTo>
                          <a:pt x="291" y="353"/>
                        </a:lnTo>
                        <a:lnTo>
                          <a:pt x="294" y="353"/>
                        </a:lnTo>
                        <a:lnTo>
                          <a:pt x="297" y="353"/>
                        </a:lnTo>
                        <a:lnTo>
                          <a:pt x="301" y="357"/>
                        </a:lnTo>
                        <a:lnTo>
                          <a:pt x="306" y="362"/>
                        </a:lnTo>
                        <a:lnTo>
                          <a:pt x="309" y="363"/>
                        </a:lnTo>
                        <a:lnTo>
                          <a:pt x="311" y="363"/>
                        </a:lnTo>
                        <a:lnTo>
                          <a:pt x="311" y="363"/>
                        </a:lnTo>
                        <a:lnTo>
                          <a:pt x="317" y="363"/>
                        </a:lnTo>
                        <a:lnTo>
                          <a:pt x="323" y="363"/>
                        </a:lnTo>
                        <a:lnTo>
                          <a:pt x="326" y="364"/>
                        </a:lnTo>
                        <a:lnTo>
                          <a:pt x="330" y="364"/>
                        </a:lnTo>
                        <a:lnTo>
                          <a:pt x="330" y="364"/>
                        </a:lnTo>
                        <a:lnTo>
                          <a:pt x="333" y="366"/>
                        </a:lnTo>
                        <a:lnTo>
                          <a:pt x="334" y="367"/>
                        </a:lnTo>
                        <a:lnTo>
                          <a:pt x="337" y="369"/>
                        </a:lnTo>
                        <a:lnTo>
                          <a:pt x="340" y="370"/>
                        </a:lnTo>
                        <a:lnTo>
                          <a:pt x="340" y="370"/>
                        </a:lnTo>
                        <a:lnTo>
                          <a:pt x="343" y="372"/>
                        </a:lnTo>
                        <a:lnTo>
                          <a:pt x="343" y="373"/>
                        </a:lnTo>
                        <a:lnTo>
                          <a:pt x="343" y="376"/>
                        </a:lnTo>
                        <a:lnTo>
                          <a:pt x="340" y="380"/>
                        </a:lnTo>
                        <a:lnTo>
                          <a:pt x="340" y="380"/>
                        </a:lnTo>
                        <a:lnTo>
                          <a:pt x="340" y="381"/>
                        </a:lnTo>
                        <a:lnTo>
                          <a:pt x="340" y="383"/>
                        </a:lnTo>
                        <a:lnTo>
                          <a:pt x="344" y="384"/>
                        </a:lnTo>
                        <a:lnTo>
                          <a:pt x="348" y="387"/>
                        </a:lnTo>
                        <a:lnTo>
                          <a:pt x="354" y="393"/>
                        </a:lnTo>
                        <a:lnTo>
                          <a:pt x="354" y="393"/>
                        </a:lnTo>
                        <a:lnTo>
                          <a:pt x="357" y="399"/>
                        </a:lnTo>
                        <a:lnTo>
                          <a:pt x="358" y="403"/>
                        </a:lnTo>
                        <a:lnTo>
                          <a:pt x="357" y="407"/>
                        </a:lnTo>
                        <a:lnTo>
                          <a:pt x="358" y="411"/>
                        </a:lnTo>
                        <a:lnTo>
                          <a:pt x="358" y="411"/>
                        </a:lnTo>
                        <a:lnTo>
                          <a:pt x="361" y="414"/>
                        </a:lnTo>
                        <a:lnTo>
                          <a:pt x="364" y="416"/>
                        </a:lnTo>
                        <a:lnTo>
                          <a:pt x="367" y="413"/>
                        </a:lnTo>
                        <a:lnTo>
                          <a:pt x="371" y="406"/>
                        </a:lnTo>
                        <a:lnTo>
                          <a:pt x="371" y="406"/>
                        </a:lnTo>
                        <a:lnTo>
                          <a:pt x="374" y="403"/>
                        </a:lnTo>
                        <a:lnTo>
                          <a:pt x="377" y="401"/>
                        </a:lnTo>
                        <a:lnTo>
                          <a:pt x="383" y="400"/>
                        </a:lnTo>
                        <a:lnTo>
                          <a:pt x="385" y="399"/>
                        </a:lnTo>
                        <a:lnTo>
                          <a:pt x="387" y="397"/>
                        </a:lnTo>
                        <a:lnTo>
                          <a:pt x="388" y="394"/>
                        </a:lnTo>
                        <a:lnTo>
                          <a:pt x="388" y="394"/>
                        </a:lnTo>
                        <a:lnTo>
                          <a:pt x="390" y="387"/>
                        </a:lnTo>
                        <a:lnTo>
                          <a:pt x="392" y="383"/>
                        </a:lnTo>
                        <a:lnTo>
                          <a:pt x="397" y="379"/>
                        </a:lnTo>
                        <a:lnTo>
                          <a:pt x="400" y="379"/>
                        </a:lnTo>
                        <a:lnTo>
                          <a:pt x="401" y="380"/>
                        </a:lnTo>
                        <a:lnTo>
                          <a:pt x="401" y="380"/>
                        </a:lnTo>
                        <a:lnTo>
                          <a:pt x="402" y="381"/>
                        </a:lnTo>
                        <a:lnTo>
                          <a:pt x="402" y="383"/>
                        </a:lnTo>
                        <a:lnTo>
                          <a:pt x="401" y="387"/>
                        </a:lnTo>
                        <a:lnTo>
                          <a:pt x="398" y="393"/>
                        </a:lnTo>
                        <a:lnTo>
                          <a:pt x="394" y="403"/>
                        </a:lnTo>
                        <a:lnTo>
                          <a:pt x="394" y="403"/>
                        </a:lnTo>
                        <a:lnTo>
                          <a:pt x="391" y="411"/>
                        </a:lnTo>
                        <a:lnTo>
                          <a:pt x="390" y="413"/>
                        </a:lnTo>
                        <a:lnTo>
                          <a:pt x="388" y="413"/>
                        </a:lnTo>
                        <a:lnTo>
                          <a:pt x="385" y="414"/>
                        </a:lnTo>
                        <a:lnTo>
                          <a:pt x="385" y="414"/>
                        </a:lnTo>
                        <a:lnTo>
                          <a:pt x="384" y="416"/>
                        </a:lnTo>
                        <a:lnTo>
                          <a:pt x="384" y="416"/>
                        </a:lnTo>
                        <a:lnTo>
                          <a:pt x="385" y="417"/>
                        </a:lnTo>
                        <a:lnTo>
                          <a:pt x="387" y="418"/>
                        </a:lnTo>
                        <a:lnTo>
                          <a:pt x="391" y="420"/>
                        </a:lnTo>
                        <a:lnTo>
                          <a:pt x="397" y="418"/>
                        </a:lnTo>
                        <a:lnTo>
                          <a:pt x="398" y="417"/>
                        </a:lnTo>
                        <a:lnTo>
                          <a:pt x="400" y="414"/>
                        </a:lnTo>
                        <a:lnTo>
                          <a:pt x="400" y="414"/>
                        </a:lnTo>
                        <a:lnTo>
                          <a:pt x="400" y="408"/>
                        </a:lnTo>
                        <a:lnTo>
                          <a:pt x="401" y="406"/>
                        </a:lnTo>
                        <a:lnTo>
                          <a:pt x="402" y="404"/>
                        </a:lnTo>
                        <a:lnTo>
                          <a:pt x="404" y="406"/>
                        </a:lnTo>
                        <a:lnTo>
                          <a:pt x="408" y="408"/>
                        </a:lnTo>
                        <a:lnTo>
                          <a:pt x="408" y="408"/>
                        </a:lnTo>
                        <a:lnTo>
                          <a:pt x="410" y="411"/>
                        </a:lnTo>
                        <a:lnTo>
                          <a:pt x="411" y="414"/>
                        </a:lnTo>
                        <a:lnTo>
                          <a:pt x="410" y="420"/>
                        </a:lnTo>
                        <a:lnTo>
                          <a:pt x="407" y="424"/>
                        </a:lnTo>
                        <a:lnTo>
                          <a:pt x="407" y="427"/>
                        </a:lnTo>
                        <a:lnTo>
                          <a:pt x="407" y="427"/>
                        </a:lnTo>
                        <a:lnTo>
                          <a:pt x="408" y="428"/>
                        </a:lnTo>
                        <a:lnTo>
                          <a:pt x="411" y="428"/>
                        </a:lnTo>
                        <a:lnTo>
                          <a:pt x="415" y="427"/>
                        </a:lnTo>
                        <a:lnTo>
                          <a:pt x="418" y="426"/>
                        </a:lnTo>
                        <a:lnTo>
                          <a:pt x="418" y="426"/>
                        </a:lnTo>
                        <a:lnTo>
                          <a:pt x="421" y="427"/>
                        </a:lnTo>
                        <a:lnTo>
                          <a:pt x="422" y="428"/>
                        </a:lnTo>
                        <a:lnTo>
                          <a:pt x="428" y="434"/>
                        </a:lnTo>
                        <a:lnTo>
                          <a:pt x="431" y="441"/>
                        </a:lnTo>
                        <a:lnTo>
                          <a:pt x="431" y="448"/>
                        </a:lnTo>
                        <a:lnTo>
                          <a:pt x="431" y="448"/>
                        </a:lnTo>
                        <a:lnTo>
                          <a:pt x="431" y="454"/>
                        </a:lnTo>
                        <a:lnTo>
                          <a:pt x="431" y="460"/>
                        </a:lnTo>
                        <a:lnTo>
                          <a:pt x="434" y="464"/>
                        </a:lnTo>
                        <a:lnTo>
                          <a:pt x="439" y="468"/>
                        </a:lnTo>
                        <a:lnTo>
                          <a:pt x="439" y="468"/>
                        </a:lnTo>
                        <a:lnTo>
                          <a:pt x="447" y="473"/>
                        </a:lnTo>
                        <a:lnTo>
                          <a:pt x="449" y="475"/>
                        </a:lnTo>
                        <a:lnTo>
                          <a:pt x="452" y="475"/>
                        </a:lnTo>
                        <a:lnTo>
                          <a:pt x="457" y="475"/>
                        </a:lnTo>
                        <a:lnTo>
                          <a:pt x="457" y="475"/>
                        </a:lnTo>
                        <a:lnTo>
                          <a:pt x="465" y="477"/>
                        </a:lnTo>
                        <a:lnTo>
                          <a:pt x="474" y="480"/>
                        </a:lnTo>
                        <a:lnTo>
                          <a:pt x="482" y="484"/>
                        </a:lnTo>
                        <a:lnTo>
                          <a:pt x="489" y="487"/>
                        </a:lnTo>
                        <a:lnTo>
                          <a:pt x="489" y="487"/>
                        </a:lnTo>
                        <a:lnTo>
                          <a:pt x="491" y="488"/>
                        </a:lnTo>
                        <a:lnTo>
                          <a:pt x="494" y="488"/>
                        </a:lnTo>
                        <a:lnTo>
                          <a:pt x="499" y="487"/>
                        </a:lnTo>
                        <a:lnTo>
                          <a:pt x="505" y="481"/>
                        </a:lnTo>
                        <a:lnTo>
                          <a:pt x="509" y="475"/>
                        </a:lnTo>
                        <a:lnTo>
                          <a:pt x="509" y="475"/>
                        </a:lnTo>
                        <a:lnTo>
                          <a:pt x="511" y="473"/>
                        </a:lnTo>
                        <a:lnTo>
                          <a:pt x="512" y="473"/>
                        </a:lnTo>
                        <a:lnTo>
                          <a:pt x="513" y="473"/>
                        </a:lnTo>
                        <a:lnTo>
                          <a:pt x="515" y="473"/>
                        </a:lnTo>
                        <a:lnTo>
                          <a:pt x="518" y="475"/>
                        </a:lnTo>
                        <a:lnTo>
                          <a:pt x="516" y="477"/>
                        </a:lnTo>
                        <a:lnTo>
                          <a:pt x="516" y="478"/>
                        </a:lnTo>
                        <a:lnTo>
                          <a:pt x="516" y="478"/>
                        </a:lnTo>
                        <a:lnTo>
                          <a:pt x="515" y="480"/>
                        </a:lnTo>
                        <a:lnTo>
                          <a:pt x="513" y="481"/>
                        </a:lnTo>
                        <a:lnTo>
                          <a:pt x="515" y="484"/>
                        </a:lnTo>
                        <a:lnTo>
                          <a:pt x="518" y="485"/>
                        </a:lnTo>
                        <a:lnTo>
                          <a:pt x="518" y="484"/>
                        </a:lnTo>
                        <a:lnTo>
                          <a:pt x="519" y="482"/>
                        </a:lnTo>
                        <a:lnTo>
                          <a:pt x="519" y="482"/>
                        </a:lnTo>
                        <a:lnTo>
                          <a:pt x="521" y="478"/>
                        </a:lnTo>
                        <a:lnTo>
                          <a:pt x="522" y="477"/>
                        </a:lnTo>
                        <a:lnTo>
                          <a:pt x="523" y="480"/>
                        </a:lnTo>
                        <a:lnTo>
                          <a:pt x="523" y="480"/>
                        </a:lnTo>
                        <a:lnTo>
                          <a:pt x="525" y="482"/>
                        </a:lnTo>
                        <a:lnTo>
                          <a:pt x="528" y="485"/>
                        </a:lnTo>
                        <a:lnTo>
                          <a:pt x="530" y="487"/>
                        </a:lnTo>
                        <a:lnTo>
                          <a:pt x="533" y="490"/>
                        </a:lnTo>
                        <a:lnTo>
                          <a:pt x="533" y="490"/>
                        </a:lnTo>
                        <a:lnTo>
                          <a:pt x="538" y="494"/>
                        </a:lnTo>
                        <a:lnTo>
                          <a:pt x="539" y="495"/>
                        </a:lnTo>
                        <a:lnTo>
                          <a:pt x="539" y="494"/>
                        </a:lnTo>
                        <a:lnTo>
                          <a:pt x="539" y="494"/>
                        </a:lnTo>
                        <a:lnTo>
                          <a:pt x="539" y="491"/>
                        </a:lnTo>
                        <a:lnTo>
                          <a:pt x="540" y="488"/>
                        </a:lnTo>
                        <a:lnTo>
                          <a:pt x="542" y="487"/>
                        </a:lnTo>
                        <a:lnTo>
                          <a:pt x="546" y="484"/>
                        </a:lnTo>
                        <a:lnTo>
                          <a:pt x="546" y="484"/>
                        </a:lnTo>
                        <a:lnTo>
                          <a:pt x="553" y="480"/>
                        </a:lnTo>
                        <a:lnTo>
                          <a:pt x="562" y="474"/>
                        </a:lnTo>
                        <a:lnTo>
                          <a:pt x="562" y="474"/>
                        </a:lnTo>
                        <a:lnTo>
                          <a:pt x="565" y="471"/>
                        </a:lnTo>
                        <a:lnTo>
                          <a:pt x="569" y="471"/>
                        </a:lnTo>
                        <a:lnTo>
                          <a:pt x="579" y="468"/>
                        </a:lnTo>
                        <a:lnTo>
                          <a:pt x="595" y="467"/>
                        </a:lnTo>
                        <a:lnTo>
                          <a:pt x="595" y="467"/>
                        </a:lnTo>
                        <a:lnTo>
                          <a:pt x="596" y="464"/>
                        </a:lnTo>
                        <a:lnTo>
                          <a:pt x="597" y="455"/>
                        </a:lnTo>
                        <a:lnTo>
                          <a:pt x="600" y="436"/>
                        </a:lnTo>
                        <a:lnTo>
                          <a:pt x="600" y="436"/>
                        </a:lnTo>
                        <a:lnTo>
                          <a:pt x="602" y="428"/>
                        </a:lnTo>
                        <a:lnTo>
                          <a:pt x="606" y="423"/>
                        </a:lnTo>
                        <a:lnTo>
                          <a:pt x="610" y="417"/>
                        </a:lnTo>
                        <a:lnTo>
                          <a:pt x="612" y="410"/>
                        </a:lnTo>
                        <a:lnTo>
                          <a:pt x="612" y="410"/>
                        </a:lnTo>
                        <a:lnTo>
                          <a:pt x="614" y="400"/>
                        </a:lnTo>
                        <a:lnTo>
                          <a:pt x="620" y="389"/>
                        </a:lnTo>
                        <a:lnTo>
                          <a:pt x="626" y="380"/>
                        </a:lnTo>
                        <a:lnTo>
                          <a:pt x="629" y="376"/>
                        </a:lnTo>
                        <a:lnTo>
                          <a:pt x="629" y="376"/>
                        </a:lnTo>
                        <a:lnTo>
                          <a:pt x="634" y="373"/>
                        </a:lnTo>
                        <a:lnTo>
                          <a:pt x="637" y="370"/>
                        </a:lnTo>
                        <a:lnTo>
                          <a:pt x="639" y="364"/>
                        </a:lnTo>
                        <a:lnTo>
                          <a:pt x="639" y="364"/>
                        </a:lnTo>
                        <a:lnTo>
                          <a:pt x="640" y="360"/>
                        </a:lnTo>
                        <a:lnTo>
                          <a:pt x="643" y="354"/>
                        </a:lnTo>
                        <a:lnTo>
                          <a:pt x="646" y="349"/>
                        </a:lnTo>
                        <a:lnTo>
                          <a:pt x="647" y="343"/>
                        </a:lnTo>
                        <a:lnTo>
                          <a:pt x="647" y="343"/>
                        </a:lnTo>
                        <a:lnTo>
                          <a:pt x="649" y="336"/>
                        </a:lnTo>
                        <a:lnTo>
                          <a:pt x="650" y="330"/>
                        </a:lnTo>
                        <a:lnTo>
                          <a:pt x="651" y="326"/>
                        </a:lnTo>
                        <a:lnTo>
                          <a:pt x="651" y="322"/>
                        </a:lnTo>
                        <a:lnTo>
                          <a:pt x="651" y="322"/>
                        </a:lnTo>
                        <a:lnTo>
                          <a:pt x="650" y="316"/>
                        </a:lnTo>
                        <a:lnTo>
                          <a:pt x="650" y="310"/>
                        </a:lnTo>
                        <a:lnTo>
                          <a:pt x="653" y="306"/>
                        </a:lnTo>
                        <a:lnTo>
                          <a:pt x="653" y="306"/>
                        </a:lnTo>
                        <a:lnTo>
                          <a:pt x="654" y="305"/>
                        </a:lnTo>
                        <a:lnTo>
                          <a:pt x="654" y="302"/>
                        </a:lnTo>
                        <a:lnTo>
                          <a:pt x="654" y="298"/>
                        </a:lnTo>
                        <a:lnTo>
                          <a:pt x="653" y="295"/>
                        </a:lnTo>
                        <a:lnTo>
                          <a:pt x="653" y="293"/>
                        </a:lnTo>
                        <a:lnTo>
                          <a:pt x="654" y="292"/>
                        </a:lnTo>
                        <a:lnTo>
                          <a:pt x="654" y="292"/>
                        </a:lnTo>
                        <a:close/>
                        <a:moveTo>
                          <a:pt x="538" y="534"/>
                        </a:moveTo>
                        <a:lnTo>
                          <a:pt x="538" y="534"/>
                        </a:lnTo>
                        <a:lnTo>
                          <a:pt x="530" y="532"/>
                        </a:lnTo>
                        <a:lnTo>
                          <a:pt x="522" y="529"/>
                        </a:lnTo>
                        <a:lnTo>
                          <a:pt x="515" y="527"/>
                        </a:lnTo>
                        <a:lnTo>
                          <a:pt x="511" y="525"/>
                        </a:lnTo>
                        <a:lnTo>
                          <a:pt x="511" y="525"/>
                        </a:lnTo>
                        <a:lnTo>
                          <a:pt x="511" y="527"/>
                        </a:lnTo>
                        <a:lnTo>
                          <a:pt x="511" y="529"/>
                        </a:lnTo>
                        <a:lnTo>
                          <a:pt x="515" y="539"/>
                        </a:lnTo>
                        <a:lnTo>
                          <a:pt x="519" y="549"/>
                        </a:lnTo>
                        <a:lnTo>
                          <a:pt x="519" y="554"/>
                        </a:lnTo>
                        <a:lnTo>
                          <a:pt x="518" y="558"/>
                        </a:lnTo>
                        <a:lnTo>
                          <a:pt x="518" y="558"/>
                        </a:lnTo>
                        <a:lnTo>
                          <a:pt x="518" y="561"/>
                        </a:lnTo>
                        <a:lnTo>
                          <a:pt x="519" y="564"/>
                        </a:lnTo>
                        <a:lnTo>
                          <a:pt x="525" y="572"/>
                        </a:lnTo>
                        <a:lnTo>
                          <a:pt x="533" y="579"/>
                        </a:lnTo>
                        <a:lnTo>
                          <a:pt x="539" y="582"/>
                        </a:lnTo>
                        <a:lnTo>
                          <a:pt x="539" y="582"/>
                        </a:lnTo>
                        <a:lnTo>
                          <a:pt x="543" y="582"/>
                        </a:lnTo>
                        <a:lnTo>
                          <a:pt x="545" y="579"/>
                        </a:lnTo>
                        <a:lnTo>
                          <a:pt x="546" y="576"/>
                        </a:lnTo>
                        <a:lnTo>
                          <a:pt x="549" y="576"/>
                        </a:lnTo>
                        <a:lnTo>
                          <a:pt x="549" y="576"/>
                        </a:lnTo>
                        <a:lnTo>
                          <a:pt x="550" y="575"/>
                        </a:lnTo>
                        <a:lnTo>
                          <a:pt x="552" y="574"/>
                        </a:lnTo>
                        <a:lnTo>
                          <a:pt x="552" y="568"/>
                        </a:lnTo>
                        <a:lnTo>
                          <a:pt x="552" y="568"/>
                        </a:lnTo>
                        <a:lnTo>
                          <a:pt x="552" y="566"/>
                        </a:lnTo>
                        <a:lnTo>
                          <a:pt x="553" y="566"/>
                        </a:lnTo>
                        <a:lnTo>
                          <a:pt x="556" y="568"/>
                        </a:lnTo>
                        <a:lnTo>
                          <a:pt x="558" y="569"/>
                        </a:lnTo>
                        <a:lnTo>
                          <a:pt x="562" y="569"/>
                        </a:lnTo>
                        <a:lnTo>
                          <a:pt x="562" y="569"/>
                        </a:lnTo>
                        <a:lnTo>
                          <a:pt x="562" y="568"/>
                        </a:lnTo>
                        <a:lnTo>
                          <a:pt x="563" y="566"/>
                        </a:lnTo>
                        <a:lnTo>
                          <a:pt x="563" y="559"/>
                        </a:lnTo>
                        <a:lnTo>
                          <a:pt x="563" y="555"/>
                        </a:lnTo>
                        <a:lnTo>
                          <a:pt x="565" y="552"/>
                        </a:lnTo>
                        <a:lnTo>
                          <a:pt x="566" y="552"/>
                        </a:lnTo>
                        <a:lnTo>
                          <a:pt x="566" y="552"/>
                        </a:lnTo>
                        <a:lnTo>
                          <a:pt x="567" y="551"/>
                        </a:lnTo>
                        <a:lnTo>
                          <a:pt x="569" y="549"/>
                        </a:lnTo>
                        <a:lnTo>
                          <a:pt x="569" y="542"/>
                        </a:lnTo>
                        <a:lnTo>
                          <a:pt x="565" y="528"/>
                        </a:lnTo>
                        <a:lnTo>
                          <a:pt x="565" y="528"/>
                        </a:lnTo>
                        <a:lnTo>
                          <a:pt x="563" y="527"/>
                        </a:lnTo>
                        <a:lnTo>
                          <a:pt x="562" y="525"/>
                        </a:lnTo>
                        <a:lnTo>
                          <a:pt x="555" y="528"/>
                        </a:lnTo>
                        <a:lnTo>
                          <a:pt x="546" y="531"/>
                        </a:lnTo>
                        <a:lnTo>
                          <a:pt x="538" y="534"/>
                        </a:lnTo>
                        <a:lnTo>
                          <a:pt x="538" y="53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grpSp>
            <p:nvGrpSpPr>
              <p:cNvPr id="978" name="Group 977">
                <a:extLst>
                  <a:ext uri="{FF2B5EF4-FFF2-40B4-BE49-F238E27FC236}">
                    <a16:creationId xmlns:a16="http://schemas.microsoft.com/office/drawing/2014/main" id="{5FA44CA6-B503-FB39-C365-C7B1CD4C0BC1}"/>
                  </a:ext>
                </a:extLst>
              </p:cNvPr>
              <p:cNvGrpSpPr/>
              <p:nvPr/>
            </p:nvGrpSpPr>
            <p:grpSpPr>
              <a:xfrm>
                <a:off x="3905069" y="665045"/>
                <a:ext cx="4938916" cy="4353069"/>
                <a:chOff x="3905069" y="665045"/>
                <a:chExt cx="4938916" cy="4353069"/>
              </a:xfrm>
              <a:grpFill/>
            </p:grpSpPr>
            <p:grpSp>
              <p:nvGrpSpPr>
                <p:cNvPr id="979" name="Group 978">
                  <a:extLst>
                    <a:ext uri="{FF2B5EF4-FFF2-40B4-BE49-F238E27FC236}">
                      <a16:creationId xmlns:a16="http://schemas.microsoft.com/office/drawing/2014/main" id="{B84C25F0-228C-9F87-2156-9192075B30C5}"/>
                    </a:ext>
                  </a:extLst>
                </p:cNvPr>
                <p:cNvGrpSpPr/>
                <p:nvPr/>
              </p:nvGrpSpPr>
              <p:grpSpPr>
                <a:xfrm>
                  <a:off x="3905069" y="665045"/>
                  <a:ext cx="3305934" cy="4353069"/>
                  <a:chOff x="3905069" y="665045"/>
                  <a:chExt cx="3305934" cy="4353069"/>
                </a:xfrm>
                <a:grpFill/>
              </p:grpSpPr>
              <p:grpSp>
                <p:nvGrpSpPr>
                  <p:cNvPr id="992" name="South America">
                    <a:extLst>
                      <a:ext uri="{FF2B5EF4-FFF2-40B4-BE49-F238E27FC236}">
                        <a16:creationId xmlns:a16="http://schemas.microsoft.com/office/drawing/2014/main" id="{54CB46EA-75A3-96F9-35A2-ED7B1FBFF321}"/>
                      </a:ext>
                    </a:extLst>
                  </p:cNvPr>
                  <p:cNvGrpSpPr/>
                  <p:nvPr/>
                </p:nvGrpSpPr>
                <p:grpSpPr>
                  <a:xfrm>
                    <a:off x="6051616" y="3156023"/>
                    <a:ext cx="1159387" cy="1862091"/>
                    <a:chOff x="2375963" y="4012413"/>
                    <a:chExt cx="1115745" cy="1792073"/>
                  </a:xfrm>
                  <a:grpFill/>
                </p:grpSpPr>
                <p:sp>
                  <p:nvSpPr>
                    <p:cNvPr id="996" name="Trinidad and Tobago">
                      <a:extLst>
                        <a:ext uri="{FF2B5EF4-FFF2-40B4-BE49-F238E27FC236}">
                          <a16:creationId xmlns:a16="http://schemas.microsoft.com/office/drawing/2014/main" id="{EF892941-08A5-F9C7-7847-F97C9938A230}"/>
                        </a:ext>
                      </a:extLst>
                    </p:cNvPr>
                    <p:cNvSpPr>
                      <a:spLocks/>
                    </p:cNvSpPr>
                    <p:nvPr/>
                  </p:nvSpPr>
                  <p:spPr bwMode="auto">
                    <a:xfrm>
                      <a:off x="2842133" y="4055217"/>
                      <a:ext cx="23676" cy="16278"/>
                    </a:xfrm>
                    <a:custGeom>
                      <a:avLst/>
                      <a:gdLst/>
                      <a:ahLst/>
                      <a:cxnLst>
                        <a:cxn ang="0">
                          <a:pos x="2" y="11"/>
                        </a:cxn>
                        <a:cxn ang="0">
                          <a:pos x="2" y="11"/>
                        </a:cxn>
                        <a:cxn ang="0">
                          <a:pos x="2" y="10"/>
                        </a:cxn>
                        <a:cxn ang="0">
                          <a:pos x="2" y="7"/>
                        </a:cxn>
                        <a:cxn ang="0">
                          <a:pos x="3" y="6"/>
                        </a:cxn>
                        <a:cxn ang="0">
                          <a:pos x="2" y="4"/>
                        </a:cxn>
                        <a:cxn ang="0">
                          <a:pos x="2" y="4"/>
                        </a:cxn>
                        <a:cxn ang="0">
                          <a:pos x="0" y="3"/>
                        </a:cxn>
                        <a:cxn ang="0">
                          <a:pos x="2" y="1"/>
                        </a:cxn>
                        <a:cxn ang="0">
                          <a:pos x="5" y="0"/>
                        </a:cxn>
                        <a:cxn ang="0">
                          <a:pos x="9" y="0"/>
                        </a:cxn>
                        <a:cxn ang="0">
                          <a:pos x="13" y="0"/>
                        </a:cxn>
                        <a:cxn ang="0">
                          <a:pos x="13" y="0"/>
                        </a:cxn>
                        <a:cxn ang="0">
                          <a:pos x="16" y="3"/>
                        </a:cxn>
                        <a:cxn ang="0">
                          <a:pos x="16" y="6"/>
                        </a:cxn>
                        <a:cxn ang="0">
                          <a:pos x="16" y="8"/>
                        </a:cxn>
                        <a:cxn ang="0">
                          <a:pos x="15" y="10"/>
                        </a:cxn>
                        <a:cxn ang="0">
                          <a:pos x="15" y="10"/>
                        </a:cxn>
                        <a:cxn ang="0">
                          <a:pos x="7" y="11"/>
                        </a:cxn>
                        <a:cxn ang="0">
                          <a:pos x="5" y="11"/>
                        </a:cxn>
                        <a:cxn ang="0">
                          <a:pos x="2" y="11"/>
                        </a:cxn>
                        <a:cxn ang="0">
                          <a:pos x="2" y="11"/>
                        </a:cxn>
                      </a:cxnLst>
                      <a:rect l="0" t="0" r="r" b="b"/>
                      <a:pathLst>
                        <a:path w="16" h="11">
                          <a:moveTo>
                            <a:pt x="2" y="11"/>
                          </a:moveTo>
                          <a:lnTo>
                            <a:pt x="2" y="11"/>
                          </a:lnTo>
                          <a:lnTo>
                            <a:pt x="2" y="10"/>
                          </a:lnTo>
                          <a:lnTo>
                            <a:pt x="2" y="7"/>
                          </a:lnTo>
                          <a:lnTo>
                            <a:pt x="3" y="6"/>
                          </a:lnTo>
                          <a:lnTo>
                            <a:pt x="2" y="4"/>
                          </a:lnTo>
                          <a:lnTo>
                            <a:pt x="2" y="4"/>
                          </a:lnTo>
                          <a:lnTo>
                            <a:pt x="0" y="3"/>
                          </a:lnTo>
                          <a:lnTo>
                            <a:pt x="2" y="1"/>
                          </a:lnTo>
                          <a:lnTo>
                            <a:pt x="5" y="0"/>
                          </a:lnTo>
                          <a:lnTo>
                            <a:pt x="9" y="0"/>
                          </a:lnTo>
                          <a:lnTo>
                            <a:pt x="13" y="0"/>
                          </a:lnTo>
                          <a:lnTo>
                            <a:pt x="13" y="0"/>
                          </a:lnTo>
                          <a:lnTo>
                            <a:pt x="16" y="3"/>
                          </a:lnTo>
                          <a:lnTo>
                            <a:pt x="16" y="6"/>
                          </a:lnTo>
                          <a:lnTo>
                            <a:pt x="16" y="8"/>
                          </a:lnTo>
                          <a:lnTo>
                            <a:pt x="15" y="10"/>
                          </a:lnTo>
                          <a:lnTo>
                            <a:pt x="15" y="10"/>
                          </a:lnTo>
                          <a:lnTo>
                            <a:pt x="7" y="11"/>
                          </a:lnTo>
                          <a:lnTo>
                            <a:pt x="5" y="11"/>
                          </a:lnTo>
                          <a:lnTo>
                            <a:pt x="2" y="11"/>
                          </a:lnTo>
                          <a:lnTo>
                            <a:pt x="2" y="1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97" name="Suriname">
                      <a:extLst>
                        <a:ext uri="{FF2B5EF4-FFF2-40B4-BE49-F238E27FC236}">
                          <a16:creationId xmlns:a16="http://schemas.microsoft.com/office/drawing/2014/main" id="{91F777E8-8589-7A4C-EB3C-BCB859B65525}"/>
                        </a:ext>
                      </a:extLst>
                    </p:cNvPr>
                    <p:cNvSpPr>
                      <a:spLocks/>
                    </p:cNvSpPr>
                    <p:nvPr/>
                  </p:nvSpPr>
                  <p:spPr bwMode="auto">
                    <a:xfrm>
                      <a:off x="2935360" y="4164720"/>
                      <a:ext cx="99146" cy="105065"/>
                    </a:xfrm>
                    <a:custGeom>
                      <a:avLst/>
                      <a:gdLst/>
                      <a:ahLst/>
                      <a:cxnLst>
                        <a:cxn ang="0">
                          <a:pos x="14" y="14"/>
                        </a:cxn>
                        <a:cxn ang="0">
                          <a:pos x="13" y="18"/>
                        </a:cxn>
                        <a:cxn ang="0">
                          <a:pos x="7" y="21"/>
                        </a:cxn>
                        <a:cxn ang="0">
                          <a:pos x="6" y="21"/>
                        </a:cxn>
                        <a:cxn ang="0">
                          <a:pos x="3" y="27"/>
                        </a:cxn>
                        <a:cxn ang="0">
                          <a:pos x="0" y="35"/>
                        </a:cxn>
                        <a:cxn ang="0">
                          <a:pos x="0" y="37"/>
                        </a:cxn>
                        <a:cxn ang="0">
                          <a:pos x="6" y="42"/>
                        </a:cxn>
                        <a:cxn ang="0">
                          <a:pos x="14" y="51"/>
                        </a:cxn>
                        <a:cxn ang="0">
                          <a:pos x="23" y="70"/>
                        </a:cxn>
                        <a:cxn ang="0">
                          <a:pos x="27" y="71"/>
                        </a:cxn>
                        <a:cxn ang="0">
                          <a:pos x="31" y="70"/>
                        </a:cxn>
                        <a:cxn ang="0">
                          <a:pos x="34" y="64"/>
                        </a:cxn>
                        <a:cxn ang="0">
                          <a:pos x="36" y="60"/>
                        </a:cxn>
                        <a:cxn ang="0">
                          <a:pos x="38" y="60"/>
                        </a:cxn>
                        <a:cxn ang="0">
                          <a:pos x="53" y="60"/>
                        </a:cxn>
                        <a:cxn ang="0">
                          <a:pos x="55" y="61"/>
                        </a:cxn>
                        <a:cxn ang="0">
                          <a:pos x="57" y="62"/>
                        </a:cxn>
                        <a:cxn ang="0">
                          <a:pos x="63" y="55"/>
                        </a:cxn>
                        <a:cxn ang="0">
                          <a:pos x="63" y="40"/>
                        </a:cxn>
                        <a:cxn ang="0">
                          <a:pos x="60" y="34"/>
                        </a:cxn>
                        <a:cxn ang="0">
                          <a:pos x="60" y="23"/>
                        </a:cxn>
                        <a:cxn ang="0">
                          <a:pos x="63" y="15"/>
                        </a:cxn>
                        <a:cxn ang="0">
                          <a:pos x="67" y="7"/>
                        </a:cxn>
                        <a:cxn ang="0">
                          <a:pos x="58" y="4"/>
                        </a:cxn>
                        <a:cxn ang="0">
                          <a:pos x="50" y="3"/>
                        </a:cxn>
                        <a:cxn ang="0">
                          <a:pos x="33" y="6"/>
                        </a:cxn>
                        <a:cxn ang="0">
                          <a:pos x="30" y="3"/>
                        </a:cxn>
                        <a:cxn ang="0">
                          <a:pos x="27" y="1"/>
                        </a:cxn>
                        <a:cxn ang="0">
                          <a:pos x="21" y="1"/>
                        </a:cxn>
                        <a:cxn ang="0">
                          <a:pos x="17" y="3"/>
                        </a:cxn>
                        <a:cxn ang="0">
                          <a:pos x="16" y="3"/>
                        </a:cxn>
                        <a:cxn ang="0">
                          <a:pos x="14" y="14"/>
                        </a:cxn>
                      </a:cxnLst>
                      <a:rect l="0" t="0" r="r" b="b"/>
                      <a:pathLst>
                        <a:path w="67" h="71">
                          <a:moveTo>
                            <a:pt x="14" y="14"/>
                          </a:moveTo>
                          <a:lnTo>
                            <a:pt x="14" y="14"/>
                          </a:lnTo>
                          <a:lnTo>
                            <a:pt x="14" y="17"/>
                          </a:lnTo>
                          <a:lnTo>
                            <a:pt x="13" y="18"/>
                          </a:lnTo>
                          <a:lnTo>
                            <a:pt x="10" y="20"/>
                          </a:lnTo>
                          <a:lnTo>
                            <a:pt x="7" y="21"/>
                          </a:lnTo>
                          <a:lnTo>
                            <a:pt x="7" y="21"/>
                          </a:lnTo>
                          <a:lnTo>
                            <a:pt x="6" y="21"/>
                          </a:lnTo>
                          <a:lnTo>
                            <a:pt x="4" y="23"/>
                          </a:lnTo>
                          <a:lnTo>
                            <a:pt x="3" y="27"/>
                          </a:lnTo>
                          <a:lnTo>
                            <a:pt x="1" y="31"/>
                          </a:lnTo>
                          <a:lnTo>
                            <a:pt x="0" y="35"/>
                          </a:lnTo>
                          <a:lnTo>
                            <a:pt x="0" y="35"/>
                          </a:lnTo>
                          <a:lnTo>
                            <a:pt x="0" y="37"/>
                          </a:lnTo>
                          <a:lnTo>
                            <a:pt x="1" y="38"/>
                          </a:lnTo>
                          <a:lnTo>
                            <a:pt x="6" y="42"/>
                          </a:lnTo>
                          <a:lnTo>
                            <a:pt x="10" y="47"/>
                          </a:lnTo>
                          <a:lnTo>
                            <a:pt x="14" y="51"/>
                          </a:lnTo>
                          <a:lnTo>
                            <a:pt x="14" y="51"/>
                          </a:lnTo>
                          <a:lnTo>
                            <a:pt x="23" y="70"/>
                          </a:lnTo>
                          <a:lnTo>
                            <a:pt x="23" y="70"/>
                          </a:lnTo>
                          <a:lnTo>
                            <a:pt x="27" y="71"/>
                          </a:lnTo>
                          <a:lnTo>
                            <a:pt x="31" y="70"/>
                          </a:lnTo>
                          <a:lnTo>
                            <a:pt x="31" y="70"/>
                          </a:lnTo>
                          <a:lnTo>
                            <a:pt x="33" y="68"/>
                          </a:lnTo>
                          <a:lnTo>
                            <a:pt x="34" y="64"/>
                          </a:lnTo>
                          <a:lnTo>
                            <a:pt x="34" y="61"/>
                          </a:lnTo>
                          <a:lnTo>
                            <a:pt x="36" y="60"/>
                          </a:lnTo>
                          <a:lnTo>
                            <a:pt x="38" y="60"/>
                          </a:lnTo>
                          <a:lnTo>
                            <a:pt x="38" y="60"/>
                          </a:lnTo>
                          <a:lnTo>
                            <a:pt x="48" y="60"/>
                          </a:lnTo>
                          <a:lnTo>
                            <a:pt x="53" y="60"/>
                          </a:lnTo>
                          <a:lnTo>
                            <a:pt x="55" y="61"/>
                          </a:lnTo>
                          <a:lnTo>
                            <a:pt x="55" y="61"/>
                          </a:lnTo>
                          <a:lnTo>
                            <a:pt x="57" y="62"/>
                          </a:lnTo>
                          <a:lnTo>
                            <a:pt x="57" y="62"/>
                          </a:lnTo>
                          <a:lnTo>
                            <a:pt x="63" y="55"/>
                          </a:lnTo>
                          <a:lnTo>
                            <a:pt x="63" y="55"/>
                          </a:lnTo>
                          <a:lnTo>
                            <a:pt x="63" y="47"/>
                          </a:lnTo>
                          <a:lnTo>
                            <a:pt x="63" y="40"/>
                          </a:lnTo>
                          <a:lnTo>
                            <a:pt x="60" y="34"/>
                          </a:lnTo>
                          <a:lnTo>
                            <a:pt x="60" y="34"/>
                          </a:lnTo>
                          <a:lnTo>
                            <a:pt x="60" y="28"/>
                          </a:lnTo>
                          <a:lnTo>
                            <a:pt x="60" y="23"/>
                          </a:lnTo>
                          <a:lnTo>
                            <a:pt x="61" y="18"/>
                          </a:lnTo>
                          <a:lnTo>
                            <a:pt x="63" y="15"/>
                          </a:lnTo>
                          <a:lnTo>
                            <a:pt x="63" y="15"/>
                          </a:lnTo>
                          <a:lnTo>
                            <a:pt x="67" y="7"/>
                          </a:lnTo>
                          <a:lnTo>
                            <a:pt x="67" y="7"/>
                          </a:lnTo>
                          <a:lnTo>
                            <a:pt x="58" y="4"/>
                          </a:lnTo>
                          <a:lnTo>
                            <a:pt x="50" y="3"/>
                          </a:lnTo>
                          <a:lnTo>
                            <a:pt x="50" y="3"/>
                          </a:lnTo>
                          <a:lnTo>
                            <a:pt x="38" y="6"/>
                          </a:lnTo>
                          <a:lnTo>
                            <a:pt x="33" y="6"/>
                          </a:lnTo>
                          <a:lnTo>
                            <a:pt x="31" y="4"/>
                          </a:lnTo>
                          <a:lnTo>
                            <a:pt x="30" y="3"/>
                          </a:lnTo>
                          <a:lnTo>
                            <a:pt x="30" y="3"/>
                          </a:lnTo>
                          <a:lnTo>
                            <a:pt x="27" y="1"/>
                          </a:lnTo>
                          <a:lnTo>
                            <a:pt x="24" y="0"/>
                          </a:lnTo>
                          <a:lnTo>
                            <a:pt x="21" y="1"/>
                          </a:lnTo>
                          <a:lnTo>
                            <a:pt x="17" y="3"/>
                          </a:lnTo>
                          <a:lnTo>
                            <a:pt x="17" y="3"/>
                          </a:lnTo>
                          <a:lnTo>
                            <a:pt x="16" y="3"/>
                          </a:lnTo>
                          <a:lnTo>
                            <a:pt x="16" y="3"/>
                          </a:lnTo>
                          <a:lnTo>
                            <a:pt x="14" y="10"/>
                          </a:lnTo>
                          <a:lnTo>
                            <a:pt x="14" y="14"/>
                          </a:lnTo>
                          <a:lnTo>
                            <a:pt x="14" y="1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98" name="French Guiana">
                      <a:extLst>
                        <a:ext uri="{FF2B5EF4-FFF2-40B4-BE49-F238E27FC236}">
                          <a16:creationId xmlns:a16="http://schemas.microsoft.com/office/drawing/2014/main" id="{FCC23F3E-6586-4115-7AB6-EE1B337E8A89}"/>
                        </a:ext>
                      </a:extLst>
                    </p:cNvPr>
                    <p:cNvSpPr>
                      <a:spLocks/>
                    </p:cNvSpPr>
                    <p:nvPr/>
                  </p:nvSpPr>
                  <p:spPr bwMode="auto">
                    <a:xfrm>
                      <a:off x="3019708" y="4175080"/>
                      <a:ext cx="75470" cy="88787"/>
                    </a:xfrm>
                    <a:custGeom>
                      <a:avLst/>
                      <a:gdLst/>
                      <a:ahLst/>
                      <a:cxnLst>
                        <a:cxn ang="0">
                          <a:pos x="3" y="27"/>
                        </a:cxn>
                        <a:cxn ang="0">
                          <a:pos x="3" y="27"/>
                        </a:cxn>
                        <a:cxn ang="0">
                          <a:pos x="6" y="33"/>
                        </a:cxn>
                        <a:cxn ang="0">
                          <a:pos x="6" y="40"/>
                        </a:cxn>
                        <a:cxn ang="0">
                          <a:pos x="6" y="48"/>
                        </a:cxn>
                        <a:cxn ang="0">
                          <a:pos x="6" y="48"/>
                        </a:cxn>
                        <a:cxn ang="0">
                          <a:pos x="0" y="55"/>
                        </a:cxn>
                        <a:cxn ang="0">
                          <a:pos x="0" y="55"/>
                        </a:cxn>
                        <a:cxn ang="0">
                          <a:pos x="3" y="58"/>
                        </a:cxn>
                        <a:cxn ang="0">
                          <a:pos x="6" y="60"/>
                        </a:cxn>
                        <a:cxn ang="0">
                          <a:pos x="10" y="60"/>
                        </a:cxn>
                        <a:cxn ang="0">
                          <a:pos x="14" y="58"/>
                        </a:cxn>
                        <a:cxn ang="0">
                          <a:pos x="14" y="58"/>
                        </a:cxn>
                        <a:cxn ang="0">
                          <a:pos x="21" y="57"/>
                        </a:cxn>
                        <a:cxn ang="0">
                          <a:pos x="25" y="57"/>
                        </a:cxn>
                        <a:cxn ang="0">
                          <a:pos x="28" y="55"/>
                        </a:cxn>
                        <a:cxn ang="0">
                          <a:pos x="31" y="51"/>
                        </a:cxn>
                        <a:cxn ang="0">
                          <a:pos x="31" y="51"/>
                        </a:cxn>
                        <a:cxn ang="0">
                          <a:pos x="34" y="45"/>
                        </a:cxn>
                        <a:cxn ang="0">
                          <a:pos x="40" y="38"/>
                        </a:cxn>
                        <a:cxn ang="0">
                          <a:pos x="51" y="26"/>
                        </a:cxn>
                        <a:cxn ang="0">
                          <a:pos x="51" y="26"/>
                        </a:cxn>
                        <a:cxn ang="0">
                          <a:pos x="50" y="26"/>
                        </a:cxn>
                        <a:cxn ang="0">
                          <a:pos x="50" y="26"/>
                        </a:cxn>
                        <a:cxn ang="0">
                          <a:pos x="44" y="21"/>
                        </a:cxn>
                        <a:cxn ang="0">
                          <a:pos x="38" y="14"/>
                        </a:cxn>
                        <a:cxn ang="0">
                          <a:pos x="30" y="8"/>
                        </a:cxn>
                        <a:cxn ang="0">
                          <a:pos x="27" y="6"/>
                        </a:cxn>
                        <a:cxn ang="0">
                          <a:pos x="23" y="4"/>
                        </a:cxn>
                        <a:cxn ang="0">
                          <a:pos x="23" y="4"/>
                        </a:cxn>
                        <a:cxn ang="0">
                          <a:pos x="10" y="0"/>
                        </a:cxn>
                        <a:cxn ang="0">
                          <a:pos x="10" y="0"/>
                        </a:cxn>
                        <a:cxn ang="0">
                          <a:pos x="6" y="8"/>
                        </a:cxn>
                        <a:cxn ang="0">
                          <a:pos x="6" y="8"/>
                        </a:cxn>
                        <a:cxn ang="0">
                          <a:pos x="4" y="11"/>
                        </a:cxn>
                        <a:cxn ang="0">
                          <a:pos x="3" y="16"/>
                        </a:cxn>
                        <a:cxn ang="0">
                          <a:pos x="3" y="21"/>
                        </a:cxn>
                        <a:cxn ang="0">
                          <a:pos x="3" y="27"/>
                        </a:cxn>
                        <a:cxn ang="0">
                          <a:pos x="3" y="27"/>
                        </a:cxn>
                      </a:cxnLst>
                      <a:rect l="0" t="0" r="r" b="b"/>
                      <a:pathLst>
                        <a:path w="51" h="60">
                          <a:moveTo>
                            <a:pt x="3" y="27"/>
                          </a:moveTo>
                          <a:lnTo>
                            <a:pt x="3" y="27"/>
                          </a:lnTo>
                          <a:lnTo>
                            <a:pt x="6" y="33"/>
                          </a:lnTo>
                          <a:lnTo>
                            <a:pt x="6" y="40"/>
                          </a:lnTo>
                          <a:lnTo>
                            <a:pt x="6" y="48"/>
                          </a:lnTo>
                          <a:lnTo>
                            <a:pt x="6" y="48"/>
                          </a:lnTo>
                          <a:lnTo>
                            <a:pt x="0" y="55"/>
                          </a:lnTo>
                          <a:lnTo>
                            <a:pt x="0" y="55"/>
                          </a:lnTo>
                          <a:lnTo>
                            <a:pt x="3" y="58"/>
                          </a:lnTo>
                          <a:lnTo>
                            <a:pt x="6" y="60"/>
                          </a:lnTo>
                          <a:lnTo>
                            <a:pt x="10" y="60"/>
                          </a:lnTo>
                          <a:lnTo>
                            <a:pt x="14" y="58"/>
                          </a:lnTo>
                          <a:lnTo>
                            <a:pt x="14" y="58"/>
                          </a:lnTo>
                          <a:lnTo>
                            <a:pt x="21" y="57"/>
                          </a:lnTo>
                          <a:lnTo>
                            <a:pt x="25" y="57"/>
                          </a:lnTo>
                          <a:lnTo>
                            <a:pt x="28" y="55"/>
                          </a:lnTo>
                          <a:lnTo>
                            <a:pt x="31" y="51"/>
                          </a:lnTo>
                          <a:lnTo>
                            <a:pt x="31" y="51"/>
                          </a:lnTo>
                          <a:lnTo>
                            <a:pt x="34" y="45"/>
                          </a:lnTo>
                          <a:lnTo>
                            <a:pt x="40" y="38"/>
                          </a:lnTo>
                          <a:lnTo>
                            <a:pt x="51" y="26"/>
                          </a:lnTo>
                          <a:lnTo>
                            <a:pt x="51" y="26"/>
                          </a:lnTo>
                          <a:lnTo>
                            <a:pt x="50" y="26"/>
                          </a:lnTo>
                          <a:lnTo>
                            <a:pt x="50" y="26"/>
                          </a:lnTo>
                          <a:lnTo>
                            <a:pt x="44" y="21"/>
                          </a:lnTo>
                          <a:lnTo>
                            <a:pt x="38" y="14"/>
                          </a:lnTo>
                          <a:lnTo>
                            <a:pt x="30" y="8"/>
                          </a:lnTo>
                          <a:lnTo>
                            <a:pt x="27" y="6"/>
                          </a:lnTo>
                          <a:lnTo>
                            <a:pt x="23" y="4"/>
                          </a:lnTo>
                          <a:lnTo>
                            <a:pt x="23" y="4"/>
                          </a:lnTo>
                          <a:lnTo>
                            <a:pt x="10" y="0"/>
                          </a:lnTo>
                          <a:lnTo>
                            <a:pt x="10" y="0"/>
                          </a:lnTo>
                          <a:lnTo>
                            <a:pt x="6" y="8"/>
                          </a:lnTo>
                          <a:lnTo>
                            <a:pt x="6" y="8"/>
                          </a:lnTo>
                          <a:lnTo>
                            <a:pt x="4" y="11"/>
                          </a:lnTo>
                          <a:lnTo>
                            <a:pt x="3" y="16"/>
                          </a:lnTo>
                          <a:lnTo>
                            <a:pt x="3" y="21"/>
                          </a:lnTo>
                          <a:lnTo>
                            <a:pt x="3" y="27"/>
                          </a:lnTo>
                          <a:lnTo>
                            <a:pt x="3" y="2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99" name="Guyana">
                      <a:extLst>
                        <a:ext uri="{FF2B5EF4-FFF2-40B4-BE49-F238E27FC236}">
                          <a16:creationId xmlns:a16="http://schemas.microsoft.com/office/drawing/2014/main" id="{A3D68CB7-EEEE-FECA-D262-B77C96C3E878}"/>
                        </a:ext>
                      </a:extLst>
                    </p:cNvPr>
                    <p:cNvSpPr>
                      <a:spLocks/>
                    </p:cNvSpPr>
                    <p:nvPr/>
                  </p:nvSpPr>
                  <p:spPr bwMode="auto">
                    <a:xfrm>
                      <a:off x="2856932" y="4109969"/>
                      <a:ext cx="112464" cy="171655"/>
                    </a:xfrm>
                    <a:custGeom>
                      <a:avLst/>
                      <a:gdLst/>
                      <a:ahLst/>
                      <a:cxnLst>
                        <a:cxn ang="0">
                          <a:pos x="19" y="8"/>
                        </a:cxn>
                        <a:cxn ang="0">
                          <a:pos x="12" y="14"/>
                        </a:cxn>
                        <a:cxn ang="0">
                          <a:pos x="12" y="18"/>
                        </a:cxn>
                        <a:cxn ang="0">
                          <a:pos x="13" y="18"/>
                        </a:cxn>
                        <a:cxn ang="0">
                          <a:pos x="16" y="24"/>
                        </a:cxn>
                        <a:cxn ang="0">
                          <a:pos x="10" y="28"/>
                        </a:cxn>
                        <a:cxn ang="0">
                          <a:pos x="6" y="28"/>
                        </a:cxn>
                        <a:cxn ang="0">
                          <a:pos x="3" y="33"/>
                        </a:cxn>
                        <a:cxn ang="0">
                          <a:pos x="3" y="35"/>
                        </a:cxn>
                        <a:cxn ang="0">
                          <a:pos x="0" y="40"/>
                        </a:cxn>
                        <a:cxn ang="0">
                          <a:pos x="0" y="44"/>
                        </a:cxn>
                        <a:cxn ang="0">
                          <a:pos x="6" y="50"/>
                        </a:cxn>
                        <a:cxn ang="0">
                          <a:pos x="12" y="57"/>
                        </a:cxn>
                        <a:cxn ang="0">
                          <a:pos x="17" y="54"/>
                        </a:cxn>
                        <a:cxn ang="0">
                          <a:pos x="19" y="54"/>
                        </a:cxn>
                        <a:cxn ang="0">
                          <a:pos x="22" y="60"/>
                        </a:cxn>
                        <a:cxn ang="0">
                          <a:pos x="23" y="65"/>
                        </a:cxn>
                        <a:cxn ang="0">
                          <a:pos x="24" y="67"/>
                        </a:cxn>
                        <a:cxn ang="0">
                          <a:pos x="29" y="74"/>
                        </a:cxn>
                        <a:cxn ang="0">
                          <a:pos x="26" y="79"/>
                        </a:cxn>
                        <a:cxn ang="0">
                          <a:pos x="23" y="85"/>
                        </a:cxn>
                        <a:cxn ang="0">
                          <a:pos x="24" y="101"/>
                        </a:cxn>
                        <a:cxn ang="0">
                          <a:pos x="29" y="108"/>
                        </a:cxn>
                        <a:cxn ang="0">
                          <a:pos x="34" y="114"/>
                        </a:cxn>
                        <a:cxn ang="0">
                          <a:pos x="44" y="116"/>
                        </a:cxn>
                        <a:cxn ang="0">
                          <a:pos x="46" y="115"/>
                        </a:cxn>
                        <a:cxn ang="0">
                          <a:pos x="52" y="114"/>
                        </a:cxn>
                        <a:cxn ang="0">
                          <a:pos x="57" y="111"/>
                        </a:cxn>
                        <a:cxn ang="0">
                          <a:pos x="59" y="109"/>
                        </a:cxn>
                        <a:cxn ang="0">
                          <a:pos x="63" y="108"/>
                        </a:cxn>
                        <a:cxn ang="0">
                          <a:pos x="64" y="107"/>
                        </a:cxn>
                        <a:cxn ang="0">
                          <a:pos x="70" y="105"/>
                        </a:cxn>
                        <a:cxn ang="0">
                          <a:pos x="76" y="107"/>
                        </a:cxn>
                        <a:cxn ang="0">
                          <a:pos x="67" y="88"/>
                        </a:cxn>
                        <a:cxn ang="0">
                          <a:pos x="59" y="79"/>
                        </a:cxn>
                        <a:cxn ang="0">
                          <a:pos x="53" y="74"/>
                        </a:cxn>
                        <a:cxn ang="0">
                          <a:pos x="53" y="72"/>
                        </a:cxn>
                        <a:cxn ang="0">
                          <a:pos x="56" y="64"/>
                        </a:cxn>
                        <a:cxn ang="0">
                          <a:pos x="59" y="58"/>
                        </a:cxn>
                        <a:cxn ang="0">
                          <a:pos x="60" y="58"/>
                        </a:cxn>
                        <a:cxn ang="0">
                          <a:pos x="66" y="55"/>
                        </a:cxn>
                        <a:cxn ang="0">
                          <a:pos x="67" y="51"/>
                        </a:cxn>
                        <a:cxn ang="0">
                          <a:pos x="67" y="47"/>
                        </a:cxn>
                        <a:cxn ang="0">
                          <a:pos x="69" y="40"/>
                        </a:cxn>
                        <a:cxn ang="0">
                          <a:pos x="61" y="34"/>
                        </a:cxn>
                        <a:cxn ang="0">
                          <a:pos x="54" y="27"/>
                        </a:cxn>
                        <a:cxn ang="0">
                          <a:pos x="52" y="27"/>
                        </a:cxn>
                        <a:cxn ang="0">
                          <a:pos x="46" y="21"/>
                        </a:cxn>
                        <a:cxn ang="0">
                          <a:pos x="46" y="17"/>
                        </a:cxn>
                        <a:cxn ang="0">
                          <a:pos x="44" y="14"/>
                        </a:cxn>
                        <a:cxn ang="0">
                          <a:pos x="36" y="8"/>
                        </a:cxn>
                        <a:cxn ang="0">
                          <a:pos x="30" y="4"/>
                        </a:cxn>
                        <a:cxn ang="0">
                          <a:pos x="24" y="0"/>
                        </a:cxn>
                        <a:cxn ang="0">
                          <a:pos x="22" y="6"/>
                        </a:cxn>
                        <a:cxn ang="0">
                          <a:pos x="19" y="8"/>
                        </a:cxn>
                      </a:cxnLst>
                      <a:rect l="0" t="0" r="r" b="b"/>
                      <a:pathLst>
                        <a:path w="76" h="116">
                          <a:moveTo>
                            <a:pt x="19" y="8"/>
                          </a:moveTo>
                          <a:lnTo>
                            <a:pt x="19" y="8"/>
                          </a:lnTo>
                          <a:lnTo>
                            <a:pt x="15" y="10"/>
                          </a:lnTo>
                          <a:lnTo>
                            <a:pt x="12" y="14"/>
                          </a:lnTo>
                          <a:lnTo>
                            <a:pt x="12" y="17"/>
                          </a:lnTo>
                          <a:lnTo>
                            <a:pt x="12" y="18"/>
                          </a:lnTo>
                          <a:lnTo>
                            <a:pt x="13" y="18"/>
                          </a:lnTo>
                          <a:lnTo>
                            <a:pt x="13" y="18"/>
                          </a:lnTo>
                          <a:lnTo>
                            <a:pt x="15" y="21"/>
                          </a:lnTo>
                          <a:lnTo>
                            <a:pt x="16" y="24"/>
                          </a:lnTo>
                          <a:lnTo>
                            <a:pt x="15" y="27"/>
                          </a:lnTo>
                          <a:lnTo>
                            <a:pt x="10" y="28"/>
                          </a:lnTo>
                          <a:lnTo>
                            <a:pt x="10" y="28"/>
                          </a:lnTo>
                          <a:lnTo>
                            <a:pt x="6" y="28"/>
                          </a:lnTo>
                          <a:lnTo>
                            <a:pt x="3" y="30"/>
                          </a:lnTo>
                          <a:lnTo>
                            <a:pt x="3" y="33"/>
                          </a:lnTo>
                          <a:lnTo>
                            <a:pt x="3" y="35"/>
                          </a:lnTo>
                          <a:lnTo>
                            <a:pt x="3" y="35"/>
                          </a:lnTo>
                          <a:lnTo>
                            <a:pt x="2" y="38"/>
                          </a:lnTo>
                          <a:lnTo>
                            <a:pt x="0" y="40"/>
                          </a:lnTo>
                          <a:lnTo>
                            <a:pt x="0" y="41"/>
                          </a:lnTo>
                          <a:lnTo>
                            <a:pt x="0" y="44"/>
                          </a:lnTo>
                          <a:lnTo>
                            <a:pt x="0" y="44"/>
                          </a:lnTo>
                          <a:lnTo>
                            <a:pt x="6" y="50"/>
                          </a:lnTo>
                          <a:lnTo>
                            <a:pt x="12" y="57"/>
                          </a:lnTo>
                          <a:lnTo>
                            <a:pt x="12" y="57"/>
                          </a:lnTo>
                          <a:lnTo>
                            <a:pt x="13" y="54"/>
                          </a:lnTo>
                          <a:lnTo>
                            <a:pt x="17" y="54"/>
                          </a:lnTo>
                          <a:lnTo>
                            <a:pt x="17" y="54"/>
                          </a:lnTo>
                          <a:lnTo>
                            <a:pt x="19" y="54"/>
                          </a:lnTo>
                          <a:lnTo>
                            <a:pt x="20" y="55"/>
                          </a:lnTo>
                          <a:lnTo>
                            <a:pt x="22" y="60"/>
                          </a:lnTo>
                          <a:lnTo>
                            <a:pt x="22" y="64"/>
                          </a:lnTo>
                          <a:lnTo>
                            <a:pt x="23" y="65"/>
                          </a:lnTo>
                          <a:lnTo>
                            <a:pt x="24" y="67"/>
                          </a:lnTo>
                          <a:lnTo>
                            <a:pt x="24" y="67"/>
                          </a:lnTo>
                          <a:lnTo>
                            <a:pt x="27" y="70"/>
                          </a:lnTo>
                          <a:lnTo>
                            <a:pt x="29" y="74"/>
                          </a:lnTo>
                          <a:lnTo>
                            <a:pt x="27" y="77"/>
                          </a:lnTo>
                          <a:lnTo>
                            <a:pt x="26" y="79"/>
                          </a:lnTo>
                          <a:lnTo>
                            <a:pt x="26" y="79"/>
                          </a:lnTo>
                          <a:lnTo>
                            <a:pt x="23" y="85"/>
                          </a:lnTo>
                          <a:lnTo>
                            <a:pt x="23" y="92"/>
                          </a:lnTo>
                          <a:lnTo>
                            <a:pt x="24" y="101"/>
                          </a:lnTo>
                          <a:lnTo>
                            <a:pt x="26" y="105"/>
                          </a:lnTo>
                          <a:lnTo>
                            <a:pt x="29" y="108"/>
                          </a:lnTo>
                          <a:lnTo>
                            <a:pt x="29" y="108"/>
                          </a:lnTo>
                          <a:lnTo>
                            <a:pt x="34" y="114"/>
                          </a:lnTo>
                          <a:lnTo>
                            <a:pt x="40" y="116"/>
                          </a:lnTo>
                          <a:lnTo>
                            <a:pt x="44" y="116"/>
                          </a:lnTo>
                          <a:lnTo>
                            <a:pt x="46" y="115"/>
                          </a:lnTo>
                          <a:lnTo>
                            <a:pt x="46" y="115"/>
                          </a:lnTo>
                          <a:lnTo>
                            <a:pt x="49" y="114"/>
                          </a:lnTo>
                          <a:lnTo>
                            <a:pt x="52" y="114"/>
                          </a:lnTo>
                          <a:lnTo>
                            <a:pt x="54" y="112"/>
                          </a:lnTo>
                          <a:lnTo>
                            <a:pt x="57" y="111"/>
                          </a:lnTo>
                          <a:lnTo>
                            <a:pt x="57" y="111"/>
                          </a:lnTo>
                          <a:lnTo>
                            <a:pt x="59" y="109"/>
                          </a:lnTo>
                          <a:lnTo>
                            <a:pt x="60" y="109"/>
                          </a:lnTo>
                          <a:lnTo>
                            <a:pt x="63" y="108"/>
                          </a:lnTo>
                          <a:lnTo>
                            <a:pt x="64" y="107"/>
                          </a:lnTo>
                          <a:lnTo>
                            <a:pt x="64" y="107"/>
                          </a:lnTo>
                          <a:lnTo>
                            <a:pt x="67" y="105"/>
                          </a:lnTo>
                          <a:lnTo>
                            <a:pt x="70" y="105"/>
                          </a:lnTo>
                          <a:lnTo>
                            <a:pt x="76" y="107"/>
                          </a:lnTo>
                          <a:lnTo>
                            <a:pt x="76" y="107"/>
                          </a:lnTo>
                          <a:lnTo>
                            <a:pt x="67" y="88"/>
                          </a:lnTo>
                          <a:lnTo>
                            <a:pt x="67" y="88"/>
                          </a:lnTo>
                          <a:lnTo>
                            <a:pt x="63" y="84"/>
                          </a:lnTo>
                          <a:lnTo>
                            <a:pt x="59" y="79"/>
                          </a:lnTo>
                          <a:lnTo>
                            <a:pt x="54" y="75"/>
                          </a:lnTo>
                          <a:lnTo>
                            <a:pt x="53" y="74"/>
                          </a:lnTo>
                          <a:lnTo>
                            <a:pt x="53" y="72"/>
                          </a:lnTo>
                          <a:lnTo>
                            <a:pt x="53" y="72"/>
                          </a:lnTo>
                          <a:lnTo>
                            <a:pt x="54" y="68"/>
                          </a:lnTo>
                          <a:lnTo>
                            <a:pt x="56" y="64"/>
                          </a:lnTo>
                          <a:lnTo>
                            <a:pt x="57" y="60"/>
                          </a:lnTo>
                          <a:lnTo>
                            <a:pt x="59" y="58"/>
                          </a:lnTo>
                          <a:lnTo>
                            <a:pt x="60" y="58"/>
                          </a:lnTo>
                          <a:lnTo>
                            <a:pt x="60" y="58"/>
                          </a:lnTo>
                          <a:lnTo>
                            <a:pt x="63" y="57"/>
                          </a:lnTo>
                          <a:lnTo>
                            <a:pt x="66" y="55"/>
                          </a:lnTo>
                          <a:lnTo>
                            <a:pt x="67" y="54"/>
                          </a:lnTo>
                          <a:lnTo>
                            <a:pt x="67" y="51"/>
                          </a:lnTo>
                          <a:lnTo>
                            <a:pt x="67" y="51"/>
                          </a:lnTo>
                          <a:lnTo>
                            <a:pt x="67" y="47"/>
                          </a:lnTo>
                          <a:lnTo>
                            <a:pt x="69" y="40"/>
                          </a:lnTo>
                          <a:lnTo>
                            <a:pt x="69" y="40"/>
                          </a:lnTo>
                          <a:lnTo>
                            <a:pt x="66" y="38"/>
                          </a:lnTo>
                          <a:lnTo>
                            <a:pt x="61" y="34"/>
                          </a:lnTo>
                          <a:lnTo>
                            <a:pt x="57" y="30"/>
                          </a:lnTo>
                          <a:lnTo>
                            <a:pt x="54" y="27"/>
                          </a:lnTo>
                          <a:lnTo>
                            <a:pt x="54" y="27"/>
                          </a:lnTo>
                          <a:lnTo>
                            <a:pt x="52" y="27"/>
                          </a:lnTo>
                          <a:lnTo>
                            <a:pt x="49" y="24"/>
                          </a:lnTo>
                          <a:lnTo>
                            <a:pt x="46" y="21"/>
                          </a:lnTo>
                          <a:lnTo>
                            <a:pt x="46" y="17"/>
                          </a:lnTo>
                          <a:lnTo>
                            <a:pt x="46" y="17"/>
                          </a:lnTo>
                          <a:lnTo>
                            <a:pt x="46" y="15"/>
                          </a:lnTo>
                          <a:lnTo>
                            <a:pt x="44" y="14"/>
                          </a:lnTo>
                          <a:lnTo>
                            <a:pt x="40" y="11"/>
                          </a:lnTo>
                          <a:lnTo>
                            <a:pt x="36" y="8"/>
                          </a:lnTo>
                          <a:lnTo>
                            <a:pt x="30" y="4"/>
                          </a:lnTo>
                          <a:lnTo>
                            <a:pt x="30" y="4"/>
                          </a:lnTo>
                          <a:lnTo>
                            <a:pt x="27" y="1"/>
                          </a:lnTo>
                          <a:lnTo>
                            <a:pt x="24" y="0"/>
                          </a:lnTo>
                          <a:lnTo>
                            <a:pt x="24" y="0"/>
                          </a:lnTo>
                          <a:lnTo>
                            <a:pt x="22" y="6"/>
                          </a:lnTo>
                          <a:lnTo>
                            <a:pt x="19" y="8"/>
                          </a:lnTo>
                          <a:lnTo>
                            <a:pt x="19" y="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0" name="Uruguay">
                      <a:extLst>
                        <a:ext uri="{FF2B5EF4-FFF2-40B4-BE49-F238E27FC236}">
                          <a16:creationId xmlns:a16="http://schemas.microsoft.com/office/drawing/2014/main" id="{D5B24CF3-E6FF-1754-9830-BA3FEEBF2DD2}"/>
                        </a:ext>
                      </a:extLst>
                    </p:cNvPr>
                    <p:cNvSpPr>
                      <a:spLocks/>
                    </p:cNvSpPr>
                    <p:nvPr/>
                  </p:nvSpPr>
                  <p:spPr bwMode="auto">
                    <a:xfrm>
                      <a:off x="2922041" y="5057031"/>
                      <a:ext cx="121343" cy="125782"/>
                    </a:xfrm>
                    <a:custGeom>
                      <a:avLst/>
                      <a:gdLst/>
                      <a:ahLst/>
                      <a:cxnLst>
                        <a:cxn ang="0">
                          <a:pos x="79" y="41"/>
                        </a:cxn>
                        <a:cxn ang="0">
                          <a:pos x="74" y="33"/>
                        </a:cxn>
                        <a:cxn ang="0">
                          <a:pos x="69" y="28"/>
                        </a:cxn>
                        <a:cxn ang="0">
                          <a:pos x="54" y="20"/>
                        </a:cxn>
                        <a:cxn ang="0">
                          <a:pos x="50" y="16"/>
                        </a:cxn>
                        <a:cxn ang="0">
                          <a:pos x="45" y="14"/>
                        </a:cxn>
                        <a:cxn ang="0">
                          <a:pos x="42" y="17"/>
                        </a:cxn>
                        <a:cxn ang="0">
                          <a:pos x="40" y="17"/>
                        </a:cxn>
                        <a:cxn ang="0">
                          <a:pos x="37" y="11"/>
                        </a:cxn>
                        <a:cxn ang="0">
                          <a:pos x="35" y="6"/>
                        </a:cxn>
                        <a:cxn ang="0">
                          <a:pos x="26" y="1"/>
                        </a:cxn>
                        <a:cxn ang="0">
                          <a:pos x="20" y="1"/>
                        </a:cxn>
                        <a:cxn ang="0">
                          <a:pos x="16" y="1"/>
                        </a:cxn>
                        <a:cxn ang="0">
                          <a:pos x="12" y="6"/>
                        </a:cxn>
                        <a:cxn ang="0">
                          <a:pos x="10" y="10"/>
                        </a:cxn>
                        <a:cxn ang="0">
                          <a:pos x="8" y="23"/>
                        </a:cxn>
                        <a:cxn ang="0">
                          <a:pos x="5" y="38"/>
                        </a:cxn>
                        <a:cxn ang="0">
                          <a:pos x="5" y="46"/>
                        </a:cxn>
                        <a:cxn ang="0">
                          <a:pos x="2" y="53"/>
                        </a:cxn>
                        <a:cxn ang="0">
                          <a:pos x="0" y="58"/>
                        </a:cxn>
                        <a:cxn ang="0">
                          <a:pos x="3" y="67"/>
                        </a:cxn>
                        <a:cxn ang="0">
                          <a:pos x="6" y="68"/>
                        </a:cxn>
                        <a:cxn ang="0">
                          <a:pos x="5" y="75"/>
                        </a:cxn>
                        <a:cxn ang="0">
                          <a:pos x="8" y="78"/>
                        </a:cxn>
                        <a:cxn ang="0">
                          <a:pos x="10" y="78"/>
                        </a:cxn>
                        <a:cxn ang="0">
                          <a:pos x="20" y="80"/>
                        </a:cxn>
                        <a:cxn ang="0">
                          <a:pos x="32" y="84"/>
                        </a:cxn>
                        <a:cxn ang="0">
                          <a:pos x="37" y="85"/>
                        </a:cxn>
                        <a:cxn ang="0">
                          <a:pos x="45" y="84"/>
                        </a:cxn>
                        <a:cxn ang="0">
                          <a:pos x="56" y="84"/>
                        </a:cxn>
                        <a:cxn ang="0">
                          <a:pos x="69" y="81"/>
                        </a:cxn>
                        <a:cxn ang="0">
                          <a:pos x="72" y="78"/>
                        </a:cxn>
                        <a:cxn ang="0">
                          <a:pos x="82" y="65"/>
                        </a:cxn>
                        <a:cxn ang="0">
                          <a:pos x="79" y="58"/>
                        </a:cxn>
                        <a:cxn ang="0">
                          <a:pos x="79" y="41"/>
                        </a:cxn>
                      </a:cxnLst>
                      <a:rect l="0" t="0" r="r" b="b"/>
                      <a:pathLst>
                        <a:path w="82" h="85">
                          <a:moveTo>
                            <a:pt x="79" y="41"/>
                          </a:moveTo>
                          <a:lnTo>
                            <a:pt x="79" y="41"/>
                          </a:lnTo>
                          <a:lnTo>
                            <a:pt x="77" y="37"/>
                          </a:lnTo>
                          <a:lnTo>
                            <a:pt x="74" y="33"/>
                          </a:lnTo>
                          <a:lnTo>
                            <a:pt x="69" y="28"/>
                          </a:lnTo>
                          <a:lnTo>
                            <a:pt x="69" y="28"/>
                          </a:lnTo>
                          <a:lnTo>
                            <a:pt x="60" y="23"/>
                          </a:lnTo>
                          <a:lnTo>
                            <a:pt x="54" y="20"/>
                          </a:lnTo>
                          <a:lnTo>
                            <a:pt x="50" y="16"/>
                          </a:lnTo>
                          <a:lnTo>
                            <a:pt x="50" y="16"/>
                          </a:lnTo>
                          <a:lnTo>
                            <a:pt x="47" y="13"/>
                          </a:lnTo>
                          <a:lnTo>
                            <a:pt x="45" y="14"/>
                          </a:lnTo>
                          <a:lnTo>
                            <a:pt x="43" y="16"/>
                          </a:lnTo>
                          <a:lnTo>
                            <a:pt x="42" y="17"/>
                          </a:lnTo>
                          <a:lnTo>
                            <a:pt x="42" y="17"/>
                          </a:lnTo>
                          <a:lnTo>
                            <a:pt x="40" y="17"/>
                          </a:lnTo>
                          <a:lnTo>
                            <a:pt x="39" y="14"/>
                          </a:lnTo>
                          <a:lnTo>
                            <a:pt x="37" y="11"/>
                          </a:lnTo>
                          <a:lnTo>
                            <a:pt x="35" y="6"/>
                          </a:lnTo>
                          <a:lnTo>
                            <a:pt x="35" y="6"/>
                          </a:lnTo>
                          <a:lnTo>
                            <a:pt x="30" y="3"/>
                          </a:lnTo>
                          <a:lnTo>
                            <a:pt x="26" y="1"/>
                          </a:lnTo>
                          <a:lnTo>
                            <a:pt x="23" y="0"/>
                          </a:lnTo>
                          <a:lnTo>
                            <a:pt x="20" y="1"/>
                          </a:lnTo>
                          <a:lnTo>
                            <a:pt x="20" y="1"/>
                          </a:lnTo>
                          <a:lnTo>
                            <a:pt x="16" y="1"/>
                          </a:lnTo>
                          <a:lnTo>
                            <a:pt x="16" y="1"/>
                          </a:lnTo>
                          <a:lnTo>
                            <a:pt x="12" y="6"/>
                          </a:lnTo>
                          <a:lnTo>
                            <a:pt x="10" y="10"/>
                          </a:lnTo>
                          <a:lnTo>
                            <a:pt x="10" y="10"/>
                          </a:lnTo>
                          <a:lnTo>
                            <a:pt x="10" y="16"/>
                          </a:lnTo>
                          <a:lnTo>
                            <a:pt x="8" y="23"/>
                          </a:lnTo>
                          <a:lnTo>
                            <a:pt x="6" y="30"/>
                          </a:lnTo>
                          <a:lnTo>
                            <a:pt x="5" y="38"/>
                          </a:lnTo>
                          <a:lnTo>
                            <a:pt x="5" y="38"/>
                          </a:lnTo>
                          <a:lnTo>
                            <a:pt x="5" y="46"/>
                          </a:lnTo>
                          <a:lnTo>
                            <a:pt x="3" y="50"/>
                          </a:lnTo>
                          <a:lnTo>
                            <a:pt x="2" y="53"/>
                          </a:lnTo>
                          <a:lnTo>
                            <a:pt x="0" y="58"/>
                          </a:lnTo>
                          <a:lnTo>
                            <a:pt x="0" y="58"/>
                          </a:lnTo>
                          <a:lnTo>
                            <a:pt x="2" y="64"/>
                          </a:lnTo>
                          <a:lnTo>
                            <a:pt x="3" y="67"/>
                          </a:lnTo>
                          <a:lnTo>
                            <a:pt x="6" y="68"/>
                          </a:lnTo>
                          <a:lnTo>
                            <a:pt x="6" y="68"/>
                          </a:lnTo>
                          <a:lnTo>
                            <a:pt x="6" y="71"/>
                          </a:lnTo>
                          <a:lnTo>
                            <a:pt x="5" y="75"/>
                          </a:lnTo>
                          <a:lnTo>
                            <a:pt x="5" y="75"/>
                          </a:lnTo>
                          <a:lnTo>
                            <a:pt x="8" y="78"/>
                          </a:lnTo>
                          <a:lnTo>
                            <a:pt x="10" y="78"/>
                          </a:lnTo>
                          <a:lnTo>
                            <a:pt x="10" y="78"/>
                          </a:lnTo>
                          <a:lnTo>
                            <a:pt x="16" y="78"/>
                          </a:lnTo>
                          <a:lnTo>
                            <a:pt x="20" y="80"/>
                          </a:lnTo>
                          <a:lnTo>
                            <a:pt x="32" y="84"/>
                          </a:lnTo>
                          <a:lnTo>
                            <a:pt x="32" y="84"/>
                          </a:lnTo>
                          <a:lnTo>
                            <a:pt x="36" y="85"/>
                          </a:lnTo>
                          <a:lnTo>
                            <a:pt x="37" y="85"/>
                          </a:lnTo>
                          <a:lnTo>
                            <a:pt x="40" y="84"/>
                          </a:lnTo>
                          <a:lnTo>
                            <a:pt x="45" y="84"/>
                          </a:lnTo>
                          <a:lnTo>
                            <a:pt x="45" y="84"/>
                          </a:lnTo>
                          <a:lnTo>
                            <a:pt x="56" y="84"/>
                          </a:lnTo>
                          <a:lnTo>
                            <a:pt x="62" y="84"/>
                          </a:lnTo>
                          <a:lnTo>
                            <a:pt x="69" y="81"/>
                          </a:lnTo>
                          <a:lnTo>
                            <a:pt x="69" y="81"/>
                          </a:lnTo>
                          <a:lnTo>
                            <a:pt x="72" y="78"/>
                          </a:lnTo>
                          <a:lnTo>
                            <a:pt x="74" y="74"/>
                          </a:lnTo>
                          <a:lnTo>
                            <a:pt x="82" y="65"/>
                          </a:lnTo>
                          <a:lnTo>
                            <a:pt x="82" y="65"/>
                          </a:lnTo>
                          <a:lnTo>
                            <a:pt x="79" y="58"/>
                          </a:lnTo>
                          <a:lnTo>
                            <a:pt x="79" y="53"/>
                          </a:lnTo>
                          <a:lnTo>
                            <a:pt x="79" y="41"/>
                          </a:lnTo>
                          <a:lnTo>
                            <a:pt x="79" y="4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1" name="Paraguay">
                      <a:extLst>
                        <a:ext uri="{FF2B5EF4-FFF2-40B4-BE49-F238E27FC236}">
                          <a16:creationId xmlns:a16="http://schemas.microsoft.com/office/drawing/2014/main" id="{32FEFDAF-9869-7942-AAAC-05FC50C3A67E}"/>
                        </a:ext>
                      </a:extLst>
                    </p:cNvPr>
                    <p:cNvSpPr>
                      <a:spLocks/>
                    </p:cNvSpPr>
                    <p:nvPr/>
                  </p:nvSpPr>
                  <p:spPr bwMode="auto">
                    <a:xfrm>
                      <a:off x="2816976" y="4781791"/>
                      <a:ext cx="204210" cy="207170"/>
                    </a:xfrm>
                    <a:custGeom>
                      <a:avLst/>
                      <a:gdLst/>
                      <a:ahLst/>
                      <a:cxnLst>
                        <a:cxn ang="0">
                          <a:pos x="137" y="76"/>
                        </a:cxn>
                        <a:cxn ang="0">
                          <a:pos x="128" y="78"/>
                        </a:cxn>
                        <a:cxn ang="0">
                          <a:pos x="123" y="79"/>
                        </a:cxn>
                        <a:cxn ang="0">
                          <a:pos x="118" y="72"/>
                        </a:cxn>
                        <a:cxn ang="0">
                          <a:pos x="116" y="62"/>
                        </a:cxn>
                        <a:cxn ang="0">
                          <a:pos x="110" y="52"/>
                        </a:cxn>
                        <a:cxn ang="0">
                          <a:pos x="106" y="48"/>
                        </a:cxn>
                        <a:cxn ang="0">
                          <a:pos x="104" y="48"/>
                        </a:cxn>
                        <a:cxn ang="0">
                          <a:pos x="100" y="49"/>
                        </a:cxn>
                        <a:cxn ang="0">
                          <a:pos x="90" y="47"/>
                        </a:cxn>
                        <a:cxn ang="0">
                          <a:pos x="84" y="47"/>
                        </a:cxn>
                        <a:cxn ang="0">
                          <a:pos x="80" y="41"/>
                        </a:cxn>
                        <a:cxn ang="0">
                          <a:pos x="81" y="34"/>
                        </a:cxn>
                        <a:cxn ang="0">
                          <a:pos x="81" y="27"/>
                        </a:cxn>
                        <a:cxn ang="0">
                          <a:pos x="79" y="17"/>
                        </a:cxn>
                        <a:cxn ang="0">
                          <a:pos x="79" y="14"/>
                        </a:cxn>
                        <a:cxn ang="0">
                          <a:pos x="80" y="12"/>
                        </a:cxn>
                        <a:cxn ang="0">
                          <a:pos x="79" y="5"/>
                        </a:cxn>
                        <a:cxn ang="0">
                          <a:pos x="76" y="7"/>
                        </a:cxn>
                        <a:cxn ang="0">
                          <a:pos x="73" y="5"/>
                        </a:cxn>
                        <a:cxn ang="0">
                          <a:pos x="64" y="1"/>
                        </a:cxn>
                        <a:cxn ang="0">
                          <a:pos x="60" y="0"/>
                        </a:cxn>
                        <a:cxn ang="0">
                          <a:pos x="46" y="1"/>
                        </a:cxn>
                        <a:cxn ang="0">
                          <a:pos x="42" y="2"/>
                        </a:cxn>
                        <a:cxn ang="0">
                          <a:pos x="33" y="2"/>
                        </a:cxn>
                        <a:cxn ang="0">
                          <a:pos x="23" y="5"/>
                        </a:cxn>
                        <a:cxn ang="0">
                          <a:pos x="15" y="12"/>
                        </a:cxn>
                        <a:cxn ang="0">
                          <a:pos x="10" y="21"/>
                        </a:cxn>
                        <a:cxn ang="0">
                          <a:pos x="9" y="34"/>
                        </a:cxn>
                        <a:cxn ang="0">
                          <a:pos x="6" y="45"/>
                        </a:cxn>
                        <a:cxn ang="0">
                          <a:pos x="0" y="45"/>
                        </a:cxn>
                        <a:cxn ang="0">
                          <a:pos x="5" y="51"/>
                        </a:cxn>
                        <a:cxn ang="0">
                          <a:pos x="16" y="64"/>
                        </a:cxn>
                        <a:cxn ang="0">
                          <a:pos x="22" y="68"/>
                        </a:cxn>
                        <a:cxn ang="0">
                          <a:pos x="30" y="75"/>
                        </a:cxn>
                        <a:cxn ang="0">
                          <a:pos x="40" y="79"/>
                        </a:cxn>
                        <a:cxn ang="0">
                          <a:pos x="46" y="79"/>
                        </a:cxn>
                        <a:cxn ang="0">
                          <a:pos x="54" y="85"/>
                        </a:cxn>
                        <a:cxn ang="0">
                          <a:pos x="57" y="88"/>
                        </a:cxn>
                        <a:cxn ang="0">
                          <a:pos x="73" y="96"/>
                        </a:cxn>
                        <a:cxn ang="0">
                          <a:pos x="87" y="103"/>
                        </a:cxn>
                        <a:cxn ang="0">
                          <a:pos x="87" y="105"/>
                        </a:cxn>
                        <a:cxn ang="0">
                          <a:pos x="81" y="112"/>
                        </a:cxn>
                        <a:cxn ang="0">
                          <a:pos x="76" y="121"/>
                        </a:cxn>
                        <a:cxn ang="0">
                          <a:pos x="76" y="125"/>
                        </a:cxn>
                        <a:cxn ang="0">
                          <a:pos x="73" y="132"/>
                        </a:cxn>
                        <a:cxn ang="0">
                          <a:pos x="70" y="135"/>
                        </a:cxn>
                        <a:cxn ang="0">
                          <a:pos x="71" y="136"/>
                        </a:cxn>
                        <a:cxn ang="0">
                          <a:pos x="81" y="138"/>
                        </a:cxn>
                        <a:cxn ang="0">
                          <a:pos x="84" y="139"/>
                        </a:cxn>
                        <a:cxn ang="0">
                          <a:pos x="91" y="139"/>
                        </a:cxn>
                        <a:cxn ang="0">
                          <a:pos x="100" y="140"/>
                        </a:cxn>
                        <a:cxn ang="0">
                          <a:pos x="104" y="140"/>
                        </a:cxn>
                        <a:cxn ang="0">
                          <a:pos x="111" y="138"/>
                        </a:cxn>
                        <a:cxn ang="0">
                          <a:pos x="114" y="138"/>
                        </a:cxn>
                        <a:cxn ang="0">
                          <a:pos x="120" y="133"/>
                        </a:cxn>
                        <a:cxn ang="0">
                          <a:pos x="127" y="131"/>
                        </a:cxn>
                        <a:cxn ang="0">
                          <a:pos x="128" y="131"/>
                        </a:cxn>
                        <a:cxn ang="0">
                          <a:pos x="133" y="122"/>
                        </a:cxn>
                        <a:cxn ang="0">
                          <a:pos x="134" y="108"/>
                        </a:cxn>
                        <a:cxn ang="0">
                          <a:pos x="135" y="101"/>
                        </a:cxn>
                        <a:cxn ang="0">
                          <a:pos x="138" y="82"/>
                        </a:cxn>
                        <a:cxn ang="0">
                          <a:pos x="137" y="76"/>
                        </a:cxn>
                      </a:cxnLst>
                      <a:rect l="0" t="0" r="r" b="b"/>
                      <a:pathLst>
                        <a:path w="138" h="140">
                          <a:moveTo>
                            <a:pt x="137" y="76"/>
                          </a:moveTo>
                          <a:lnTo>
                            <a:pt x="137" y="76"/>
                          </a:lnTo>
                          <a:lnTo>
                            <a:pt x="133" y="76"/>
                          </a:lnTo>
                          <a:lnTo>
                            <a:pt x="128" y="78"/>
                          </a:lnTo>
                          <a:lnTo>
                            <a:pt x="123" y="79"/>
                          </a:lnTo>
                          <a:lnTo>
                            <a:pt x="123" y="79"/>
                          </a:lnTo>
                          <a:lnTo>
                            <a:pt x="121" y="78"/>
                          </a:lnTo>
                          <a:lnTo>
                            <a:pt x="118" y="72"/>
                          </a:lnTo>
                          <a:lnTo>
                            <a:pt x="116" y="62"/>
                          </a:lnTo>
                          <a:lnTo>
                            <a:pt x="116" y="62"/>
                          </a:lnTo>
                          <a:lnTo>
                            <a:pt x="113" y="57"/>
                          </a:lnTo>
                          <a:lnTo>
                            <a:pt x="110" y="52"/>
                          </a:lnTo>
                          <a:lnTo>
                            <a:pt x="107" y="49"/>
                          </a:lnTo>
                          <a:lnTo>
                            <a:pt x="106" y="48"/>
                          </a:lnTo>
                          <a:lnTo>
                            <a:pt x="104" y="48"/>
                          </a:lnTo>
                          <a:lnTo>
                            <a:pt x="104" y="48"/>
                          </a:lnTo>
                          <a:lnTo>
                            <a:pt x="101" y="49"/>
                          </a:lnTo>
                          <a:lnTo>
                            <a:pt x="100" y="49"/>
                          </a:lnTo>
                          <a:lnTo>
                            <a:pt x="96" y="48"/>
                          </a:lnTo>
                          <a:lnTo>
                            <a:pt x="90" y="47"/>
                          </a:lnTo>
                          <a:lnTo>
                            <a:pt x="90" y="47"/>
                          </a:lnTo>
                          <a:lnTo>
                            <a:pt x="84" y="47"/>
                          </a:lnTo>
                          <a:lnTo>
                            <a:pt x="81" y="44"/>
                          </a:lnTo>
                          <a:lnTo>
                            <a:pt x="80" y="41"/>
                          </a:lnTo>
                          <a:lnTo>
                            <a:pt x="81" y="34"/>
                          </a:lnTo>
                          <a:lnTo>
                            <a:pt x="81" y="34"/>
                          </a:lnTo>
                          <a:lnTo>
                            <a:pt x="83" y="30"/>
                          </a:lnTo>
                          <a:lnTo>
                            <a:pt x="81" y="27"/>
                          </a:lnTo>
                          <a:lnTo>
                            <a:pt x="80" y="21"/>
                          </a:lnTo>
                          <a:lnTo>
                            <a:pt x="79" y="17"/>
                          </a:lnTo>
                          <a:lnTo>
                            <a:pt x="79" y="15"/>
                          </a:lnTo>
                          <a:lnTo>
                            <a:pt x="79" y="14"/>
                          </a:lnTo>
                          <a:lnTo>
                            <a:pt x="79" y="14"/>
                          </a:lnTo>
                          <a:lnTo>
                            <a:pt x="80" y="12"/>
                          </a:lnTo>
                          <a:lnTo>
                            <a:pt x="81" y="11"/>
                          </a:lnTo>
                          <a:lnTo>
                            <a:pt x="79" y="5"/>
                          </a:lnTo>
                          <a:lnTo>
                            <a:pt x="79" y="5"/>
                          </a:lnTo>
                          <a:lnTo>
                            <a:pt x="76" y="7"/>
                          </a:lnTo>
                          <a:lnTo>
                            <a:pt x="76" y="7"/>
                          </a:lnTo>
                          <a:lnTo>
                            <a:pt x="73" y="5"/>
                          </a:lnTo>
                          <a:lnTo>
                            <a:pt x="69" y="4"/>
                          </a:lnTo>
                          <a:lnTo>
                            <a:pt x="64" y="1"/>
                          </a:lnTo>
                          <a:lnTo>
                            <a:pt x="60" y="0"/>
                          </a:lnTo>
                          <a:lnTo>
                            <a:pt x="60" y="0"/>
                          </a:lnTo>
                          <a:lnTo>
                            <a:pt x="50" y="0"/>
                          </a:lnTo>
                          <a:lnTo>
                            <a:pt x="46" y="1"/>
                          </a:lnTo>
                          <a:lnTo>
                            <a:pt x="42" y="2"/>
                          </a:lnTo>
                          <a:lnTo>
                            <a:pt x="42" y="2"/>
                          </a:lnTo>
                          <a:lnTo>
                            <a:pt x="37" y="2"/>
                          </a:lnTo>
                          <a:lnTo>
                            <a:pt x="33" y="2"/>
                          </a:lnTo>
                          <a:lnTo>
                            <a:pt x="27" y="4"/>
                          </a:lnTo>
                          <a:lnTo>
                            <a:pt x="23" y="5"/>
                          </a:lnTo>
                          <a:lnTo>
                            <a:pt x="23" y="5"/>
                          </a:lnTo>
                          <a:lnTo>
                            <a:pt x="15" y="12"/>
                          </a:lnTo>
                          <a:lnTo>
                            <a:pt x="10" y="17"/>
                          </a:lnTo>
                          <a:lnTo>
                            <a:pt x="10" y="21"/>
                          </a:lnTo>
                          <a:lnTo>
                            <a:pt x="10" y="21"/>
                          </a:lnTo>
                          <a:lnTo>
                            <a:pt x="9" y="34"/>
                          </a:lnTo>
                          <a:lnTo>
                            <a:pt x="7" y="41"/>
                          </a:lnTo>
                          <a:lnTo>
                            <a:pt x="6" y="45"/>
                          </a:lnTo>
                          <a:lnTo>
                            <a:pt x="6" y="45"/>
                          </a:lnTo>
                          <a:lnTo>
                            <a:pt x="0" y="45"/>
                          </a:lnTo>
                          <a:lnTo>
                            <a:pt x="0" y="45"/>
                          </a:lnTo>
                          <a:lnTo>
                            <a:pt x="5" y="51"/>
                          </a:lnTo>
                          <a:lnTo>
                            <a:pt x="10" y="57"/>
                          </a:lnTo>
                          <a:lnTo>
                            <a:pt x="16" y="64"/>
                          </a:lnTo>
                          <a:lnTo>
                            <a:pt x="22" y="68"/>
                          </a:lnTo>
                          <a:lnTo>
                            <a:pt x="22" y="68"/>
                          </a:lnTo>
                          <a:lnTo>
                            <a:pt x="27" y="72"/>
                          </a:lnTo>
                          <a:lnTo>
                            <a:pt x="30" y="75"/>
                          </a:lnTo>
                          <a:lnTo>
                            <a:pt x="34" y="78"/>
                          </a:lnTo>
                          <a:lnTo>
                            <a:pt x="40" y="79"/>
                          </a:lnTo>
                          <a:lnTo>
                            <a:pt x="40" y="79"/>
                          </a:lnTo>
                          <a:lnTo>
                            <a:pt x="46" y="79"/>
                          </a:lnTo>
                          <a:lnTo>
                            <a:pt x="51" y="82"/>
                          </a:lnTo>
                          <a:lnTo>
                            <a:pt x="54" y="85"/>
                          </a:lnTo>
                          <a:lnTo>
                            <a:pt x="57" y="88"/>
                          </a:lnTo>
                          <a:lnTo>
                            <a:pt x="57" y="88"/>
                          </a:lnTo>
                          <a:lnTo>
                            <a:pt x="63" y="92"/>
                          </a:lnTo>
                          <a:lnTo>
                            <a:pt x="73" y="96"/>
                          </a:lnTo>
                          <a:lnTo>
                            <a:pt x="83" y="99"/>
                          </a:lnTo>
                          <a:lnTo>
                            <a:pt x="87" y="103"/>
                          </a:lnTo>
                          <a:lnTo>
                            <a:pt x="87" y="103"/>
                          </a:lnTo>
                          <a:lnTo>
                            <a:pt x="87" y="105"/>
                          </a:lnTo>
                          <a:lnTo>
                            <a:pt x="87" y="106"/>
                          </a:lnTo>
                          <a:lnTo>
                            <a:pt x="81" y="112"/>
                          </a:lnTo>
                          <a:lnTo>
                            <a:pt x="77" y="118"/>
                          </a:lnTo>
                          <a:lnTo>
                            <a:pt x="76" y="121"/>
                          </a:lnTo>
                          <a:lnTo>
                            <a:pt x="76" y="125"/>
                          </a:lnTo>
                          <a:lnTo>
                            <a:pt x="76" y="125"/>
                          </a:lnTo>
                          <a:lnTo>
                            <a:pt x="74" y="129"/>
                          </a:lnTo>
                          <a:lnTo>
                            <a:pt x="73" y="132"/>
                          </a:lnTo>
                          <a:lnTo>
                            <a:pt x="70" y="133"/>
                          </a:lnTo>
                          <a:lnTo>
                            <a:pt x="70" y="135"/>
                          </a:lnTo>
                          <a:lnTo>
                            <a:pt x="70" y="135"/>
                          </a:lnTo>
                          <a:lnTo>
                            <a:pt x="71" y="136"/>
                          </a:lnTo>
                          <a:lnTo>
                            <a:pt x="76" y="138"/>
                          </a:lnTo>
                          <a:lnTo>
                            <a:pt x="81" y="138"/>
                          </a:lnTo>
                          <a:lnTo>
                            <a:pt x="84" y="139"/>
                          </a:lnTo>
                          <a:lnTo>
                            <a:pt x="84" y="139"/>
                          </a:lnTo>
                          <a:lnTo>
                            <a:pt x="88" y="139"/>
                          </a:lnTo>
                          <a:lnTo>
                            <a:pt x="91" y="139"/>
                          </a:lnTo>
                          <a:lnTo>
                            <a:pt x="96" y="139"/>
                          </a:lnTo>
                          <a:lnTo>
                            <a:pt x="100" y="140"/>
                          </a:lnTo>
                          <a:lnTo>
                            <a:pt x="100" y="140"/>
                          </a:lnTo>
                          <a:lnTo>
                            <a:pt x="104" y="140"/>
                          </a:lnTo>
                          <a:lnTo>
                            <a:pt x="107" y="139"/>
                          </a:lnTo>
                          <a:lnTo>
                            <a:pt x="111" y="138"/>
                          </a:lnTo>
                          <a:lnTo>
                            <a:pt x="114" y="138"/>
                          </a:lnTo>
                          <a:lnTo>
                            <a:pt x="114" y="138"/>
                          </a:lnTo>
                          <a:lnTo>
                            <a:pt x="117" y="136"/>
                          </a:lnTo>
                          <a:lnTo>
                            <a:pt x="120" y="133"/>
                          </a:lnTo>
                          <a:lnTo>
                            <a:pt x="123" y="132"/>
                          </a:lnTo>
                          <a:lnTo>
                            <a:pt x="127" y="131"/>
                          </a:lnTo>
                          <a:lnTo>
                            <a:pt x="127" y="131"/>
                          </a:lnTo>
                          <a:lnTo>
                            <a:pt x="128" y="131"/>
                          </a:lnTo>
                          <a:lnTo>
                            <a:pt x="130" y="128"/>
                          </a:lnTo>
                          <a:lnTo>
                            <a:pt x="133" y="122"/>
                          </a:lnTo>
                          <a:lnTo>
                            <a:pt x="134" y="113"/>
                          </a:lnTo>
                          <a:lnTo>
                            <a:pt x="134" y="108"/>
                          </a:lnTo>
                          <a:lnTo>
                            <a:pt x="134" y="108"/>
                          </a:lnTo>
                          <a:lnTo>
                            <a:pt x="135" y="101"/>
                          </a:lnTo>
                          <a:lnTo>
                            <a:pt x="137" y="91"/>
                          </a:lnTo>
                          <a:lnTo>
                            <a:pt x="138" y="82"/>
                          </a:lnTo>
                          <a:lnTo>
                            <a:pt x="138" y="79"/>
                          </a:lnTo>
                          <a:lnTo>
                            <a:pt x="137" y="76"/>
                          </a:lnTo>
                          <a:lnTo>
                            <a:pt x="137" y="7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2" name="Ecuador">
                      <a:extLst>
                        <a:ext uri="{FF2B5EF4-FFF2-40B4-BE49-F238E27FC236}">
                          <a16:creationId xmlns:a16="http://schemas.microsoft.com/office/drawing/2014/main" id="{59C6736A-8DC0-9BD8-3E22-22BF93588296}"/>
                        </a:ext>
                      </a:extLst>
                    </p:cNvPr>
                    <p:cNvSpPr>
                      <a:spLocks/>
                    </p:cNvSpPr>
                    <p:nvPr/>
                  </p:nvSpPr>
                  <p:spPr bwMode="auto">
                    <a:xfrm>
                      <a:off x="2383400" y="4275705"/>
                      <a:ext cx="137620" cy="155377"/>
                    </a:xfrm>
                    <a:custGeom>
                      <a:avLst/>
                      <a:gdLst/>
                      <a:ahLst/>
                      <a:cxnLst>
                        <a:cxn ang="0">
                          <a:pos x="86" y="29"/>
                        </a:cxn>
                        <a:cxn ang="0">
                          <a:pos x="76" y="19"/>
                        </a:cxn>
                        <a:cxn ang="0">
                          <a:pos x="74" y="19"/>
                        </a:cxn>
                        <a:cxn ang="0">
                          <a:pos x="70" y="22"/>
                        </a:cxn>
                        <a:cxn ang="0">
                          <a:pos x="63" y="19"/>
                        </a:cxn>
                        <a:cxn ang="0">
                          <a:pos x="57" y="14"/>
                        </a:cxn>
                        <a:cxn ang="0">
                          <a:pos x="53" y="12"/>
                        </a:cxn>
                        <a:cxn ang="0">
                          <a:pos x="49" y="10"/>
                        </a:cxn>
                        <a:cxn ang="0">
                          <a:pos x="33" y="0"/>
                        </a:cxn>
                        <a:cxn ang="0">
                          <a:pos x="33" y="3"/>
                        </a:cxn>
                        <a:cxn ang="0">
                          <a:pos x="32" y="4"/>
                        </a:cxn>
                        <a:cxn ang="0">
                          <a:pos x="22" y="9"/>
                        </a:cxn>
                        <a:cxn ang="0">
                          <a:pos x="17" y="10"/>
                        </a:cxn>
                        <a:cxn ang="0">
                          <a:pos x="16" y="20"/>
                        </a:cxn>
                        <a:cxn ang="0">
                          <a:pos x="16" y="23"/>
                        </a:cxn>
                        <a:cxn ang="0">
                          <a:pos x="12" y="27"/>
                        </a:cxn>
                        <a:cxn ang="0">
                          <a:pos x="9" y="30"/>
                        </a:cxn>
                        <a:cxn ang="0">
                          <a:pos x="7" y="37"/>
                        </a:cxn>
                        <a:cxn ang="0">
                          <a:pos x="5" y="39"/>
                        </a:cxn>
                        <a:cxn ang="0">
                          <a:pos x="0" y="43"/>
                        </a:cxn>
                        <a:cxn ang="0">
                          <a:pos x="2" y="50"/>
                        </a:cxn>
                        <a:cxn ang="0">
                          <a:pos x="2" y="53"/>
                        </a:cxn>
                        <a:cxn ang="0">
                          <a:pos x="0" y="60"/>
                        </a:cxn>
                        <a:cxn ang="0">
                          <a:pos x="0" y="61"/>
                        </a:cxn>
                        <a:cxn ang="0">
                          <a:pos x="9" y="68"/>
                        </a:cxn>
                        <a:cxn ang="0">
                          <a:pos x="12" y="70"/>
                        </a:cxn>
                        <a:cxn ang="0">
                          <a:pos x="16" y="68"/>
                        </a:cxn>
                        <a:cxn ang="0">
                          <a:pos x="17" y="70"/>
                        </a:cxn>
                        <a:cxn ang="0">
                          <a:pos x="16" y="77"/>
                        </a:cxn>
                        <a:cxn ang="0">
                          <a:pos x="10" y="80"/>
                        </a:cxn>
                        <a:cxn ang="0">
                          <a:pos x="9" y="80"/>
                        </a:cxn>
                        <a:cxn ang="0">
                          <a:pos x="12" y="86"/>
                        </a:cxn>
                        <a:cxn ang="0">
                          <a:pos x="12" y="88"/>
                        </a:cxn>
                        <a:cxn ang="0">
                          <a:pos x="9" y="93"/>
                        </a:cxn>
                        <a:cxn ang="0">
                          <a:pos x="12" y="97"/>
                        </a:cxn>
                        <a:cxn ang="0">
                          <a:pos x="14" y="98"/>
                        </a:cxn>
                        <a:cxn ang="0">
                          <a:pos x="22" y="98"/>
                        </a:cxn>
                        <a:cxn ang="0">
                          <a:pos x="24" y="100"/>
                        </a:cxn>
                        <a:cxn ang="0">
                          <a:pos x="30" y="105"/>
                        </a:cxn>
                        <a:cxn ang="0">
                          <a:pos x="36" y="100"/>
                        </a:cxn>
                        <a:cxn ang="0">
                          <a:pos x="41" y="84"/>
                        </a:cxn>
                        <a:cxn ang="0">
                          <a:pos x="47" y="76"/>
                        </a:cxn>
                        <a:cxn ang="0">
                          <a:pos x="50" y="74"/>
                        </a:cxn>
                        <a:cxn ang="0">
                          <a:pos x="66" y="68"/>
                        </a:cxn>
                        <a:cxn ang="0">
                          <a:pos x="78" y="61"/>
                        </a:cxn>
                        <a:cxn ang="0">
                          <a:pos x="81" y="57"/>
                        </a:cxn>
                        <a:cxn ang="0">
                          <a:pos x="87" y="46"/>
                        </a:cxn>
                        <a:cxn ang="0">
                          <a:pos x="90" y="40"/>
                        </a:cxn>
                        <a:cxn ang="0">
                          <a:pos x="93" y="39"/>
                        </a:cxn>
                        <a:cxn ang="0">
                          <a:pos x="86" y="29"/>
                        </a:cxn>
                      </a:cxnLst>
                      <a:rect l="0" t="0" r="r" b="b"/>
                      <a:pathLst>
                        <a:path w="93" h="105">
                          <a:moveTo>
                            <a:pt x="86" y="29"/>
                          </a:moveTo>
                          <a:lnTo>
                            <a:pt x="86" y="29"/>
                          </a:lnTo>
                          <a:lnTo>
                            <a:pt x="78" y="20"/>
                          </a:lnTo>
                          <a:lnTo>
                            <a:pt x="76" y="19"/>
                          </a:lnTo>
                          <a:lnTo>
                            <a:pt x="74" y="19"/>
                          </a:lnTo>
                          <a:lnTo>
                            <a:pt x="74" y="19"/>
                          </a:lnTo>
                          <a:lnTo>
                            <a:pt x="73" y="20"/>
                          </a:lnTo>
                          <a:lnTo>
                            <a:pt x="70" y="22"/>
                          </a:lnTo>
                          <a:lnTo>
                            <a:pt x="66" y="20"/>
                          </a:lnTo>
                          <a:lnTo>
                            <a:pt x="63" y="19"/>
                          </a:lnTo>
                          <a:lnTo>
                            <a:pt x="63" y="19"/>
                          </a:lnTo>
                          <a:lnTo>
                            <a:pt x="57" y="14"/>
                          </a:lnTo>
                          <a:lnTo>
                            <a:pt x="54" y="13"/>
                          </a:lnTo>
                          <a:lnTo>
                            <a:pt x="53" y="12"/>
                          </a:lnTo>
                          <a:lnTo>
                            <a:pt x="53" y="12"/>
                          </a:lnTo>
                          <a:lnTo>
                            <a:pt x="49" y="10"/>
                          </a:lnTo>
                          <a:lnTo>
                            <a:pt x="43" y="9"/>
                          </a:lnTo>
                          <a:lnTo>
                            <a:pt x="33" y="0"/>
                          </a:lnTo>
                          <a:lnTo>
                            <a:pt x="33" y="0"/>
                          </a:lnTo>
                          <a:lnTo>
                            <a:pt x="33" y="3"/>
                          </a:lnTo>
                          <a:lnTo>
                            <a:pt x="33" y="3"/>
                          </a:lnTo>
                          <a:lnTo>
                            <a:pt x="32" y="4"/>
                          </a:lnTo>
                          <a:lnTo>
                            <a:pt x="29" y="7"/>
                          </a:lnTo>
                          <a:lnTo>
                            <a:pt x="22" y="9"/>
                          </a:lnTo>
                          <a:lnTo>
                            <a:pt x="22" y="9"/>
                          </a:lnTo>
                          <a:lnTo>
                            <a:pt x="17" y="10"/>
                          </a:lnTo>
                          <a:lnTo>
                            <a:pt x="16" y="13"/>
                          </a:lnTo>
                          <a:lnTo>
                            <a:pt x="16" y="20"/>
                          </a:lnTo>
                          <a:lnTo>
                            <a:pt x="16" y="20"/>
                          </a:lnTo>
                          <a:lnTo>
                            <a:pt x="16" y="23"/>
                          </a:lnTo>
                          <a:lnTo>
                            <a:pt x="13" y="24"/>
                          </a:lnTo>
                          <a:lnTo>
                            <a:pt x="12" y="27"/>
                          </a:lnTo>
                          <a:lnTo>
                            <a:pt x="9" y="30"/>
                          </a:lnTo>
                          <a:lnTo>
                            <a:pt x="9" y="30"/>
                          </a:lnTo>
                          <a:lnTo>
                            <a:pt x="7" y="36"/>
                          </a:lnTo>
                          <a:lnTo>
                            <a:pt x="7" y="37"/>
                          </a:lnTo>
                          <a:lnTo>
                            <a:pt x="5" y="39"/>
                          </a:lnTo>
                          <a:lnTo>
                            <a:pt x="5" y="39"/>
                          </a:lnTo>
                          <a:lnTo>
                            <a:pt x="2" y="40"/>
                          </a:lnTo>
                          <a:lnTo>
                            <a:pt x="0" y="43"/>
                          </a:lnTo>
                          <a:lnTo>
                            <a:pt x="0" y="46"/>
                          </a:lnTo>
                          <a:lnTo>
                            <a:pt x="2" y="50"/>
                          </a:lnTo>
                          <a:lnTo>
                            <a:pt x="2" y="50"/>
                          </a:lnTo>
                          <a:lnTo>
                            <a:pt x="2" y="53"/>
                          </a:lnTo>
                          <a:lnTo>
                            <a:pt x="2" y="56"/>
                          </a:lnTo>
                          <a:lnTo>
                            <a:pt x="0" y="60"/>
                          </a:lnTo>
                          <a:lnTo>
                            <a:pt x="0" y="60"/>
                          </a:lnTo>
                          <a:lnTo>
                            <a:pt x="0" y="61"/>
                          </a:lnTo>
                          <a:lnTo>
                            <a:pt x="3" y="63"/>
                          </a:lnTo>
                          <a:lnTo>
                            <a:pt x="9" y="68"/>
                          </a:lnTo>
                          <a:lnTo>
                            <a:pt x="9" y="68"/>
                          </a:lnTo>
                          <a:lnTo>
                            <a:pt x="12" y="70"/>
                          </a:lnTo>
                          <a:lnTo>
                            <a:pt x="14" y="70"/>
                          </a:lnTo>
                          <a:lnTo>
                            <a:pt x="16" y="68"/>
                          </a:lnTo>
                          <a:lnTo>
                            <a:pt x="17" y="70"/>
                          </a:lnTo>
                          <a:lnTo>
                            <a:pt x="17" y="70"/>
                          </a:lnTo>
                          <a:lnTo>
                            <a:pt x="17" y="73"/>
                          </a:lnTo>
                          <a:lnTo>
                            <a:pt x="16" y="77"/>
                          </a:lnTo>
                          <a:lnTo>
                            <a:pt x="14" y="78"/>
                          </a:lnTo>
                          <a:lnTo>
                            <a:pt x="10" y="80"/>
                          </a:lnTo>
                          <a:lnTo>
                            <a:pt x="10" y="80"/>
                          </a:lnTo>
                          <a:lnTo>
                            <a:pt x="9" y="80"/>
                          </a:lnTo>
                          <a:lnTo>
                            <a:pt x="9" y="80"/>
                          </a:lnTo>
                          <a:lnTo>
                            <a:pt x="12" y="86"/>
                          </a:lnTo>
                          <a:lnTo>
                            <a:pt x="12" y="87"/>
                          </a:lnTo>
                          <a:lnTo>
                            <a:pt x="12" y="88"/>
                          </a:lnTo>
                          <a:lnTo>
                            <a:pt x="12" y="88"/>
                          </a:lnTo>
                          <a:lnTo>
                            <a:pt x="9" y="93"/>
                          </a:lnTo>
                          <a:lnTo>
                            <a:pt x="9" y="94"/>
                          </a:lnTo>
                          <a:lnTo>
                            <a:pt x="12" y="97"/>
                          </a:lnTo>
                          <a:lnTo>
                            <a:pt x="12" y="97"/>
                          </a:lnTo>
                          <a:lnTo>
                            <a:pt x="14" y="98"/>
                          </a:lnTo>
                          <a:lnTo>
                            <a:pt x="19" y="98"/>
                          </a:lnTo>
                          <a:lnTo>
                            <a:pt x="22" y="98"/>
                          </a:lnTo>
                          <a:lnTo>
                            <a:pt x="24" y="100"/>
                          </a:lnTo>
                          <a:lnTo>
                            <a:pt x="24" y="100"/>
                          </a:lnTo>
                          <a:lnTo>
                            <a:pt x="27" y="104"/>
                          </a:lnTo>
                          <a:lnTo>
                            <a:pt x="30" y="105"/>
                          </a:lnTo>
                          <a:lnTo>
                            <a:pt x="33" y="104"/>
                          </a:lnTo>
                          <a:lnTo>
                            <a:pt x="36" y="100"/>
                          </a:lnTo>
                          <a:lnTo>
                            <a:pt x="36" y="100"/>
                          </a:lnTo>
                          <a:lnTo>
                            <a:pt x="41" y="84"/>
                          </a:lnTo>
                          <a:lnTo>
                            <a:pt x="46" y="77"/>
                          </a:lnTo>
                          <a:lnTo>
                            <a:pt x="47" y="76"/>
                          </a:lnTo>
                          <a:lnTo>
                            <a:pt x="50" y="74"/>
                          </a:lnTo>
                          <a:lnTo>
                            <a:pt x="50" y="74"/>
                          </a:lnTo>
                          <a:lnTo>
                            <a:pt x="57" y="71"/>
                          </a:lnTo>
                          <a:lnTo>
                            <a:pt x="66" y="68"/>
                          </a:lnTo>
                          <a:lnTo>
                            <a:pt x="74" y="64"/>
                          </a:lnTo>
                          <a:lnTo>
                            <a:pt x="78" y="61"/>
                          </a:lnTo>
                          <a:lnTo>
                            <a:pt x="81" y="57"/>
                          </a:lnTo>
                          <a:lnTo>
                            <a:pt x="81" y="57"/>
                          </a:lnTo>
                          <a:lnTo>
                            <a:pt x="86" y="50"/>
                          </a:lnTo>
                          <a:lnTo>
                            <a:pt x="87" y="46"/>
                          </a:lnTo>
                          <a:lnTo>
                            <a:pt x="88" y="43"/>
                          </a:lnTo>
                          <a:lnTo>
                            <a:pt x="90" y="40"/>
                          </a:lnTo>
                          <a:lnTo>
                            <a:pt x="90" y="40"/>
                          </a:lnTo>
                          <a:lnTo>
                            <a:pt x="93" y="39"/>
                          </a:lnTo>
                          <a:lnTo>
                            <a:pt x="91" y="36"/>
                          </a:lnTo>
                          <a:lnTo>
                            <a:pt x="86" y="29"/>
                          </a:lnTo>
                          <a:lnTo>
                            <a:pt x="86" y="29"/>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3" name="Bolivia">
                      <a:extLst>
                        <a:ext uri="{FF2B5EF4-FFF2-40B4-BE49-F238E27FC236}">
                          <a16:creationId xmlns:a16="http://schemas.microsoft.com/office/drawing/2014/main" id="{02B584A5-5E74-9B20-855A-954EE46F0C86}"/>
                        </a:ext>
                      </a:extLst>
                    </p:cNvPr>
                    <p:cNvSpPr>
                      <a:spLocks/>
                    </p:cNvSpPr>
                    <p:nvPr/>
                  </p:nvSpPr>
                  <p:spPr bwMode="auto">
                    <a:xfrm>
                      <a:off x="2655680" y="4549465"/>
                      <a:ext cx="288558" cy="322593"/>
                    </a:xfrm>
                    <a:custGeom>
                      <a:avLst/>
                      <a:gdLst/>
                      <a:ahLst/>
                      <a:cxnLst>
                        <a:cxn ang="0">
                          <a:pos x="189" y="124"/>
                        </a:cxn>
                        <a:cxn ang="0">
                          <a:pos x="183" y="111"/>
                        </a:cxn>
                        <a:cxn ang="0">
                          <a:pos x="172" y="107"/>
                        </a:cxn>
                        <a:cxn ang="0">
                          <a:pos x="153" y="100"/>
                        </a:cxn>
                        <a:cxn ang="0">
                          <a:pos x="151" y="88"/>
                        </a:cxn>
                        <a:cxn ang="0">
                          <a:pos x="153" y="84"/>
                        </a:cxn>
                        <a:cxn ang="0">
                          <a:pos x="149" y="74"/>
                        </a:cxn>
                        <a:cxn ang="0">
                          <a:pos x="143" y="63"/>
                        </a:cxn>
                        <a:cxn ang="0">
                          <a:pos x="126" y="60"/>
                        </a:cxn>
                        <a:cxn ang="0">
                          <a:pos x="121" y="54"/>
                        </a:cxn>
                        <a:cxn ang="0">
                          <a:pos x="109" y="50"/>
                        </a:cxn>
                        <a:cxn ang="0">
                          <a:pos x="102" y="47"/>
                        </a:cxn>
                        <a:cxn ang="0">
                          <a:pos x="95" y="44"/>
                        </a:cxn>
                        <a:cxn ang="0">
                          <a:pos x="75" y="33"/>
                        </a:cxn>
                        <a:cxn ang="0">
                          <a:pos x="69" y="16"/>
                        </a:cxn>
                        <a:cxn ang="0">
                          <a:pos x="71" y="0"/>
                        </a:cxn>
                        <a:cxn ang="0">
                          <a:pos x="55" y="2"/>
                        </a:cxn>
                        <a:cxn ang="0">
                          <a:pos x="37" y="10"/>
                        </a:cxn>
                        <a:cxn ang="0">
                          <a:pos x="23" y="17"/>
                        </a:cxn>
                        <a:cxn ang="0">
                          <a:pos x="8" y="20"/>
                        </a:cxn>
                        <a:cxn ang="0">
                          <a:pos x="14" y="41"/>
                        </a:cxn>
                        <a:cxn ang="0">
                          <a:pos x="10" y="50"/>
                        </a:cxn>
                        <a:cxn ang="0">
                          <a:pos x="11" y="73"/>
                        </a:cxn>
                        <a:cxn ang="0">
                          <a:pos x="7" y="83"/>
                        </a:cxn>
                        <a:cxn ang="0">
                          <a:pos x="8" y="88"/>
                        </a:cxn>
                        <a:cxn ang="0">
                          <a:pos x="4" y="100"/>
                        </a:cxn>
                        <a:cxn ang="0">
                          <a:pos x="10" y="107"/>
                        </a:cxn>
                        <a:cxn ang="0">
                          <a:pos x="1" y="120"/>
                        </a:cxn>
                        <a:cxn ang="0">
                          <a:pos x="0" y="127"/>
                        </a:cxn>
                        <a:cxn ang="0">
                          <a:pos x="7" y="134"/>
                        </a:cxn>
                        <a:cxn ang="0">
                          <a:pos x="8" y="147"/>
                        </a:cxn>
                        <a:cxn ang="0">
                          <a:pos x="14" y="155"/>
                        </a:cxn>
                        <a:cxn ang="0">
                          <a:pos x="17" y="161"/>
                        </a:cxn>
                        <a:cxn ang="0">
                          <a:pos x="14" y="172"/>
                        </a:cxn>
                        <a:cxn ang="0">
                          <a:pos x="14" y="179"/>
                        </a:cxn>
                        <a:cxn ang="0">
                          <a:pos x="21" y="188"/>
                        </a:cxn>
                        <a:cxn ang="0">
                          <a:pos x="25" y="199"/>
                        </a:cxn>
                        <a:cxn ang="0">
                          <a:pos x="30" y="218"/>
                        </a:cxn>
                        <a:cxn ang="0">
                          <a:pos x="44" y="211"/>
                        </a:cxn>
                        <a:cxn ang="0">
                          <a:pos x="58" y="201"/>
                        </a:cxn>
                        <a:cxn ang="0">
                          <a:pos x="75" y="205"/>
                        </a:cxn>
                        <a:cxn ang="0">
                          <a:pos x="85" y="214"/>
                        </a:cxn>
                        <a:cxn ang="0">
                          <a:pos x="94" y="202"/>
                        </a:cxn>
                        <a:cxn ang="0">
                          <a:pos x="115" y="202"/>
                        </a:cxn>
                        <a:cxn ang="0">
                          <a:pos x="119" y="178"/>
                        </a:cxn>
                        <a:cxn ang="0">
                          <a:pos x="132" y="162"/>
                        </a:cxn>
                        <a:cxn ang="0">
                          <a:pos x="151" y="159"/>
                        </a:cxn>
                        <a:cxn ang="0">
                          <a:pos x="169" y="157"/>
                        </a:cxn>
                        <a:cxn ang="0">
                          <a:pos x="182" y="162"/>
                        </a:cxn>
                        <a:cxn ang="0">
                          <a:pos x="190" y="159"/>
                        </a:cxn>
                        <a:cxn ang="0">
                          <a:pos x="192" y="147"/>
                        </a:cxn>
                        <a:cxn ang="0">
                          <a:pos x="195" y="131"/>
                        </a:cxn>
                      </a:cxnLst>
                      <a:rect l="0" t="0" r="r" b="b"/>
                      <a:pathLst>
                        <a:path w="195" h="218">
                          <a:moveTo>
                            <a:pt x="195" y="131"/>
                          </a:moveTo>
                          <a:lnTo>
                            <a:pt x="195" y="131"/>
                          </a:lnTo>
                          <a:lnTo>
                            <a:pt x="192" y="127"/>
                          </a:lnTo>
                          <a:lnTo>
                            <a:pt x="189" y="124"/>
                          </a:lnTo>
                          <a:lnTo>
                            <a:pt x="186" y="120"/>
                          </a:lnTo>
                          <a:lnTo>
                            <a:pt x="185" y="115"/>
                          </a:lnTo>
                          <a:lnTo>
                            <a:pt x="185" y="115"/>
                          </a:lnTo>
                          <a:lnTo>
                            <a:pt x="183" y="111"/>
                          </a:lnTo>
                          <a:lnTo>
                            <a:pt x="182" y="108"/>
                          </a:lnTo>
                          <a:lnTo>
                            <a:pt x="178" y="107"/>
                          </a:lnTo>
                          <a:lnTo>
                            <a:pt x="172" y="107"/>
                          </a:lnTo>
                          <a:lnTo>
                            <a:pt x="172" y="107"/>
                          </a:lnTo>
                          <a:lnTo>
                            <a:pt x="165" y="107"/>
                          </a:lnTo>
                          <a:lnTo>
                            <a:pt x="159" y="105"/>
                          </a:lnTo>
                          <a:lnTo>
                            <a:pt x="155" y="103"/>
                          </a:lnTo>
                          <a:lnTo>
                            <a:pt x="153" y="100"/>
                          </a:lnTo>
                          <a:lnTo>
                            <a:pt x="153" y="100"/>
                          </a:lnTo>
                          <a:lnTo>
                            <a:pt x="152" y="95"/>
                          </a:lnTo>
                          <a:lnTo>
                            <a:pt x="151" y="91"/>
                          </a:lnTo>
                          <a:lnTo>
                            <a:pt x="151" y="88"/>
                          </a:lnTo>
                          <a:lnTo>
                            <a:pt x="152" y="85"/>
                          </a:lnTo>
                          <a:lnTo>
                            <a:pt x="152" y="85"/>
                          </a:lnTo>
                          <a:lnTo>
                            <a:pt x="153" y="85"/>
                          </a:lnTo>
                          <a:lnTo>
                            <a:pt x="153" y="84"/>
                          </a:lnTo>
                          <a:lnTo>
                            <a:pt x="152" y="81"/>
                          </a:lnTo>
                          <a:lnTo>
                            <a:pt x="151" y="77"/>
                          </a:lnTo>
                          <a:lnTo>
                            <a:pt x="149" y="74"/>
                          </a:lnTo>
                          <a:lnTo>
                            <a:pt x="149" y="74"/>
                          </a:lnTo>
                          <a:lnTo>
                            <a:pt x="149" y="70"/>
                          </a:lnTo>
                          <a:lnTo>
                            <a:pt x="148" y="67"/>
                          </a:lnTo>
                          <a:lnTo>
                            <a:pt x="143" y="63"/>
                          </a:lnTo>
                          <a:lnTo>
                            <a:pt x="143" y="63"/>
                          </a:lnTo>
                          <a:lnTo>
                            <a:pt x="139" y="61"/>
                          </a:lnTo>
                          <a:lnTo>
                            <a:pt x="133" y="61"/>
                          </a:lnTo>
                          <a:lnTo>
                            <a:pt x="128" y="61"/>
                          </a:lnTo>
                          <a:lnTo>
                            <a:pt x="126" y="60"/>
                          </a:lnTo>
                          <a:lnTo>
                            <a:pt x="126" y="58"/>
                          </a:lnTo>
                          <a:lnTo>
                            <a:pt x="126" y="58"/>
                          </a:lnTo>
                          <a:lnTo>
                            <a:pt x="125" y="56"/>
                          </a:lnTo>
                          <a:lnTo>
                            <a:pt x="121" y="54"/>
                          </a:lnTo>
                          <a:lnTo>
                            <a:pt x="112" y="53"/>
                          </a:lnTo>
                          <a:lnTo>
                            <a:pt x="112" y="53"/>
                          </a:lnTo>
                          <a:lnTo>
                            <a:pt x="111" y="51"/>
                          </a:lnTo>
                          <a:lnTo>
                            <a:pt x="109" y="50"/>
                          </a:lnTo>
                          <a:lnTo>
                            <a:pt x="108" y="47"/>
                          </a:lnTo>
                          <a:lnTo>
                            <a:pt x="106" y="47"/>
                          </a:lnTo>
                          <a:lnTo>
                            <a:pt x="106" y="47"/>
                          </a:lnTo>
                          <a:lnTo>
                            <a:pt x="102" y="47"/>
                          </a:lnTo>
                          <a:lnTo>
                            <a:pt x="101" y="46"/>
                          </a:lnTo>
                          <a:lnTo>
                            <a:pt x="98" y="44"/>
                          </a:lnTo>
                          <a:lnTo>
                            <a:pt x="95" y="44"/>
                          </a:lnTo>
                          <a:lnTo>
                            <a:pt x="95" y="44"/>
                          </a:lnTo>
                          <a:lnTo>
                            <a:pt x="89" y="44"/>
                          </a:lnTo>
                          <a:lnTo>
                            <a:pt x="85" y="43"/>
                          </a:lnTo>
                          <a:lnTo>
                            <a:pt x="81" y="39"/>
                          </a:lnTo>
                          <a:lnTo>
                            <a:pt x="75" y="33"/>
                          </a:lnTo>
                          <a:lnTo>
                            <a:pt x="75" y="33"/>
                          </a:lnTo>
                          <a:lnTo>
                            <a:pt x="72" y="30"/>
                          </a:lnTo>
                          <a:lnTo>
                            <a:pt x="71" y="26"/>
                          </a:lnTo>
                          <a:lnTo>
                            <a:pt x="69" y="16"/>
                          </a:lnTo>
                          <a:lnTo>
                            <a:pt x="69" y="7"/>
                          </a:lnTo>
                          <a:lnTo>
                            <a:pt x="71" y="2"/>
                          </a:lnTo>
                          <a:lnTo>
                            <a:pt x="71" y="2"/>
                          </a:lnTo>
                          <a:lnTo>
                            <a:pt x="71" y="0"/>
                          </a:lnTo>
                          <a:lnTo>
                            <a:pt x="69" y="0"/>
                          </a:lnTo>
                          <a:lnTo>
                            <a:pt x="65" y="0"/>
                          </a:lnTo>
                          <a:lnTo>
                            <a:pt x="55" y="2"/>
                          </a:lnTo>
                          <a:lnTo>
                            <a:pt x="55" y="2"/>
                          </a:lnTo>
                          <a:lnTo>
                            <a:pt x="51" y="2"/>
                          </a:lnTo>
                          <a:lnTo>
                            <a:pt x="45" y="4"/>
                          </a:lnTo>
                          <a:lnTo>
                            <a:pt x="37" y="10"/>
                          </a:lnTo>
                          <a:lnTo>
                            <a:pt x="37" y="10"/>
                          </a:lnTo>
                          <a:lnTo>
                            <a:pt x="28" y="13"/>
                          </a:lnTo>
                          <a:lnTo>
                            <a:pt x="25" y="14"/>
                          </a:lnTo>
                          <a:lnTo>
                            <a:pt x="23" y="17"/>
                          </a:lnTo>
                          <a:lnTo>
                            <a:pt x="23" y="17"/>
                          </a:lnTo>
                          <a:lnTo>
                            <a:pt x="20" y="19"/>
                          </a:lnTo>
                          <a:lnTo>
                            <a:pt x="17" y="20"/>
                          </a:lnTo>
                          <a:lnTo>
                            <a:pt x="13" y="20"/>
                          </a:lnTo>
                          <a:lnTo>
                            <a:pt x="8" y="20"/>
                          </a:lnTo>
                          <a:lnTo>
                            <a:pt x="8" y="20"/>
                          </a:lnTo>
                          <a:lnTo>
                            <a:pt x="3" y="19"/>
                          </a:lnTo>
                          <a:lnTo>
                            <a:pt x="3" y="19"/>
                          </a:lnTo>
                          <a:lnTo>
                            <a:pt x="14" y="41"/>
                          </a:lnTo>
                          <a:lnTo>
                            <a:pt x="14" y="41"/>
                          </a:lnTo>
                          <a:lnTo>
                            <a:pt x="14" y="44"/>
                          </a:lnTo>
                          <a:lnTo>
                            <a:pt x="14" y="47"/>
                          </a:lnTo>
                          <a:lnTo>
                            <a:pt x="10" y="50"/>
                          </a:lnTo>
                          <a:lnTo>
                            <a:pt x="10" y="50"/>
                          </a:lnTo>
                          <a:lnTo>
                            <a:pt x="10" y="54"/>
                          </a:lnTo>
                          <a:lnTo>
                            <a:pt x="10" y="60"/>
                          </a:lnTo>
                          <a:lnTo>
                            <a:pt x="11" y="73"/>
                          </a:lnTo>
                          <a:lnTo>
                            <a:pt x="11" y="73"/>
                          </a:lnTo>
                          <a:lnTo>
                            <a:pt x="11" y="76"/>
                          </a:lnTo>
                          <a:lnTo>
                            <a:pt x="8" y="80"/>
                          </a:lnTo>
                          <a:lnTo>
                            <a:pt x="7" y="83"/>
                          </a:lnTo>
                          <a:lnTo>
                            <a:pt x="7" y="84"/>
                          </a:lnTo>
                          <a:lnTo>
                            <a:pt x="8" y="85"/>
                          </a:lnTo>
                          <a:lnTo>
                            <a:pt x="8" y="85"/>
                          </a:lnTo>
                          <a:lnTo>
                            <a:pt x="8" y="88"/>
                          </a:lnTo>
                          <a:lnTo>
                            <a:pt x="7" y="93"/>
                          </a:lnTo>
                          <a:lnTo>
                            <a:pt x="5" y="95"/>
                          </a:lnTo>
                          <a:lnTo>
                            <a:pt x="4" y="100"/>
                          </a:lnTo>
                          <a:lnTo>
                            <a:pt x="4" y="100"/>
                          </a:lnTo>
                          <a:lnTo>
                            <a:pt x="5" y="103"/>
                          </a:lnTo>
                          <a:lnTo>
                            <a:pt x="7" y="104"/>
                          </a:lnTo>
                          <a:lnTo>
                            <a:pt x="10" y="105"/>
                          </a:lnTo>
                          <a:lnTo>
                            <a:pt x="10" y="107"/>
                          </a:lnTo>
                          <a:lnTo>
                            <a:pt x="10" y="107"/>
                          </a:lnTo>
                          <a:lnTo>
                            <a:pt x="10" y="110"/>
                          </a:lnTo>
                          <a:lnTo>
                            <a:pt x="7" y="114"/>
                          </a:lnTo>
                          <a:lnTo>
                            <a:pt x="1" y="120"/>
                          </a:lnTo>
                          <a:lnTo>
                            <a:pt x="1" y="120"/>
                          </a:lnTo>
                          <a:lnTo>
                            <a:pt x="0" y="122"/>
                          </a:lnTo>
                          <a:lnTo>
                            <a:pt x="0" y="127"/>
                          </a:lnTo>
                          <a:lnTo>
                            <a:pt x="0" y="127"/>
                          </a:lnTo>
                          <a:lnTo>
                            <a:pt x="3" y="130"/>
                          </a:lnTo>
                          <a:lnTo>
                            <a:pt x="4" y="131"/>
                          </a:lnTo>
                          <a:lnTo>
                            <a:pt x="7" y="134"/>
                          </a:lnTo>
                          <a:lnTo>
                            <a:pt x="7" y="134"/>
                          </a:lnTo>
                          <a:lnTo>
                            <a:pt x="8" y="135"/>
                          </a:lnTo>
                          <a:lnTo>
                            <a:pt x="8" y="138"/>
                          </a:lnTo>
                          <a:lnTo>
                            <a:pt x="8" y="142"/>
                          </a:lnTo>
                          <a:lnTo>
                            <a:pt x="8" y="147"/>
                          </a:lnTo>
                          <a:lnTo>
                            <a:pt x="10" y="150"/>
                          </a:lnTo>
                          <a:lnTo>
                            <a:pt x="11" y="151"/>
                          </a:lnTo>
                          <a:lnTo>
                            <a:pt x="11" y="151"/>
                          </a:lnTo>
                          <a:lnTo>
                            <a:pt x="14" y="155"/>
                          </a:lnTo>
                          <a:lnTo>
                            <a:pt x="17" y="157"/>
                          </a:lnTo>
                          <a:lnTo>
                            <a:pt x="18" y="158"/>
                          </a:lnTo>
                          <a:lnTo>
                            <a:pt x="17" y="161"/>
                          </a:lnTo>
                          <a:lnTo>
                            <a:pt x="17" y="161"/>
                          </a:lnTo>
                          <a:lnTo>
                            <a:pt x="15" y="162"/>
                          </a:lnTo>
                          <a:lnTo>
                            <a:pt x="15" y="167"/>
                          </a:lnTo>
                          <a:lnTo>
                            <a:pt x="15" y="169"/>
                          </a:lnTo>
                          <a:lnTo>
                            <a:pt x="14" y="172"/>
                          </a:lnTo>
                          <a:lnTo>
                            <a:pt x="14" y="172"/>
                          </a:lnTo>
                          <a:lnTo>
                            <a:pt x="13" y="174"/>
                          </a:lnTo>
                          <a:lnTo>
                            <a:pt x="13" y="175"/>
                          </a:lnTo>
                          <a:lnTo>
                            <a:pt x="14" y="179"/>
                          </a:lnTo>
                          <a:lnTo>
                            <a:pt x="17" y="182"/>
                          </a:lnTo>
                          <a:lnTo>
                            <a:pt x="20" y="185"/>
                          </a:lnTo>
                          <a:lnTo>
                            <a:pt x="20" y="185"/>
                          </a:lnTo>
                          <a:lnTo>
                            <a:pt x="21" y="188"/>
                          </a:lnTo>
                          <a:lnTo>
                            <a:pt x="23" y="191"/>
                          </a:lnTo>
                          <a:lnTo>
                            <a:pt x="23" y="196"/>
                          </a:lnTo>
                          <a:lnTo>
                            <a:pt x="25" y="199"/>
                          </a:lnTo>
                          <a:lnTo>
                            <a:pt x="25" y="199"/>
                          </a:lnTo>
                          <a:lnTo>
                            <a:pt x="27" y="204"/>
                          </a:lnTo>
                          <a:lnTo>
                            <a:pt x="28" y="209"/>
                          </a:lnTo>
                          <a:lnTo>
                            <a:pt x="30" y="218"/>
                          </a:lnTo>
                          <a:lnTo>
                            <a:pt x="30" y="218"/>
                          </a:lnTo>
                          <a:lnTo>
                            <a:pt x="30" y="218"/>
                          </a:lnTo>
                          <a:lnTo>
                            <a:pt x="32" y="218"/>
                          </a:lnTo>
                          <a:lnTo>
                            <a:pt x="38" y="215"/>
                          </a:lnTo>
                          <a:lnTo>
                            <a:pt x="44" y="211"/>
                          </a:lnTo>
                          <a:lnTo>
                            <a:pt x="51" y="205"/>
                          </a:lnTo>
                          <a:lnTo>
                            <a:pt x="51" y="205"/>
                          </a:lnTo>
                          <a:lnTo>
                            <a:pt x="55" y="201"/>
                          </a:lnTo>
                          <a:lnTo>
                            <a:pt x="58" y="201"/>
                          </a:lnTo>
                          <a:lnTo>
                            <a:pt x="61" y="202"/>
                          </a:lnTo>
                          <a:lnTo>
                            <a:pt x="65" y="204"/>
                          </a:lnTo>
                          <a:lnTo>
                            <a:pt x="65" y="204"/>
                          </a:lnTo>
                          <a:lnTo>
                            <a:pt x="75" y="205"/>
                          </a:lnTo>
                          <a:lnTo>
                            <a:pt x="81" y="208"/>
                          </a:lnTo>
                          <a:lnTo>
                            <a:pt x="84" y="212"/>
                          </a:lnTo>
                          <a:lnTo>
                            <a:pt x="84" y="212"/>
                          </a:lnTo>
                          <a:lnTo>
                            <a:pt x="85" y="214"/>
                          </a:lnTo>
                          <a:lnTo>
                            <a:pt x="87" y="214"/>
                          </a:lnTo>
                          <a:lnTo>
                            <a:pt x="88" y="211"/>
                          </a:lnTo>
                          <a:lnTo>
                            <a:pt x="94" y="202"/>
                          </a:lnTo>
                          <a:lnTo>
                            <a:pt x="94" y="202"/>
                          </a:lnTo>
                          <a:lnTo>
                            <a:pt x="96" y="201"/>
                          </a:lnTo>
                          <a:lnTo>
                            <a:pt x="104" y="201"/>
                          </a:lnTo>
                          <a:lnTo>
                            <a:pt x="115" y="202"/>
                          </a:lnTo>
                          <a:lnTo>
                            <a:pt x="115" y="202"/>
                          </a:lnTo>
                          <a:lnTo>
                            <a:pt x="116" y="198"/>
                          </a:lnTo>
                          <a:lnTo>
                            <a:pt x="118" y="191"/>
                          </a:lnTo>
                          <a:lnTo>
                            <a:pt x="119" y="178"/>
                          </a:lnTo>
                          <a:lnTo>
                            <a:pt x="119" y="178"/>
                          </a:lnTo>
                          <a:lnTo>
                            <a:pt x="119" y="174"/>
                          </a:lnTo>
                          <a:lnTo>
                            <a:pt x="124" y="169"/>
                          </a:lnTo>
                          <a:lnTo>
                            <a:pt x="132" y="162"/>
                          </a:lnTo>
                          <a:lnTo>
                            <a:pt x="132" y="162"/>
                          </a:lnTo>
                          <a:lnTo>
                            <a:pt x="136" y="161"/>
                          </a:lnTo>
                          <a:lnTo>
                            <a:pt x="142" y="159"/>
                          </a:lnTo>
                          <a:lnTo>
                            <a:pt x="146" y="159"/>
                          </a:lnTo>
                          <a:lnTo>
                            <a:pt x="151" y="159"/>
                          </a:lnTo>
                          <a:lnTo>
                            <a:pt x="151" y="159"/>
                          </a:lnTo>
                          <a:lnTo>
                            <a:pt x="155" y="158"/>
                          </a:lnTo>
                          <a:lnTo>
                            <a:pt x="159" y="157"/>
                          </a:lnTo>
                          <a:lnTo>
                            <a:pt x="169" y="157"/>
                          </a:lnTo>
                          <a:lnTo>
                            <a:pt x="169" y="157"/>
                          </a:lnTo>
                          <a:lnTo>
                            <a:pt x="173" y="158"/>
                          </a:lnTo>
                          <a:lnTo>
                            <a:pt x="178" y="161"/>
                          </a:lnTo>
                          <a:lnTo>
                            <a:pt x="182" y="162"/>
                          </a:lnTo>
                          <a:lnTo>
                            <a:pt x="185" y="164"/>
                          </a:lnTo>
                          <a:lnTo>
                            <a:pt x="185" y="164"/>
                          </a:lnTo>
                          <a:lnTo>
                            <a:pt x="188" y="162"/>
                          </a:lnTo>
                          <a:lnTo>
                            <a:pt x="190" y="159"/>
                          </a:lnTo>
                          <a:lnTo>
                            <a:pt x="192" y="157"/>
                          </a:lnTo>
                          <a:lnTo>
                            <a:pt x="192" y="152"/>
                          </a:lnTo>
                          <a:lnTo>
                            <a:pt x="192" y="152"/>
                          </a:lnTo>
                          <a:lnTo>
                            <a:pt x="192" y="147"/>
                          </a:lnTo>
                          <a:lnTo>
                            <a:pt x="193" y="142"/>
                          </a:lnTo>
                          <a:lnTo>
                            <a:pt x="195" y="137"/>
                          </a:lnTo>
                          <a:lnTo>
                            <a:pt x="195" y="131"/>
                          </a:lnTo>
                          <a:lnTo>
                            <a:pt x="195" y="13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4" name="Peru">
                      <a:extLst>
                        <a:ext uri="{FF2B5EF4-FFF2-40B4-BE49-F238E27FC236}">
                          <a16:creationId xmlns:a16="http://schemas.microsoft.com/office/drawing/2014/main" id="{E691F4DB-6927-4F56-FD46-38397E48720C}"/>
                        </a:ext>
                      </a:extLst>
                    </p:cNvPr>
                    <p:cNvSpPr>
                      <a:spLocks/>
                    </p:cNvSpPr>
                    <p:nvPr/>
                  </p:nvSpPr>
                  <p:spPr bwMode="auto">
                    <a:xfrm>
                      <a:off x="2376001" y="4315658"/>
                      <a:ext cx="300396" cy="443935"/>
                    </a:xfrm>
                    <a:custGeom>
                      <a:avLst/>
                      <a:gdLst/>
                      <a:ahLst/>
                      <a:cxnLst>
                        <a:cxn ang="0">
                          <a:pos x="189" y="285"/>
                        </a:cxn>
                        <a:cxn ang="0">
                          <a:pos x="196" y="272"/>
                        </a:cxn>
                        <a:cxn ang="0">
                          <a:pos x="199" y="263"/>
                        </a:cxn>
                        <a:cxn ang="0">
                          <a:pos x="193" y="258"/>
                        </a:cxn>
                        <a:cxn ang="0">
                          <a:pos x="197" y="243"/>
                        </a:cxn>
                        <a:cxn ang="0">
                          <a:pos x="197" y="238"/>
                        </a:cxn>
                        <a:cxn ang="0">
                          <a:pos x="199" y="218"/>
                        </a:cxn>
                        <a:cxn ang="0">
                          <a:pos x="203" y="205"/>
                        </a:cxn>
                        <a:cxn ang="0">
                          <a:pos x="192" y="177"/>
                        </a:cxn>
                        <a:cxn ang="0">
                          <a:pos x="177" y="178"/>
                        </a:cxn>
                        <a:cxn ang="0">
                          <a:pos x="173" y="157"/>
                        </a:cxn>
                        <a:cxn ang="0">
                          <a:pos x="167" y="155"/>
                        </a:cxn>
                        <a:cxn ang="0">
                          <a:pos x="159" y="161"/>
                        </a:cxn>
                        <a:cxn ang="0">
                          <a:pos x="145" y="160"/>
                        </a:cxn>
                        <a:cxn ang="0">
                          <a:pos x="140" y="151"/>
                        </a:cxn>
                        <a:cxn ang="0">
                          <a:pos x="132" y="148"/>
                        </a:cxn>
                        <a:cxn ang="0">
                          <a:pos x="130" y="138"/>
                        </a:cxn>
                        <a:cxn ang="0">
                          <a:pos x="120" y="121"/>
                        </a:cxn>
                        <a:cxn ang="0">
                          <a:pos x="122" y="113"/>
                        </a:cxn>
                        <a:cxn ang="0">
                          <a:pos x="126" y="106"/>
                        </a:cxn>
                        <a:cxn ang="0">
                          <a:pos x="130" y="98"/>
                        </a:cxn>
                        <a:cxn ang="0">
                          <a:pos x="136" y="84"/>
                        </a:cxn>
                        <a:cxn ang="0">
                          <a:pos x="145" y="77"/>
                        </a:cxn>
                        <a:cxn ang="0">
                          <a:pos x="160" y="70"/>
                        </a:cxn>
                        <a:cxn ang="0">
                          <a:pos x="173" y="66"/>
                        </a:cxn>
                        <a:cxn ang="0">
                          <a:pos x="180" y="64"/>
                        </a:cxn>
                        <a:cxn ang="0">
                          <a:pos x="173" y="59"/>
                        </a:cxn>
                        <a:cxn ang="0">
                          <a:pos x="182" y="46"/>
                        </a:cxn>
                        <a:cxn ang="0">
                          <a:pos x="170" y="36"/>
                        </a:cxn>
                        <a:cxn ang="0">
                          <a:pos x="162" y="37"/>
                        </a:cxn>
                        <a:cxn ang="0">
                          <a:pos x="155" y="36"/>
                        </a:cxn>
                        <a:cxn ang="0">
                          <a:pos x="139" y="39"/>
                        </a:cxn>
                        <a:cxn ang="0">
                          <a:pos x="130" y="34"/>
                        </a:cxn>
                        <a:cxn ang="0">
                          <a:pos x="125" y="24"/>
                        </a:cxn>
                        <a:cxn ang="0">
                          <a:pos x="119" y="16"/>
                        </a:cxn>
                        <a:cxn ang="0">
                          <a:pos x="112" y="13"/>
                        </a:cxn>
                        <a:cxn ang="0">
                          <a:pos x="105" y="2"/>
                        </a:cxn>
                        <a:cxn ang="0">
                          <a:pos x="92" y="2"/>
                        </a:cxn>
                        <a:cxn ang="0">
                          <a:pos x="95" y="13"/>
                        </a:cxn>
                        <a:cxn ang="0">
                          <a:pos x="86" y="30"/>
                        </a:cxn>
                        <a:cxn ang="0">
                          <a:pos x="71" y="41"/>
                        </a:cxn>
                        <a:cxn ang="0">
                          <a:pos x="52" y="49"/>
                        </a:cxn>
                        <a:cxn ang="0">
                          <a:pos x="41" y="73"/>
                        </a:cxn>
                        <a:cxn ang="0">
                          <a:pos x="29" y="73"/>
                        </a:cxn>
                        <a:cxn ang="0">
                          <a:pos x="19" y="71"/>
                        </a:cxn>
                        <a:cxn ang="0">
                          <a:pos x="14" y="66"/>
                        </a:cxn>
                        <a:cxn ang="0">
                          <a:pos x="17" y="59"/>
                        </a:cxn>
                        <a:cxn ang="0">
                          <a:pos x="7" y="59"/>
                        </a:cxn>
                        <a:cxn ang="0">
                          <a:pos x="0" y="73"/>
                        </a:cxn>
                        <a:cxn ang="0">
                          <a:pos x="7" y="91"/>
                        </a:cxn>
                        <a:cxn ang="0">
                          <a:pos x="1" y="94"/>
                        </a:cxn>
                        <a:cxn ang="0">
                          <a:pos x="19" y="107"/>
                        </a:cxn>
                        <a:cxn ang="0">
                          <a:pos x="31" y="124"/>
                        </a:cxn>
                        <a:cxn ang="0">
                          <a:pos x="41" y="138"/>
                        </a:cxn>
                        <a:cxn ang="0">
                          <a:pos x="65" y="192"/>
                        </a:cxn>
                        <a:cxn ang="0">
                          <a:pos x="79" y="215"/>
                        </a:cxn>
                        <a:cxn ang="0">
                          <a:pos x="81" y="225"/>
                        </a:cxn>
                        <a:cxn ang="0">
                          <a:pos x="86" y="236"/>
                        </a:cxn>
                        <a:cxn ang="0">
                          <a:pos x="112" y="255"/>
                        </a:cxn>
                        <a:cxn ang="0">
                          <a:pos x="159" y="283"/>
                        </a:cxn>
                        <a:cxn ang="0">
                          <a:pos x="177" y="298"/>
                        </a:cxn>
                        <a:cxn ang="0">
                          <a:pos x="182" y="298"/>
                        </a:cxn>
                        <a:cxn ang="0">
                          <a:pos x="189" y="285"/>
                        </a:cxn>
                      </a:cxnLst>
                      <a:rect l="0" t="0" r="r" b="b"/>
                      <a:pathLst>
                        <a:path w="203" h="300">
                          <a:moveTo>
                            <a:pt x="189" y="285"/>
                          </a:moveTo>
                          <a:lnTo>
                            <a:pt x="189" y="285"/>
                          </a:lnTo>
                          <a:lnTo>
                            <a:pt x="189" y="285"/>
                          </a:lnTo>
                          <a:lnTo>
                            <a:pt x="189" y="285"/>
                          </a:lnTo>
                          <a:lnTo>
                            <a:pt x="189" y="280"/>
                          </a:lnTo>
                          <a:lnTo>
                            <a:pt x="190" y="278"/>
                          </a:lnTo>
                          <a:lnTo>
                            <a:pt x="190" y="278"/>
                          </a:lnTo>
                          <a:lnTo>
                            <a:pt x="196" y="272"/>
                          </a:lnTo>
                          <a:lnTo>
                            <a:pt x="199" y="268"/>
                          </a:lnTo>
                          <a:lnTo>
                            <a:pt x="199" y="265"/>
                          </a:lnTo>
                          <a:lnTo>
                            <a:pt x="199" y="265"/>
                          </a:lnTo>
                          <a:lnTo>
                            <a:pt x="199" y="263"/>
                          </a:lnTo>
                          <a:lnTo>
                            <a:pt x="196" y="262"/>
                          </a:lnTo>
                          <a:lnTo>
                            <a:pt x="194" y="261"/>
                          </a:lnTo>
                          <a:lnTo>
                            <a:pt x="193" y="258"/>
                          </a:lnTo>
                          <a:lnTo>
                            <a:pt x="193" y="258"/>
                          </a:lnTo>
                          <a:lnTo>
                            <a:pt x="194" y="253"/>
                          </a:lnTo>
                          <a:lnTo>
                            <a:pt x="196" y="251"/>
                          </a:lnTo>
                          <a:lnTo>
                            <a:pt x="197" y="246"/>
                          </a:lnTo>
                          <a:lnTo>
                            <a:pt x="197" y="243"/>
                          </a:lnTo>
                          <a:lnTo>
                            <a:pt x="197" y="243"/>
                          </a:lnTo>
                          <a:lnTo>
                            <a:pt x="196" y="242"/>
                          </a:lnTo>
                          <a:lnTo>
                            <a:pt x="196" y="241"/>
                          </a:lnTo>
                          <a:lnTo>
                            <a:pt x="197" y="238"/>
                          </a:lnTo>
                          <a:lnTo>
                            <a:pt x="200" y="234"/>
                          </a:lnTo>
                          <a:lnTo>
                            <a:pt x="200" y="231"/>
                          </a:lnTo>
                          <a:lnTo>
                            <a:pt x="200" y="231"/>
                          </a:lnTo>
                          <a:lnTo>
                            <a:pt x="199" y="218"/>
                          </a:lnTo>
                          <a:lnTo>
                            <a:pt x="199" y="212"/>
                          </a:lnTo>
                          <a:lnTo>
                            <a:pt x="199" y="208"/>
                          </a:lnTo>
                          <a:lnTo>
                            <a:pt x="199" y="208"/>
                          </a:lnTo>
                          <a:lnTo>
                            <a:pt x="203" y="205"/>
                          </a:lnTo>
                          <a:lnTo>
                            <a:pt x="203" y="202"/>
                          </a:lnTo>
                          <a:lnTo>
                            <a:pt x="203" y="199"/>
                          </a:lnTo>
                          <a:lnTo>
                            <a:pt x="203" y="199"/>
                          </a:lnTo>
                          <a:lnTo>
                            <a:pt x="192" y="177"/>
                          </a:lnTo>
                          <a:lnTo>
                            <a:pt x="192" y="177"/>
                          </a:lnTo>
                          <a:lnTo>
                            <a:pt x="184" y="177"/>
                          </a:lnTo>
                          <a:lnTo>
                            <a:pt x="177" y="178"/>
                          </a:lnTo>
                          <a:lnTo>
                            <a:pt x="177" y="178"/>
                          </a:lnTo>
                          <a:lnTo>
                            <a:pt x="175" y="178"/>
                          </a:lnTo>
                          <a:lnTo>
                            <a:pt x="175" y="175"/>
                          </a:lnTo>
                          <a:lnTo>
                            <a:pt x="173" y="170"/>
                          </a:lnTo>
                          <a:lnTo>
                            <a:pt x="173" y="157"/>
                          </a:lnTo>
                          <a:lnTo>
                            <a:pt x="173" y="157"/>
                          </a:lnTo>
                          <a:lnTo>
                            <a:pt x="172" y="154"/>
                          </a:lnTo>
                          <a:lnTo>
                            <a:pt x="170" y="154"/>
                          </a:lnTo>
                          <a:lnTo>
                            <a:pt x="167" y="155"/>
                          </a:lnTo>
                          <a:lnTo>
                            <a:pt x="166" y="158"/>
                          </a:lnTo>
                          <a:lnTo>
                            <a:pt x="166" y="158"/>
                          </a:lnTo>
                          <a:lnTo>
                            <a:pt x="163" y="160"/>
                          </a:lnTo>
                          <a:lnTo>
                            <a:pt x="159" y="161"/>
                          </a:lnTo>
                          <a:lnTo>
                            <a:pt x="149" y="161"/>
                          </a:lnTo>
                          <a:lnTo>
                            <a:pt x="149" y="161"/>
                          </a:lnTo>
                          <a:lnTo>
                            <a:pt x="146" y="160"/>
                          </a:lnTo>
                          <a:lnTo>
                            <a:pt x="145" y="160"/>
                          </a:lnTo>
                          <a:lnTo>
                            <a:pt x="143" y="155"/>
                          </a:lnTo>
                          <a:lnTo>
                            <a:pt x="142" y="152"/>
                          </a:lnTo>
                          <a:lnTo>
                            <a:pt x="142" y="151"/>
                          </a:lnTo>
                          <a:lnTo>
                            <a:pt x="140" y="151"/>
                          </a:lnTo>
                          <a:lnTo>
                            <a:pt x="140" y="151"/>
                          </a:lnTo>
                          <a:lnTo>
                            <a:pt x="138" y="151"/>
                          </a:lnTo>
                          <a:lnTo>
                            <a:pt x="135" y="150"/>
                          </a:lnTo>
                          <a:lnTo>
                            <a:pt x="132" y="148"/>
                          </a:lnTo>
                          <a:lnTo>
                            <a:pt x="132" y="145"/>
                          </a:lnTo>
                          <a:lnTo>
                            <a:pt x="132" y="145"/>
                          </a:lnTo>
                          <a:lnTo>
                            <a:pt x="132" y="142"/>
                          </a:lnTo>
                          <a:lnTo>
                            <a:pt x="130" y="138"/>
                          </a:lnTo>
                          <a:lnTo>
                            <a:pt x="126" y="131"/>
                          </a:lnTo>
                          <a:lnTo>
                            <a:pt x="126" y="131"/>
                          </a:lnTo>
                          <a:lnTo>
                            <a:pt x="120" y="124"/>
                          </a:lnTo>
                          <a:lnTo>
                            <a:pt x="120" y="121"/>
                          </a:lnTo>
                          <a:lnTo>
                            <a:pt x="122" y="118"/>
                          </a:lnTo>
                          <a:lnTo>
                            <a:pt x="122" y="118"/>
                          </a:lnTo>
                          <a:lnTo>
                            <a:pt x="122" y="115"/>
                          </a:lnTo>
                          <a:lnTo>
                            <a:pt x="122" y="113"/>
                          </a:lnTo>
                          <a:lnTo>
                            <a:pt x="122" y="110"/>
                          </a:lnTo>
                          <a:lnTo>
                            <a:pt x="123" y="107"/>
                          </a:lnTo>
                          <a:lnTo>
                            <a:pt x="123" y="107"/>
                          </a:lnTo>
                          <a:lnTo>
                            <a:pt x="126" y="106"/>
                          </a:lnTo>
                          <a:lnTo>
                            <a:pt x="129" y="104"/>
                          </a:lnTo>
                          <a:lnTo>
                            <a:pt x="130" y="101"/>
                          </a:lnTo>
                          <a:lnTo>
                            <a:pt x="130" y="98"/>
                          </a:lnTo>
                          <a:lnTo>
                            <a:pt x="130" y="98"/>
                          </a:lnTo>
                          <a:lnTo>
                            <a:pt x="130" y="96"/>
                          </a:lnTo>
                          <a:lnTo>
                            <a:pt x="133" y="91"/>
                          </a:lnTo>
                          <a:lnTo>
                            <a:pt x="135" y="88"/>
                          </a:lnTo>
                          <a:lnTo>
                            <a:pt x="136" y="84"/>
                          </a:lnTo>
                          <a:lnTo>
                            <a:pt x="136" y="84"/>
                          </a:lnTo>
                          <a:lnTo>
                            <a:pt x="138" y="80"/>
                          </a:lnTo>
                          <a:lnTo>
                            <a:pt x="140" y="78"/>
                          </a:lnTo>
                          <a:lnTo>
                            <a:pt x="145" y="77"/>
                          </a:lnTo>
                          <a:lnTo>
                            <a:pt x="150" y="74"/>
                          </a:lnTo>
                          <a:lnTo>
                            <a:pt x="150" y="74"/>
                          </a:lnTo>
                          <a:lnTo>
                            <a:pt x="155" y="71"/>
                          </a:lnTo>
                          <a:lnTo>
                            <a:pt x="160" y="70"/>
                          </a:lnTo>
                          <a:lnTo>
                            <a:pt x="165" y="70"/>
                          </a:lnTo>
                          <a:lnTo>
                            <a:pt x="170" y="67"/>
                          </a:lnTo>
                          <a:lnTo>
                            <a:pt x="170" y="67"/>
                          </a:lnTo>
                          <a:lnTo>
                            <a:pt x="173" y="66"/>
                          </a:lnTo>
                          <a:lnTo>
                            <a:pt x="176" y="66"/>
                          </a:lnTo>
                          <a:lnTo>
                            <a:pt x="183" y="66"/>
                          </a:lnTo>
                          <a:lnTo>
                            <a:pt x="183" y="66"/>
                          </a:lnTo>
                          <a:lnTo>
                            <a:pt x="180" y="64"/>
                          </a:lnTo>
                          <a:lnTo>
                            <a:pt x="177" y="61"/>
                          </a:lnTo>
                          <a:lnTo>
                            <a:pt x="175" y="60"/>
                          </a:lnTo>
                          <a:lnTo>
                            <a:pt x="173" y="59"/>
                          </a:lnTo>
                          <a:lnTo>
                            <a:pt x="173" y="59"/>
                          </a:lnTo>
                          <a:lnTo>
                            <a:pt x="173" y="56"/>
                          </a:lnTo>
                          <a:lnTo>
                            <a:pt x="176" y="51"/>
                          </a:lnTo>
                          <a:lnTo>
                            <a:pt x="182" y="46"/>
                          </a:lnTo>
                          <a:lnTo>
                            <a:pt x="182" y="46"/>
                          </a:lnTo>
                          <a:lnTo>
                            <a:pt x="182" y="43"/>
                          </a:lnTo>
                          <a:lnTo>
                            <a:pt x="180" y="41"/>
                          </a:lnTo>
                          <a:lnTo>
                            <a:pt x="177" y="39"/>
                          </a:lnTo>
                          <a:lnTo>
                            <a:pt x="170" y="36"/>
                          </a:lnTo>
                          <a:lnTo>
                            <a:pt x="170" y="36"/>
                          </a:lnTo>
                          <a:lnTo>
                            <a:pt x="167" y="36"/>
                          </a:lnTo>
                          <a:lnTo>
                            <a:pt x="165" y="36"/>
                          </a:lnTo>
                          <a:lnTo>
                            <a:pt x="162" y="37"/>
                          </a:lnTo>
                          <a:lnTo>
                            <a:pt x="159" y="36"/>
                          </a:lnTo>
                          <a:lnTo>
                            <a:pt x="159" y="36"/>
                          </a:lnTo>
                          <a:lnTo>
                            <a:pt x="156" y="36"/>
                          </a:lnTo>
                          <a:lnTo>
                            <a:pt x="155" y="36"/>
                          </a:lnTo>
                          <a:lnTo>
                            <a:pt x="149" y="37"/>
                          </a:lnTo>
                          <a:lnTo>
                            <a:pt x="149" y="37"/>
                          </a:lnTo>
                          <a:lnTo>
                            <a:pt x="146" y="39"/>
                          </a:lnTo>
                          <a:lnTo>
                            <a:pt x="139" y="39"/>
                          </a:lnTo>
                          <a:lnTo>
                            <a:pt x="133" y="37"/>
                          </a:lnTo>
                          <a:lnTo>
                            <a:pt x="132" y="37"/>
                          </a:lnTo>
                          <a:lnTo>
                            <a:pt x="130" y="34"/>
                          </a:lnTo>
                          <a:lnTo>
                            <a:pt x="130" y="34"/>
                          </a:lnTo>
                          <a:lnTo>
                            <a:pt x="130" y="32"/>
                          </a:lnTo>
                          <a:lnTo>
                            <a:pt x="128" y="29"/>
                          </a:lnTo>
                          <a:lnTo>
                            <a:pt x="126" y="27"/>
                          </a:lnTo>
                          <a:lnTo>
                            <a:pt x="125" y="24"/>
                          </a:lnTo>
                          <a:lnTo>
                            <a:pt x="125" y="24"/>
                          </a:lnTo>
                          <a:lnTo>
                            <a:pt x="125" y="22"/>
                          </a:lnTo>
                          <a:lnTo>
                            <a:pt x="122" y="19"/>
                          </a:lnTo>
                          <a:lnTo>
                            <a:pt x="119" y="16"/>
                          </a:lnTo>
                          <a:lnTo>
                            <a:pt x="115" y="14"/>
                          </a:lnTo>
                          <a:lnTo>
                            <a:pt x="115" y="14"/>
                          </a:lnTo>
                          <a:lnTo>
                            <a:pt x="113" y="14"/>
                          </a:lnTo>
                          <a:lnTo>
                            <a:pt x="112" y="13"/>
                          </a:lnTo>
                          <a:lnTo>
                            <a:pt x="109" y="9"/>
                          </a:lnTo>
                          <a:lnTo>
                            <a:pt x="108" y="5"/>
                          </a:lnTo>
                          <a:lnTo>
                            <a:pt x="105" y="2"/>
                          </a:lnTo>
                          <a:lnTo>
                            <a:pt x="105" y="2"/>
                          </a:lnTo>
                          <a:lnTo>
                            <a:pt x="103" y="0"/>
                          </a:lnTo>
                          <a:lnTo>
                            <a:pt x="99" y="0"/>
                          </a:lnTo>
                          <a:lnTo>
                            <a:pt x="92" y="2"/>
                          </a:lnTo>
                          <a:lnTo>
                            <a:pt x="92" y="2"/>
                          </a:lnTo>
                          <a:lnTo>
                            <a:pt x="96" y="9"/>
                          </a:lnTo>
                          <a:lnTo>
                            <a:pt x="98" y="12"/>
                          </a:lnTo>
                          <a:lnTo>
                            <a:pt x="95" y="13"/>
                          </a:lnTo>
                          <a:lnTo>
                            <a:pt x="95" y="13"/>
                          </a:lnTo>
                          <a:lnTo>
                            <a:pt x="93" y="16"/>
                          </a:lnTo>
                          <a:lnTo>
                            <a:pt x="92" y="19"/>
                          </a:lnTo>
                          <a:lnTo>
                            <a:pt x="91" y="23"/>
                          </a:lnTo>
                          <a:lnTo>
                            <a:pt x="86" y="30"/>
                          </a:lnTo>
                          <a:lnTo>
                            <a:pt x="86" y="30"/>
                          </a:lnTo>
                          <a:lnTo>
                            <a:pt x="83" y="34"/>
                          </a:lnTo>
                          <a:lnTo>
                            <a:pt x="79" y="37"/>
                          </a:lnTo>
                          <a:lnTo>
                            <a:pt x="71" y="41"/>
                          </a:lnTo>
                          <a:lnTo>
                            <a:pt x="62" y="44"/>
                          </a:lnTo>
                          <a:lnTo>
                            <a:pt x="55" y="47"/>
                          </a:lnTo>
                          <a:lnTo>
                            <a:pt x="55" y="47"/>
                          </a:lnTo>
                          <a:lnTo>
                            <a:pt x="52" y="49"/>
                          </a:lnTo>
                          <a:lnTo>
                            <a:pt x="51" y="50"/>
                          </a:lnTo>
                          <a:lnTo>
                            <a:pt x="46" y="57"/>
                          </a:lnTo>
                          <a:lnTo>
                            <a:pt x="41" y="73"/>
                          </a:lnTo>
                          <a:lnTo>
                            <a:pt x="41" y="73"/>
                          </a:lnTo>
                          <a:lnTo>
                            <a:pt x="38" y="77"/>
                          </a:lnTo>
                          <a:lnTo>
                            <a:pt x="35" y="78"/>
                          </a:lnTo>
                          <a:lnTo>
                            <a:pt x="32" y="77"/>
                          </a:lnTo>
                          <a:lnTo>
                            <a:pt x="29" y="73"/>
                          </a:lnTo>
                          <a:lnTo>
                            <a:pt x="29" y="73"/>
                          </a:lnTo>
                          <a:lnTo>
                            <a:pt x="27" y="71"/>
                          </a:lnTo>
                          <a:lnTo>
                            <a:pt x="24" y="71"/>
                          </a:lnTo>
                          <a:lnTo>
                            <a:pt x="19" y="71"/>
                          </a:lnTo>
                          <a:lnTo>
                            <a:pt x="17" y="70"/>
                          </a:lnTo>
                          <a:lnTo>
                            <a:pt x="17" y="70"/>
                          </a:lnTo>
                          <a:lnTo>
                            <a:pt x="14" y="67"/>
                          </a:lnTo>
                          <a:lnTo>
                            <a:pt x="14" y="66"/>
                          </a:lnTo>
                          <a:lnTo>
                            <a:pt x="17" y="61"/>
                          </a:lnTo>
                          <a:lnTo>
                            <a:pt x="17" y="61"/>
                          </a:lnTo>
                          <a:lnTo>
                            <a:pt x="17" y="60"/>
                          </a:lnTo>
                          <a:lnTo>
                            <a:pt x="17" y="59"/>
                          </a:lnTo>
                          <a:lnTo>
                            <a:pt x="14" y="53"/>
                          </a:lnTo>
                          <a:lnTo>
                            <a:pt x="14" y="53"/>
                          </a:lnTo>
                          <a:lnTo>
                            <a:pt x="10" y="56"/>
                          </a:lnTo>
                          <a:lnTo>
                            <a:pt x="7" y="59"/>
                          </a:lnTo>
                          <a:lnTo>
                            <a:pt x="1" y="67"/>
                          </a:lnTo>
                          <a:lnTo>
                            <a:pt x="1" y="67"/>
                          </a:lnTo>
                          <a:lnTo>
                            <a:pt x="0" y="70"/>
                          </a:lnTo>
                          <a:lnTo>
                            <a:pt x="0" y="73"/>
                          </a:lnTo>
                          <a:lnTo>
                            <a:pt x="2" y="78"/>
                          </a:lnTo>
                          <a:lnTo>
                            <a:pt x="7" y="90"/>
                          </a:lnTo>
                          <a:lnTo>
                            <a:pt x="7" y="90"/>
                          </a:lnTo>
                          <a:lnTo>
                            <a:pt x="7" y="91"/>
                          </a:lnTo>
                          <a:lnTo>
                            <a:pt x="5" y="91"/>
                          </a:lnTo>
                          <a:lnTo>
                            <a:pt x="2" y="91"/>
                          </a:lnTo>
                          <a:lnTo>
                            <a:pt x="1" y="94"/>
                          </a:lnTo>
                          <a:lnTo>
                            <a:pt x="1" y="94"/>
                          </a:lnTo>
                          <a:lnTo>
                            <a:pt x="2" y="96"/>
                          </a:lnTo>
                          <a:lnTo>
                            <a:pt x="2" y="97"/>
                          </a:lnTo>
                          <a:lnTo>
                            <a:pt x="8" y="100"/>
                          </a:lnTo>
                          <a:lnTo>
                            <a:pt x="19" y="107"/>
                          </a:lnTo>
                          <a:lnTo>
                            <a:pt x="19" y="107"/>
                          </a:lnTo>
                          <a:lnTo>
                            <a:pt x="24" y="113"/>
                          </a:lnTo>
                          <a:lnTo>
                            <a:pt x="27" y="118"/>
                          </a:lnTo>
                          <a:lnTo>
                            <a:pt x="31" y="124"/>
                          </a:lnTo>
                          <a:lnTo>
                            <a:pt x="35" y="130"/>
                          </a:lnTo>
                          <a:lnTo>
                            <a:pt x="35" y="130"/>
                          </a:lnTo>
                          <a:lnTo>
                            <a:pt x="38" y="134"/>
                          </a:lnTo>
                          <a:lnTo>
                            <a:pt x="41" y="138"/>
                          </a:lnTo>
                          <a:lnTo>
                            <a:pt x="46" y="154"/>
                          </a:lnTo>
                          <a:lnTo>
                            <a:pt x="46" y="154"/>
                          </a:lnTo>
                          <a:lnTo>
                            <a:pt x="58" y="179"/>
                          </a:lnTo>
                          <a:lnTo>
                            <a:pt x="65" y="192"/>
                          </a:lnTo>
                          <a:lnTo>
                            <a:pt x="71" y="201"/>
                          </a:lnTo>
                          <a:lnTo>
                            <a:pt x="71" y="201"/>
                          </a:lnTo>
                          <a:lnTo>
                            <a:pt x="76" y="208"/>
                          </a:lnTo>
                          <a:lnTo>
                            <a:pt x="79" y="215"/>
                          </a:lnTo>
                          <a:lnTo>
                            <a:pt x="81" y="219"/>
                          </a:lnTo>
                          <a:lnTo>
                            <a:pt x="81" y="222"/>
                          </a:lnTo>
                          <a:lnTo>
                            <a:pt x="81" y="222"/>
                          </a:lnTo>
                          <a:lnTo>
                            <a:pt x="81" y="225"/>
                          </a:lnTo>
                          <a:lnTo>
                            <a:pt x="81" y="229"/>
                          </a:lnTo>
                          <a:lnTo>
                            <a:pt x="83" y="234"/>
                          </a:lnTo>
                          <a:lnTo>
                            <a:pt x="86" y="236"/>
                          </a:lnTo>
                          <a:lnTo>
                            <a:pt x="86" y="236"/>
                          </a:lnTo>
                          <a:lnTo>
                            <a:pt x="96" y="243"/>
                          </a:lnTo>
                          <a:lnTo>
                            <a:pt x="102" y="249"/>
                          </a:lnTo>
                          <a:lnTo>
                            <a:pt x="112" y="255"/>
                          </a:lnTo>
                          <a:lnTo>
                            <a:pt x="112" y="255"/>
                          </a:lnTo>
                          <a:lnTo>
                            <a:pt x="139" y="269"/>
                          </a:lnTo>
                          <a:lnTo>
                            <a:pt x="152" y="276"/>
                          </a:lnTo>
                          <a:lnTo>
                            <a:pt x="156" y="280"/>
                          </a:lnTo>
                          <a:lnTo>
                            <a:pt x="159" y="283"/>
                          </a:lnTo>
                          <a:lnTo>
                            <a:pt x="159" y="283"/>
                          </a:lnTo>
                          <a:lnTo>
                            <a:pt x="163" y="288"/>
                          </a:lnTo>
                          <a:lnTo>
                            <a:pt x="169" y="292"/>
                          </a:lnTo>
                          <a:lnTo>
                            <a:pt x="177" y="298"/>
                          </a:lnTo>
                          <a:lnTo>
                            <a:pt x="177" y="298"/>
                          </a:lnTo>
                          <a:lnTo>
                            <a:pt x="179" y="300"/>
                          </a:lnTo>
                          <a:lnTo>
                            <a:pt x="179" y="300"/>
                          </a:lnTo>
                          <a:lnTo>
                            <a:pt x="182" y="298"/>
                          </a:lnTo>
                          <a:lnTo>
                            <a:pt x="182" y="298"/>
                          </a:lnTo>
                          <a:lnTo>
                            <a:pt x="184" y="295"/>
                          </a:lnTo>
                          <a:lnTo>
                            <a:pt x="186" y="292"/>
                          </a:lnTo>
                          <a:lnTo>
                            <a:pt x="189" y="285"/>
                          </a:lnTo>
                          <a:lnTo>
                            <a:pt x="189" y="28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5" name="Colombia">
                      <a:extLst>
                        <a:ext uri="{FF2B5EF4-FFF2-40B4-BE49-F238E27FC236}">
                          <a16:creationId xmlns:a16="http://schemas.microsoft.com/office/drawing/2014/main" id="{5530D094-32DA-5492-12C3-17536028E062}"/>
                        </a:ext>
                      </a:extLst>
                    </p:cNvPr>
                    <p:cNvSpPr>
                      <a:spLocks/>
                    </p:cNvSpPr>
                    <p:nvPr/>
                  </p:nvSpPr>
                  <p:spPr bwMode="auto">
                    <a:xfrm>
                      <a:off x="2432233" y="4012303"/>
                      <a:ext cx="282640" cy="401022"/>
                    </a:xfrm>
                    <a:custGeom>
                      <a:avLst/>
                      <a:gdLst/>
                      <a:ahLst/>
                      <a:cxnLst>
                        <a:cxn ang="0">
                          <a:pos x="40" y="198"/>
                        </a:cxn>
                        <a:cxn ang="0">
                          <a:pos x="53" y="207"/>
                        </a:cxn>
                        <a:cxn ang="0">
                          <a:pos x="65" y="205"/>
                        </a:cxn>
                        <a:cxn ang="0">
                          <a:pos x="74" y="218"/>
                        </a:cxn>
                        <a:cxn ang="0">
                          <a:pos x="84" y="224"/>
                        </a:cxn>
                        <a:cxn ang="0">
                          <a:pos x="90" y="234"/>
                        </a:cxn>
                        <a:cxn ang="0">
                          <a:pos x="95" y="242"/>
                        </a:cxn>
                        <a:cxn ang="0">
                          <a:pos x="117" y="241"/>
                        </a:cxn>
                        <a:cxn ang="0">
                          <a:pos x="127" y="241"/>
                        </a:cxn>
                        <a:cxn ang="0">
                          <a:pos x="142" y="246"/>
                        </a:cxn>
                        <a:cxn ang="0">
                          <a:pos x="135" y="261"/>
                        </a:cxn>
                        <a:cxn ang="0">
                          <a:pos x="142" y="269"/>
                        </a:cxn>
                        <a:cxn ang="0">
                          <a:pos x="146" y="271"/>
                        </a:cxn>
                        <a:cxn ang="0">
                          <a:pos x="152" y="238"/>
                        </a:cxn>
                        <a:cxn ang="0">
                          <a:pos x="151" y="215"/>
                        </a:cxn>
                        <a:cxn ang="0">
                          <a:pos x="145" y="197"/>
                        </a:cxn>
                        <a:cxn ang="0">
                          <a:pos x="158" y="190"/>
                        </a:cxn>
                        <a:cxn ang="0">
                          <a:pos x="149" y="182"/>
                        </a:cxn>
                        <a:cxn ang="0">
                          <a:pos x="151" y="175"/>
                        </a:cxn>
                        <a:cxn ang="0">
                          <a:pos x="183" y="173"/>
                        </a:cxn>
                        <a:cxn ang="0">
                          <a:pos x="188" y="161"/>
                        </a:cxn>
                        <a:cxn ang="0">
                          <a:pos x="188" y="150"/>
                        </a:cxn>
                        <a:cxn ang="0">
                          <a:pos x="182" y="137"/>
                        </a:cxn>
                        <a:cxn ang="0">
                          <a:pos x="185" y="107"/>
                        </a:cxn>
                        <a:cxn ang="0">
                          <a:pos x="182" y="101"/>
                        </a:cxn>
                        <a:cxn ang="0">
                          <a:pos x="155" y="101"/>
                        </a:cxn>
                        <a:cxn ang="0">
                          <a:pos x="139" y="90"/>
                        </a:cxn>
                        <a:cxn ang="0">
                          <a:pos x="109" y="89"/>
                        </a:cxn>
                        <a:cxn ang="0">
                          <a:pos x="107" y="69"/>
                        </a:cxn>
                        <a:cxn ang="0">
                          <a:pos x="100" y="59"/>
                        </a:cxn>
                        <a:cxn ang="0">
                          <a:pos x="91" y="54"/>
                        </a:cxn>
                        <a:cxn ang="0">
                          <a:pos x="97" y="36"/>
                        </a:cxn>
                        <a:cxn ang="0">
                          <a:pos x="111" y="17"/>
                        </a:cxn>
                        <a:cxn ang="0">
                          <a:pos x="119" y="12"/>
                        </a:cxn>
                        <a:cxn ang="0">
                          <a:pos x="124" y="2"/>
                        </a:cxn>
                        <a:cxn ang="0">
                          <a:pos x="111" y="7"/>
                        </a:cxn>
                        <a:cxn ang="0">
                          <a:pos x="91" y="19"/>
                        </a:cxn>
                        <a:cxn ang="0">
                          <a:pos x="77" y="22"/>
                        </a:cxn>
                        <a:cxn ang="0">
                          <a:pos x="70" y="22"/>
                        </a:cxn>
                        <a:cxn ang="0">
                          <a:pos x="54" y="36"/>
                        </a:cxn>
                        <a:cxn ang="0">
                          <a:pos x="48" y="52"/>
                        </a:cxn>
                        <a:cxn ang="0">
                          <a:pos x="31" y="70"/>
                        </a:cxn>
                        <a:cxn ang="0">
                          <a:pos x="27" y="76"/>
                        </a:cxn>
                        <a:cxn ang="0">
                          <a:pos x="24" y="94"/>
                        </a:cxn>
                        <a:cxn ang="0">
                          <a:pos x="26" y="109"/>
                        </a:cxn>
                        <a:cxn ang="0">
                          <a:pos x="24" y="124"/>
                        </a:cxn>
                        <a:cxn ang="0">
                          <a:pos x="28" y="143"/>
                        </a:cxn>
                        <a:cxn ang="0">
                          <a:pos x="16" y="161"/>
                        </a:cxn>
                        <a:cxn ang="0">
                          <a:pos x="6" y="167"/>
                        </a:cxn>
                        <a:cxn ang="0">
                          <a:pos x="0" y="174"/>
                        </a:cxn>
                        <a:cxn ang="0">
                          <a:pos x="20" y="190"/>
                        </a:cxn>
                        <a:cxn ang="0">
                          <a:pos x="30" y="197"/>
                        </a:cxn>
                      </a:cxnLst>
                      <a:rect l="0" t="0" r="r" b="b"/>
                      <a:pathLst>
                        <a:path w="191" h="271">
                          <a:moveTo>
                            <a:pt x="30" y="197"/>
                          </a:moveTo>
                          <a:lnTo>
                            <a:pt x="30" y="197"/>
                          </a:lnTo>
                          <a:lnTo>
                            <a:pt x="33" y="198"/>
                          </a:lnTo>
                          <a:lnTo>
                            <a:pt x="37" y="200"/>
                          </a:lnTo>
                          <a:lnTo>
                            <a:pt x="40" y="198"/>
                          </a:lnTo>
                          <a:lnTo>
                            <a:pt x="41" y="197"/>
                          </a:lnTo>
                          <a:lnTo>
                            <a:pt x="41" y="197"/>
                          </a:lnTo>
                          <a:lnTo>
                            <a:pt x="43" y="197"/>
                          </a:lnTo>
                          <a:lnTo>
                            <a:pt x="45" y="198"/>
                          </a:lnTo>
                          <a:lnTo>
                            <a:pt x="53" y="207"/>
                          </a:lnTo>
                          <a:lnTo>
                            <a:pt x="53" y="207"/>
                          </a:lnTo>
                          <a:lnTo>
                            <a:pt x="54" y="207"/>
                          </a:lnTo>
                          <a:lnTo>
                            <a:pt x="54" y="207"/>
                          </a:lnTo>
                          <a:lnTo>
                            <a:pt x="61" y="205"/>
                          </a:lnTo>
                          <a:lnTo>
                            <a:pt x="65" y="205"/>
                          </a:lnTo>
                          <a:lnTo>
                            <a:pt x="67" y="207"/>
                          </a:lnTo>
                          <a:lnTo>
                            <a:pt x="67" y="207"/>
                          </a:lnTo>
                          <a:lnTo>
                            <a:pt x="70" y="210"/>
                          </a:lnTo>
                          <a:lnTo>
                            <a:pt x="71" y="214"/>
                          </a:lnTo>
                          <a:lnTo>
                            <a:pt x="74" y="218"/>
                          </a:lnTo>
                          <a:lnTo>
                            <a:pt x="75" y="219"/>
                          </a:lnTo>
                          <a:lnTo>
                            <a:pt x="77" y="219"/>
                          </a:lnTo>
                          <a:lnTo>
                            <a:pt x="77" y="219"/>
                          </a:lnTo>
                          <a:lnTo>
                            <a:pt x="81" y="221"/>
                          </a:lnTo>
                          <a:lnTo>
                            <a:pt x="84" y="224"/>
                          </a:lnTo>
                          <a:lnTo>
                            <a:pt x="87" y="227"/>
                          </a:lnTo>
                          <a:lnTo>
                            <a:pt x="87" y="229"/>
                          </a:lnTo>
                          <a:lnTo>
                            <a:pt x="87" y="229"/>
                          </a:lnTo>
                          <a:lnTo>
                            <a:pt x="88" y="232"/>
                          </a:lnTo>
                          <a:lnTo>
                            <a:pt x="90" y="234"/>
                          </a:lnTo>
                          <a:lnTo>
                            <a:pt x="92" y="237"/>
                          </a:lnTo>
                          <a:lnTo>
                            <a:pt x="92" y="239"/>
                          </a:lnTo>
                          <a:lnTo>
                            <a:pt x="92" y="239"/>
                          </a:lnTo>
                          <a:lnTo>
                            <a:pt x="94" y="242"/>
                          </a:lnTo>
                          <a:lnTo>
                            <a:pt x="95" y="242"/>
                          </a:lnTo>
                          <a:lnTo>
                            <a:pt x="101" y="244"/>
                          </a:lnTo>
                          <a:lnTo>
                            <a:pt x="108" y="244"/>
                          </a:lnTo>
                          <a:lnTo>
                            <a:pt x="111" y="242"/>
                          </a:lnTo>
                          <a:lnTo>
                            <a:pt x="111" y="242"/>
                          </a:lnTo>
                          <a:lnTo>
                            <a:pt x="117" y="241"/>
                          </a:lnTo>
                          <a:lnTo>
                            <a:pt x="118" y="241"/>
                          </a:lnTo>
                          <a:lnTo>
                            <a:pt x="121" y="241"/>
                          </a:lnTo>
                          <a:lnTo>
                            <a:pt x="121" y="241"/>
                          </a:lnTo>
                          <a:lnTo>
                            <a:pt x="124" y="242"/>
                          </a:lnTo>
                          <a:lnTo>
                            <a:pt x="127" y="241"/>
                          </a:lnTo>
                          <a:lnTo>
                            <a:pt x="129" y="241"/>
                          </a:lnTo>
                          <a:lnTo>
                            <a:pt x="132" y="241"/>
                          </a:lnTo>
                          <a:lnTo>
                            <a:pt x="132" y="241"/>
                          </a:lnTo>
                          <a:lnTo>
                            <a:pt x="139" y="244"/>
                          </a:lnTo>
                          <a:lnTo>
                            <a:pt x="142" y="246"/>
                          </a:lnTo>
                          <a:lnTo>
                            <a:pt x="144" y="248"/>
                          </a:lnTo>
                          <a:lnTo>
                            <a:pt x="144" y="251"/>
                          </a:lnTo>
                          <a:lnTo>
                            <a:pt x="144" y="251"/>
                          </a:lnTo>
                          <a:lnTo>
                            <a:pt x="138" y="256"/>
                          </a:lnTo>
                          <a:lnTo>
                            <a:pt x="135" y="261"/>
                          </a:lnTo>
                          <a:lnTo>
                            <a:pt x="135" y="264"/>
                          </a:lnTo>
                          <a:lnTo>
                            <a:pt x="135" y="264"/>
                          </a:lnTo>
                          <a:lnTo>
                            <a:pt x="137" y="265"/>
                          </a:lnTo>
                          <a:lnTo>
                            <a:pt x="139" y="266"/>
                          </a:lnTo>
                          <a:lnTo>
                            <a:pt x="142" y="269"/>
                          </a:lnTo>
                          <a:lnTo>
                            <a:pt x="145" y="271"/>
                          </a:lnTo>
                          <a:lnTo>
                            <a:pt x="145" y="271"/>
                          </a:lnTo>
                          <a:lnTo>
                            <a:pt x="145" y="271"/>
                          </a:lnTo>
                          <a:lnTo>
                            <a:pt x="145" y="271"/>
                          </a:lnTo>
                          <a:lnTo>
                            <a:pt x="146" y="271"/>
                          </a:lnTo>
                          <a:lnTo>
                            <a:pt x="148" y="268"/>
                          </a:lnTo>
                          <a:lnTo>
                            <a:pt x="149" y="262"/>
                          </a:lnTo>
                          <a:lnTo>
                            <a:pt x="152" y="249"/>
                          </a:lnTo>
                          <a:lnTo>
                            <a:pt x="152" y="249"/>
                          </a:lnTo>
                          <a:lnTo>
                            <a:pt x="152" y="238"/>
                          </a:lnTo>
                          <a:lnTo>
                            <a:pt x="155" y="228"/>
                          </a:lnTo>
                          <a:lnTo>
                            <a:pt x="155" y="228"/>
                          </a:lnTo>
                          <a:lnTo>
                            <a:pt x="155" y="224"/>
                          </a:lnTo>
                          <a:lnTo>
                            <a:pt x="154" y="221"/>
                          </a:lnTo>
                          <a:lnTo>
                            <a:pt x="151" y="215"/>
                          </a:lnTo>
                          <a:lnTo>
                            <a:pt x="146" y="208"/>
                          </a:lnTo>
                          <a:lnTo>
                            <a:pt x="145" y="205"/>
                          </a:lnTo>
                          <a:lnTo>
                            <a:pt x="145" y="201"/>
                          </a:lnTo>
                          <a:lnTo>
                            <a:pt x="145" y="201"/>
                          </a:lnTo>
                          <a:lnTo>
                            <a:pt x="145" y="197"/>
                          </a:lnTo>
                          <a:lnTo>
                            <a:pt x="148" y="195"/>
                          </a:lnTo>
                          <a:lnTo>
                            <a:pt x="151" y="194"/>
                          </a:lnTo>
                          <a:lnTo>
                            <a:pt x="155" y="192"/>
                          </a:lnTo>
                          <a:lnTo>
                            <a:pt x="155" y="192"/>
                          </a:lnTo>
                          <a:lnTo>
                            <a:pt x="158" y="190"/>
                          </a:lnTo>
                          <a:lnTo>
                            <a:pt x="156" y="188"/>
                          </a:lnTo>
                          <a:lnTo>
                            <a:pt x="152" y="187"/>
                          </a:lnTo>
                          <a:lnTo>
                            <a:pt x="152" y="187"/>
                          </a:lnTo>
                          <a:lnTo>
                            <a:pt x="151" y="185"/>
                          </a:lnTo>
                          <a:lnTo>
                            <a:pt x="149" y="182"/>
                          </a:lnTo>
                          <a:lnTo>
                            <a:pt x="148" y="180"/>
                          </a:lnTo>
                          <a:lnTo>
                            <a:pt x="148" y="177"/>
                          </a:lnTo>
                          <a:lnTo>
                            <a:pt x="148" y="177"/>
                          </a:lnTo>
                          <a:lnTo>
                            <a:pt x="149" y="177"/>
                          </a:lnTo>
                          <a:lnTo>
                            <a:pt x="151" y="175"/>
                          </a:lnTo>
                          <a:lnTo>
                            <a:pt x="158" y="175"/>
                          </a:lnTo>
                          <a:lnTo>
                            <a:pt x="172" y="175"/>
                          </a:lnTo>
                          <a:lnTo>
                            <a:pt x="172" y="175"/>
                          </a:lnTo>
                          <a:lnTo>
                            <a:pt x="178" y="175"/>
                          </a:lnTo>
                          <a:lnTo>
                            <a:pt x="183" y="173"/>
                          </a:lnTo>
                          <a:lnTo>
                            <a:pt x="191" y="170"/>
                          </a:lnTo>
                          <a:lnTo>
                            <a:pt x="191" y="170"/>
                          </a:lnTo>
                          <a:lnTo>
                            <a:pt x="191" y="167"/>
                          </a:lnTo>
                          <a:lnTo>
                            <a:pt x="189" y="164"/>
                          </a:lnTo>
                          <a:lnTo>
                            <a:pt x="188" y="161"/>
                          </a:lnTo>
                          <a:lnTo>
                            <a:pt x="188" y="161"/>
                          </a:lnTo>
                          <a:lnTo>
                            <a:pt x="185" y="158"/>
                          </a:lnTo>
                          <a:lnTo>
                            <a:pt x="185" y="155"/>
                          </a:lnTo>
                          <a:lnTo>
                            <a:pt x="186" y="153"/>
                          </a:lnTo>
                          <a:lnTo>
                            <a:pt x="188" y="150"/>
                          </a:lnTo>
                          <a:lnTo>
                            <a:pt x="188" y="150"/>
                          </a:lnTo>
                          <a:lnTo>
                            <a:pt x="189" y="147"/>
                          </a:lnTo>
                          <a:lnTo>
                            <a:pt x="188" y="144"/>
                          </a:lnTo>
                          <a:lnTo>
                            <a:pt x="182" y="137"/>
                          </a:lnTo>
                          <a:lnTo>
                            <a:pt x="182" y="137"/>
                          </a:lnTo>
                          <a:lnTo>
                            <a:pt x="181" y="134"/>
                          </a:lnTo>
                          <a:lnTo>
                            <a:pt x="179" y="131"/>
                          </a:lnTo>
                          <a:lnTo>
                            <a:pt x="181" y="124"/>
                          </a:lnTo>
                          <a:lnTo>
                            <a:pt x="182" y="116"/>
                          </a:lnTo>
                          <a:lnTo>
                            <a:pt x="185" y="107"/>
                          </a:lnTo>
                          <a:lnTo>
                            <a:pt x="185" y="107"/>
                          </a:lnTo>
                          <a:lnTo>
                            <a:pt x="186" y="106"/>
                          </a:lnTo>
                          <a:lnTo>
                            <a:pt x="186" y="103"/>
                          </a:lnTo>
                          <a:lnTo>
                            <a:pt x="183" y="103"/>
                          </a:lnTo>
                          <a:lnTo>
                            <a:pt x="182" y="101"/>
                          </a:lnTo>
                          <a:lnTo>
                            <a:pt x="174" y="101"/>
                          </a:lnTo>
                          <a:lnTo>
                            <a:pt x="166" y="103"/>
                          </a:lnTo>
                          <a:lnTo>
                            <a:pt x="166" y="103"/>
                          </a:lnTo>
                          <a:lnTo>
                            <a:pt x="161" y="103"/>
                          </a:lnTo>
                          <a:lnTo>
                            <a:pt x="155" y="101"/>
                          </a:lnTo>
                          <a:lnTo>
                            <a:pt x="149" y="97"/>
                          </a:lnTo>
                          <a:lnTo>
                            <a:pt x="144" y="93"/>
                          </a:lnTo>
                          <a:lnTo>
                            <a:pt x="144" y="93"/>
                          </a:lnTo>
                          <a:lnTo>
                            <a:pt x="142" y="90"/>
                          </a:lnTo>
                          <a:lnTo>
                            <a:pt x="139" y="90"/>
                          </a:lnTo>
                          <a:lnTo>
                            <a:pt x="134" y="89"/>
                          </a:lnTo>
                          <a:lnTo>
                            <a:pt x="117" y="90"/>
                          </a:lnTo>
                          <a:lnTo>
                            <a:pt x="117" y="90"/>
                          </a:lnTo>
                          <a:lnTo>
                            <a:pt x="112" y="90"/>
                          </a:lnTo>
                          <a:lnTo>
                            <a:pt x="109" y="89"/>
                          </a:lnTo>
                          <a:lnTo>
                            <a:pt x="108" y="86"/>
                          </a:lnTo>
                          <a:lnTo>
                            <a:pt x="107" y="83"/>
                          </a:lnTo>
                          <a:lnTo>
                            <a:pt x="105" y="76"/>
                          </a:lnTo>
                          <a:lnTo>
                            <a:pt x="107" y="69"/>
                          </a:lnTo>
                          <a:lnTo>
                            <a:pt x="107" y="69"/>
                          </a:lnTo>
                          <a:lnTo>
                            <a:pt x="105" y="66"/>
                          </a:lnTo>
                          <a:lnTo>
                            <a:pt x="104" y="63"/>
                          </a:lnTo>
                          <a:lnTo>
                            <a:pt x="101" y="62"/>
                          </a:lnTo>
                          <a:lnTo>
                            <a:pt x="100" y="59"/>
                          </a:lnTo>
                          <a:lnTo>
                            <a:pt x="100" y="59"/>
                          </a:lnTo>
                          <a:lnTo>
                            <a:pt x="98" y="56"/>
                          </a:lnTo>
                          <a:lnTo>
                            <a:pt x="97" y="56"/>
                          </a:lnTo>
                          <a:lnTo>
                            <a:pt x="92" y="56"/>
                          </a:lnTo>
                          <a:lnTo>
                            <a:pt x="92" y="56"/>
                          </a:lnTo>
                          <a:lnTo>
                            <a:pt x="91" y="54"/>
                          </a:lnTo>
                          <a:lnTo>
                            <a:pt x="91" y="53"/>
                          </a:lnTo>
                          <a:lnTo>
                            <a:pt x="94" y="47"/>
                          </a:lnTo>
                          <a:lnTo>
                            <a:pt x="94" y="47"/>
                          </a:lnTo>
                          <a:lnTo>
                            <a:pt x="97" y="43"/>
                          </a:lnTo>
                          <a:lnTo>
                            <a:pt x="97" y="36"/>
                          </a:lnTo>
                          <a:lnTo>
                            <a:pt x="97" y="36"/>
                          </a:lnTo>
                          <a:lnTo>
                            <a:pt x="98" y="32"/>
                          </a:lnTo>
                          <a:lnTo>
                            <a:pt x="102" y="27"/>
                          </a:lnTo>
                          <a:lnTo>
                            <a:pt x="111" y="17"/>
                          </a:lnTo>
                          <a:lnTo>
                            <a:pt x="111" y="17"/>
                          </a:lnTo>
                          <a:lnTo>
                            <a:pt x="112" y="16"/>
                          </a:lnTo>
                          <a:lnTo>
                            <a:pt x="115" y="15"/>
                          </a:lnTo>
                          <a:lnTo>
                            <a:pt x="115" y="15"/>
                          </a:lnTo>
                          <a:lnTo>
                            <a:pt x="117" y="13"/>
                          </a:lnTo>
                          <a:lnTo>
                            <a:pt x="119" y="12"/>
                          </a:lnTo>
                          <a:lnTo>
                            <a:pt x="119" y="12"/>
                          </a:lnTo>
                          <a:lnTo>
                            <a:pt x="124" y="10"/>
                          </a:lnTo>
                          <a:lnTo>
                            <a:pt x="127" y="7"/>
                          </a:lnTo>
                          <a:lnTo>
                            <a:pt x="127" y="5"/>
                          </a:lnTo>
                          <a:lnTo>
                            <a:pt x="124" y="2"/>
                          </a:lnTo>
                          <a:lnTo>
                            <a:pt x="124" y="2"/>
                          </a:lnTo>
                          <a:lnTo>
                            <a:pt x="121" y="0"/>
                          </a:lnTo>
                          <a:lnTo>
                            <a:pt x="119" y="2"/>
                          </a:lnTo>
                          <a:lnTo>
                            <a:pt x="115" y="5"/>
                          </a:lnTo>
                          <a:lnTo>
                            <a:pt x="111" y="7"/>
                          </a:lnTo>
                          <a:lnTo>
                            <a:pt x="105" y="10"/>
                          </a:lnTo>
                          <a:lnTo>
                            <a:pt x="105" y="10"/>
                          </a:lnTo>
                          <a:lnTo>
                            <a:pt x="101" y="12"/>
                          </a:lnTo>
                          <a:lnTo>
                            <a:pt x="98" y="13"/>
                          </a:lnTo>
                          <a:lnTo>
                            <a:pt x="91" y="19"/>
                          </a:lnTo>
                          <a:lnTo>
                            <a:pt x="91" y="19"/>
                          </a:lnTo>
                          <a:lnTo>
                            <a:pt x="87" y="19"/>
                          </a:lnTo>
                          <a:lnTo>
                            <a:pt x="82" y="20"/>
                          </a:lnTo>
                          <a:lnTo>
                            <a:pt x="78" y="20"/>
                          </a:lnTo>
                          <a:lnTo>
                            <a:pt x="77" y="22"/>
                          </a:lnTo>
                          <a:lnTo>
                            <a:pt x="77" y="23"/>
                          </a:lnTo>
                          <a:lnTo>
                            <a:pt x="77" y="23"/>
                          </a:lnTo>
                          <a:lnTo>
                            <a:pt x="77" y="25"/>
                          </a:lnTo>
                          <a:lnTo>
                            <a:pt x="74" y="25"/>
                          </a:lnTo>
                          <a:lnTo>
                            <a:pt x="70" y="22"/>
                          </a:lnTo>
                          <a:lnTo>
                            <a:pt x="70" y="22"/>
                          </a:lnTo>
                          <a:lnTo>
                            <a:pt x="65" y="23"/>
                          </a:lnTo>
                          <a:lnTo>
                            <a:pt x="60" y="26"/>
                          </a:lnTo>
                          <a:lnTo>
                            <a:pt x="55" y="32"/>
                          </a:lnTo>
                          <a:lnTo>
                            <a:pt x="54" y="36"/>
                          </a:lnTo>
                          <a:lnTo>
                            <a:pt x="54" y="36"/>
                          </a:lnTo>
                          <a:lnTo>
                            <a:pt x="55" y="43"/>
                          </a:lnTo>
                          <a:lnTo>
                            <a:pt x="53" y="47"/>
                          </a:lnTo>
                          <a:lnTo>
                            <a:pt x="48" y="52"/>
                          </a:lnTo>
                          <a:lnTo>
                            <a:pt x="48" y="52"/>
                          </a:lnTo>
                          <a:lnTo>
                            <a:pt x="44" y="56"/>
                          </a:lnTo>
                          <a:lnTo>
                            <a:pt x="40" y="60"/>
                          </a:lnTo>
                          <a:lnTo>
                            <a:pt x="33" y="70"/>
                          </a:lnTo>
                          <a:lnTo>
                            <a:pt x="33" y="70"/>
                          </a:lnTo>
                          <a:lnTo>
                            <a:pt x="31" y="70"/>
                          </a:lnTo>
                          <a:lnTo>
                            <a:pt x="30" y="70"/>
                          </a:lnTo>
                          <a:lnTo>
                            <a:pt x="30" y="70"/>
                          </a:lnTo>
                          <a:lnTo>
                            <a:pt x="28" y="73"/>
                          </a:lnTo>
                          <a:lnTo>
                            <a:pt x="27" y="76"/>
                          </a:lnTo>
                          <a:lnTo>
                            <a:pt x="27" y="76"/>
                          </a:lnTo>
                          <a:lnTo>
                            <a:pt x="16" y="86"/>
                          </a:lnTo>
                          <a:lnTo>
                            <a:pt x="16" y="86"/>
                          </a:lnTo>
                          <a:lnTo>
                            <a:pt x="21" y="91"/>
                          </a:lnTo>
                          <a:lnTo>
                            <a:pt x="21" y="91"/>
                          </a:lnTo>
                          <a:lnTo>
                            <a:pt x="24" y="94"/>
                          </a:lnTo>
                          <a:lnTo>
                            <a:pt x="24" y="99"/>
                          </a:lnTo>
                          <a:lnTo>
                            <a:pt x="24" y="101"/>
                          </a:lnTo>
                          <a:lnTo>
                            <a:pt x="24" y="103"/>
                          </a:lnTo>
                          <a:lnTo>
                            <a:pt x="24" y="103"/>
                          </a:lnTo>
                          <a:lnTo>
                            <a:pt x="26" y="109"/>
                          </a:lnTo>
                          <a:lnTo>
                            <a:pt x="26" y="110"/>
                          </a:lnTo>
                          <a:lnTo>
                            <a:pt x="24" y="113"/>
                          </a:lnTo>
                          <a:lnTo>
                            <a:pt x="24" y="113"/>
                          </a:lnTo>
                          <a:lnTo>
                            <a:pt x="24" y="117"/>
                          </a:lnTo>
                          <a:lnTo>
                            <a:pt x="24" y="124"/>
                          </a:lnTo>
                          <a:lnTo>
                            <a:pt x="26" y="133"/>
                          </a:lnTo>
                          <a:lnTo>
                            <a:pt x="27" y="137"/>
                          </a:lnTo>
                          <a:lnTo>
                            <a:pt x="27" y="137"/>
                          </a:lnTo>
                          <a:lnTo>
                            <a:pt x="28" y="140"/>
                          </a:lnTo>
                          <a:lnTo>
                            <a:pt x="28" y="143"/>
                          </a:lnTo>
                          <a:lnTo>
                            <a:pt x="24" y="151"/>
                          </a:lnTo>
                          <a:lnTo>
                            <a:pt x="24" y="151"/>
                          </a:lnTo>
                          <a:lnTo>
                            <a:pt x="21" y="155"/>
                          </a:lnTo>
                          <a:lnTo>
                            <a:pt x="18" y="158"/>
                          </a:lnTo>
                          <a:lnTo>
                            <a:pt x="16" y="161"/>
                          </a:lnTo>
                          <a:lnTo>
                            <a:pt x="11" y="161"/>
                          </a:lnTo>
                          <a:lnTo>
                            <a:pt x="11" y="161"/>
                          </a:lnTo>
                          <a:lnTo>
                            <a:pt x="8" y="163"/>
                          </a:lnTo>
                          <a:lnTo>
                            <a:pt x="7" y="164"/>
                          </a:lnTo>
                          <a:lnTo>
                            <a:pt x="6" y="167"/>
                          </a:lnTo>
                          <a:lnTo>
                            <a:pt x="4" y="171"/>
                          </a:lnTo>
                          <a:lnTo>
                            <a:pt x="3" y="173"/>
                          </a:lnTo>
                          <a:lnTo>
                            <a:pt x="3" y="173"/>
                          </a:lnTo>
                          <a:lnTo>
                            <a:pt x="1" y="173"/>
                          </a:lnTo>
                          <a:lnTo>
                            <a:pt x="0" y="174"/>
                          </a:lnTo>
                          <a:lnTo>
                            <a:pt x="0" y="178"/>
                          </a:lnTo>
                          <a:lnTo>
                            <a:pt x="0" y="178"/>
                          </a:lnTo>
                          <a:lnTo>
                            <a:pt x="10" y="187"/>
                          </a:lnTo>
                          <a:lnTo>
                            <a:pt x="16" y="188"/>
                          </a:lnTo>
                          <a:lnTo>
                            <a:pt x="20" y="190"/>
                          </a:lnTo>
                          <a:lnTo>
                            <a:pt x="20" y="190"/>
                          </a:lnTo>
                          <a:lnTo>
                            <a:pt x="21" y="191"/>
                          </a:lnTo>
                          <a:lnTo>
                            <a:pt x="24" y="192"/>
                          </a:lnTo>
                          <a:lnTo>
                            <a:pt x="30" y="197"/>
                          </a:lnTo>
                          <a:lnTo>
                            <a:pt x="30" y="197"/>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6" name="Venezuela">
                      <a:extLst>
                        <a:ext uri="{FF2B5EF4-FFF2-40B4-BE49-F238E27FC236}">
                          <a16:creationId xmlns:a16="http://schemas.microsoft.com/office/drawing/2014/main" id="{31F01B47-6F98-3888-12B5-12962350090D}"/>
                        </a:ext>
                      </a:extLst>
                    </p:cNvPr>
                    <p:cNvSpPr>
                      <a:spLocks/>
                    </p:cNvSpPr>
                    <p:nvPr/>
                  </p:nvSpPr>
                  <p:spPr bwMode="auto">
                    <a:xfrm>
                      <a:off x="2566893" y="4021182"/>
                      <a:ext cx="325552" cy="273761"/>
                    </a:xfrm>
                    <a:custGeom>
                      <a:avLst/>
                      <a:gdLst/>
                      <a:ahLst/>
                      <a:cxnLst>
                        <a:cxn ang="0">
                          <a:pos x="6" y="30"/>
                        </a:cxn>
                        <a:cxn ang="0">
                          <a:pos x="0" y="47"/>
                        </a:cxn>
                        <a:cxn ang="0">
                          <a:pos x="7" y="50"/>
                        </a:cxn>
                        <a:cxn ang="0">
                          <a:pos x="14" y="60"/>
                        </a:cxn>
                        <a:cxn ang="0">
                          <a:pos x="17" y="80"/>
                        </a:cxn>
                        <a:cxn ang="0">
                          <a:pos x="43" y="83"/>
                        </a:cxn>
                        <a:cxn ang="0">
                          <a:pos x="58" y="91"/>
                        </a:cxn>
                        <a:cxn ang="0">
                          <a:pos x="83" y="95"/>
                        </a:cxn>
                        <a:cxn ang="0">
                          <a:pos x="94" y="101"/>
                        </a:cxn>
                        <a:cxn ang="0">
                          <a:pos x="90" y="128"/>
                        </a:cxn>
                        <a:cxn ang="0">
                          <a:pos x="97" y="144"/>
                        </a:cxn>
                        <a:cxn ang="0">
                          <a:pos x="97" y="155"/>
                        </a:cxn>
                        <a:cxn ang="0">
                          <a:pos x="100" y="164"/>
                        </a:cxn>
                        <a:cxn ang="0">
                          <a:pos x="107" y="178"/>
                        </a:cxn>
                        <a:cxn ang="0">
                          <a:pos x="119" y="185"/>
                        </a:cxn>
                        <a:cxn ang="0">
                          <a:pos x="128" y="184"/>
                        </a:cxn>
                        <a:cxn ang="0">
                          <a:pos x="142" y="176"/>
                        </a:cxn>
                        <a:cxn ang="0">
                          <a:pos x="151" y="169"/>
                        </a:cxn>
                        <a:cxn ang="0">
                          <a:pos x="161" y="162"/>
                        </a:cxn>
                        <a:cxn ang="0">
                          <a:pos x="155" y="158"/>
                        </a:cxn>
                        <a:cxn ang="0">
                          <a:pos x="149" y="149"/>
                        </a:cxn>
                        <a:cxn ang="0">
                          <a:pos x="145" y="135"/>
                        </a:cxn>
                        <a:cxn ang="0">
                          <a:pos x="144" y="130"/>
                        </a:cxn>
                        <a:cxn ang="0">
                          <a:pos x="159" y="132"/>
                        </a:cxn>
                        <a:cxn ang="0">
                          <a:pos x="168" y="138"/>
                        </a:cxn>
                        <a:cxn ang="0">
                          <a:pos x="174" y="132"/>
                        </a:cxn>
                        <a:cxn ang="0">
                          <a:pos x="188" y="130"/>
                        </a:cxn>
                        <a:cxn ang="0">
                          <a:pos x="208" y="117"/>
                        </a:cxn>
                        <a:cxn ang="0">
                          <a:pos x="196" y="101"/>
                        </a:cxn>
                        <a:cxn ang="0">
                          <a:pos x="199" y="93"/>
                        </a:cxn>
                        <a:cxn ang="0">
                          <a:pos x="211" y="87"/>
                        </a:cxn>
                        <a:cxn ang="0">
                          <a:pos x="208" y="78"/>
                        </a:cxn>
                        <a:cxn ang="0">
                          <a:pos x="215" y="68"/>
                        </a:cxn>
                        <a:cxn ang="0">
                          <a:pos x="208" y="58"/>
                        </a:cxn>
                        <a:cxn ang="0">
                          <a:pos x="196" y="54"/>
                        </a:cxn>
                        <a:cxn ang="0">
                          <a:pos x="199" y="41"/>
                        </a:cxn>
                        <a:cxn ang="0">
                          <a:pos x="174" y="31"/>
                        </a:cxn>
                        <a:cxn ang="0">
                          <a:pos x="182" y="26"/>
                        </a:cxn>
                        <a:cxn ang="0">
                          <a:pos x="158" y="24"/>
                        </a:cxn>
                        <a:cxn ang="0">
                          <a:pos x="128" y="34"/>
                        </a:cxn>
                        <a:cxn ang="0">
                          <a:pos x="105" y="26"/>
                        </a:cxn>
                        <a:cxn ang="0">
                          <a:pos x="84" y="21"/>
                        </a:cxn>
                        <a:cxn ang="0">
                          <a:pos x="71" y="9"/>
                        </a:cxn>
                        <a:cxn ang="0">
                          <a:pos x="61" y="1"/>
                        </a:cxn>
                        <a:cxn ang="0">
                          <a:pos x="55" y="1"/>
                        </a:cxn>
                        <a:cxn ang="0">
                          <a:pos x="53" y="10"/>
                        </a:cxn>
                        <a:cxn ang="0">
                          <a:pos x="31" y="23"/>
                        </a:cxn>
                        <a:cxn ang="0">
                          <a:pos x="37" y="47"/>
                        </a:cxn>
                        <a:cxn ang="0">
                          <a:pos x="23" y="46"/>
                        </a:cxn>
                        <a:cxn ang="0">
                          <a:pos x="23" y="30"/>
                        </a:cxn>
                        <a:cxn ang="0">
                          <a:pos x="24" y="14"/>
                        </a:cxn>
                        <a:cxn ang="0">
                          <a:pos x="20" y="11"/>
                        </a:cxn>
                      </a:cxnLst>
                      <a:rect l="0" t="0" r="r" b="b"/>
                      <a:pathLst>
                        <a:path w="220" h="185">
                          <a:moveTo>
                            <a:pt x="20" y="11"/>
                          </a:moveTo>
                          <a:lnTo>
                            <a:pt x="20" y="11"/>
                          </a:lnTo>
                          <a:lnTo>
                            <a:pt x="11" y="21"/>
                          </a:lnTo>
                          <a:lnTo>
                            <a:pt x="7" y="26"/>
                          </a:lnTo>
                          <a:lnTo>
                            <a:pt x="6" y="30"/>
                          </a:lnTo>
                          <a:lnTo>
                            <a:pt x="6" y="30"/>
                          </a:lnTo>
                          <a:lnTo>
                            <a:pt x="6" y="37"/>
                          </a:lnTo>
                          <a:lnTo>
                            <a:pt x="3" y="41"/>
                          </a:lnTo>
                          <a:lnTo>
                            <a:pt x="3" y="41"/>
                          </a:lnTo>
                          <a:lnTo>
                            <a:pt x="0" y="47"/>
                          </a:lnTo>
                          <a:lnTo>
                            <a:pt x="0" y="48"/>
                          </a:lnTo>
                          <a:lnTo>
                            <a:pt x="1" y="50"/>
                          </a:lnTo>
                          <a:lnTo>
                            <a:pt x="1" y="50"/>
                          </a:lnTo>
                          <a:lnTo>
                            <a:pt x="6" y="50"/>
                          </a:lnTo>
                          <a:lnTo>
                            <a:pt x="7" y="50"/>
                          </a:lnTo>
                          <a:lnTo>
                            <a:pt x="9" y="53"/>
                          </a:lnTo>
                          <a:lnTo>
                            <a:pt x="9" y="53"/>
                          </a:lnTo>
                          <a:lnTo>
                            <a:pt x="10" y="56"/>
                          </a:lnTo>
                          <a:lnTo>
                            <a:pt x="13" y="57"/>
                          </a:lnTo>
                          <a:lnTo>
                            <a:pt x="14" y="60"/>
                          </a:lnTo>
                          <a:lnTo>
                            <a:pt x="16" y="63"/>
                          </a:lnTo>
                          <a:lnTo>
                            <a:pt x="16" y="63"/>
                          </a:lnTo>
                          <a:lnTo>
                            <a:pt x="14" y="70"/>
                          </a:lnTo>
                          <a:lnTo>
                            <a:pt x="16" y="77"/>
                          </a:lnTo>
                          <a:lnTo>
                            <a:pt x="17" y="80"/>
                          </a:lnTo>
                          <a:lnTo>
                            <a:pt x="18" y="83"/>
                          </a:lnTo>
                          <a:lnTo>
                            <a:pt x="21" y="84"/>
                          </a:lnTo>
                          <a:lnTo>
                            <a:pt x="26" y="84"/>
                          </a:lnTo>
                          <a:lnTo>
                            <a:pt x="26" y="84"/>
                          </a:lnTo>
                          <a:lnTo>
                            <a:pt x="43" y="83"/>
                          </a:lnTo>
                          <a:lnTo>
                            <a:pt x="48" y="84"/>
                          </a:lnTo>
                          <a:lnTo>
                            <a:pt x="51" y="84"/>
                          </a:lnTo>
                          <a:lnTo>
                            <a:pt x="53" y="87"/>
                          </a:lnTo>
                          <a:lnTo>
                            <a:pt x="53" y="87"/>
                          </a:lnTo>
                          <a:lnTo>
                            <a:pt x="58" y="91"/>
                          </a:lnTo>
                          <a:lnTo>
                            <a:pt x="64" y="95"/>
                          </a:lnTo>
                          <a:lnTo>
                            <a:pt x="70" y="97"/>
                          </a:lnTo>
                          <a:lnTo>
                            <a:pt x="75" y="97"/>
                          </a:lnTo>
                          <a:lnTo>
                            <a:pt x="75" y="97"/>
                          </a:lnTo>
                          <a:lnTo>
                            <a:pt x="83" y="95"/>
                          </a:lnTo>
                          <a:lnTo>
                            <a:pt x="91" y="95"/>
                          </a:lnTo>
                          <a:lnTo>
                            <a:pt x="92" y="97"/>
                          </a:lnTo>
                          <a:lnTo>
                            <a:pt x="95" y="97"/>
                          </a:lnTo>
                          <a:lnTo>
                            <a:pt x="95" y="100"/>
                          </a:lnTo>
                          <a:lnTo>
                            <a:pt x="94" y="101"/>
                          </a:lnTo>
                          <a:lnTo>
                            <a:pt x="94" y="101"/>
                          </a:lnTo>
                          <a:lnTo>
                            <a:pt x="91" y="110"/>
                          </a:lnTo>
                          <a:lnTo>
                            <a:pt x="90" y="118"/>
                          </a:lnTo>
                          <a:lnTo>
                            <a:pt x="88" y="125"/>
                          </a:lnTo>
                          <a:lnTo>
                            <a:pt x="90" y="128"/>
                          </a:lnTo>
                          <a:lnTo>
                            <a:pt x="91" y="131"/>
                          </a:lnTo>
                          <a:lnTo>
                            <a:pt x="91" y="131"/>
                          </a:lnTo>
                          <a:lnTo>
                            <a:pt x="97" y="138"/>
                          </a:lnTo>
                          <a:lnTo>
                            <a:pt x="98" y="141"/>
                          </a:lnTo>
                          <a:lnTo>
                            <a:pt x="97" y="144"/>
                          </a:lnTo>
                          <a:lnTo>
                            <a:pt x="97" y="144"/>
                          </a:lnTo>
                          <a:lnTo>
                            <a:pt x="95" y="147"/>
                          </a:lnTo>
                          <a:lnTo>
                            <a:pt x="94" y="149"/>
                          </a:lnTo>
                          <a:lnTo>
                            <a:pt x="94" y="152"/>
                          </a:lnTo>
                          <a:lnTo>
                            <a:pt x="97" y="155"/>
                          </a:lnTo>
                          <a:lnTo>
                            <a:pt x="97" y="155"/>
                          </a:lnTo>
                          <a:lnTo>
                            <a:pt x="98" y="158"/>
                          </a:lnTo>
                          <a:lnTo>
                            <a:pt x="100" y="161"/>
                          </a:lnTo>
                          <a:lnTo>
                            <a:pt x="100" y="164"/>
                          </a:lnTo>
                          <a:lnTo>
                            <a:pt x="100" y="164"/>
                          </a:lnTo>
                          <a:lnTo>
                            <a:pt x="97" y="165"/>
                          </a:lnTo>
                          <a:lnTo>
                            <a:pt x="97" y="165"/>
                          </a:lnTo>
                          <a:lnTo>
                            <a:pt x="101" y="169"/>
                          </a:lnTo>
                          <a:lnTo>
                            <a:pt x="104" y="174"/>
                          </a:lnTo>
                          <a:lnTo>
                            <a:pt x="107" y="178"/>
                          </a:lnTo>
                          <a:lnTo>
                            <a:pt x="110" y="181"/>
                          </a:lnTo>
                          <a:lnTo>
                            <a:pt x="110" y="181"/>
                          </a:lnTo>
                          <a:lnTo>
                            <a:pt x="115" y="185"/>
                          </a:lnTo>
                          <a:lnTo>
                            <a:pt x="117" y="185"/>
                          </a:lnTo>
                          <a:lnTo>
                            <a:pt x="119" y="185"/>
                          </a:lnTo>
                          <a:lnTo>
                            <a:pt x="119" y="185"/>
                          </a:lnTo>
                          <a:lnTo>
                            <a:pt x="124" y="182"/>
                          </a:lnTo>
                          <a:lnTo>
                            <a:pt x="125" y="182"/>
                          </a:lnTo>
                          <a:lnTo>
                            <a:pt x="128" y="184"/>
                          </a:lnTo>
                          <a:lnTo>
                            <a:pt x="128" y="184"/>
                          </a:lnTo>
                          <a:lnTo>
                            <a:pt x="129" y="184"/>
                          </a:lnTo>
                          <a:lnTo>
                            <a:pt x="132" y="182"/>
                          </a:lnTo>
                          <a:lnTo>
                            <a:pt x="138" y="178"/>
                          </a:lnTo>
                          <a:lnTo>
                            <a:pt x="138" y="178"/>
                          </a:lnTo>
                          <a:lnTo>
                            <a:pt x="142" y="176"/>
                          </a:lnTo>
                          <a:lnTo>
                            <a:pt x="145" y="175"/>
                          </a:lnTo>
                          <a:lnTo>
                            <a:pt x="148" y="175"/>
                          </a:lnTo>
                          <a:lnTo>
                            <a:pt x="149" y="172"/>
                          </a:lnTo>
                          <a:lnTo>
                            <a:pt x="149" y="172"/>
                          </a:lnTo>
                          <a:lnTo>
                            <a:pt x="151" y="169"/>
                          </a:lnTo>
                          <a:lnTo>
                            <a:pt x="152" y="167"/>
                          </a:lnTo>
                          <a:lnTo>
                            <a:pt x="155" y="165"/>
                          </a:lnTo>
                          <a:lnTo>
                            <a:pt x="158" y="164"/>
                          </a:lnTo>
                          <a:lnTo>
                            <a:pt x="158" y="164"/>
                          </a:lnTo>
                          <a:lnTo>
                            <a:pt x="161" y="162"/>
                          </a:lnTo>
                          <a:lnTo>
                            <a:pt x="162" y="159"/>
                          </a:lnTo>
                          <a:lnTo>
                            <a:pt x="162" y="158"/>
                          </a:lnTo>
                          <a:lnTo>
                            <a:pt x="161" y="157"/>
                          </a:lnTo>
                          <a:lnTo>
                            <a:pt x="161" y="157"/>
                          </a:lnTo>
                          <a:lnTo>
                            <a:pt x="155" y="158"/>
                          </a:lnTo>
                          <a:lnTo>
                            <a:pt x="152" y="158"/>
                          </a:lnTo>
                          <a:lnTo>
                            <a:pt x="152" y="155"/>
                          </a:lnTo>
                          <a:lnTo>
                            <a:pt x="152" y="155"/>
                          </a:lnTo>
                          <a:lnTo>
                            <a:pt x="151" y="152"/>
                          </a:lnTo>
                          <a:lnTo>
                            <a:pt x="149" y="149"/>
                          </a:lnTo>
                          <a:lnTo>
                            <a:pt x="148" y="148"/>
                          </a:lnTo>
                          <a:lnTo>
                            <a:pt x="148" y="145"/>
                          </a:lnTo>
                          <a:lnTo>
                            <a:pt x="148" y="145"/>
                          </a:lnTo>
                          <a:lnTo>
                            <a:pt x="147" y="138"/>
                          </a:lnTo>
                          <a:lnTo>
                            <a:pt x="145" y="135"/>
                          </a:lnTo>
                          <a:lnTo>
                            <a:pt x="141" y="132"/>
                          </a:lnTo>
                          <a:lnTo>
                            <a:pt x="141" y="132"/>
                          </a:lnTo>
                          <a:lnTo>
                            <a:pt x="141" y="132"/>
                          </a:lnTo>
                          <a:lnTo>
                            <a:pt x="141" y="131"/>
                          </a:lnTo>
                          <a:lnTo>
                            <a:pt x="144" y="130"/>
                          </a:lnTo>
                          <a:lnTo>
                            <a:pt x="148" y="130"/>
                          </a:lnTo>
                          <a:lnTo>
                            <a:pt x="152" y="131"/>
                          </a:lnTo>
                          <a:lnTo>
                            <a:pt x="152" y="131"/>
                          </a:lnTo>
                          <a:lnTo>
                            <a:pt x="155" y="132"/>
                          </a:lnTo>
                          <a:lnTo>
                            <a:pt x="159" y="132"/>
                          </a:lnTo>
                          <a:lnTo>
                            <a:pt x="164" y="134"/>
                          </a:lnTo>
                          <a:lnTo>
                            <a:pt x="165" y="135"/>
                          </a:lnTo>
                          <a:lnTo>
                            <a:pt x="166" y="135"/>
                          </a:lnTo>
                          <a:lnTo>
                            <a:pt x="166" y="135"/>
                          </a:lnTo>
                          <a:lnTo>
                            <a:pt x="168" y="138"/>
                          </a:lnTo>
                          <a:lnTo>
                            <a:pt x="169" y="139"/>
                          </a:lnTo>
                          <a:lnTo>
                            <a:pt x="172" y="139"/>
                          </a:lnTo>
                          <a:lnTo>
                            <a:pt x="172" y="137"/>
                          </a:lnTo>
                          <a:lnTo>
                            <a:pt x="172" y="137"/>
                          </a:lnTo>
                          <a:lnTo>
                            <a:pt x="174" y="132"/>
                          </a:lnTo>
                          <a:lnTo>
                            <a:pt x="176" y="131"/>
                          </a:lnTo>
                          <a:lnTo>
                            <a:pt x="179" y="130"/>
                          </a:lnTo>
                          <a:lnTo>
                            <a:pt x="184" y="130"/>
                          </a:lnTo>
                          <a:lnTo>
                            <a:pt x="184" y="130"/>
                          </a:lnTo>
                          <a:lnTo>
                            <a:pt x="188" y="130"/>
                          </a:lnTo>
                          <a:lnTo>
                            <a:pt x="193" y="127"/>
                          </a:lnTo>
                          <a:lnTo>
                            <a:pt x="203" y="122"/>
                          </a:lnTo>
                          <a:lnTo>
                            <a:pt x="203" y="122"/>
                          </a:lnTo>
                          <a:lnTo>
                            <a:pt x="206" y="120"/>
                          </a:lnTo>
                          <a:lnTo>
                            <a:pt x="208" y="117"/>
                          </a:lnTo>
                          <a:lnTo>
                            <a:pt x="208" y="117"/>
                          </a:lnTo>
                          <a:lnTo>
                            <a:pt x="202" y="110"/>
                          </a:lnTo>
                          <a:lnTo>
                            <a:pt x="196" y="104"/>
                          </a:lnTo>
                          <a:lnTo>
                            <a:pt x="196" y="104"/>
                          </a:lnTo>
                          <a:lnTo>
                            <a:pt x="196" y="101"/>
                          </a:lnTo>
                          <a:lnTo>
                            <a:pt x="196" y="100"/>
                          </a:lnTo>
                          <a:lnTo>
                            <a:pt x="198" y="98"/>
                          </a:lnTo>
                          <a:lnTo>
                            <a:pt x="199" y="95"/>
                          </a:lnTo>
                          <a:lnTo>
                            <a:pt x="199" y="95"/>
                          </a:lnTo>
                          <a:lnTo>
                            <a:pt x="199" y="93"/>
                          </a:lnTo>
                          <a:lnTo>
                            <a:pt x="199" y="90"/>
                          </a:lnTo>
                          <a:lnTo>
                            <a:pt x="202" y="88"/>
                          </a:lnTo>
                          <a:lnTo>
                            <a:pt x="206" y="88"/>
                          </a:lnTo>
                          <a:lnTo>
                            <a:pt x="206" y="88"/>
                          </a:lnTo>
                          <a:lnTo>
                            <a:pt x="211" y="87"/>
                          </a:lnTo>
                          <a:lnTo>
                            <a:pt x="212" y="84"/>
                          </a:lnTo>
                          <a:lnTo>
                            <a:pt x="211" y="81"/>
                          </a:lnTo>
                          <a:lnTo>
                            <a:pt x="209" y="78"/>
                          </a:lnTo>
                          <a:lnTo>
                            <a:pt x="209" y="78"/>
                          </a:lnTo>
                          <a:lnTo>
                            <a:pt x="208" y="78"/>
                          </a:lnTo>
                          <a:lnTo>
                            <a:pt x="208" y="77"/>
                          </a:lnTo>
                          <a:lnTo>
                            <a:pt x="208" y="74"/>
                          </a:lnTo>
                          <a:lnTo>
                            <a:pt x="211" y="70"/>
                          </a:lnTo>
                          <a:lnTo>
                            <a:pt x="215" y="68"/>
                          </a:lnTo>
                          <a:lnTo>
                            <a:pt x="215" y="68"/>
                          </a:lnTo>
                          <a:lnTo>
                            <a:pt x="218" y="66"/>
                          </a:lnTo>
                          <a:lnTo>
                            <a:pt x="220" y="60"/>
                          </a:lnTo>
                          <a:lnTo>
                            <a:pt x="220" y="60"/>
                          </a:lnTo>
                          <a:lnTo>
                            <a:pt x="213" y="58"/>
                          </a:lnTo>
                          <a:lnTo>
                            <a:pt x="208" y="58"/>
                          </a:lnTo>
                          <a:lnTo>
                            <a:pt x="196" y="58"/>
                          </a:lnTo>
                          <a:lnTo>
                            <a:pt x="196" y="58"/>
                          </a:lnTo>
                          <a:lnTo>
                            <a:pt x="195" y="58"/>
                          </a:lnTo>
                          <a:lnTo>
                            <a:pt x="195" y="57"/>
                          </a:lnTo>
                          <a:lnTo>
                            <a:pt x="196" y="54"/>
                          </a:lnTo>
                          <a:lnTo>
                            <a:pt x="199" y="50"/>
                          </a:lnTo>
                          <a:lnTo>
                            <a:pt x="201" y="44"/>
                          </a:lnTo>
                          <a:lnTo>
                            <a:pt x="201" y="44"/>
                          </a:lnTo>
                          <a:lnTo>
                            <a:pt x="201" y="43"/>
                          </a:lnTo>
                          <a:lnTo>
                            <a:pt x="199" y="41"/>
                          </a:lnTo>
                          <a:lnTo>
                            <a:pt x="192" y="38"/>
                          </a:lnTo>
                          <a:lnTo>
                            <a:pt x="178" y="36"/>
                          </a:lnTo>
                          <a:lnTo>
                            <a:pt x="178" y="36"/>
                          </a:lnTo>
                          <a:lnTo>
                            <a:pt x="174" y="34"/>
                          </a:lnTo>
                          <a:lnTo>
                            <a:pt x="174" y="31"/>
                          </a:lnTo>
                          <a:lnTo>
                            <a:pt x="175" y="29"/>
                          </a:lnTo>
                          <a:lnTo>
                            <a:pt x="179" y="27"/>
                          </a:lnTo>
                          <a:lnTo>
                            <a:pt x="179" y="27"/>
                          </a:lnTo>
                          <a:lnTo>
                            <a:pt x="181" y="27"/>
                          </a:lnTo>
                          <a:lnTo>
                            <a:pt x="182" y="26"/>
                          </a:lnTo>
                          <a:lnTo>
                            <a:pt x="179" y="24"/>
                          </a:lnTo>
                          <a:lnTo>
                            <a:pt x="174" y="23"/>
                          </a:lnTo>
                          <a:lnTo>
                            <a:pt x="166" y="23"/>
                          </a:lnTo>
                          <a:lnTo>
                            <a:pt x="166" y="23"/>
                          </a:lnTo>
                          <a:lnTo>
                            <a:pt x="158" y="24"/>
                          </a:lnTo>
                          <a:lnTo>
                            <a:pt x="149" y="27"/>
                          </a:lnTo>
                          <a:lnTo>
                            <a:pt x="135" y="34"/>
                          </a:lnTo>
                          <a:lnTo>
                            <a:pt x="135" y="34"/>
                          </a:lnTo>
                          <a:lnTo>
                            <a:pt x="132" y="34"/>
                          </a:lnTo>
                          <a:lnTo>
                            <a:pt x="128" y="34"/>
                          </a:lnTo>
                          <a:lnTo>
                            <a:pt x="121" y="30"/>
                          </a:lnTo>
                          <a:lnTo>
                            <a:pt x="112" y="26"/>
                          </a:lnTo>
                          <a:lnTo>
                            <a:pt x="108" y="24"/>
                          </a:lnTo>
                          <a:lnTo>
                            <a:pt x="105" y="26"/>
                          </a:lnTo>
                          <a:lnTo>
                            <a:pt x="105" y="26"/>
                          </a:lnTo>
                          <a:lnTo>
                            <a:pt x="98" y="27"/>
                          </a:lnTo>
                          <a:lnTo>
                            <a:pt x="91" y="27"/>
                          </a:lnTo>
                          <a:lnTo>
                            <a:pt x="85" y="26"/>
                          </a:lnTo>
                          <a:lnTo>
                            <a:pt x="84" y="24"/>
                          </a:lnTo>
                          <a:lnTo>
                            <a:pt x="84" y="21"/>
                          </a:lnTo>
                          <a:lnTo>
                            <a:pt x="84" y="21"/>
                          </a:lnTo>
                          <a:lnTo>
                            <a:pt x="83" y="17"/>
                          </a:lnTo>
                          <a:lnTo>
                            <a:pt x="81" y="13"/>
                          </a:lnTo>
                          <a:lnTo>
                            <a:pt x="77" y="10"/>
                          </a:lnTo>
                          <a:lnTo>
                            <a:pt x="71" y="9"/>
                          </a:lnTo>
                          <a:lnTo>
                            <a:pt x="71" y="9"/>
                          </a:lnTo>
                          <a:lnTo>
                            <a:pt x="68" y="9"/>
                          </a:lnTo>
                          <a:lnTo>
                            <a:pt x="67" y="9"/>
                          </a:lnTo>
                          <a:lnTo>
                            <a:pt x="64" y="4"/>
                          </a:lnTo>
                          <a:lnTo>
                            <a:pt x="61" y="1"/>
                          </a:lnTo>
                          <a:lnTo>
                            <a:pt x="60" y="0"/>
                          </a:lnTo>
                          <a:lnTo>
                            <a:pt x="58" y="0"/>
                          </a:lnTo>
                          <a:lnTo>
                            <a:pt x="58" y="0"/>
                          </a:lnTo>
                          <a:lnTo>
                            <a:pt x="55" y="0"/>
                          </a:lnTo>
                          <a:lnTo>
                            <a:pt x="55" y="1"/>
                          </a:lnTo>
                          <a:lnTo>
                            <a:pt x="54" y="4"/>
                          </a:lnTo>
                          <a:lnTo>
                            <a:pt x="55" y="9"/>
                          </a:lnTo>
                          <a:lnTo>
                            <a:pt x="54" y="10"/>
                          </a:lnTo>
                          <a:lnTo>
                            <a:pt x="53" y="10"/>
                          </a:lnTo>
                          <a:lnTo>
                            <a:pt x="53" y="10"/>
                          </a:lnTo>
                          <a:lnTo>
                            <a:pt x="41" y="16"/>
                          </a:lnTo>
                          <a:lnTo>
                            <a:pt x="34" y="19"/>
                          </a:lnTo>
                          <a:lnTo>
                            <a:pt x="33" y="21"/>
                          </a:lnTo>
                          <a:lnTo>
                            <a:pt x="31" y="23"/>
                          </a:lnTo>
                          <a:lnTo>
                            <a:pt x="31" y="23"/>
                          </a:lnTo>
                          <a:lnTo>
                            <a:pt x="33" y="29"/>
                          </a:lnTo>
                          <a:lnTo>
                            <a:pt x="36" y="34"/>
                          </a:lnTo>
                          <a:lnTo>
                            <a:pt x="37" y="41"/>
                          </a:lnTo>
                          <a:lnTo>
                            <a:pt x="37" y="44"/>
                          </a:lnTo>
                          <a:lnTo>
                            <a:pt x="37" y="47"/>
                          </a:lnTo>
                          <a:lnTo>
                            <a:pt x="37" y="47"/>
                          </a:lnTo>
                          <a:lnTo>
                            <a:pt x="36" y="48"/>
                          </a:lnTo>
                          <a:lnTo>
                            <a:pt x="33" y="50"/>
                          </a:lnTo>
                          <a:lnTo>
                            <a:pt x="28" y="48"/>
                          </a:lnTo>
                          <a:lnTo>
                            <a:pt x="23" y="46"/>
                          </a:lnTo>
                          <a:lnTo>
                            <a:pt x="20" y="41"/>
                          </a:lnTo>
                          <a:lnTo>
                            <a:pt x="20" y="41"/>
                          </a:lnTo>
                          <a:lnTo>
                            <a:pt x="18" y="38"/>
                          </a:lnTo>
                          <a:lnTo>
                            <a:pt x="20" y="36"/>
                          </a:lnTo>
                          <a:lnTo>
                            <a:pt x="23" y="30"/>
                          </a:lnTo>
                          <a:lnTo>
                            <a:pt x="26" y="24"/>
                          </a:lnTo>
                          <a:lnTo>
                            <a:pt x="27" y="21"/>
                          </a:lnTo>
                          <a:lnTo>
                            <a:pt x="27" y="20"/>
                          </a:lnTo>
                          <a:lnTo>
                            <a:pt x="27" y="20"/>
                          </a:lnTo>
                          <a:lnTo>
                            <a:pt x="24" y="14"/>
                          </a:lnTo>
                          <a:lnTo>
                            <a:pt x="24" y="11"/>
                          </a:lnTo>
                          <a:lnTo>
                            <a:pt x="24" y="9"/>
                          </a:lnTo>
                          <a:lnTo>
                            <a:pt x="24" y="9"/>
                          </a:lnTo>
                          <a:lnTo>
                            <a:pt x="21" y="10"/>
                          </a:lnTo>
                          <a:lnTo>
                            <a:pt x="20" y="11"/>
                          </a:lnTo>
                          <a:lnTo>
                            <a:pt x="20" y="1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7" name="Argentina">
                      <a:extLst>
                        <a:ext uri="{FF2B5EF4-FFF2-40B4-BE49-F238E27FC236}">
                          <a16:creationId xmlns:a16="http://schemas.microsoft.com/office/drawing/2014/main" id="{E8B699E8-39D4-7EA3-E02A-70368A54B3E8}"/>
                        </a:ext>
                      </a:extLst>
                    </p:cNvPr>
                    <p:cNvSpPr>
                      <a:spLocks noEditPoints="1"/>
                    </p:cNvSpPr>
                    <p:nvPr/>
                  </p:nvSpPr>
                  <p:spPr bwMode="auto">
                    <a:xfrm>
                      <a:off x="2560975" y="4846902"/>
                      <a:ext cx="475011" cy="941142"/>
                    </a:xfrm>
                    <a:custGeom>
                      <a:avLst/>
                      <a:gdLst/>
                      <a:ahLst/>
                      <a:cxnLst>
                        <a:cxn ang="0">
                          <a:pos x="87" y="597"/>
                        </a:cxn>
                        <a:cxn ang="0">
                          <a:pos x="84" y="587"/>
                        </a:cxn>
                        <a:cxn ang="0">
                          <a:pos x="78" y="633"/>
                        </a:cxn>
                        <a:cxn ang="0">
                          <a:pos x="116" y="633"/>
                        </a:cxn>
                        <a:cxn ang="0">
                          <a:pos x="318" y="62"/>
                        </a:cxn>
                        <a:cxn ang="0">
                          <a:pos x="303" y="84"/>
                        </a:cxn>
                        <a:cxn ang="0">
                          <a:pos x="284" y="94"/>
                        </a:cxn>
                        <a:cxn ang="0">
                          <a:pos x="257" y="95"/>
                        </a:cxn>
                        <a:cxn ang="0">
                          <a:pos x="249" y="81"/>
                        </a:cxn>
                        <a:cxn ang="0">
                          <a:pos x="256" y="55"/>
                        </a:cxn>
                        <a:cxn ang="0">
                          <a:pos x="213" y="35"/>
                        </a:cxn>
                        <a:cxn ang="0">
                          <a:pos x="173" y="1"/>
                        </a:cxn>
                        <a:cxn ang="0">
                          <a:pos x="148" y="11"/>
                        </a:cxn>
                        <a:cxn ang="0">
                          <a:pos x="115" y="4"/>
                        </a:cxn>
                        <a:cxn ang="0">
                          <a:pos x="89" y="40"/>
                        </a:cxn>
                        <a:cxn ang="0">
                          <a:pos x="81" y="61"/>
                        </a:cxn>
                        <a:cxn ang="0">
                          <a:pos x="84" y="84"/>
                        </a:cxn>
                        <a:cxn ang="0">
                          <a:pos x="71" y="105"/>
                        </a:cxn>
                        <a:cxn ang="0">
                          <a:pos x="58" y="125"/>
                        </a:cxn>
                        <a:cxn ang="0">
                          <a:pos x="55" y="148"/>
                        </a:cxn>
                        <a:cxn ang="0">
                          <a:pos x="50" y="176"/>
                        </a:cxn>
                        <a:cxn ang="0">
                          <a:pos x="59" y="206"/>
                        </a:cxn>
                        <a:cxn ang="0">
                          <a:pos x="50" y="232"/>
                        </a:cxn>
                        <a:cxn ang="0">
                          <a:pos x="42" y="256"/>
                        </a:cxn>
                        <a:cxn ang="0">
                          <a:pos x="41" y="294"/>
                        </a:cxn>
                        <a:cxn ang="0">
                          <a:pos x="34" y="311"/>
                        </a:cxn>
                        <a:cxn ang="0">
                          <a:pos x="25" y="333"/>
                        </a:cxn>
                        <a:cxn ang="0">
                          <a:pos x="27" y="358"/>
                        </a:cxn>
                        <a:cxn ang="0">
                          <a:pos x="22" y="382"/>
                        </a:cxn>
                        <a:cxn ang="0">
                          <a:pos x="27" y="401"/>
                        </a:cxn>
                        <a:cxn ang="0">
                          <a:pos x="37" y="415"/>
                        </a:cxn>
                        <a:cxn ang="0">
                          <a:pos x="34" y="425"/>
                        </a:cxn>
                        <a:cxn ang="0">
                          <a:pos x="28" y="448"/>
                        </a:cxn>
                        <a:cxn ang="0">
                          <a:pos x="25" y="466"/>
                        </a:cxn>
                        <a:cxn ang="0">
                          <a:pos x="15" y="481"/>
                        </a:cxn>
                        <a:cxn ang="0">
                          <a:pos x="11" y="500"/>
                        </a:cxn>
                        <a:cxn ang="0">
                          <a:pos x="1" y="526"/>
                        </a:cxn>
                        <a:cxn ang="0">
                          <a:pos x="18" y="539"/>
                        </a:cxn>
                        <a:cxn ang="0">
                          <a:pos x="22" y="562"/>
                        </a:cxn>
                        <a:cxn ang="0">
                          <a:pos x="61" y="569"/>
                        </a:cxn>
                        <a:cxn ang="0">
                          <a:pos x="79" y="570"/>
                        </a:cxn>
                        <a:cxn ang="0">
                          <a:pos x="71" y="535"/>
                        </a:cxn>
                        <a:cxn ang="0">
                          <a:pos x="91" y="519"/>
                        </a:cxn>
                        <a:cxn ang="0">
                          <a:pos x="122" y="482"/>
                        </a:cxn>
                        <a:cxn ang="0">
                          <a:pos x="118" y="462"/>
                        </a:cxn>
                        <a:cxn ang="0">
                          <a:pos x="98" y="435"/>
                        </a:cxn>
                        <a:cxn ang="0">
                          <a:pos x="126" y="414"/>
                        </a:cxn>
                        <a:cxn ang="0">
                          <a:pos x="136" y="385"/>
                        </a:cxn>
                        <a:cxn ang="0">
                          <a:pos x="139" y="377"/>
                        </a:cxn>
                        <a:cxn ang="0">
                          <a:pos x="156" y="377"/>
                        </a:cxn>
                        <a:cxn ang="0">
                          <a:pos x="148" y="368"/>
                        </a:cxn>
                        <a:cxn ang="0">
                          <a:pos x="136" y="355"/>
                        </a:cxn>
                        <a:cxn ang="0">
                          <a:pos x="146" y="340"/>
                        </a:cxn>
                        <a:cxn ang="0">
                          <a:pos x="178" y="327"/>
                        </a:cxn>
                        <a:cxn ang="0">
                          <a:pos x="180" y="308"/>
                        </a:cxn>
                        <a:cxn ang="0">
                          <a:pos x="227" y="300"/>
                        </a:cxn>
                        <a:cxn ang="0">
                          <a:pos x="273" y="263"/>
                        </a:cxn>
                        <a:cxn ang="0">
                          <a:pos x="263" y="239"/>
                        </a:cxn>
                        <a:cxn ang="0">
                          <a:pos x="242" y="222"/>
                        </a:cxn>
                        <a:cxn ang="0">
                          <a:pos x="250" y="210"/>
                        </a:cxn>
                        <a:cxn ang="0">
                          <a:pos x="249" y="180"/>
                        </a:cxn>
                        <a:cxn ang="0">
                          <a:pos x="269" y="135"/>
                        </a:cxn>
                        <a:cxn ang="0">
                          <a:pos x="318" y="89"/>
                        </a:cxn>
                      </a:cxnLst>
                      <a:rect l="0" t="0" r="r" b="b"/>
                      <a:pathLst>
                        <a:path w="321" h="636">
                          <a:moveTo>
                            <a:pt x="121" y="624"/>
                          </a:moveTo>
                          <a:lnTo>
                            <a:pt x="121" y="624"/>
                          </a:lnTo>
                          <a:lnTo>
                            <a:pt x="118" y="623"/>
                          </a:lnTo>
                          <a:lnTo>
                            <a:pt x="114" y="621"/>
                          </a:lnTo>
                          <a:lnTo>
                            <a:pt x="104" y="614"/>
                          </a:lnTo>
                          <a:lnTo>
                            <a:pt x="89" y="603"/>
                          </a:lnTo>
                          <a:lnTo>
                            <a:pt x="89" y="603"/>
                          </a:lnTo>
                          <a:lnTo>
                            <a:pt x="87" y="600"/>
                          </a:lnTo>
                          <a:lnTo>
                            <a:pt x="87" y="597"/>
                          </a:lnTo>
                          <a:lnTo>
                            <a:pt x="85" y="596"/>
                          </a:lnTo>
                          <a:lnTo>
                            <a:pt x="82" y="596"/>
                          </a:lnTo>
                          <a:lnTo>
                            <a:pt x="82" y="596"/>
                          </a:lnTo>
                          <a:lnTo>
                            <a:pt x="79" y="594"/>
                          </a:lnTo>
                          <a:lnTo>
                            <a:pt x="78" y="593"/>
                          </a:lnTo>
                          <a:lnTo>
                            <a:pt x="81" y="590"/>
                          </a:lnTo>
                          <a:lnTo>
                            <a:pt x="84" y="589"/>
                          </a:lnTo>
                          <a:lnTo>
                            <a:pt x="84" y="589"/>
                          </a:lnTo>
                          <a:lnTo>
                            <a:pt x="84" y="587"/>
                          </a:lnTo>
                          <a:lnTo>
                            <a:pt x="84" y="584"/>
                          </a:lnTo>
                          <a:lnTo>
                            <a:pt x="81" y="582"/>
                          </a:lnTo>
                          <a:lnTo>
                            <a:pt x="78" y="580"/>
                          </a:lnTo>
                          <a:lnTo>
                            <a:pt x="78" y="580"/>
                          </a:lnTo>
                          <a:lnTo>
                            <a:pt x="77" y="610"/>
                          </a:lnTo>
                          <a:lnTo>
                            <a:pt x="77" y="626"/>
                          </a:lnTo>
                          <a:lnTo>
                            <a:pt x="77" y="631"/>
                          </a:lnTo>
                          <a:lnTo>
                            <a:pt x="78" y="633"/>
                          </a:lnTo>
                          <a:lnTo>
                            <a:pt x="78" y="633"/>
                          </a:lnTo>
                          <a:lnTo>
                            <a:pt x="89" y="633"/>
                          </a:lnTo>
                          <a:lnTo>
                            <a:pt x="98" y="633"/>
                          </a:lnTo>
                          <a:lnTo>
                            <a:pt x="105" y="634"/>
                          </a:lnTo>
                          <a:lnTo>
                            <a:pt x="105" y="634"/>
                          </a:lnTo>
                          <a:lnTo>
                            <a:pt x="108" y="636"/>
                          </a:lnTo>
                          <a:lnTo>
                            <a:pt x="111" y="636"/>
                          </a:lnTo>
                          <a:lnTo>
                            <a:pt x="112" y="634"/>
                          </a:lnTo>
                          <a:lnTo>
                            <a:pt x="112" y="634"/>
                          </a:lnTo>
                          <a:lnTo>
                            <a:pt x="116" y="633"/>
                          </a:lnTo>
                          <a:lnTo>
                            <a:pt x="121" y="631"/>
                          </a:lnTo>
                          <a:lnTo>
                            <a:pt x="126" y="630"/>
                          </a:lnTo>
                          <a:lnTo>
                            <a:pt x="132" y="629"/>
                          </a:lnTo>
                          <a:lnTo>
                            <a:pt x="132" y="629"/>
                          </a:lnTo>
                          <a:lnTo>
                            <a:pt x="133" y="627"/>
                          </a:lnTo>
                          <a:lnTo>
                            <a:pt x="132" y="626"/>
                          </a:lnTo>
                          <a:lnTo>
                            <a:pt x="121" y="624"/>
                          </a:lnTo>
                          <a:lnTo>
                            <a:pt x="121" y="624"/>
                          </a:lnTo>
                          <a:close/>
                          <a:moveTo>
                            <a:pt x="318" y="62"/>
                          </a:moveTo>
                          <a:lnTo>
                            <a:pt x="318" y="62"/>
                          </a:lnTo>
                          <a:lnTo>
                            <a:pt x="314" y="61"/>
                          </a:lnTo>
                          <a:lnTo>
                            <a:pt x="307" y="61"/>
                          </a:lnTo>
                          <a:lnTo>
                            <a:pt x="307" y="61"/>
                          </a:lnTo>
                          <a:lnTo>
                            <a:pt x="307" y="64"/>
                          </a:lnTo>
                          <a:lnTo>
                            <a:pt x="307" y="64"/>
                          </a:lnTo>
                          <a:lnTo>
                            <a:pt x="307" y="69"/>
                          </a:lnTo>
                          <a:lnTo>
                            <a:pt x="306" y="78"/>
                          </a:lnTo>
                          <a:lnTo>
                            <a:pt x="303" y="84"/>
                          </a:lnTo>
                          <a:lnTo>
                            <a:pt x="301" y="87"/>
                          </a:lnTo>
                          <a:lnTo>
                            <a:pt x="300" y="87"/>
                          </a:lnTo>
                          <a:lnTo>
                            <a:pt x="300" y="87"/>
                          </a:lnTo>
                          <a:lnTo>
                            <a:pt x="296" y="88"/>
                          </a:lnTo>
                          <a:lnTo>
                            <a:pt x="293" y="89"/>
                          </a:lnTo>
                          <a:lnTo>
                            <a:pt x="290" y="92"/>
                          </a:lnTo>
                          <a:lnTo>
                            <a:pt x="287" y="94"/>
                          </a:lnTo>
                          <a:lnTo>
                            <a:pt x="287" y="94"/>
                          </a:lnTo>
                          <a:lnTo>
                            <a:pt x="284" y="94"/>
                          </a:lnTo>
                          <a:lnTo>
                            <a:pt x="280" y="95"/>
                          </a:lnTo>
                          <a:lnTo>
                            <a:pt x="277" y="96"/>
                          </a:lnTo>
                          <a:lnTo>
                            <a:pt x="273" y="96"/>
                          </a:lnTo>
                          <a:lnTo>
                            <a:pt x="273" y="96"/>
                          </a:lnTo>
                          <a:lnTo>
                            <a:pt x="269" y="95"/>
                          </a:lnTo>
                          <a:lnTo>
                            <a:pt x="264" y="95"/>
                          </a:lnTo>
                          <a:lnTo>
                            <a:pt x="261" y="95"/>
                          </a:lnTo>
                          <a:lnTo>
                            <a:pt x="257" y="95"/>
                          </a:lnTo>
                          <a:lnTo>
                            <a:pt x="257" y="95"/>
                          </a:lnTo>
                          <a:lnTo>
                            <a:pt x="254" y="94"/>
                          </a:lnTo>
                          <a:lnTo>
                            <a:pt x="249" y="94"/>
                          </a:lnTo>
                          <a:lnTo>
                            <a:pt x="244" y="92"/>
                          </a:lnTo>
                          <a:lnTo>
                            <a:pt x="243" y="91"/>
                          </a:lnTo>
                          <a:lnTo>
                            <a:pt x="243" y="91"/>
                          </a:lnTo>
                          <a:lnTo>
                            <a:pt x="243" y="89"/>
                          </a:lnTo>
                          <a:lnTo>
                            <a:pt x="246" y="88"/>
                          </a:lnTo>
                          <a:lnTo>
                            <a:pt x="247" y="85"/>
                          </a:lnTo>
                          <a:lnTo>
                            <a:pt x="249" y="81"/>
                          </a:lnTo>
                          <a:lnTo>
                            <a:pt x="249" y="81"/>
                          </a:lnTo>
                          <a:lnTo>
                            <a:pt x="249" y="77"/>
                          </a:lnTo>
                          <a:lnTo>
                            <a:pt x="250" y="74"/>
                          </a:lnTo>
                          <a:lnTo>
                            <a:pt x="254" y="68"/>
                          </a:lnTo>
                          <a:lnTo>
                            <a:pt x="260" y="62"/>
                          </a:lnTo>
                          <a:lnTo>
                            <a:pt x="260" y="61"/>
                          </a:lnTo>
                          <a:lnTo>
                            <a:pt x="260" y="59"/>
                          </a:lnTo>
                          <a:lnTo>
                            <a:pt x="260" y="59"/>
                          </a:lnTo>
                          <a:lnTo>
                            <a:pt x="256" y="55"/>
                          </a:lnTo>
                          <a:lnTo>
                            <a:pt x="246" y="52"/>
                          </a:lnTo>
                          <a:lnTo>
                            <a:pt x="236" y="48"/>
                          </a:lnTo>
                          <a:lnTo>
                            <a:pt x="230" y="44"/>
                          </a:lnTo>
                          <a:lnTo>
                            <a:pt x="230" y="44"/>
                          </a:lnTo>
                          <a:lnTo>
                            <a:pt x="227" y="41"/>
                          </a:lnTo>
                          <a:lnTo>
                            <a:pt x="224" y="38"/>
                          </a:lnTo>
                          <a:lnTo>
                            <a:pt x="219" y="35"/>
                          </a:lnTo>
                          <a:lnTo>
                            <a:pt x="213" y="35"/>
                          </a:lnTo>
                          <a:lnTo>
                            <a:pt x="213" y="35"/>
                          </a:lnTo>
                          <a:lnTo>
                            <a:pt x="207" y="34"/>
                          </a:lnTo>
                          <a:lnTo>
                            <a:pt x="203" y="31"/>
                          </a:lnTo>
                          <a:lnTo>
                            <a:pt x="200" y="28"/>
                          </a:lnTo>
                          <a:lnTo>
                            <a:pt x="195" y="24"/>
                          </a:lnTo>
                          <a:lnTo>
                            <a:pt x="195" y="24"/>
                          </a:lnTo>
                          <a:lnTo>
                            <a:pt x="189" y="20"/>
                          </a:lnTo>
                          <a:lnTo>
                            <a:pt x="183" y="13"/>
                          </a:lnTo>
                          <a:lnTo>
                            <a:pt x="178" y="7"/>
                          </a:lnTo>
                          <a:lnTo>
                            <a:pt x="173" y="1"/>
                          </a:lnTo>
                          <a:lnTo>
                            <a:pt x="173" y="1"/>
                          </a:lnTo>
                          <a:lnTo>
                            <a:pt x="163" y="0"/>
                          </a:lnTo>
                          <a:lnTo>
                            <a:pt x="159" y="0"/>
                          </a:lnTo>
                          <a:lnTo>
                            <a:pt x="158" y="1"/>
                          </a:lnTo>
                          <a:lnTo>
                            <a:pt x="158" y="1"/>
                          </a:lnTo>
                          <a:lnTo>
                            <a:pt x="152" y="10"/>
                          </a:lnTo>
                          <a:lnTo>
                            <a:pt x="151" y="13"/>
                          </a:lnTo>
                          <a:lnTo>
                            <a:pt x="149" y="13"/>
                          </a:lnTo>
                          <a:lnTo>
                            <a:pt x="148" y="11"/>
                          </a:lnTo>
                          <a:lnTo>
                            <a:pt x="148" y="11"/>
                          </a:lnTo>
                          <a:lnTo>
                            <a:pt x="145" y="7"/>
                          </a:lnTo>
                          <a:lnTo>
                            <a:pt x="139" y="4"/>
                          </a:lnTo>
                          <a:lnTo>
                            <a:pt x="129" y="3"/>
                          </a:lnTo>
                          <a:lnTo>
                            <a:pt x="129" y="3"/>
                          </a:lnTo>
                          <a:lnTo>
                            <a:pt x="125" y="1"/>
                          </a:lnTo>
                          <a:lnTo>
                            <a:pt x="122" y="0"/>
                          </a:lnTo>
                          <a:lnTo>
                            <a:pt x="119" y="0"/>
                          </a:lnTo>
                          <a:lnTo>
                            <a:pt x="115" y="4"/>
                          </a:lnTo>
                          <a:lnTo>
                            <a:pt x="115" y="4"/>
                          </a:lnTo>
                          <a:lnTo>
                            <a:pt x="109" y="8"/>
                          </a:lnTo>
                          <a:lnTo>
                            <a:pt x="104" y="13"/>
                          </a:lnTo>
                          <a:lnTo>
                            <a:pt x="104" y="13"/>
                          </a:lnTo>
                          <a:lnTo>
                            <a:pt x="102" y="24"/>
                          </a:lnTo>
                          <a:lnTo>
                            <a:pt x="99" y="32"/>
                          </a:lnTo>
                          <a:lnTo>
                            <a:pt x="99" y="32"/>
                          </a:lnTo>
                          <a:lnTo>
                            <a:pt x="96" y="35"/>
                          </a:lnTo>
                          <a:lnTo>
                            <a:pt x="89" y="40"/>
                          </a:lnTo>
                          <a:lnTo>
                            <a:pt x="84" y="42"/>
                          </a:lnTo>
                          <a:lnTo>
                            <a:pt x="81" y="47"/>
                          </a:lnTo>
                          <a:lnTo>
                            <a:pt x="81" y="47"/>
                          </a:lnTo>
                          <a:lnTo>
                            <a:pt x="82" y="52"/>
                          </a:lnTo>
                          <a:lnTo>
                            <a:pt x="82" y="55"/>
                          </a:lnTo>
                          <a:lnTo>
                            <a:pt x="81" y="58"/>
                          </a:lnTo>
                          <a:lnTo>
                            <a:pt x="81" y="58"/>
                          </a:lnTo>
                          <a:lnTo>
                            <a:pt x="79" y="59"/>
                          </a:lnTo>
                          <a:lnTo>
                            <a:pt x="81" y="61"/>
                          </a:lnTo>
                          <a:lnTo>
                            <a:pt x="82" y="67"/>
                          </a:lnTo>
                          <a:lnTo>
                            <a:pt x="84" y="72"/>
                          </a:lnTo>
                          <a:lnTo>
                            <a:pt x="84" y="74"/>
                          </a:lnTo>
                          <a:lnTo>
                            <a:pt x="82" y="75"/>
                          </a:lnTo>
                          <a:lnTo>
                            <a:pt x="82" y="75"/>
                          </a:lnTo>
                          <a:lnTo>
                            <a:pt x="81" y="77"/>
                          </a:lnTo>
                          <a:lnTo>
                            <a:pt x="81" y="78"/>
                          </a:lnTo>
                          <a:lnTo>
                            <a:pt x="81" y="81"/>
                          </a:lnTo>
                          <a:lnTo>
                            <a:pt x="84" y="84"/>
                          </a:lnTo>
                          <a:lnTo>
                            <a:pt x="84" y="85"/>
                          </a:lnTo>
                          <a:lnTo>
                            <a:pt x="82" y="85"/>
                          </a:lnTo>
                          <a:lnTo>
                            <a:pt x="82" y="85"/>
                          </a:lnTo>
                          <a:lnTo>
                            <a:pt x="77" y="89"/>
                          </a:lnTo>
                          <a:lnTo>
                            <a:pt x="74" y="91"/>
                          </a:lnTo>
                          <a:lnTo>
                            <a:pt x="72" y="94"/>
                          </a:lnTo>
                          <a:lnTo>
                            <a:pt x="72" y="94"/>
                          </a:lnTo>
                          <a:lnTo>
                            <a:pt x="72" y="101"/>
                          </a:lnTo>
                          <a:lnTo>
                            <a:pt x="71" y="105"/>
                          </a:lnTo>
                          <a:lnTo>
                            <a:pt x="68" y="106"/>
                          </a:lnTo>
                          <a:lnTo>
                            <a:pt x="68" y="106"/>
                          </a:lnTo>
                          <a:lnTo>
                            <a:pt x="65" y="109"/>
                          </a:lnTo>
                          <a:lnTo>
                            <a:pt x="62" y="114"/>
                          </a:lnTo>
                          <a:lnTo>
                            <a:pt x="61" y="118"/>
                          </a:lnTo>
                          <a:lnTo>
                            <a:pt x="61" y="122"/>
                          </a:lnTo>
                          <a:lnTo>
                            <a:pt x="61" y="122"/>
                          </a:lnTo>
                          <a:lnTo>
                            <a:pt x="59" y="123"/>
                          </a:lnTo>
                          <a:lnTo>
                            <a:pt x="58" y="125"/>
                          </a:lnTo>
                          <a:lnTo>
                            <a:pt x="57" y="126"/>
                          </a:lnTo>
                          <a:lnTo>
                            <a:pt x="57" y="131"/>
                          </a:lnTo>
                          <a:lnTo>
                            <a:pt x="57" y="131"/>
                          </a:lnTo>
                          <a:lnTo>
                            <a:pt x="59" y="141"/>
                          </a:lnTo>
                          <a:lnTo>
                            <a:pt x="59" y="145"/>
                          </a:lnTo>
                          <a:lnTo>
                            <a:pt x="58" y="146"/>
                          </a:lnTo>
                          <a:lnTo>
                            <a:pt x="57" y="146"/>
                          </a:lnTo>
                          <a:lnTo>
                            <a:pt x="57" y="146"/>
                          </a:lnTo>
                          <a:lnTo>
                            <a:pt x="55" y="148"/>
                          </a:lnTo>
                          <a:lnTo>
                            <a:pt x="54" y="149"/>
                          </a:lnTo>
                          <a:lnTo>
                            <a:pt x="52" y="153"/>
                          </a:lnTo>
                          <a:lnTo>
                            <a:pt x="51" y="158"/>
                          </a:lnTo>
                          <a:lnTo>
                            <a:pt x="50" y="159"/>
                          </a:lnTo>
                          <a:lnTo>
                            <a:pt x="50" y="159"/>
                          </a:lnTo>
                          <a:lnTo>
                            <a:pt x="48" y="160"/>
                          </a:lnTo>
                          <a:lnTo>
                            <a:pt x="47" y="166"/>
                          </a:lnTo>
                          <a:lnTo>
                            <a:pt x="48" y="172"/>
                          </a:lnTo>
                          <a:lnTo>
                            <a:pt x="50" y="176"/>
                          </a:lnTo>
                          <a:lnTo>
                            <a:pt x="50" y="176"/>
                          </a:lnTo>
                          <a:lnTo>
                            <a:pt x="52" y="180"/>
                          </a:lnTo>
                          <a:lnTo>
                            <a:pt x="54" y="185"/>
                          </a:lnTo>
                          <a:lnTo>
                            <a:pt x="55" y="192"/>
                          </a:lnTo>
                          <a:lnTo>
                            <a:pt x="55" y="192"/>
                          </a:lnTo>
                          <a:lnTo>
                            <a:pt x="55" y="196"/>
                          </a:lnTo>
                          <a:lnTo>
                            <a:pt x="58" y="199"/>
                          </a:lnTo>
                          <a:lnTo>
                            <a:pt x="59" y="202"/>
                          </a:lnTo>
                          <a:lnTo>
                            <a:pt x="59" y="206"/>
                          </a:lnTo>
                          <a:lnTo>
                            <a:pt x="59" y="206"/>
                          </a:lnTo>
                          <a:lnTo>
                            <a:pt x="57" y="215"/>
                          </a:lnTo>
                          <a:lnTo>
                            <a:pt x="57" y="217"/>
                          </a:lnTo>
                          <a:lnTo>
                            <a:pt x="54" y="220"/>
                          </a:lnTo>
                          <a:lnTo>
                            <a:pt x="54" y="220"/>
                          </a:lnTo>
                          <a:lnTo>
                            <a:pt x="52" y="222"/>
                          </a:lnTo>
                          <a:lnTo>
                            <a:pt x="52" y="226"/>
                          </a:lnTo>
                          <a:lnTo>
                            <a:pt x="52" y="229"/>
                          </a:lnTo>
                          <a:lnTo>
                            <a:pt x="50" y="232"/>
                          </a:lnTo>
                          <a:lnTo>
                            <a:pt x="50" y="232"/>
                          </a:lnTo>
                          <a:lnTo>
                            <a:pt x="48" y="233"/>
                          </a:lnTo>
                          <a:lnTo>
                            <a:pt x="48" y="234"/>
                          </a:lnTo>
                          <a:lnTo>
                            <a:pt x="50" y="242"/>
                          </a:lnTo>
                          <a:lnTo>
                            <a:pt x="51" y="247"/>
                          </a:lnTo>
                          <a:lnTo>
                            <a:pt x="51" y="250"/>
                          </a:lnTo>
                          <a:lnTo>
                            <a:pt x="50" y="252"/>
                          </a:lnTo>
                          <a:lnTo>
                            <a:pt x="50" y="252"/>
                          </a:lnTo>
                          <a:lnTo>
                            <a:pt x="42" y="256"/>
                          </a:lnTo>
                          <a:lnTo>
                            <a:pt x="40" y="260"/>
                          </a:lnTo>
                          <a:lnTo>
                            <a:pt x="38" y="267"/>
                          </a:lnTo>
                          <a:lnTo>
                            <a:pt x="38" y="267"/>
                          </a:lnTo>
                          <a:lnTo>
                            <a:pt x="38" y="280"/>
                          </a:lnTo>
                          <a:lnTo>
                            <a:pt x="38" y="289"/>
                          </a:lnTo>
                          <a:lnTo>
                            <a:pt x="38" y="289"/>
                          </a:lnTo>
                          <a:lnTo>
                            <a:pt x="38" y="291"/>
                          </a:lnTo>
                          <a:lnTo>
                            <a:pt x="40" y="293"/>
                          </a:lnTo>
                          <a:lnTo>
                            <a:pt x="41" y="294"/>
                          </a:lnTo>
                          <a:lnTo>
                            <a:pt x="42" y="297"/>
                          </a:lnTo>
                          <a:lnTo>
                            <a:pt x="42" y="297"/>
                          </a:lnTo>
                          <a:lnTo>
                            <a:pt x="41" y="300"/>
                          </a:lnTo>
                          <a:lnTo>
                            <a:pt x="40" y="301"/>
                          </a:lnTo>
                          <a:lnTo>
                            <a:pt x="37" y="301"/>
                          </a:lnTo>
                          <a:lnTo>
                            <a:pt x="34" y="303"/>
                          </a:lnTo>
                          <a:lnTo>
                            <a:pt x="32" y="304"/>
                          </a:lnTo>
                          <a:lnTo>
                            <a:pt x="32" y="304"/>
                          </a:lnTo>
                          <a:lnTo>
                            <a:pt x="34" y="311"/>
                          </a:lnTo>
                          <a:lnTo>
                            <a:pt x="32" y="314"/>
                          </a:lnTo>
                          <a:lnTo>
                            <a:pt x="32" y="316"/>
                          </a:lnTo>
                          <a:lnTo>
                            <a:pt x="32" y="316"/>
                          </a:lnTo>
                          <a:lnTo>
                            <a:pt x="30" y="317"/>
                          </a:lnTo>
                          <a:lnTo>
                            <a:pt x="28" y="318"/>
                          </a:lnTo>
                          <a:lnTo>
                            <a:pt x="28" y="325"/>
                          </a:lnTo>
                          <a:lnTo>
                            <a:pt x="28" y="325"/>
                          </a:lnTo>
                          <a:lnTo>
                            <a:pt x="27" y="330"/>
                          </a:lnTo>
                          <a:lnTo>
                            <a:pt x="25" y="333"/>
                          </a:lnTo>
                          <a:lnTo>
                            <a:pt x="24" y="335"/>
                          </a:lnTo>
                          <a:lnTo>
                            <a:pt x="22" y="337"/>
                          </a:lnTo>
                          <a:lnTo>
                            <a:pt x="22" y="337"/>
                          </a:lnTo>
                          <a:lnTo>
                            <a:pt x="24" y="340"/>
                          </a:lnTo>
                          <a:lnTo>
                            <a:pt x="25" y="343"/>
                          </a:lnTo>
                          <a:lnTo>
                            <a:pt x="25" y="345"/>
                          </a:lnTo>
                          <a:lnTo>
                            <a:pt x="27" y="348"/>
                          </a:lnTo>
                          <a:lnTo>
                            <a:pt x="27" y="348"/>
                          </a:lnTo>
                          <a:lnTo>
                            <a:pt x="27" y="358"/>
                          </a:lnTo>
                          <a:lnTo>
                            <a:pt x="27" y="362"/>
                          </a:lnTo>
                          <a:lnTo>
                            <a:pt x="27" y="365"/>
                          </a:lnTo>
                          <a:lnTo>
                            <a:pt x="25" y="365"/>
                          </a:lnTo>
                          <a:lnTo>
                            <a:pt x="25" y="365"/>
                          </a:lnTo>
                          <a:lnTo>
                            <a:pt x="24" y="368"/>
                          </a:lnTo>
                          <a:lnTo>
                            <a:pt x="22" y="374"/>
                          </a:lnTo>
                          <a:lnTo>
                            <a:pt x="22" y="380"/>
                          </a:lnTo>
                          <a:lnTo>
                            <a:pt x="22" y="382"/>
                          </a:lnTo>
                          <a:lnTo>
                            <a:pt x="22" y="382"/>
                          </a:lnTo>
                          <a:lnTo>
                            <a:pt x="25" y="384"/>
                          </a:lnTo>
                          <a:lnTo>
                            <a:pt x="25" y="387"/>
                          </a:lnTo>
                          <a:lnTo>
                            <a:pt x="24" y="391"/>
                          </a:lnTo>
                          <a:lnTo>
                            <a:pt x="24" y="391"/>
                          </a:lnTo>
                          <a:lnTo>
                            <a:pt x="25" y="394"/>
                          </a:lnTo>
                          <a:lnTo>
                            <a:pt x="27" y="395"/>
                          </a:lnTo>
                          <a:lnTo>
                            <a:pt x="28" y="398"/>
                          </a:lnTo>
                          <a:lnTo>
                            <a:pt x="28" y="399"/>
                          </a:lnTo>
                          <a:lnTo>
                            <a:pt x="27" y="401"/>
                          </a:lnTo>
                          <a:lnTo>
                            <a:pt x="27" y="401"/>
                          </a:lnTo>
                          <a:lnTo>
                            <a:pt x="25" y="405"/>
                          </a:lnTo>
                          <a:lnTo>
                            <a:pt x="25" y="408"/>
                          </a:lnTo>
                          <a:lnTo>
                            <a:pt x="28" y="409"/>
                          </a:lnTo>
                          <a:lnTo>
                            <a:pt x="32" y="409"/>
                          </a:lnTo>
                          <a:lnTo>
                            <a:pt x="32" y="409"/>
                          </a:lnTo>
                          <a:lnTo>
                            <a:pt x="35" y="409"/>
                          </a:lnTo>
                          <a:lnTo>
                            <a:pt x="37" y="412"/>
                          </a:lnTo>
                          <a:lnTo>
                            <a:pt x="37" y="415"/>
                          </a:lnTo>
                          <a:lnTo>
                            <a:pt x="35" y="417"/>
                          </a:lnTo>
                          <a:lnTo>
                            <a:pt x="34" y="417"/>
                          </a:lnTo>
                          <a:lnTo>
                            <a:pt x="34" y="417"/>
                          </a:lnTo>
                          <a:lnTo>
                            <a:pt x="28" y="417"/>
                          </a:lnTo>
                          <a:lnTo>
                            <a:pt x="27" y="418"/>
                          </a:lnTo>
                          <a:lnTo>
                            <a:pt x="28" y="419"/>
                          </a:lnTo>
                          <a:lnTo>
                            <a:pt x="28" y="419"/>
                          </a:lnTo>
                          <a:lnTo>
                            <a:pt x="31" y="422"/>
                          </a:lnTo>
                          <a:lnTo>
                            <a:pt x="34" y="425"/>
                          </a:lnTo>
                          <a:lnTo>
                            <a:pt x="34" y="428"/>
                          </a:lnTo>
                          <a:lnTo>
                            <a:pt x="31" y="431"/>
                          </a:lnTo>
                          <a:lnTo>
                            <a:pt x="31" y="431"/>
                          </a:lnTo>
                          <a:lnTo>
                            <a:pt x="28" y="432"/>
                          </a:lnTo>
                          <a:lnTo>
                            <a:pt x="27" y="435"/>
                          </a:lnTo>
                          <a:lnTo>
                            <a:pt x="28" y="439"/>
                          </a:lnTo>
                          <a:lnTo>
                            <a:pt x="28" y="444"/>
                          </a:lnTo>
                          <a:lnTo>
                            <a:pt x="28" y="444"/>
                          </a:lnTo>
                          <a:lnTo>
                            <a:pt x="28" y="448"/>
                          </a:lnTo>
                          <a:lnTo>
                            <a:pt x="30" y="451"/>
                          </a:lnTo>
                          <a:lnTo>
                            <a:pt x="30" y="454"/>
                          </a:lnTo>
                          <a:lnTo>
                            <a:pt x="28" y="455"/>
                          </a:lnTo>
                          <a:lnTo>
                            <a:pt x="28" y="455"/>
                          </a:lnTo>
                          <a:lnTo>
                            <a:pt x="27" y="456"/>
                          </a:lnTo>
                          <a:lnTo>
                            <a:pt x="25" y="458"/>
                          </a:lnTo>
                          <a:lnTo>
                            <a:pt x="25" y="461"/>
                          </a:lnTo>
                          <a:lnTo>
                            <a:pt x="25" y="465"/>
                          </a:lnTo>
                          <a:lnTo>
                            <a:pt x="25" y="466"/>
                          </a:lnTo>
                          <a:lnTo>
                            <a:pt x="22" y="466"/>
                          </a:lnTo>
                          <a:lnTo>
                            <a:pt x="22" y="466"/>
                          </a:lnTo>
                          <a:lnTo>
                            <a:pt x="20" y="468"/>
                          </a:lnTo>
                          <a:lnTo>
                            <a:pt x="18" y="471"/>
                          </a:lnTo>
                          <a:lnTo>
                            <a:pt x="18" y="475"/>
                          </a:lnTo>
                          <a:lnTo>
                            <a:pt x="15" y="478"/>
                          </a:lnTo>
                          <a:lnTo>
                            <a:pt x="15" y="478"/>
                          </a:lnTo>
                          <a:lnTo>
                            <a:pt x="15" y="479"/>
                          </a:lnTo>
                          <a:lnTo>
                            <a:pt x="15" y="481"/>
                          </a:lnTo>
                          <a:lnTo>
                            <a:pt x="17" y="483"/>
                          </a:lnTo>
                          <a:lnTo>
                            <a:pt x="18" y="486"/>
                          </a:lnTo>
                          <a:lnTo>
                            <a:pt x="18" y="488"/>
                          </a:lnTo>
                          <a:lnTo>
                            <a:pt x="17" y="489"/>
                          </a:lnTo>
                          <a:lnTo>
                            <a:pt x="17" y="489"/>
                          </a:lnTo>
                          <a:lnTo>
                            <a:pt x="14" y="493"/>
                          </a:lnTo>
                          <a:lnTo>
                            <a:pt x="13" y="496"/>
                          </a:lnTo>
                          <a:lnTo>
                            <a:pt x="13" y="499"/>
                          </a:lnTo>
                          <a:lnTo>
                            <a:pt x="11" y="500"/>
                          </a:lnTo>
                          <a:lnTo>
                            <a:pt x="10" y="500"/>
                          </a:lnTo>
                          <a:lnTo>
                            <a:pt x="10" y="500"/>
                          </a:lnTo>
                          <a:lnTo>
                            <a:pt x="7" y="502"/>
                          </a:lnTo>
                          <a:lnTo>
                            <a:pt x="4" y="505"/>
                          </a:lnTo>
                          <a:lnTo>
                            <a:pt x="1" y="512"/>
                          </a:lnTo>
                          <a:lnTo>
                            <a:pt x="1" y="512"/>
                          </a:lnTo>
                          <a:lnTo>
                            <a:pt x="0" y="519"/>
                          </a:lnTo>
                          <a:lnTo>
                            <a:pt x="0" y="522"/>
                          </a:lnTo>
                          <a:lnTo>
                            <a:pt x="1" y="526"/>
                          </a:lnTo>
                          <a:lnTo>
                            <a:pt x="1" y="526"/>
                          </a:lnTo>
                          <a:lnTo>
                            <a:pt x="3" y="530"/>
                          </a:lnTo>
                          <a:lnTo>
                            <a:pt x="3" y="533"/>
                          </a:lnTo>
                          <a:lnTo>
                            <a:pt x="3" y="535"/>
                          </a:lnTo>
                          <a:lnTo>
                            <a:pt x="4" y="537"/>
                          </a:lnTo>
                          <a:lnTo>
                            <a:pt x="4" y="537"/>
                          </a:lnTo>
                          <a:lnTo>
                            <a:pt x="8" y="537"/>
                          </a:lnTo>
                          <a:lnTo>
                            <a:pt x="14" y="537"/>
                          </a:lnTo>
                          <a:lnTo>
                            <a:pt x="18" y="539"/>
                          </a:lnTo>
                          <a:lnTo>
                            <a:pt x="20" y="540"/>
                          </a:lnTo>
                          <a:lnTo>
                            <a:pt x="20" y="542"/>
                          </a:lnTo>
                          <a:lnTo>
                            <a:pt x="20" y="542"/>
                          </a:lnTo>
                          <a:lnTo>
                            <a:pt x="18" y="547"/>
                          </a:lnTo>
                          <a:lnTo>
                            <a:pt x="18" y="553"/>
                          </a:lnTo>
                          <a:lnTo>
                            <a:pt x="18" y="557"/>
                          </a:lnTo>
                          <a:lnTo>
                            <a:pt x="20" y="560"/>
                          </a:lnTo>
                          <a:lnTo>
                            <a:pt x="20" y="560"/>
                          </a:lnTo>
                          <a:lnTo>
                            <a:pt x="22" y="562"/>
                          </a:lnTo>
                          <a:lnTo>
                            <a:pt x="24" y="563"/>
                          </a:lnTo>
                          <a:lnTo>
                            <a:pt x="25" y="566"/>
                          </a:lnTo>
                          <a:lnTo>
                            <a:pt x="28" y="567"/>
                          </a:lnTo>
                          <a:lnTo>
                            <a:pt x="28" y="567"/>
                          </a:lnTo>
                          <a:lnTo>
                            <a:pt x="41" y="566"/>
                          </a:lnTo>
                          <a:lnTo>
                            <a:pt x="50" y="566"/>
                          </a:lnTo>
                          <a:lnTo>
                            <a:pt x="57" y="566"/>
                          </a:lnTo>
                          <a:lnTo>
                            <a:pt x="57" y="566"/>
                          </a:lnTo>
                          <a:lnTo>
                            <a:pt x="61" y="569"/>
                          </a:lnTo>
                          <a:lnTo>
                            <a:pt x="65" y="572"/>
                          </a:lnTo>
                          <a:lnTo>
                            <a:pt x="65" y="572"/>
                          </a:lnTo>
                          <a:lnTo>
                            <a:pt x="69" y="572"/>
                          </a:lnTo>
                          <a:lnTo>
                            <a:pt x="74" y="573"/>
                          </a:lnTo>
                          <a:lnTo>
                            <a:pt x="78" y="573"/>
                          </a:lnTo>
                          <a:lnTo>
                            <a:pt x="81" y="573"/>
                          </a:lnTo>
                          <a:lnTo>
                            <a:pt x="81" y="573"/>
                          </a:lnTo>
                          <a:lnTo>
                            <a:pt x="81" y="572"/>
                          </a:lnTo>
                          <a:lnTo>
                            <a:pt x="79" y="570"/>
                          </a:lnTo>
                          <a:lnTo>
                            <a:pt x="77" y="566"/>
                          </a:lnTo>
                          <a:lnTo>
                            <a:pt x="74" y="562"/>
                          </a:lnTo>
                          <a:lnTo>
                            <a:pt x="72" y="559"/>
                          </a:lnTo>
                          <a:lnTo>
                            <a:pt x="72" y="559"/>
                          </a:lnTo>
                          <a:lnTo>
                            <a:pt x="71" y="553"/>
                          </a:lnTo>
                          <a:lnTo>
                            <a:pt x="69" y="546"/>
                          </a:lnTo>
                          <a:lnTo>
                            <a:pt x="69" y="546"/>
                          </a:lnTo>
                          <a:lnTo>
                            <a:pt x="69" y="539"/>
                          </a:lnTo>
                          <a:lnTo>
                            <a:pt x="71" y="535"/>
                          </a:lnTo>
                          <a:lnTo>
                            <a:pt x="74" y="532"/>
                          </a:lnTo>
                          <a:lnTo>
                            <a:pt x="74" y="532"/>
                          </a:lnTo>
                          <a:lnTo>
                            <a:pt x="78" y="526"/>
                          </a:lnTo>
                          <a:lnTo>
                            <a:pt x="79" y="525"/>
                          </a:lnTo>
                          <a:lnTo>
                            <a:pt x="82" y="525"/>
                          </a:lnTo>
                          <a:lnTo>
                            <a:pt x="82" y="525"/>
                          </a:lnTo>
                          <a:lnTo>
                            <a:pt x="85" y="525"/>
                          </a:lnTo>
                          <a:lnTo>
                            <a:pt x="88" y="523"/>
                          </a:lnTo>
                          <a:lnTo>
                            <a:pt x="91" y="519"/>
                          </a:lnTo>
                          <a:lnTo>
                            <a:pt x="92" y="513"/>
                          </a:lnTo>
                          <a:lnTo>
                            <a:pt x="92" y="513"/>
                          </a:lnTo>
                          <a:lnTo>
                            <a:pt x="92" y="508"/>
                          </a:lnTo>
                          <a:lnTo>
                            <a:pt x="95" y="503"/>
                          </a:lnTo>
                          <a:lnTo>
                            <a:pt x="104" y="496"/>
                          </a:lnTo>
                          <a:lnTo>
                            <a:pt x="104" y="496"/>
                          </a:lnTo>
                          <a:lnTo>
                            <a:pt x="116" y="486"/>
                          </a:lnTo>
                          <a:lnTo>
                            <a:pt x="121" y="483"/>
                          </a:lnTo>
                          <a:lnTo>
                            <a:pt x="122" y="482"/>
                          </a:lnTo>
                          <a:lnTo>
                            <a:pt x="122" y="481"/>
                          </a:lnTo>
                          <a:lnTo>
                            <a:pt x="122" y="481"/>
                          </a:lnTo>
                          <a:lnTo>
                            <a:pt x="122" y="476"/>
                          </a:lnTo>
                          <a:lnTo>
                            <a:pt x="122" y="472"/>
                          </a:lnTo>
                          <a:lnTo>
                            <a:pt x="125" y="465"/>
                          </a:lnTo>
                          <a:lnTo>
                            <a:pt x="125" y="465"/>
                          </a:lnTo>
                          <a:lnTo>
                            <a:pt x="123" y="463"/>
                          </a:lnTo>
                          <a:lnTo>
                            <a:pt x="122" y="462"/>
                          </a:lnTo>
                          <a:lnTo>
                            <a:pt x="118" y="462"/>
                          </a:lnTo>
                          <a:lnTo>
                            <a:pt x="109" y="461"/>
                          </a:lnTo>
                          <a:lnTo>
                            <a:pt x="109" y="461"/>
                          </a:lnTo>
                          <a:lnTo>
                            <a:pt x="105" y="458"/>
                          </a:lnTo>
                          <a:lnTo>
                            <a:pt x="99" y="452"/>
                          </a:lnTo>
                          <a:lnTo>
                            <a:pt x="96" y="449"/>
                          </a:lnTo>
                          <a:lnTo>
                            <a:pt x="96" y="445"/>
                          </a:lnTo>
                          <a:lnTo>
                            <a:pt x="96" y="441"/>
                          </a:lnTo>
                          <a:lnTo>
                            <a:pt x="98" y="435"/>
                          </a:lnTo>
                          <a:lnTo>
                            <a:pt x="98" y="435"/>
                          </a:lnTo>
                          <a:lnTo>
                            <a:pt x="101" y="431"/>
                          </a:lnTo>
                          <a:lnTo>
                            <a:pt x="104" y="428"/>
                          </a:lnTo>
                          <a:lnTo>
                            <a:pt x="112" y="424"/>
                          </a:lnTo>
                          <a:lnTo>
                            <a:pt x="119" y="421"/>
                          </a:lnTo>
                          <a:lnTo>
                            <a:pt x="123" y="421"/>
                          </a:lnTo>
                          <a:lnTo>
                            <a:pt x="123" y="421"/>
                          </a:lnTo>
                          <a:lnTo>
                            <a:pt x="126" y="419"/>
                          </a:lnTo>
                          <a:lnTo>
                            <a:pt x="126" y="417"/>
                          </a:lnTo>
                          <a:lnTo>
                            <a:pt x="126" y="414"/>
                          </a:lnTo>
                          <a:lnTo>
                            <a:pt x="128" y="412"/>
                          </a:lnTo>
                          <a:lnTo>
                            <a:pt x="128" y="412"/>
                          </a:lnTo>
                          <a:lnTo>
                            <a:pt x="131" y="411"/>
                          </a:lnTo>
                          <a:lnTo>
                            <a:pt x="132" y="408"/>
                          </a:lnTo>
                          <a:lnTo>
                            <a:pt x="132" y="401"/>
                          </a:lnTo>
                          <a:lnTo>
                            <a:pt x="132" y="401"/>
                          </a:lnTo>
                          <a:lnTo>
                            <a:pt x="133" y="391"/>
                          </a:lnTo>
                          <a:lnTo>
                            <a:pt x="135" y="387"/>
                          </a:lnTo>
                          <a:lnTo>
                            <a:pt x="136" y="385"/>
                          </a:lnTo>
                          <a:lnTo>
                            <a:pt x="139" y="385"/>
                          </a:lnTo>
                          <a:lnTo>
                            <a:pt x="139" y="385"/>
                          </a:lnTo>
                          <a:lnTo>
                            <a:pt x="142" y="384"/>
                          </a:lnTo>
                          <a:lnTo>
                            <a:pt x="145" y="382"/>
                          </a:lnTo>
                          <a:lnTo>
                            <a:pt x="145" y="381"/>
                          </a:lnTo>
                          <a:lnTo>
                            <a:pt x="143" y="380"/>
                          </a:lnTo>
                          <a:lnTo>
                            <a:pt x="143" y="380"/>
                          </a:lnTo>
                          <a:lnTo>
                            <a:pt x="141" y="378"/>
                          </a:lnTo>
                          <a:lnTo>
                            <a:pt x="139" y="377"/>
                          </a:lnTo>
                          <a:lnTo>
                            <a:pt x="141" y="374"/>
                          </a:lnTo>
                          <a:lnTo>
                            <a:pt x="143" y="372"/>
                          </a:lnTo>
                          <a:lnTo>
                            <a:pt x="143" y="372"/>
                          </a:lnTo>
                          <a:lnTo>
                            <a:pt x="148" y="374"/>
                          </a:lnTo>
                          <a:lnTo>
                            <a:pt x="149" y="375"/>
                          </a:lnTo>
                          <a:lnTo>
                            <a:pt x="151" y="378"/>
                          </a:lnTo>
                          <a:lnTo>
                            <a:pt x="152" y="378"/>
                          </a:lnTo>
                          <a:lnTo>
                            <a:pt x="152" y="378"/>
                          </a:lnTo>
                          <a:lnTo>
                            <a:pt x="156" y="377"/>
                          </a:lnTo>
                          <a:lnTo>
                            <a:pt x="159" y="374"/>
                          </a:lnTo>
                          <a:lnTo>
                            <a:pt x="160" y="370"/>
                          </a:lnTo>
                          <a:lnTo>
                            <a:pt x="160" y="368"/>
                          </a:lnTo>
                          <a:lnTo>
                            <a:pt x="159" y="365"/>
                          </a:lnTo>
                          <a:lnTo>
                            <a:pt x="159" y="365"/>
                          </a:lnTo>
                          <a:lnTo>
                            <a:pt x="155" y="364"/>
                          </a:lnTo>
                          <a:lnTo>
                            <a:pt x="152" y="365"/>
                          </a:lnTo>
                          <a:lnTo>
                            <a:pt x="151" y="367"/>
                          </a:lnTo>
                          <a:lnTo>
                            <a:pt x="148" y="368"/>
                          </a:lnTo>
                          <a:lnTo>
                            <a:pt x="148" y="368"/>
                          </a:lnTo>
                          <a:lnTo>
                            <a:pt x="145" y="368"/>
                          </a:lnTo>
                          <a:lnTo>
                            <a:pt x="143" y="367"/>
                          </a:lnTo>
                          <a:lnTo>
                            <a:pt x="141" y="365"/>
                          </a:lnTo>
                          <a:lnTo>
                            <a:pt x="139" y="364"/>
                          </a:lnTo>
                          <a:lnTo>
                            <a:pt x="139" y="364"/>
                          </a:lnTo>
                          <a:lnTo>
                            <a:pt x="138" y="362"/>
                          </a:lnTo>
                          <a:lnTo>
                            <a:pt x="138" y="360"/>
                          </a:lnTo>
                          <a:lnTo>
                            <a:pt x="136" y="355"/>
                          </a:lnTo>
                          <a:lnTo>
                            <a:pt x="136" y="353"/>
                          </a:lnTo>
                          <a:lnTo>
                            <a:pt x="136" y="353"/>
                          </a:lnTo>
                          <a:lnTo>
                            <a:pt x="135" y="345"/>
                          </a:lnTo>
                          <a:lnTo>
                            <a:pt x="135" y="341"/>
                          </a:lnTo>
                          <a:lnTo>
                            <a:pt x="136" y="337"/>
                          </a:lnTo>
                          <a:lnTo>
                            <a:pt x="136" y="337"/>
                          </a:lnTo>
                          <a:lnTo>
                            <a:pt x="138" y="337"/>
                          </a:lnTo>
                          <a:lnTo>
                            <a:pt x="139" y="337"/>
                          </a:lnTo>
                          <a:lnTo>
                            <a:pt x="146" y="340"/>
                          </a:lnTo>
                          <a:lnTo>
                            <a:pt x="153" y="343"/>
                          </a:lnTo>
                          <a:lnTo>
                            <a:pt x="162" y="344"/>
                          </a:lnTo>
                          <a:lnTo>
                            <a:pt x="162" y="344"/>
                          </a:lnTo>
                          <a:lnTo>
                            <a:pt x="169" y="344"/>
                          </a:lnTo>
                          <a:lnTo>
                            <a:pt x="175" y="341"/>
                          </a:lnTo>
                          <a:lnTo>
                            <a:pt x="179" y="338"/>
                          </a:lnTo>
                          <a:lnTo>
                            <a:pt x="180" y="335"/>
                          </a:lnTo>
                          <a:lnTo>
                            <a:pt x="180" y="335"/>
                          </a:lnTo>
                          <a:lnTo>
                            <a:pt x="178" y="327"/>
                          </a:lnTo>
                          <a:lnTo>
                            <a:pt x="179" y="323"/>
                          </a:lnTo>
                          <a:lnTo>
                            <a:pt x="179" y="321"/>
                          </a:lnTo>
                          <a:lnTo>
                            <a:pt x="182" y="320"/>
                          </a:lnTo>
                          <a:lnTo>
                            <a:pt x="182" y="320"/>
                          </a:lnTo>
                          <a:lnTo>
                            <a:pt x="185" y="317"/>
                          </a:lnTo>
                          <a:lnTo>
                            <a:pt x="185" y="314"/>
                          </a:lnTo>
                          <a:lnTo>
                            <a:pt x="182" y="311"/>
                          </a:lnTo>
                          <a:lnTo>
                            <a:pt x="180" y="308"/>
                          </a:lnTo>
                          <a:lnTo>
                            <a:pt x="180" y="308"/>
                          </a:lnTo>
                          <a:lnTo>
                            <a:pt x="180" y="304"/>
                          </a:lnTo>
                          <a:lnTo>
                            <a:pt x="182" y="301"/>
                          </a:lnTo>
                          <a:lnTo>
                            <a:pt x="183" y="301"/>
                          </a:lnTo>
                          <a:lnTo>
                            <a:pt x="186" y="301"/>
                          </a:lnTo>
                          <a:lnTo>
                            <a:pt x="186" y="301"/>
                          </a:lnTo>
                          <a:lnTo>
                            <a:pt x="192" y="303"/>
                          </a:lnTo>
                          <a:lnTo>
                            <a:pt x="202" y="303"/>
                          </a:lnTo>
                          <a:lnTo>
                            <a:pt x="227" y="300"/>
                          </a:lnTo>
                          <a:lnTo>
                            <a:pt x="227" y="300"/>
                          </a:lnTo>
                          <a:lnTo>
                            <a:pt x="240" y="296"/>
                          </a:lnTo>
                          <a:lnTo>
                            <a:pt x="249" y="293"/>
                          </a:lnTo>
                          <a:lnTo>
                            <a:pt x="256" y="289"/>
                          </a:lnTo>
                          <a:lnTo>
                            <a:pt x="259" y="284"/>
                          </a:lnTo>
                          <a:lnTo>
                            <a:pt x="259" y="284"/>
                          </a:lnTo>
                          <a:lnTo>
                            <a:pt x="260" y="280"/>
                          </a:lnTo>
                          <a:lnTo>
                            <a:pt x="264" y="274"/>
                          </a:lnTo>
                          <a:lnTo>
                            <a:pt x="273" y="263"/>
                          </a:lnTo>
                          <a:lnTo>
                            <a:pt x="273" y="263"/>
                          </a:lnTo>
                          <a:lnTo>
                            <a:pt x="274" y="260"/>
                          </a:lnTo>
                          <a:lnTo>
                            <a:pt x="273" y="257"/>
                          </a:lnTo>
                          <a:lnTo>
                            <a:pt x="270" y="254"/>
                          </a:lnTo>
                          <a:lnTo>
                            <a:pt x="266" y="253"/>
                          </a:lnTo>
                          <a:lnTo>
                            <a:pt x="266" y="253"/>
                          </a:lnTo>
                          <a:lnTo>
                            <a:pt x="261" y="252"/>
                          </a:lnTo>
                          <a:lnTo>
                            <a:pt x="260" y="247"/>
                          </a:lnTo>
                          <a:lnTo>
                            <a:pt x="261" y="243"/>
                          </a:lnTo>
                          <a:lnTo>
                            <a:pt x="263" y="239"/>
                          </a:lnTo>
                          <a:lnTo>
                            <a:pt x="263" y="239"/>
                          </a:lnTo>
                          <a:lnTo>
                            <a:pt x="264" y="236"/>
                          </a:lnTo>
                          <a:lnTo>
                            <a:pt x="263" y="233"/>
                          </a:lnTo>
                          <a:lnTo>
                            <a:pt x="259" y="230"/>
                          </a:lnTo>
                          <a:lnTo>
                            <a:pt x="254" y="229"/>
                          </a:lnTo>
                          <a:lnTo>
                            <a:pt x="254" y="229"/>
                          </a:lnTo>
                          <a:lnTo>
                            <a:pt x="249" y="229"/>
                          </a:lnTo>
                          <a:lnTo>
                            <a:pt x="243" y="226"/>
                          </a:lnTo>
                          <a:lnTo>
                            <a:pt x="242" y="222"/>
                          </a:lnTo>
                          <a:lnTo>
                            <a:pt x="242" y="220"/>
                          </a:lnTo>
                          <a:lnTo>
                            <a:pt x="243" y="219"/>
                          </a:lnTo>
                          <a:lnTo>
                            <a:pt x="243" y="219"/>
                          </a:lnTo>
                          <a:lnTo>
                            <a:pt x="246" y="216"/>
                          </a:lnTo>
                          <a:lnTo>
                            <a:pt x="249" y="217"/>
                          </a:lnTo>
                          <a:lnTo>
                            <a:pt x="249" y="217"/>
                          </a:lnTo>
                          <a:lnTo>
                            <a:pt x="250" y="213"/>
                          </a:lnTo>
                          <a:lnTo>
                            <a:pt x="250" y="210"/>
                          </a:lnTo>
                          <a:lnTo>
                            <a:pt x="250" y="210"/>
                          </a:lnTo>
                          <a:lnTo>
                            <a:pt x="247" y="209"/>
                          </a:lnTo>
                          <a:lnTo>
                            <a:pt x="246" y="206"/>
                          </a:lnTo>
                          <a:lnTo>
                            <a:pt x="244" y="200"/>
                          </a:lnTo>
                          <a:lnTo>
                            <a:pt x="244" y="200"/>
                          </a:lnTo>
                          <a:lnTo>
                            <a:pt x="246" y="195"/>
                          </a:lnTo>
                          <a:lnTo>
                            <a:pt x="247" y="192"/>
                          </a:lnTo>
                          <a:lnTo>
                            <a:pt x="249" y="188"/>
                          </a:lnTo>
                          <a:lnTo>
                            <a:pt x="249" y="180"/>
                          </a:lnTo>
                          <a:lnTo>
                            <a:pt x="249" y="180"/>
                          </a:lnTo>
                          <a:lnTo>
                            <a:pt x="250" y="172"/>
                          </a:lnTo>
                          <a:lnTo>
                            <a:pt x="252" y="165"/>
                          </a:lnTo>
                          <a:lnTo>
                            <a:pt x="254" y="158"/>
                          </a:lnTo>
                          <a:lnTo>
                            <a:pt x="254" y="152"/>
                          </a:lnTo>
                          <a:lnTo>
                            <a:pt x="254" y="152"/>
                          </a:lnTo>
                          <a:lnTo>
                            <a:pt x="256" y="151"/>
                          </a:lnTo>
                          <a:lnTo>
                            <a:pt x="257" y="148"/>
                          </a:lnTo>
                          <a:lnTo>
                            <a:pt x="261" y="142"/>
                          </a:lnTo>
                          <a:lnTo>
                            <a:pt x="269" y="135"/>
                          </a:lnTo>
                          <a:lnTo>
                            <a:pt x="274" y="126"/>
                          </a:lnTo>
                          <a:lnTo>
                            <a:pt x="274" y="126"/>
                          </a:lnTo>
                          <a:lnTo>
                            <a:pt x="280" y="118"/>
                          </a:lnTo>
                          <a:lnTo>
                            <a:pt x="289" y="109"/>
                          </a:lnTo>
                          <a:lnTo>
                            <a:pt x="296" y="102"/>
                          </a:lnTo>
                          <a:lnTo>
                            <a:pt x="301" y="98"/>
                          </a:lnTo>
                          <a:lnTo>
                            <a:pt x="301" y="98"/>
                          </a:lnTo>
                          <a:lnTo>
                            <a:pt x="313" y="92"/>
                          </a:lnTo>
                          <a:lnTo>
                            <a:pt x="318" y="89"/>
                          </a:lnTo>
                          <a:lnTo>
                            <a:pt x="321" y="87"/>
                          </a:lnTo>
                          <a:lnTo>
                            <a:pt x="321" y="87"/>
                          </a:lnTo>
                          <a:lnTo>
                            <a:pt x="321" y="82"/>
                          </a:lnTo>
                          <a:lnTo>
                            <a:pt x="321" y="74"/>
                          </a:lnTo>
                          <a:lnTo>
                            <a:pt x="320" y="67"/>
                          </a:lnTo>
                          <a:lnTo>
                            <a:pt x="318" y="62"/>
                          </a:lnTo>
                          <a:lnTo>
                            <a:pt x="318" y="62"/>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8" name="Brazil">
                      <a:extLst>
                        <a:ext uri="{FF2B5EF4-FFF2-40B4-BE49-F238E27FC236}">
                          <a16:creationId xmlns:a16="http://schemas.microsoft.com/office/drawing/2014/main" id="{8DB3EDF6-5187-4543-3A39-7EE73B0E8DDC}"/>
                        </a:ext>
                      </a:extLst>
                    </p:cNvPr>
                    <p:cNvSpPr>
                      <a:spLocks/>
                    </p:cNvSpPr>
                    <p:nvPr/>
                  </p:nvSpPr>
                  <p:spPr bwMode="auto">
                    <a:xfrm>
                      <a:off x="2553575" y="4189877"/>
                      <a:ext cx="938183" cy="963340"/>
                    </a:xfrm>
                    <a:custGeom>
                      <a:avLst/>
                      <a:gdLst/>
                      <a:ahLst/>
                      <a:cxnLst>
                        <a:cxn ang="0">
                          <a:pos x="358" y="604"/>
                        </a:cxn>
                        <a:cxn ang="0">
                          <a:pos x="373" y="587"/>
                        </a:cxn>
                        <a:cxn ang="0">
                          <a:pos x="389" y="576"/>
                        </a:cxn>
                        <a:cxn ang="0">
                          <a:pos x="409" y="536"/>
                        </a:cxn>
                        <a:cxn ang="0">
                          <a:pos x="423" y="496"/>
                        </a:cxn>
                        <a:cxn ang="0">
                          <a:pos x="464" y="471"/>
                        </a:cxn>
                        <a:cxn ang="0">
                          <a:pos x="517" y="461"/>
                        </a:cxn>
                        <a:cxn ang="0">
                          <a:pos x="534" y="439"/>
                        </a:cxn>
                        <a:cxn ang="0">
                          <a:pos x="548" y="407"/>
                        </a:cxn>
                        <a:cxn ang="0">
                          <a:pos x="564" y="373"/>
                        </a:cxn>
                        <a:cxn ang="0">
                          <a:pos x="565" y="307"/>
                        </a:cxn>
                        <a:cxn ang="0">
                          <a:pos x="571" y="287"/>
                        </a:cxn>
                        <a:cxn ang="0">
                          <a:pos x="601" y="256"/>
                        </a:cxn>
                        <a:cxn ang="0">
                          <a:pos x="631" y="185"/>
                        </a:cxn>
                        <a:cxn ang="0">
                          <a:pos x="575" y="145"/>
                        </a:cxn>
                        <a:cxn ang="0">
                          <a:pos x="520" y="131"/>
                        </a:cxn>
                        <a:cxn ang="0">
                          <a:pos x="474" y="134"/>
                        </a:cxn>
                        <a:cxn ang="0">
                          <a:pos x="441" y="95"/>
                        </a:cxn>
                        <a:cxn ang="0">
                          <a:pos x="410" y="107"/>
                        </a:cxn>
                        <a:cxn ang="0">
                          <a:pos x="399" y="111"/>
                        </a:cxn>
                        <a:cxn ang="0">
                          <a:pos x="380" y="84"/>
                        </a:cxn>
                        <a:cxn ang="0">
                          <a:pos x="367" y="88"/>
                        </a:cxn>
                        <a:cxn ang="0">
                          <a:pos x="387" y="54"/>
                        </a:cxn>
                        <a:cxn ang="0">
                          <a:pos x="355" y="28"/>
                        </a:cxn>
                        <a:cxn ang="0">
                          <a:pos x="316" y="47"/>
                        </a:cxn>
                        <a:cxn ang="0">
                          <a:pos x="289" y="53"/>
                        </a:cxn>
                        <a:cxn ang="0">
                          <a:pos x="262" y="57"/>
                        </a:cxn>
                        <a:cxn ang="0">
                          <a:pos x="234" y="54"/>
                        </a:cxn>
                        <a:cxn ang="0">
                          <a:pos x="229" y="13"/>
                        </a:cxn>
                        <a:cxn ang="0">
                          <a:pos x="214" y="6"/>
                        </a:cxn>
                        <a:cxn ang="0">
                          <a:pos x="181" y="23"/>
                        </a:cxn>
                        <a:cxn ang="0">
                          <a:pos x="161" y="17"/>
                        </a:cxn>
                        <a:cxn ang="0">
                          <a:pos x="157" y="34"/>
                        </a:cxn>
                        <a:cxn ang="0">
                          <a:pos x="170" y="48"/>
                        </a:cxn>
                        <a:cxn ang="0">
                          <a:pos x="147" y="64"/>
                        </a:cxn>
                        <a:cxn ang="0">
                          <a:pos x="124" y="71"/>
                        </a:cxn>
                        <a:cxn ang="0">
                          <a:pos x="76" y="55"/>
                        </a:cxn>
                        <a:cxn ang="0">
                          <a:pos x="76" y="70"/>
                        </a:cxn>
                        <a:cxn ang="0">
                          <a:pos x="72" y="101"/>
                        </a:cxn>
                        <a:cxn ang="0">
                          <a:pos x="63" y="151"/>
                        </a:cxn>
                        <a:cxn ang="0">
                          <a:pos x="25" y="162"/>
                        </a:cxn>
                        <a:cxn ang="0">
                          <a:pos x="9" y="189"/>
                        </a:cxn>
                        <a:cxn ang="0">
                          <a:pos x="6" y="216"/>
                        </a:cxn>
                        <a:cxn ang="0">
                          <a:pos x="22" y="236"/>
                        </a:cxn>
                        <a:cxn ang="0">
                          <a:pos x="47" y="240"/>
                        </a:cxn>
                        <a:cxn ang="0">
                          <a:pos x="67" y="262"/>
                        </a:cxn>
                        <a:cxn ang="0">
                          <a:pos x="106" y="253"/>
                        </a:cxn>
                        <a:cxn ang="0">
                          <a:pos x="138" y="259"/>
                        </a:cxn>
                        <a:cxn ang="0">
                          <a:pos x="170" y="289"/>
                        </a:cxn>
                        <a:cxn ang="0">
                          <a:pos x="195" y="301"/>
                        </a:cxn>
                        <a:cxn ang="0">
                          <a:pos x="218" y="317"/>
                        </a:cxn>
                        <a:cxn ang="0">
                          <a:pos x="222" y="343"/>
                        </a:cxn>
                        <a:cxn ang="0">
                          <a:pos x="255" y="363"/>
                        </a:cxn>
                        <a:cxn ang="0">
                          <a:pos x="259" y="401"/>
                        </a:cxn>
                        <a:cxn ang="0">
                          <a:pos x="261" y="430"/>
                        </a:cxn>
                        <a:cxn ang="0">
                          <a:pos x="282" y="448"/>
                        </a:cxn>
                        <a:cxn ang="0">
                          <a:pos x="301" y="479"/>
                        </a:cxn>
                        <a:cxn ang="0">
                          <a:pos x="319" y="505"/>
                        </a:cxn>
                        <a:cxn ang="0">
                          <a:pos x="306" y="542"/>
                        </a:cxn>
                        <a:cxn ang="0">
                          <a:pos x="272" y="586"/>
                        </a:cxn>
                        <a:cxn ang="0">
                          <a:pos x="294" y="600"/>
                        </a:cxn>
                        <a:cxn ang="0">
                          <a:pos x="328" y="627"/>
                        </a:cxn>
                      </a:cxnLst>
                      <a:rect l="0" t="0" r="r" b="b"/>
                      <a:pathLst>
                        <a:path w="634" h="651">
                          <a:moveTo>
                            <a:pt x="338" y="644"/>
                          </a:moveTo>
                          <a:lnTo>
                            <a:pt x="338" y="644"/>
                          </a:lnTo>
                          <a:lnTo>
                            <a:pt x="343" y="639"/>
                          </a:lnTo>
                          <a:lnTo>
                            <a:pt x="346" y="634"/>
                          </a:lnTo>
                          <a:lnTo>
                            <a:pt x="348" y="630"/>
                          </a:lnTo>
                          <a:lnTo>
                            <a:pt x="349" y="624"/>
                          </a:lnTo>
                          <a:lnTo>
                            <a:pt x="349" y="624"/>
                          </a:lnTo>
                          <a:lnTo>
                            <a:pt x="352" y="619"/>
                          </a:lnTo>
                          <a:lnTo>
                            <a:pt x="353" y="614"/>
                          </a:lnTo>
                          <a:lnTo>
                            <a:pt x="355" y="610"/>
                          </a:lnTo>
                          <a:lnTo>
                            <a:pt x="358" y="604"/>
                          </a:lnTo>
                          <a:lnTo>
                            <a:pt x="358" y="604"/>
                          </a:lnTo>
                          <a:lnTo>
                            <a:pt x="360" y="602"/>
                          </a:lnTo>
                          <a:lnTo>
                            <a:pt x="362" y="600"/>
                          </a:lnTo>
                          <a:lnTo>
                            <a:pt x="362" y="595"/>
                          </a:lnTo>
                          <a:lnTo>
                            <a:pt x="362" y="592"/>
                          </a:lnTo>
                          <a:lnTo>
                            <a:pt x="363" y="589"/>
                          </a:lnTo>
                          <a:lnTo>
                            <a:pt x="366" y="587"/>
                          </a:lnTo>
                          <a:lnTo>
                            <a:pt x="366" y="587"/>
                          </a:lnTo>
                          <a:lnTo>
                            <a:pt x="370" y="586"/>
                          </a:lnTo>
                          <a:lnTo>
                            <a:pt x="372" y="586"/>
                          </a:lnTo>
                          <a:lnTo>
                            <a:pt x="373" y="587"/>
                          </a:lnTo>
                          <a:lnTo>
                            <a:pt x="373" y="589"/>
                          </a:lnTo>
                          <a:lnTo>
                            <a:pt x="372" y="595"/>
                          </a:lnTo>
                          <a:lnTo>
                            <a:pt x="367" y="602"/>
                          </a:lnTo>
                          <a:lnTo>
                            <a:pt x="367" y="602"/>
                          </a:lnTo>
                          <a:lnTo>
                            <a:pt x="360" y="612"/>
                          </a:lnTo>
                          <a:lnTo>
                            <a:pt x="362" y="612"/>
                          </a:lnTo>
                          <a:lnTo>
                            <a:pt x="367" y="607"/>
                          </a:lnTo>
                          <a:lnTo>
                            <a:pt x="367" y="607"/>
                          </a:lnTo>
                          <a:lnTo>
                            <a:pt x="375" y="602"/>
                          </a:lnTo>
                          <a:lnTo>
                            <a:pt x="380" y="593"/>
                          </a:lnTo>
                          <a:lnTo>
                            <a:pt x="389" y="576"/>
                          </a:lnTo>
                          <a:lnTo>
                            <a:pt x="389" y="576"/>
                          </a:lnTo>
                          <a:lnTo>
                            <a:pt x="393" y="569"/>
                          </a:lnTo>
                          <a:lnTo>
                            <a:pt x="397" y="563"/>
                          </a:lnTo>
                          <a:lnTo>
                            <a:pt x="400" y="560"/>
                          </a:lnTo>
                          <a:lnTo>
                            <a:pt x="404" y="559"/>
                          </a:lnTo>
                          <a:lnTo>
                            <a:pt x="404" y="559"/>
                          </a:lnTo>
                          <a:lnTo>
                            <a:pt x="406" y="559"/>
                          </a:lnTo>
                          <a:lnTo>
                            <a:pt x="407" y="556"/>
                          </a:lnTo>
                          <a:lnTo>
                            <a:pt x="409" y="550"/>
                          </a:lnTo>
                          <a:lnTo>
                            <a:pt x="409" y="536"/>
                          </a:lnTo>
                          <a:lnTo>
                            <a:pt x="409" y="536"/>
                          </a:lnTo>
                          <a:lnTo>
                            <a:pt x="407" y="523"/>
                          </a:lnTo>
                          <a:lnTo>
                            <a:pt x="407" y="518"/>
                          </a:lnTo>
                          <a:lnTo>
                            <a:pt x="410" y="512"/>
                          </a:lnTo>
                          <a:lnTo>
                            <a:pt x="410" y="512"/>
                          </a:lnTo>
                          <a:lnTo>
                            <a:pt x="412" y="508"/>
                          </a:lnTo>
                          <a:lnTo>
                            <a:pt x="412" y="503"/>
                          </a:lnTo>
                          <a:lnTo>
                            <a:pt x="412" y="502"/>
                          </a:lnTo>
                          <a:lnTo>
                            <a:pt x="414" y="501"/>
                          </a:lnTo>
                          <a:lnTo>
                            <a:pt x="414" y="501"/>
                          </a:lnTo>
                          <a:lnTo>
                            <a:pt x="419" y="499"/>
                          </a:lnTo>
                          <a:lnTo>
                            <a:pt x="423" y="496"/>
                          </a:lnTo>
                          <a:lnTo>
                            <a:pt x="434" y="485"/>
                          </a:lnTo>
                          <a:lnTo>
                            <a:pt x="434" y="485"/>
                          </a:lnTo>
                          <a:lnTo>
                            <a:pt x="440" y="481"/>
                          </a:lnTo>
                          <a:lnTo>
                            <a:pt x="446" y="478"/>
                          </a:lnTo>
                          <a:lnTo>
                            <a:pt x="450" y="476"/>
                          </a:lnTo>
                          <a:lnTo>
                            <a:pt x="456" y="476"/>
                          </a:lnTo>
                          <a:lnTo>
                            <a:pt x="456" y="476"/>
                          </a:lnTo>
                          <a:lnTo>
                            <a:pt x="460" y="475"/>
                          </a:lnTo>
                          <a:lnTo>
                            <a:pt x="461" y="474"/>
                          </a:lnTo>
                          <a:lnTo>
                            <a:pt x="463" y="472"/>
                          </a:lnTo>
                          <a:lnTo>
                            <a:pt x="464" y="471"/>
                          </a:lnTo>
                          <a:lnTo>
                            <a:pt x="464" y="471"/>
                          </a:lnTo>
                          <a:lnTo>
                            <a:pt x="468" y="469"/>
                          </a:lnTo>
                          <a:lnTo>
                            <a:pt x="471" y="466"/>
                          </a:lnTo>
                          <a:lnTo>
                            <a:pt x="477" y="461"/>
                          </a:lnTo>
                          <a:lnTo>
                            <a:pt x="477" y="461"/>
                          </a:lnTo>
                          <a:lnTo>
                            <a:pt x="481" y="461"/>
                          </a:lnTo>
                          <a:lnTo>
                            <a:pt x="488" y="461"/>
                          </a:lnTo>
                          <a:lnTo>
                            <a:pt x="504" y="462"/>
                          </a:lnTo>
                          <a:lnTo>
                            <a:pt x="504" y="462"/>
                          </a:lnTo>
                          <a:lnTo>
                            <a:pt x="514" y="461"/>
                          </a:lnTo>
                          <a:lnTo>
                            <a:pt x="517" y="461"/>
                          </a:lnTo>
                          <a:lnTo>
                            <a:pt x="518" y="457"/>
                          </a:lnTo>
                          <a:lnTo>
                            <a:pt x="518" y="457"/>
                          </a:lnTo>
                          <a:lnTo>
                            <a:pt x="518" y="454"/>
                          </a:lnTo>
                          <a:lnTo>
                            <a:pt x="521" y="451"/>
                          </a:lnTo>
                          <a:lnTo>
                            <a:pt x="524" y="448"/>
                          </a:lnTo>
                          <a:lnTo>
                            <a:pt x="527" y="448"/>
                          </a:lnTo>
                          <a:lnTo>
                            <a:pt x="527" y="448"/>
                          </a:lnTo>
                          <a:lnTo>
                            <a:pt x="530" y="447"/>
                          </a:lnTo>
                          <a:lnTo>
                            <a:pt x="533" y="447"/>
                          </a:lnTo>
                          <a:lnTo>
                            <a:pt x="534" y="444"/>
                          </a:lnTo>
                          <a:lnTo>
                            <a:pt x="534" y="439"/>
                          </a:lnTo>
                          <a:lnTo>
                            <a:pt x="534" y="439"/>
                          </a:lnTo>
                          <a:lnTo>
                            <a:pt x="534" y="434"/>
                          </a:lnTo>
                          <a:lnTo>
                            <a:pt x="535" y="431"/>
                          </a:lnTo>
                          <a:lnTo>
                            <a:pt x="538" y="427"/>
                          </a:lnTo>
                          <a:lnTo>
                            <a:pt x="541" y="424"/>
                          </a:lnTo>
                          <a:lnTo>
                            <a:pt x="541" y="424"/>
                          </a:lnTo>
                          <a:lnTo>
                            <a:pt x="542" y="421"/>
                          </a:lnTo>
                          <a:lnTo>
                            <a:pt x="545" y="418"/>
                          </a:lnTo>
                          <a:lnTo>
                            <a:pt x="547" y="410"/>
                          </a:lnTo>
                          <a:lnTo>
                            <a:pt x="547" y="410"/>
                          </a:lnTo>
                          <a:lnTo>
                            <a:pt x="548" y="407"/>
                          </a:lnTo>
                          <a:lnTo>
                            <a:pt x="551" y="405"/>
                          </a:lnTo>
                          <a:lnTo>
                            <a:pt x="552" y="404"/>
                          </a:lnTo>
                          <a:lnTo>
                            <a:pt x="552" y="401"/>
                          </a:lnTo>
                          <a:lnTo>
                            <a:pt x="552" y="401"/>
                          </a:lnTo>
                          <a:lnTo>
                            <a:pt x="554" y="391"/>
                          </a:lnTo>
                          <a:lnTo>
                            <a:pt x="555" y="381"/>
                          </a:lnTo>
                          <a:lnTo>
                            <a:pt x="555" y="381"/>
                          </a:lnTo>
                          <a:lnTo>
                            <a:pt x="557" y="378"/>
                          </a:lnTo>
                          <a:lnTo>
                            <a:pt x="558" y="377"/>
                          </a:lnTo>
                          <a:lnTo>
                            <a:pt x="561" y="375"/>
                          </a:lnTo>
                          <a:lnTo>
                            <a:pt x="564" y="373"/>
                          </a:lnTo>
                          <a:lnTo>
                            <a:pt x="564" y="373"/>
                          </a:lnTo>
                          <a:lnTo>
                            <a:pt x="564" y="370"/>
                          </a:lnTo>
                          <a:lnTo>
                            <a:pt x="564" y="365"/>
                          </a:lnTo>
                          <a:lnTo>
                            <a:pt x="564" y="360"/>
                          </a:lnTo>
                          <a:lnTo>
                            <a:pt x="565" y="353"/>
                          </a:lnTo>
                          <a:lnTo>
                            <a:pt x="565" y="353"/>
                          </a:lnTo>
                          <a:lnTo>
                            <a:pt x="567" y="344"/>
                          </a:lnTo>
                          <a:lnTo>
                            <a:pt x="567" y="337"/>
                          </a:lnTo>
                          <a:lnTo>
                            <a:pt x="565" y="321"/>
                          </a:lnTo>
                          <a:lnTo>
                            <a:pt x="565" y="321"/>
                          </a:lnTo>
                          <a:lnTo>
                            <a:pt x="565" y="307"/>
                          </a:lnTo>
                          <a:lnTo>
                            <a:pt x="567" y="301"/>
                          </a:lnTo>
                          <a:lnTo>
                            <a:pt x="569" y="299"/>
                          </a:lnTo>
                          <a:lnTo>
                            <a:pt x="569" y="299"/>
                          </a:lnTo>
                          <a:lnTo>
                            <a:pt x="571" y="296"/>
                          </a:lnTo>
                          <a:lnTo>
                            <a:pt x="571" y="294"/>
                          </a:lnTo>
                          <a:lnTo>
                            <a:pt x="568" y="292"/>
                          </a:lnTo>
                          <a:lnTo>
                            <a:pt x="568" y="292"/>
                          </a:lnTo>
                          <a:lnTo>
                            <a:pt x="567" y="290"/>
                          </a:lnTo>
                          <a:lnTo>
                            <a:pt x="567" y="289"/>
                          </a:lnTo>
                          <a:lnTo>
                            <a:pt x="569" y="287"/>
                          </a:lnTo>
                          <a:lnTo>
                            <a:pt x="571" y="287"/>
                          </a:lnTo>
                          <a:lnTo>
                            <a:pt x="571" y="287"/>
                          </a:lnTo>
                          <a:lnTo>
                            <a:pt x="575" y="290"/>
                          </a:lnTo>
                          <a:lnTo>
                            <a:pt x="578" y="292"/>
                          </a:lnTo>
                          <a:lnTo>
                            <a:pt x="581" y="290"/>
                          </a:lnTo>
                          <a:lnTo>
                            <a:pt x="581" y="290"/>
                          </a:lnTo>
                          <a:lnTo>
                            <a:pt x="584" y="287"/>
                          </a:lnTo>
                          <a:lnTo>
                            <a:pt x="588" y="280"/>
                          </a:lnTo>
                          <a:lnTo>
                            <a:pt x="594" y="266"/>
                          </a:lnTo>
                          <a:lnTo>
                            <a:pt x="594" y="266"/>
                          </a:lnTo>
                          <a:lnTo>
                            <a:pt x="597" y="260"/>
                          </a:lnTo>
                          <a:lnTo>
                            <a:pt x="601" y="256"/>
                          </a:lnTo>
                          <a:lnTo>
                            <a:pt x="609" y="253"/>
                          </a:lnTo>
                          <a:lnTo>
                            <a:pt x="609" y="253"/>
                          </a:lnTo>
                          <a:lnTo>
                            <a:pt x="614" y="250"/>
                          </a:lnTo>
                          <a:lnTo>
                            <a:pt x="619" y="243"/>
                          </a:lnTo>
                          <a:lnTo>
                            <a:pt x="625" y="235"/>
                          </a:lnTo>
                          <a:lnTo>
                            <a:pt x="631" y="222"/>
                          </a:lnTo>
                          <a:lnTo>
                            <a:pt x="631" y="222"/>
                          </a:lnTo>
                          <a:lnTo>
                            <a:pt x="634" y="216"/>
                          </a:lnTo>
                          <a:lnTo>
                            <a:pt x="634" y="209"/>
                          </a:lnTo>
                          <a:lnTo>
                            <a:pt x="634" y="196"/>
                          </a:lnTo>
                          <a:lnTo>
                            <a:pt x="631" y="185"/>
                          </a:lnTo>
                          <a:lnTo>
                            <a:pt x="628" y="175"/>
                          </a:lnTo>
                          <a:lnTo>
                            <a:pt x="628" y="175"/>
                          </a:lnTo>
                          <a:lnTo>
                            <a:pt x="625" y="169"/>
                          </a:lnTo>
                          <a:lnTo>
                            <a:pt x="622" y="166"/>
                          </a:lnTo>
                          <a:lnTo>
                            <a:pt x="619" y="166"/>
                          </a:lnTo>
                          <a:lnTo>
                            <a:pt x="614" y="166"/>
                          </a:lnTo>
                          <a:lnTo>
                            <a:pt x="614" y="166"/>
                          </a:lnTo>
                          <a:lnTo>
                            <a:pt x="608" y="166"/>
                          </a:lnTo>
                          <a:lnTo>
                            <a:pt x="599" y="163"/>
                          </a:lnTo>
                          <a:lnTo>
                            <a:pt x="588" y="156"/>
                          </a:lnTo>
                          <a:lnTo>
                            <a:pt x="575" y="145"/>
                          </a:lnTo>
                          <a:lnTo>
                            <a:pt x="575" y="145"/>
                          </a:lnTo>
                          <a:lnTo>
                            <a:pt x="569" y="139"/>
                          </a:lnTo>
                          <a:lnTo>
                            <a:pt x="562" y="135"/>
                          </a:lnTo>
                          <a:lnTo>
                            <a:pt x="557" y="132"/>
                          </a:lnTo>
                          <a:lnTo>
                            <a:pt x="550" y="129"/>
                          </a:lnTo>
                          <a:lnTo>
                            <a:pt x="544" y="129"/>
                          </a:lnTo>
                          <a:lnTo>
                            <a:pt x="538" y="129"/>
                          </a:lnTo>
                          <a:lnTo>
                            <a:pt x="528" y="131"/>
                          </a:lnTo>
                          <a:lnTo>
                            <a:pt x="528" y="131"/>
                          </a:lnTo>
                          <a:lnTo>
                            <a:pt x="524" y="132"/>
                          </a:lnTo>
                          <a:lnTo>
                            <a:pt x="520" y="131"/>
                          </a:lnTo>
                          <a:lnTo>
                            <a:pt x="511" y="129"/>
                          </a:lnTo>
                          <a:lnTo>
                            <a:pt x="504" y="126"/>
                          </a:lnTo>
                          <a:lnTo>
                            <a:pt x="497" y="124"/>
                          </a:lnTo>
                          <a:lnTo>
                            <a:pt x="497" y="124"/>
                          </a:lnTo>
                          <a:lnTo>
                            <a:pt x="494" y="124"/>
                          </a:lnTo>
                          <a:lnTo>
                            <a:pt x="491" y="124"/>
                          </a:lnTo>
                          <a:lnTo>
                            <a:pt x="486" y="128"/>
                          </a:lnTo>
                          <a:lnTo>
                            <a:pt x="481" y="131"/>
                          </a:lnTo>
                          <a:lnTo>
                            <a:pt x="476" y="134"/>
                          </a:lnTo>
                          <a:lnTo>
                            <a:pt x="476" y="134"/>
                          </a:lnTo>
                          <a:lnTo>
                            <a:pt x="474" y="134"/>
                          </a:lnTo>
                          <a:lnTo>
                            <a:pt x="474" y="134"/>
                          </a:lnTo>
                          <a:lnTo>
                            <a:pt x="476" y="129"/>
                          </a:lnTo>
                          <a:lnTo>
                            <a:pt x="478" y="124"/>
                          </a:lnTo>
                          <a:lnTo>
                            <a:pt x="480" y="118"/>
                          </a:lnTo>
                          <a:lnTo>
                            <a:pt x="480" y="118"/>
                          </a:lnTo>
                          <a:lnTo>
                            <a:pt x="478" y="117"/>
                          </a:lnTo>
                          <a:lnTo>
                            <a:pt x="476" y="114"/>
                          </a:lnTo>
                          <a:lnTo>
                            <a:pt x="467" y="107"/>
                          </a:lnTo>
                          <a:lnTo>
                            <a:pt x="454" y="101"/>
                          </a:lnTo>
                          <a:lnTo>
                            <a:pt x="441" y="95"/>
                          </a:lnTo>
                          <a:lnTo>
                            <a:pt x="441" y="95"/>
                          </a:lnTo>
                          <a:lnTo>
                            <a:pt x="432" y="92"/>
                          </a:lnTo>
                          <a:lnTo>
                            <a:pt x="427" y="92"/>
                          </a:lnTo>
                          <a:lnTo>
                            <a:pt x="424" y="94"/>
                          </a:lnTo>
                          <a:lnTo>
                            <a:pt x="422" y="94"/>
                          </a:lnTo>
                          <a:lnTo>
                            <a:pt x="420" y="97"/>
                          </a:lnTo>
                          <a:lnTo>
                            <a:pt x="419" y="102"/>
                          </a:lnTo>
                          <a:lnTo>
                            <a:pt x="419" y="102"/>
                          </a:lnTo>
                          <a:lnTo>
                            <a:pt x="417" y="105"/>
                          </a:lnTo>
                          <a:lnTo>
                            <a:pt x="417" y="107"/>
                          </a:lnTo>
                          <a:lnTo>
                            <a:pt x="414" y="107"/>
                          </a:lnTo>
                          <a:lnTo>
                            <a:pt x="410" y="107"/>
                          </a:lnTo>
                          <a:lnTo>
                            <a:pt x="409" y="108"/>
                          </a:lnTo>
                          <a:lnTo>
                            <a:pt x="407" y="111"/>
                          </a:lnTo>
                          <a:lnTo>
                            <a:pt x="407" y="111"/>
                          </a:lnTo>
                          <a:lnTo>
                            <a:pt x="404" y="114"/>
                          </a:lnTo>
                          <a:lnTo>
                            <a:pt x="403" y="117"/>
                          </a:lnTo>
                          <a:lnTo>
                            <a:pt x="400" y="117"/>
                          </a:lnTo>
                          <a:lnTo>
                            <a:pt x="399" y="117"/>
                          </a:lnTo>
                          <a:lnTo>
                            <a:pt x="396" y="114"/>
                          </a:lnTo>
                          <a:lnTo>
                            <a:pt x="397" y="112"/>
                          </a:lnTo>
                          <a:lnTo>
                            <a:pt x="399" y="111"/>
                          </a:lnTo>
                          <a:lnTo>
                            <a:pt x="399" y="111"/>
                          </a:lnTo>
                          <a:lnTo>
                            <a:pt x="403" y="108"/>
                          </a:lnTo>
                          <a:lnTo>
                            <a:pt x="407" y="104"/>
                          </a:lnTo>
                          <a:lnTo>
                            <a:pt x="410" y="98"/>
                          </a:lnTo>
                          <a:lnTo>
                            <a:pt x="413" y="92"/>
                          </a:lnTo>
                          <a:lnTo>
                            <a:pt x="413" y="92"/>
                          </a:lnTo>
                          <a:lnTo>
                            <a:pt x="412" y="90"/>
                          </a:lnTo>
                          <a:lnTo>
                            <a:pt x="410" y="88"/>
                          </a:lnTo>
                          <a:lnTo>
                            <a:pt x="400" y="84"/>
                          </a:lnTo>
                          <a:lnTo>
                            <a:pt x="389" y="82"/>
                          </a:lnTo>
                          <a:lnTo>
                            <a:pt x="385" y="84"/>
                          </a:lnTo>
                          <a:lnTo>
                            <a:pt x="380" y="84"/>
                          </a:lnTo>
                          <a:lnTo>
                            <a:pt x="380" y="84"/>
                          </a:lnTo>
                          <a:lnTo>
                            <a:pt x="377" y="85"/>
                          </a:lnTo>
                          <a:lnTo>
                            <a:pt x="376" y="88"/>
                          </a:lnTo>
                          <a:lnTo>
                            <a:pt x="375" y="94"/>
                          </a:lnTo>
                          <a:lnTo>
                            <a:pt x="373" y="97"/>
                          </a:lnTo>
                          <a:lnTo>
                            <a:pt x="372" y="97"/>
                          </a:lnTo>
                          <a:lnTo>
                            <a:pt x="370" y="97"/>
                          </a:lnTo>
                          <a:lnTo>
                            <a:pt x="370" y="97"/>
                          </a:lnTo>
                          <a:lnTo>
                            <a:pt x="367" y="95"/>
                          </a:lnTo>
                          <a:lnTo>
                            <a:pt x="366" y="92"/>
                          </a:lnTo>
                          <a:lnTo>
                            <a:pt x="367" y="88"/>
                          </a:lnTo>
                          <a:lnTo>
                            <a:pt x="370" y="85"/>
                          </a:lnTo>
                          <a:lnTo>
                            <a:pt x="375" y="84"/>
                          </a:lnTo>
                          <a:lnTo>
                            <a:pt x="375" y="84"/>
                          </a:lnTo>
                          <a:lnTo>
                            <a:pt x="376" y="82"/>
                          </a:lnTo>
                          <a:lnTo>
                            <a:pt x="379" y="81"/>
                          </a:lnTo>
                          <a:lnTo>
                            <a:pt x="383" y="77"/>
                          </a:lnTo>
                          <a:lnTo>
                            <a:pt x="390" y="64"/>
                          </a:lnTo>
                          <a:lnTo>
                            <a:pt x="390" y="64"/>
                          </a:lnTo>
                          <a:lnTo>
                            <a:pt x="390" y="61"/>
                          </a:lnTo>
                          <a:lnTo>
                            <a:pt x="390" y="58"/>
                          </a:lnTo>
                          <a:lnTo>
                            <a:pt x="387" y="54"/>
                          </a:lnTo>
                          <a:lnTo>
                            <a:pt x="382" y="51"/>
                          </a:lnTo>
                          <a:lnTo>
                            <a:pt x="377" y="47"/>
                          </a:lnTo>
                          <a:lnTo>
                            <a:pt x="377" y="47"/>
                          </a:lnTo>
                          <a:lnTo>
                            <a:pt x="375" y="43"/>
                          </a:lnTo>
                          <a:lnTo>
                            <a:pt x="373" y="40"/>
                          </a:lnTo>
                          <a:lnTo>
                            <a:pt x="372" y="30"/>
                          </a:lnTo>
                          <a:lnTo>
                            <a:pt x="369" y="21"/>
                          </a:lnTo>
                          <a:lnTo>
                            <a:pt x="367" y="17"/>
                          </a:lnTo>
                          <a:lnTo>
                            <a:pt x="366" y="16"/>
                          </a:lnTo>
                          <a:lnTo>
                            <a:pt x="366" y="16"/>
                          </a:lnTo>
                          <a:lnTo>
                            <a:pt x="355" y="28"/>
                          </a:lnTo>
                          <a:lnTo>
                            <a:pt x="349" y="35"/>
                          </a:lnTo>
                          <a:lnTo>
                            <a:pt x="346" y="41"/>
                          </a:lnTo>
                          <a:lnTo>
                            <a:pt x="346" y="41"/>
                          </a:lnTo>
                          <a:lnTo>
                            <a:pt x="343" y="45"/>
                          </a:lnTo>
                          <a:lnTo>
                            <a:pt x="340" y="47"/>
                          </a:lnTo>
                          <a:lnTo>
                            <a:pt x="336" y="47"/>
                          </a:lnTo>
                          <a:lnTo>
                            <a:pt x="329" y="48"/>
                          </a:lnTo>
                          <a:lnTo>
                            <a:pt x="329" y="48"/>
                          </a:lnTo>
                          <a:lnTo>
                            <a:pt x="323" y="50"/>
                          </a:lnTo>
                          <a:lnTo>
                            <a:pt x="319" y="48"/>
                          </a:lnTo>
                          <a:lnTo>
                            <a:pt x="316" y="47"/>
                          </a:lnTo>
                          <a:lnTo>
                            <a:pt x="313" y="44"/>
                          </a:lnTo>
                          <a:lnTo>
                            <a:pt x="313" y="44"/>
                          </a:lnTo>
                          <a:lnTo>
                            <a:pt x="311" y="43"/>
                          </a:lnTo>
                          <a:lnTo>
                            <a:pt x="306" y="43"/>
                          </a:lnTo>
                          <a:lnTo>
                            <a:pt x="296" y="43"/>
                          </a:lnTo>
                          <a:lnTo>
                            <a:pt x="296" y="43"/>
                          </a:lnTo>
                          <a:lnTo>
                            <a:pt x="294" y="43"/>
                          </a:lnTo>
                          <a:lnTo>
                            <a:pt x="292" y="44"/>
                          </a:lnTo>
                          <a:lnTo>
                            <a:pt x="292" y="47"/>
                          </a:lnTo>
                          <a:lnTo>
                            <a:pt x="291" y="51"/>
                          </a:lnTo>
                          <a:lnTo>
                            <a:pt x="289" y="53"/>
                          </a:lnTo>
                          <a:lnTo>
                            <a:pt x="289" y="53"/>
                          </a:lnTo>
                          <a:lnTo>
                            <a:pt x="285" y="54"/>
                          </a:lnTo>
                          <a:lnTo>
                            <a:pt x="279" y="53"/>
                          </a:lnTo>
                          <a:lnTo>
                            <a:pt x="274" y="51"/>
                          </a:lnTo>
                          <a:lnTo>
                            <a:pt x="272" y="51"/>
                          </a:lnTo>
                          <a:lnTo>
                            <a:pt x="269" y="53"/>
                          </a:lnTo>
                          <a:lnTo>
                            <a:pt x="269" y="53"/>
                          </a:lnTo>
                          <a:lnTo>
                            <a:pt x="268" y="54"/>
                          </a:lnTo>
                          <a:lnTo>
                            <a:pt x="265" y="55"/>
                          </a:lnTo>
                          <a:lnTo>
                            <a:pt x="264" y="55"/>
                          </a:lnTo>
                          <a:lnTo>
                            <a:pt x="262" y="57"/>
                          </a:lnTo>
                          <a:lnTo>
                            <a:pt x="262" y="57"/>
                          </a:lnTo>
                          <a:lnTo>
                            <a:pt x="259" y="58"/>
                          </a:lnTo>
                          <a:lnTo>
                            <a:pt x="257" y="60"/>
                          </a:lnTo>
                          <a:lnTo>
                            <a:pt x="254" y="60"/>
                          </a:lnTo>
                          <a:lnTo>
                            <a:pt x="251" y="61"/>
                          </a:lnTo>
                          <a:lnTo>
                            <a:pt x="251" y="61"/>
                          </a:lnTo>
                          <a:lnTo>
                            <a:pt x="249" y="62"/>
                          </a:lnTo>
                          <a:lnTo>
                            <a:pt x="245" y="62"/>
                          </a:lnTo>
                          <a:lnTo>
                            <a:pt x="239" y="60"/>
                          </a:lnTo>
                          <a:lnTo>
                            <a:pt x="234" y="54"/>
                          </a:lnTo>
                          <a:lnTo>
                            <a:pt x="234" y="54"/>
                          </a:lnTo>
                          <a:lnTo>
                            <a:pt x="231" y="51"/>
                          </a:lnTo>
                          <a:lnTo>
                            <a:pt x="229" y="47"/>
                          </a:lnTo>
                          <a:lnTo>
                            <a:pt x="228" y="38"/>
                          </a:lnTo>
                          <a:lnTo>
                            <a:pt x="228" y="31"/>
                          </a:lnTo>
                          <a:lnTo>
                            <a:pt x="231" y="25"/>
                          </a:lnTo>
                          <a:lnTo>
                            <a:pt x="231" y="25"/>
                          </a:lnTo>
                          <a:lnTo>
                            <a:pt x="232" y="23"/>
                          </a:lnTo>
                          <a:lnTo>
                            <a:pt x="234" y="20"/>
                          </a:lnTo>
                          <a:lnTo>
                            <a:pt x="232" y="16"/>
                          </a:lnTo>
                          <a:lnTo>
                            <a:pt x="229" y="13"/>
                          </a:lnTo>
                          <a:lnTo>
                            <a:pt x="229" y="13"/>
                          </a:lnTo>
                          <a:lnTo>
                            <a:pt x="228" y="11"/>
                          </a:lnTo>
                          <a:lnTo>
                            <a:pt x="227" y="10"/>
                          </a:lnTo>
                          <a:lnTo>
                            <a:pt x="227" y="6"/>
                          </a:lnTo>
                          <a:lnTo>
                            <a:pt x="225" y="1"/>
                          </a:lnTo>
                          <a:lnTo>
                            <a:pt x="224" y="0"/>
                          </a:lnTo>
                          <a:lnTo>
                            <a:pt x="222" y="0"/>
                          </a:lnTo>
                          <a:lnTo>
                            <a:pt x="222" y="0"/>
                          </a:lnTo>
                          <a:lnTo>
                            <a:pt x="220" y="0"/>
                          </a:lnTo>
                          <a:lnTo>
                            <a:pt x="218" y="0"/>
                          </a:lnTo>
                          <a:lnTo>
                            <a:pt x="217" y="3"/>
                          </a:lnTo>
                          <a:lnTo>
                            <a:pt x="214" y="6"/>
                          </a:lnTo>
                          <a:lnTo>
                            <a:pt x="212" y="8"/>
                          </a:lnTo>
                          <a:lnTo>
                            <a:pt x="212" y="8"/>
                          </a:lnTo>
                          <a:lnTo>
                            <a:pt x="202" y="13"/>
                          </a:lnTo>
                          <a:lnTo>
                            <a:pt x="197" y="16"/>
                          </a:lnTo>
                          <a:lnTo>
                            <a:pt x="193" y="16"/>
                          </a:lnTo>
                          <a:lnTo>
                            <a:pt x="193" y="16"/>
                          </a:lnTo>
                          <a:lnTo>
                            <a:pt x="188" y="16"/>
                          </a:lnTo>
                          <a:lnTo>
                            <a:pt x="185" y="17"/>
                          </a:lnTo>
                          <a:lnTo>
                            <a:pt x="183" y="18"/>
                          </a:lnTo>
                          <a:lnTo>
                            <a:pt x="181" y="23"/>
                          </a:lnTo>
                          <a:lnTo>
                            <a:pt x="181" y="23"/>
                          </a:lnTo>
                          <a:lnTo>
                            <a:pt x="181" y="25"/>
                          </a:lnTo>
                          <a:lnTo>
                            <a:pt x="178" y="25"/>
                          </a:lnTo>
                          <a:lnTo>
                            <a:pt x="177" y="24"/>
                          </a:lnTo>
                          <a:lnTo>
                            <a:pt x="175" y="21"/>
                          </a:lnTo>
                          <a:lnTo>
                            <a:pt x="175" y="21"/>
                          </a:lnTo>
                          <a:lnTo>
                            <a:pt x="174" y="21"/>
                          </a:lnTo>
                          <a:lnTo>
                            <a:pt x="173" y="20"/>
                          </a:lnTo>
                          <a:lnTo>
                            <a:pt x="168" y="18"/>
                          </a:lnTo>
                          <a:lnTo>
                            <a:pt x="164" y="18"/>
                          </a:lnTo>
                          <a:lnTo>
                            <a:pt x="161" y="17"/>
                          </a:lnTo>
                          <a:lnTo>
                            <a:pt x="161" y="17"/>
                          </a:lnTo>
                          <a:lnTo>
                            <a:pt x="157" y="16"/>
                          </a:lnTo>
                          <a:lnTo>
                            <a:pt x="153" y="16"/>
                          </a:lnTo>
                          <a:lnTo>
                            <a:pt x="150" y="17"/>
                          </a:lnTo>
                          <a:lnTo>
                            <a:pt x="150" y="18"/>
                          </a:lnTo>
                          <a:lnTo>
                            <a:pt x="150" y="18"/>
                          </a:lnTo>
                          <a:lnTo>
                            <a:pt x="150" y="18"/>
                          </a:lnTo>
                          <a:lnTo>
                            <a:pt x="154" y="21"/>
                          </a:lnTo>
                          <a:lnTo>
                            <a:pt x="156" y="24"/>
                          </a:lnTo>
                          <a:lnTo>
                            <a:pt x="157" y="31"/>
                          </a:lnTo>
                          <a:lnTo>
                            <a:pt x="157" y="31"/>
                          </a:lnTo>
                          <a:lnTo>
                            <a:pt x="157" y="34"/>
                          </a:lnTo>
                          <a:lnTo>
                            <a:pt x="158" y="35"/>
                          </a:lnTo>
                          <a:lnTo>
                            <a:pt x="160" y="38"/>
                          </a:lnTo>
                          <a:lnTo>
                            <a:pt x="161" y="41"/>
                          </a:lnTo>
                          <a:lnTo>
                            <a:pt x="161" y="41"/>
                          </a:lnTo>
                          <a:lnTo>
                            <a:pt x="161" y="44"/>
                          </a:lnTo>
                          <a:lnTo>
                            <a:pt x="164" y="44"/>
                          </a:lnTo>
                          <a:lnTo>
                            <a:pt x="170" y="43"/>
                          </a:lnTo>
                          <a:lnTo>
                            <a:pt x="170" y="43"/>
                          </a:lnTo>
                          <a:lnTo>
                            <a:pt x="171" y="44"/>
                          </a:lnTo>
                          <a:lnTo>
                            <a:pt x="171" y="45"/>
                          </a:lnTo>
                          <a:lnTo>
                            <a:pt x="170" y="48"/>
                          </a:lnTo>
                          <a:lnTo>
                            <a:pt x="167" y="50"/>
                          </a:lnTo>
                          <a:lnTo>
                            <a:pt x="167" y="50"/>
                          </a:lnTo>
                          <a:lnTo>
                            <a:pt x="164" y="51"/>
                          </a:lnTo>
                          <a:lnTo>
                            <a:pt x="161" y="53"/>
                          </a:lnTo>
                          <a:lnTo>
                            <a:pt x="160" y="55"/>
                          </a:lnTo>
                          <a:lnTo>
                            <a:pt x="158" y="58"/>
                          </a:lnTo>
                          <a:lnTo>
                            <a:pt x="158" y="58"/>
                          </a:lnTo>
                          <a:lnTo>
                            <a:pt x="157" y="61"/>
                          </a:lnTo>
                          <a:lnTo>
                            <a:pt x="154" y="61"/>
                          </a:lnTo>
                          <a:lnTo>
                            <a:pt x="151" y="62"/>
                          </a:lnTo>
                          <a:lnTo>
                            <a:pt x="147" y="64"/>
                          </a:lnTo>
                          <a:lnTo>
                            <a:pt x="147" y="64"/>
                          </a:lnTo>
                          <a:lnTo>
                            <a:pt x="141" y="68"/>
                          </a:lnTo>
                          <a:lnTo>
                            <a:pt x="138" y="70"/>
                          </a:lnTo>
                          <a:lnTo>
                            <a:pt x="137" y="70"/>
                          </a:lnTo>
                          <a:lnTo>
                            <a:pt x="137" y="70"/>
                          </a:lnTo>
                          <a:lnTo>
                            <a:pt x="134" y="68"/>
                          </a:lnTo>
                          <a:lnTo>
                            <a:pt x="133" y="68"/>
                          </a:lnTo>
                          <a:lnTo>
                            <a:pt x="128" y="71"/>
                          </a:lnTo>
                          <a:lnTo>
                            <a:pt x="128" y="71"/>
                          </a:lnTo>
                          <a:lnTo>
                            <a:pt x="126" y="71"/>
                          </a:lnTo>
                          <a:lnTo>
                            <a:pt x="124" y="71"/>
                          </a:lnTo>
                          <a:lnTo>
                            <a:pt x="119" y="67"/>
                          </a:lnTo>
                          <a:lnTo>
                            <a:pt x="119" y="67"/>
                          </a:lnTo>
                          <a:lnTo>
                            <a:pt x="116" y="64"/>
                          </a:lnTo>
                          <a:lnTo>
                            <a:pt x="113" y="60"/>
                          </a:lnTo>
                          <a:lnTo>
                            <a:pt x="110" y="55"/>
                          </a:lnTo>
                          <a:lnTo>
                            <a:pt x="106" y="51"/>
                          </a:lnTo>
                          <a:lnTo>
                            <a:pt x="106" y="51"/>
                          </a:lnTo>
                          <a:lnTo>
                            <a:pt x="99" y="54"/>
                          </a:lnTo>
                          <a:lnTo>
                            <a:pt x="90" y="55"/>
                          </a:lnTo>
                          <a:lnTo>
                            <a:pt x="90" y="55"/>
                          </a:lnTo>
                          <a:lnTo>
                            <a:pt x="76" y="55"/>
                          </a:lnTo>
                          <a:lnTo>
                            <a:pt x="69" y="55"/>
                          </a:lnTo>
                          <a:lnTo>
                            <a:pt x="67" y="57"/>
                          </a:lnTo>
                          <a:lnTo>
                            <a:pt x="66" y="57"/>
                          </a:lnTo>
                          <a:lnTo>
                            <a:pt x="66" y="57"/>
                          </a:lnTo>
                          <a:lnTo>
                            <a:pt x="66" y="60"/>
                          </a:lnTo>
                          <a:lnTo>
                            <a:pt x="67" y="62"/>
                          </a:lnTo>
                          <a:lnTo>
                            <a:pt x="69" y="65"/>
                          </a:lnTo>
                          <a:lnTo>
                            <a:pt x="70" y="67"/>
                          </a:lnTo>
                          <a:lnTo>
                            <a:pt x="70" y="67"/>
                          </a:lnTo>
                          <a:lnTo>
                            <a:pt x="74" y="68"/>
                          </a:lnTo>
                          <a:lnTo>
                            <a:pt x="76" y="70"/>
                          </a:lnTo>
                          <a:lnTo>
                            <a:pt x="73" y="72"/>
                          </a:lnTo>
                          <a:lnTo>
                            <a:pt x="73" y="72"/>
                          </a:lnTo>
                          <a:lnTo>
                            <a:pt x="69" y="74"/>
                          </a:lnTo>
                          <a:lnTo>
                            <a:pt x="66" y="75"/>
                          </a:lnTo>
                          <a:lnTo>
                            <a:pt x="63" y="77"/>
                          </a:lnTo>
                          <a:lnTo>
                            <a:pt x="63" y="81"/>
                          </a:lnTo>
                          <a:lnTo>
                            <a:pt x="63" y="81"/>
                          </a:lnTo>
                          <a:lnTo>
                            <a:pt x="63" y="85"/>
                          </a:lnTo>
                          <a:lnTo>
                            <a:pt x="64" y="88"/>
                          </a:lnTo>
                          <a:lnTo>
                            <a:pt x="69" y="95"/>
                          </a:lnTo>
                          <a:lnTo>
                            <a:pt x="72" y="101"/>
                          </a:lnTo>
                          <a:lnTo>
                            <a:pt x="73" y="104"/>
                          </a:lnTo>
                          <a:lnTo>
                            <a:pt x="73" y="108"/>
                          </a:lnTo>
                          <a:lnTo>
                            <a:pt x="73" y="108"/>
                          </a:lnTo>
                          <a:lnTo>
                            <a:pt x="70" y="118"/>
                          </a:lnTo>
                          <a:lnTo>
                            <a:pt x="70" y="129"/>
                          </a:lnTo>
                          <a:lnTo>
                            <a:pt x="70" y="129"/>
                          </a:lnTo>
                          <a:lnTo>
                            <a:pt x="67" y="142"/>
                          </a:lnTo>
                          <a:lnTo>
                            <a:pt x="66" y="148"/>
                          </a:lnTo>
                          <a:lnTo>
                            <a:pt x="64" y="151"/>
                          </a:lnTo>
                          <a:lnTo>
                            <a:pt x="63" y="151"/>
                          </a:lnTo>
                          <a:lnTo>
                            <a:pt x="63" y="151"/>
                          </a:lnTo>
                          <a:lnTo>
                            <a:pt x="60" y="151"/>
                          </a:lnTo>
                          <a:lnTo>
                            <a:pt x="57" y="151"/>
                          </a:lnTo>
                          <a:lnTo>
                            <a:pt x="53" y="151"/>
                          </a:lnTo>
                          <a:lnTo>
                            <a:pt x="50" y="152"/>
                          </a:lnTo>
                          <a:lnTo>
                            <a:pt x="50" y="152"/>
                          </a:lnTo>
                          <a:lnTo>
                            <a:pt x="45" y="155"/>
                          </a:lnTo>
                          <a:lnTo>
                            <a:pt x="40" y="155"/>
                          </a:lnTo>
                          <a:lnTo>
                            <a:pt x="35" y="156"/>
                          </a:lnTo>
                          <a:lnTo>
                            <a:pt x="30" y="159"/>
                          </a:lnTo>
                          <a:lnTo>
                            <a:pt x="30" y="159"/>
                          </a:lnTo>
                          <a:lnTo>
                            <a:pt x="25" y="162"/>
                          </a:lnTo>
                          <a:lnTo>
                            <a:pt x="20" y="163"/>
                          </a:lnTo>
                          <a:lnTo>
                            <a:pt x="18" y="165"/>
                          </a:lnTo>
                          <a:lnTo>
                            <a:pt x="16" y="169"/>
                          </a:lnTo>
                          <a:lnTo>
                            <a:pt x="16" y="169"/>
                          </a:lnTo>
                          <a:lnTo>
                            <a:pt x="15" y="173"/>
                          </a:lnTo>
                          <a:lnTo>
                            <a:pt x="13" y="176"/>
                          </a:lnTo>
                          <a:lnTo>
                            <a:pt x="10" y="181"/>
                          </a:lnTo>
                          <a:lnTo>
                            <a:pt x="10" y="183"/>
                          </a:lnTo>
                          <a:lnTo>
                            <a:pt x="10" y="183"/>
                          </a:lnTo>
                          <a:lnTo>
                            <a:pt x="10" y="186"/>
                          </a:lnTo>
                          <a:lnTo>
                            <a:pt x="9" y="189"/>
                          </a:lnTo>
                          <a:lnTo>
                            <a:pt x="6" y="191"/>
                          </a:lnTo>
                          <a:lnTo>
                            <a:pt x="3" y="192"/>
                          </a:lnTo>
                          <a:lnTo>
                            <a:pt x="3" y="192"/>
                          </a:lnTo>
                          <a:lnTo>
                            <a:pt x="2" y="195"/>
                          </a:lnTo>
                          <a:lnTo>
                            <a:pt x="2" y="198"/>
                          </a:lnTo>
                          <a:lnTo>
                            <a:pt x="2" y="200"/>
                          </a:lnTo>
                          <a:lnTo>
                            <a:pt x="2" y="203"/>
                          </a:lnTo>
                          <a:lnTo>
                            <a:pt x="2" y="203"/>
                          </a:lnTo>
                          <a:lnTo>
                            <a:pt x="0" y="206"/>
                          </a:lnTo>
                          <a:lnTo>
                            <a:pt x="0" y="209"/>
                          </a:lnTo>
                          <a:lnTo>
                            <a:pt x="6" y="216"/>
                          </a:lnTo>
                          <a:lnTo>
                            <a:pt x="6" y="216"/>
                          </a:lnTo>
                          <a:lnTo>
                            <a:pt x="10" y="223"/>
                          </a:lnTo>
                          <a:lnTo>
                            <a:pt x="12" y="227"/>
                          </a:lnTo>
                          <a:lnTo>
                            <a:pt x="12" y="230"/>
                          </a:lnTo>
                          <a:lnTo>
                            <a:pt x="12" y="230"/>
                          </a:lnTo>
                          <a:lnTo>
                            <a:pt x="12" y="233"/>
                          </a:lnTo>
                          <a:lnTo>
                            <a:pt x="15" y="235"/>
                          </a:lnTo>
                          <a:lnTo>
                            <a:pt x="18" y="236"/>
                          </a:lnTo>
                          <a:lnTo>
                            <a:pt x="20" y="236"/>
                          </a:lnTo>
                          <a:lnTo>
                            <a:pt x="20" y="236"/>
                          </a:lnTo>
                          <a:lnTo>
                            <a:pt x="22" y="236"/>
                          </a:lnTo>
                          <a:lnTo>
                            <a:pt x="22" y="237"/>
                          </a:lnTo>
                          <a:lnTo>
                            <a:pt x="23" y="240"/>
                          </a:lnTo>
                          <a:lnTo>
                            <a:pt x="25" y="245"/>
                          </a:lnTo>
                          <a:lnTo>
                            <a:pt x="26" y="245"/>
                          </a:lnTo>
                          <a:lnTo>
                            <a:pt x="29" y="246"/>
                          </a:lnTo>
                          <a:lnTo>
                            <a:pt x="29" y="246"/>
                          </a:lnTo>
                          <a:lnTo>
                            <a:pt x="39" y="246"/>
                          </a:lnTo>
                          <a:lnTo>
                            <a:pt x="43" y="245"/>
                          </a:lnTo>
                          <a:lnTo>
                            <a:pt x="46" y="243"/>
                          </a:lnTo>
                          <a:lnTo>
                            <a:pt x="46" y="243"/>
                          </a:lnTo>
                          <a:lnTo>
                            <a:pt x="47" y="240"/>
                          </a:lnTo>
                          <a:lnTo>
                            <a:pt x="50" y="239"/>
                          </a:lnTo>
                          <a:lnTo>
                            <a:pt x="52" y="239"/>
                          </a:lnTo>
                          <a:lnTo>
                            <a:pt x="53" y="242"/>
                          </a:lnTo>
                          <a:lnTo>
                            <a:pt x="53" y="242"/>
                          </a:lnTo>
                          <a:lnTo>
                            <a:pt x="53" y="255"/>
                          </a:lnTo>
                          <a:lnTo>
                            <a:pt x="55" y="260"/>
                          </a:lnTo>
                          <a:lnTo>
                            <a:pt x="55" y="263"/>
                          </a:lnTo>
                          <a:lnTo>
                            <a:pt x="57" y="263"/>
                          </a:lnTo>
                          <a:lnTo>
                            <a:pt x="57" y="263"/>
                          </a:lnTo>
                          <a:lnTo>
                            <a:pt x="62" y="262"/>
                          </a:lnTo>
                          <a:lnTo>
                            <a:pt x="67" y="262"/>
                          </a:lnTo>
                          <a:lnTo>
                            <a:pt x="77" y="263"/>
                          </a:lnTo>
                          <a:lnTo>
                            <a:pt x="77" y="263"/>
                          </a:lnTo>
                          <a:lnTo>
                            <a:pt x="82" y="263"/>
                          </a:lnTo>
                          <a:lnTo>
                            <a:pt x="86" y="263"/>
                          </a:lnTo>
                          <a:lnTo>
                            <a:pt x="89" y="262"/>
                          </a:lnTo>
                          <a:lnTo>
                            <a:pt x="92" y="260"/>
                          </a:lnTo>
                          <a:lnTo>
                            <a:pt x="92" y="260"/>
                          </a:lnTo>
                          <a:lnTo>
                            <a:pt x="94" y="257"/>
                          </a:lnTo>
                          <a:lnTo>
                            <a:pt x="97" y="256"/>
                          </a:lnTo>
                          <a:lnTo>
                            <a:pt x="106" y="253"/>
                          </a:lnTo>
                          <a:lnTo>
                            <a:pt x="106" y="253"/>
                          </a:lnTo>
                          <a:lnTo>
                            <a:pt x="114" y="247"/>
                          </a:lnTo>
                          <a:lnTo>
                            <a:pt x="120" y="245"/>
                          </a:lnTo>
                          <a:lnTo>
                            <a:pt x="124" y="245"/>
                          </a:lnTo>
                          <a:lnTo>
                            <a:pt x="124" y="245"/>
                          </a:lnTo>
                          <a:lnTo>
                            <a:pt x="134" y="243"/>
                          </a:lnTo>
                          <a:lnTo>
                            <a:pt x="138" y="243"/>
                          </a:lnTo>
                          <a:lnTo>
                            <a:pt x="140" y="243"/>
                          </a:lnTo>
                          <a:lnTo>
                            <a:pt x="140" y="245"/>
                          </a:lnTo>
                          <a:lnTo>
                            <a:pt x="140" y="245"/>
                          </a:lnTo>
                          <a:lnTo>
                            <a:pt x="138" y="250"/>
                          </a:lnTo>
                          <a:lnTo>
                            <a:pt x="138" y="259"/>
                          </a:lnTo>
                          <a:lnTo>
                            <a:pt x="140" y="269"/>
                          </a:lnTo>
                          <a:lnTo>
                            <a:pt x="141" y="273"/>
                          </a:lnTo>
                          <a:lnTo>
                            <a:pt x="144" y="276"/>
                          </a:lnTo>
                          <a:lnTo>
                            <a:pt x="144" y="276"/>
                          </a:lnTo>
                          <a:lnTo>
                            <a:pt x="150" y="282"/>
                          </a:lnTo>
                          <a:lnTo>
                            <a:pt x="154" y="286"/>
                          </a:lnTo>
                          <a:lnTo>
                            <a:pt x="158" y="287"/>
                          </a:lnTo>
                          <a:lnTo>
                            <a:pt x="164" y="287"/>
                          </a:lnTo>
                          <a:lnTo>
                            <a:pt x="164" y="287"/>
                          </a:lnTo>
                          <a:lnTo>
                            <a:pt x="167" y="287"/>
                          </a:lnTo>
                          <a:lnTo>
                            <a:pt x="170" y="289"/>
                          </a:lnTo>
                          <a:lnTo>
                            <a:pt x="171" y="290"/>
                          </a:lnTo>
                          <a:lnTo>
                            <a:pt x="175" y="290"/>
                          </a:lnTo>
                          <a:lnTo>
                            <a:pt x="175" y="290"/>
                          </a:lnTo>
                          <a:lnTo>
                            <a:pt x="177" y="290"/>
                          </a:lnTo>
                          <a:lnTo>
                            <a:pt x="178" y="293"/>
                          </a:lnTo>
                          <a:lnTo>
                            <a:pt x="180" y="294"/>
                          </a:lnTo>
                          <a:lnTo>
                            <a:pt x="181" y="296"/>
                          </a:lnTo>
                          <a:lnTo>
                            <a:pt x="181" y="296"/>
                          </a:lnTo>
                          <a:lnTo>
                            <a:pt x="190" y="297"/>
                          </a:lnTo>
                          <a:lnTo>
                            <a:pt x="194" y="299"/>
                          </a:lnTo>
                          <a:lnTo>
                            <a:pt x="195" y="301"/>
                          </a:lnTo>
                          <a:lnTo>
                            <a:pt x="195" y="301"/>
                          </a:lnTo>
                          <a:lnTo>
                            <a:pt x="195" y="303"/>
                          </a:lnTo>
                          <a:lnTo>
                            <a:pt x="197" y="304"/>
                          </a:lnTo>
                          <a:lnTo>
                            <a:pt x="202" y="304"/>
                          </a:lnTo>
                          <a:lnTo>
                            <a:pt x="208" y="304"/>
                          </a:lnTo>
                          <a:lnTo>
                            <a:pt x="212" y="306"/>
                          </a:lnTo>
                          <a:lnTo>
                            <a:pt x="212" y="306"/>
                          </a:lnTo>
                          <a:lnTo>
                            <a:pt x="217" y="310"/>
                          </a:lnTo>
                          <a:lnTo>
                            <a:pt x="218" y="313"/>
                          </a:lnTo>
                          <a:lnTo>
                            <a:pt x="218" y="317"/>
                          </a:lnTo>
                          <a:lnTo>
                            <a:pt x="218" y="317"/>
                          </a:lnTo>
                          <a:lnTo>
                            <a:pt x="220" y="320"/>
                          </a:lnTo>
                          <a:lnTo>
                            <a:pt x="221" y="324"/>
                          </a:lnTo>
                          <a:lnTo>
                            <a:pt x="222" y="327"/>
                          </a:lnTo>
                          <a:lnTo>
                            <a:pt x="222" y="328"/>
                          </a:lnTo>
                          <a:lnTo>
                            <a:pt x="221" y="328"/>
                          </a:lnTo>
                          <a:lnTo>
                            <a:pt x="221" y="328"/>
                          </a:lnTo>
                          <a:lnTo>
                            <a:pt x="220" y="331"/>
                          </a:lnTo>
                          <a:lnTo>
                            <a:pt x="220" y="334"/>
                          </a:lnTo>
                          <a:lnTo>
                            <a:pt x="221" y="338"/>
                          </a:lnTo>
                          <a:lnTo>
                            <a:pt x="222" y="343"/>
                          </a:lnTo>
                          <a:lnTo>
                            <a:pt x="222" y="343"/>
                          </a:lnTo>
                          <a:lnTo>
                            <a:pt x="224" y="346"/>
                          </a:lnTo>
                          <a:lnTo>
                            <a:pt x="228" y="348"/>
                          </a:lnTo>
                          <a:lnTo>
                            <a:pt x="234" y="350"/>
                          </a:lnTo>
                          <a:lnTo>
                            <a:pt x="241" y="350"/>
                          </a:lnTo>
                          <a:lnTo>
                            <a:pt x="241" y="350"/>
                          </a:lnTo>
                          <a:lnTo>
                            <a:pt x="247" y="350"/>
                          </a:lnTo>
                          <a:lnTo>
                            <a:pt x="251" y="351"/>
                          </a:lnTo>
                          <a:lnTo>
                            <a:pt x="252" y="354"/>
                          </a:lnTo>
                          <a:lnTo>
                            <a:pt x="254" y="358"/>
                          </a:lnTo>
                          <a:lnTo>
                            <a:pt x="254" y="358"/>
                          </a:lnTo>
                          <a:lnTo>
                            <a:pt x="255" y="363"/>
                          </a:lnTo>
                          <a:lnTo>
                            <a:pt x="258" y="367"/>
                          </a:lnTo>
                          <a:lnTo>
                            <a:pt x="261" y="370"/>
                          </a:lnTo>
                          <a:lnTo>
                            <a:pt x="264" y="374"/>
                          </a:lnTo>
                          <a:lnTo>
                            <a:pt x="264" y="374"/>
                          </a:lnTo>
                          <a:lnTo>
                            <a:pt x="264" y="380"/>
                          </a:lnTo>
                          <a:lnTo>
                            <a:pt x="262" y="385"/>
                          </a:lnTo>
                          <a:lnTo>
                            <a:pt x="261" y="390"/>
                          </a:lnTo>
                          <a:lnTo>
                            <a:pt x="261" y="395"/>
                          </a:lnTo>
                          <a:lnTo>
                            <a:pt x="261" y="395"/>
                          </a:lnTo>
                          <a:lnTo>
                            <a:pt x="261" y="398"/>
                          </a:lnTo>
                          <a:lnTo>
                            <a:pt x="259" y="401"/>
                          </a:lnTo>
                          <a:lnTo>
                            <a:pt x="257" y="405"/>
                          </a:lnTo>
                          <a:lnTo>
                            <a:pt x="257" y="405"/>
                          </a:lnTo>
                          <a:lnTo>
                            <a:pt x="259" y="411"/>
                          </a:lnTo>
                          <a:lnTo>
                            <a:pt x="258" y="412"/>
                          </a:lnTo>
                          <a:lnTo>
                            <a:pt x="257" y="414"/>
                          </a:lnTo>
                          <a:lnTo>
                            <a:pt x="257" y="414"/>
                          </a:lnTo>
                          <a:lnTo>
                            <a:pt x="257" y="415"/>
                          </a:lnTo>
                          <a:lnTo>
                            <a:pt x="257" y="417"/>
                          </a:lnTo>
                          <a:lnTo>
                            <a:pt x="258" y="421"/>
                          </a:lnTo>
                          <a:lnTo>
                            <a:pt x="259" y="427"/>
                          </a:lnTo>
                          <a:lnTo>
                            <a:pt x="261" y="430"/>
                          </a:lnTo>
                          <a:lnTo>
                            <a:pt x="259" y="434"/>
                          </a:lnTo>
                          <a:lnTo>
                            <a:pt x="259" y="434"/>
                          </a:lnTo>
                          <a:lnTo>
                            <a:pt x="258" y="441"/>
                          </a:lnTo>
                          <a:lnTo>
                            <a:pt x="259" y="444"/>
                          </a:lnTo>
                          <a:lnTo>
                            <a:pt x="262" y="447"/>
                          </a:lnTo>
                          <a:lnTo>
                            <a:pt x="268" y="447"/>
                          </a:lnTo>
                          <a:lnTo>
                            <a:pt x="268" y="447"/>
                          </a:lnTo>
                          <a:lnTo>
                            <a:pt x="274" y="448"/>
                          </a:lnTo>
                          <a:lnTo>
                            <a:pt x="278" y="449"/>
                          </a:lnTo>
                          <a:lnTo>
                            <a:pt x="279" y="449"/>
                          </a:lnTo>
                          <a:lnTo>
                            <a:pt x="282" y="448"/>
                          </a:lnTo>
                          <a:lnTo>
                            <a:pt x="282" y="448"/>
                          </a:lnTo>
                          <a:lnTo>
                            <a:pt x="284" y="448"/>
                          </a:lnTo>
                          <a:lnTo>
                            <a:pt x="285" y="449"/>
                          </a:lnTo>
                          <a:lnTo>
                            <a:pt x="288" y="452"/>
                          </a:lnTo>
                          <a:lnTo>
                            <a:pt x="291" y="457"/>
                          </a:lnTo>
                          <a:lnTo>
                            <a:pt x="294" y="462"/>
                          </a:lnTo>
                          <a:lnTo>
                            <a:pt x="294" y="462"/>
                          </a:lnTo>
                          <a:lnTo>
                            <a:pt x="296" y="472"/>
                          </a:lnTo>
                          <a:lnTo>
                            <a:pt x="299" y="478"/>
                          </a:lnTo>
                          <a:lnTo>
                            <a:pt x="301" y="479"/>
                          </a:lnTo>
                          <a:lnTo>
                            <a:pt x="301" y="479"/>
                          </a:lnTo>
                          <a:lnTo>
                            <a:pt x="306" y="478"/>
                          </a:lnTo>
                          <a:lnTo>
                            <a:pt x="311" y="476"/>
                          </a:lnTo>
                          <a:lnTo>
                            <a:pt x="315" y="476"/>
                          </a:lnTo>
                          <a:lnTo>
                            <a:pt x="315" y="476"/>
                          </a:lnTo>
                          <a:lnTo>
                            <a:pt x="316" y="478"/>
                          </a:lnTo>
                          <a:lnTo>
                            <a:pt x="316" y="481"/>
                          </a:lnTo>
                          <a:lnTo>
                            <a:pt x="315" y="489"/>
                          </a:lnTo>
                          <a:lnTo>
                            <a:pt x="313" y="498"/>
                          </a:lnTo>
                          <a:lnTo>
                            <a:pt x="312" y="505"/>
                          </a:lnTo>
                          <a:lnTo>
                            <a:pt x="312" y="505"/>
                          </a:lnTo>
                          <a:lnTo>
                            <a:pt x="319" y="505"/>
                          </a:lnTo>
                          <a:lnTo>
                            <a:pt x="323" y="506"/>
                          </a:lnTo>
                          <a:lnTo>
                            <a:pt x="323" y="506"/>
                          </a:lnTo>
                          <a:lnTo>
                            <a:pt x="325" y="511"/>
                          </a:lnTo>
                          <a:lnTo>
                            <a:pt x="326" y="518"/>
                          </a:lnTo>
                          <a:lnTo>
                            <a:pt x="326" y="526"/>
                          </a:lnTo>
                          <a:lnTo>
                            <a:pt x="326" y="531"/>
                          </a:lnTo>
                          <a:lnTo>
                            <a:pt x="326" y="531"/>
                          </a:lnTo>
                          <a:lnTo>
                            <a:pt x="323" y="533"/>
                          </a:lnTo>
                          <a:lnTo>
                            <a:pt x="318" y="536"/>
                          </a:lnTo>
                          <a:lnTo>
                            <a:pt x="306" y="542"/>
                          </a:lnTo>
                          <a:lnTo>
                            <a:pt x="306" y="542"/>
                          </a:lnTo>
                          <a:lnTo>
                            <a:pt x="301" y="546"/>
                          </a:lnTo>
                          <a:lnTo>
                            <a:pt x="294" y="553"/>
                          </a:lnTo>
                          <a:lnTo>
                            <a:pt x="285" y="562"/>
                          </a:lnTo>
                          <a:lnTo>
                            <a:pt x="279" y="570"/>
                          </a:lnTo>
                          <a:lnTo>
                            <a:pt x="279" y="570"/>
                          </a:lnTo>
                          <a:lnTo>
                            <a:pt x="272" y="580"/>
                          </a:lnTo>
                          <a:lnTo>
                            <a:pt x="265" y="587"/>
                          </a:lnTo>
                          <a:lnTo>
                            <a:pt x="265" y="587"/>
                          </a:lnTo>
                          <a:lnTo>
                            <a:pt x="269" y="587"/>
                          </a:lnTo>
                          <a:lnTo>
                            <a:pt x="269" y="587"/>
                          </a:lnTo>
                          <a:lnTo>
                            <a:pt x="272" y="586"/>
                          </a:lnTo>
                          <a:lnTo>
                            <a:pt x="275" y="587"/>
                          </a:lnTo>
                          <a:lnTo>
                            <a:pt x="279" y="589"/>
                          </a:lnTo>
                          <a:lnTo>
                            <a:pt x="284" y="592"/>
                          </a:lnTo>
                          <a:lnTo>
                            <a:pt x="284" y="592"/>
                          </a:lnTo>
                          <a:lnTo>
                            <a:pt x="286" y="597"/>
                          </a:lnTo>
                          <a:lnTo>
                            <a:pt x="288" y="600"/>
                          </a:lnTo>
                          <a:lnTo>
                            <a:pt x="289" y="603"/>
                          </a:lnTo>
                          <a:lnTo>
                            <a:pt x="291" y="603"/>
                          </a:lnTo>
                          <a:lnTo>
                            <a:pt x="291" y="603"/>
                          </a:lnTo>
                          <a:lnTo>
                            <a:pt x="292" y="602"/>
                          </a:lnTo>
                          <a:lnTo>
                            <a:pt x="294" y="600"/>
                          </a:lnTo>
                          <a:lnTo>
                            <a:pt x="296" y="599"/>
                          </a:lnTo>
                          <a:lnTo>
                            <a:pt x="299" y="602"/>
                          </a:lnTo>
                          <a:lnTo>
                            <a:pt x="299" y="602"/>
                          </a:lnTo>
                          <a:lnTo>
                            <a:pt x="303" y="606"/>
                          </a:lnTo>
                          <a:lnTo>
                            <a:pt x="309" y="609"/>
                          </a:lnTo>
                          <a:lnTo>
                            <a:pt x="318" y="614"/>
                          </a:lnTo>
                          <a:lnTo>
                            <a:pt x="318" y="614"/>
                          </a:lnTo>
                          <a:lnTo>
                            <a:pt x="323" y="619"/>
                          </a:lnTo>
                          <a:lnTo>
                            <a:pt x="326" y="623"/>
                          </a:lnTo>
                          <a:lnTo>
                            <a:pt x="328" y="627"/>
                          </a:lnTo>
                          <a:lnTo>
                            <a:pt x="328" y="627"/>
                          </a:lnTo>
                          <a:lnTo>
                            <a:pt x="328" y="639"/>
                          </a:lnTo>
                          <a:lnTo>
                            <a:pt x="328" y="644"/>
                          </a:lnTo>
                          <a:lnTo>
                            <a:pt x="331" y="651"/>
                          </a:lnTo>
                          <a:lnTo>
                            <a:pt x="331" y="651"/>
                          </a:lnTo>
                          <a:lnTo>
                            <a:pt x="333" y="647"/>
                          </a:lnTo>
                          <a:lnTo>
                            <a:pt x="338" y="644"/>
                          </a:lnTo>
                          <a:lnTo>
                            <a:pt x="338" y="64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009" name="Chile">
                      <a:extLst>
                        <a:ext uri="{FF2B5EF4-FFF2-40B4-BE49-F238E27FC236}">
                          <a16:creationId xmlns:a16="http://schemas.microsoft.com/office/drawing/2014/main" id="{2C0D6EED-0881-C099-BEB8-64219FB7480E}"/>
                        </a:ext>
                      </a:extLst>
                    </p:cNvPr>
                    <p:cNvSpPr>
                      <a:spLocks/>
                    </p:cNvSpPr>
                    <p:nvPr/>
                  </p:nvSpPr>
                  <p:spPr bwMode="auto">
                    <a:xfrm>
                      <a:off x="2510662" y="4737397"/>
                      <a:ext cx="205691" cy="1066925"/>
                    </a:xfrm>
                    <a:custGeom>
                      <a:avLst/>
                      <a:gdLst/>
                      <a:ahLst/>
                      <a:cxnLst>
                        <a:cxn ang="0">
                          <a:pos x="52" y="613"/>
                        </a:cxn>
                        <a:cxn ang="0">
                          <a:pos x="38" y="579"/>
                        </a:cxn>
                        <a:cxn ang="0">
                          <a:pos x="49" y="553"/>
                        </a:cxn>
                        <a:cxn ang="0">
                          <a:pos x="62" y="529"/>
                        </a:cxn>
                        <a:cxn ang="0">
                          <a:pos x="62" y="493"/>
                        </a:cxn>
                        <a:cxn ang="0">
                          <a:pos x="59" y="479"/>
                        </a:cxn>
                        <a:cxn ang="0">
                          <a:pos x="56" y="448"/>
                        </a:cxn>
                        <a:cxn ang="0">
                          <a:pos x="58" y="409"/>
                        </a:cxn>
                        <a:cxn ang="0">
                          <a:pos x="71" y="375"/>
                        </a:cxn>
                        <a:cxn ang="0">
                          <a:pos x="76" y="330"/>
                        </a:cxn>
                        <a:cxn ang="0">
                          <a:pos x="88" y="294"/>
                        </a:cxn>
                        <a:cxn ang="0">
                          <a:pos x="82" y="246"/>
                        </a:cxn>
                        <a:cxn ang="0">
                          <a:pos x="91" y="205"/>
                        </a:cxn>
                        <a:cxn ang="0">
                          <a:pos x="106" y="168"/>
                        </a:cxn>
                        <a:cxn ang="0">
                          <a:pos x="118" y="146"/>
                        </a:cxn>
                        <a:cxn ang="0">
                          <a:pos x="133" y="106"/>
                        </a:cxn>
                        <a:cxn ang="0">
                          <a:pos x="119" y="61"/>
                        </a:cxn>
                        <a:cxn ang="0">
                          <a:pos x="116" y="31"/>
                        </a:cxn>
                        <a:cxn ang="0">
                          <a:pos x="98" y="0"/>
                        </a:cxn>
                        <a:cxn ang="0">
                          <a:pos x="89" y="48"/>
                        </a:cxn>
                        <a:cxn ang="0">
                          <a:pos x="82" y="126"/>
                        </a:cxn>
                        <a:cxn ang="0">
                          <a:pos x="64" y="195"/>
                        </a:cxn>
                        <a:cxn ang="0">
                          <a:pos x="64" y="264"/>
                        </a:cxn>
                        <a:cxn ang="0">
                          <a:pos x="42" y="330"/>
                        </a:cxn>
                        <a:cxn ang="0">
                          <a:pos x="35" y="375"/>
                        </a:cxn>
                        <a:cxn ang="0">
                          <a:pos x="29" y="428"/>
                        </a:cxn>
                        <a:cxn ang="0">
                          <a:pos x="31" y="459"/>
                        </a:cxn>
                        <a:cxn ang="0">
                          <a:pos x="44" y="431"/>
                        </a:cxn>
                        <a:cxn ang="0">
                          <a:pos x="41" y="459"/>
                        </a:cxn>
                        <a:cxn ang="0">
                          <a:pos x="38" y="486"/>
                        </a:cxn>
                        <a:cxn ang="0">
                          <a:pos x="29" y="508"/>
                        </a:cxn>
                        <a:cxn ang="0">
                          <a:pos x="29" y="496"/>
                        </a:cxn>
                        <a:cxn ang="0">
                          <a:pos x="22" y="503"/>
                        </a:cxn>
                        <a:cxn ang="0">
                          <a:pos x="10" y="520"/>
                        </a:cxn>
                        <a:cxn ang="0">
                          <a:pos x="11" y="530"/>
                        </a:cxn>
                        <a:cxn ang="0">
                          <a:pos x="17" y="550"/>
                        </a:cxn>
                        <a:cxn ang="0">
                          <a:pos x="24" y="553"/>
                        </a:cxn>
                        <a:cxn ang="0">
                          <a:pos x="4" y="570"/>
                        </a:cxn>
                        <a:cxn ang="0">
                          <a:pos x="15" y="573"/>
                        </a:cxn>
                        <a:cxn ang="0">
                          <a:pos x="12" y="596"/>
                        </a:cxn>
                        <a:cxn ang="0">
                          <a:pos x="24" y="587"/>
                        </a:cxn>
                        <a:cxn ang="0">
                          <a:pos x="11" y="614"/>
                        </a:cxn>
                        <a:cxn ang="0">
                          <a:pos x="21" y="624"/>
                        </a:cxn>
                        <a:cxn ang="0">
                          <a:pos x="29" y="636"/>
                        </a:cxn>
                        <a:cxn ang="0">
                          <a:pos x="47" y="640"/>
                        </a:cxn>
                        <a:cxn ang="0">
                          <a:pos x="39" y="650"/>
                        </a:cxn>
                        <a:cxn ang="0">
                          <a:pos x="49" y="657"/>
                        </a:cxn>
                        <a:cxn ang="0">
                          <a:pos x="38" y="668"/>
                        </a:cxn>
                        <a:cxn ang="0">
                          <a:pos x="68" y="663"/>
                        </a:cxn>
                        <a:cxn ang="0">
                          <a:pos x="31" y="671"/>
                        </a:cxn>
                        <a:cxn ang="0">
                          <a:pos x="56" y="690"/>
                        </a:cxn>
                        <a:cxn ang="0">
                          <a:pos x="74" y="668"/>
                        </a:cxn>
                        <a:cxn ang="0">
                          <a:pos x="79" y="664"/>
                        </a:cxn>
                        <a:cxn ang="0">
                          <a:pos x="91" y="675"/>
                        </a:cxn>
                        <a:cxn ang="0">
                          <a:pos x="82" y="675"/>
                        </a:cxn>
                        <a:cxn ang="0">
                          <a:pos x="66" y="690"/>
                        </a:cxn>
                        <a:cxn ang="0">
                          <a:pos x="72" y="700"/>
                        </a:cxn>
                        <a:cxn ang="0">
                          <a:pos x="86" y="701"/>
                        </a:cxn>
                        <a:cxn ang="0">
                          <a:pos x="105" y="710"/>
                        </a:cxn>
                        <a:cxn ang="0">
                          <a:pos x="125" y="711"/>
                        </a:cxn>
                        <a:cxn ang="0">
                          <a:pos x="111" y="684"/>
                        </a:cxn>
                        <a:cxn ang="0">
                          <a:pos x="91" y="640"/>
                        </a:cxn>
                      </a:cxnLst>
                      <a:rect l="0" t="0" r="r" b="b"/>
                      <a:pathLst>
                        <a:path w="139" h="721">
                          <a:moveTo>
                            <a:pt x="62" y="641"/>
                          </a:moveTo>
                          <a:lnTo>
                            <a:pt x="62" y="641"/>
                          </a:lnTo>
                          <a:lnTo>
                            <a:pt x="59" y="640"/>
                          </a:lnTo>
                          <a:lnTo>
                            <a:pt x="58" y="637"/>
                          </a:lnTo>
                          <a:lnTo>
                            <a:pt x="56" y="636"/>
                          </a:lnTo>
                          <a:lnTo>
                            <a:pt x="54" y="634"/>
                          </a:lnTo>
                          <a:lnTo>
                            <a:pt x="54" y="634"/>
                          </a:lnTo>
                          <a:lnTo>
                            <a:pt x="52" y="631"/>
                          </a:lnTo>
                          <a:lnTo>
                            <a:pt x="52" y="627"/>
                          </a:lnTo>
                          <a:lnTo>
                            <a:pt x="52" y="621"/>
                          </a:lnTo>
                          <a:lnTo>
                            <a:pt x="54" y="616"/>
                          </a:lnTo>
                          <a:lnTo>
                            <a:pt x="54" y="616"/>
                          </a:lnTo>
                          <a:lnTo>
                            <a:pt x="54" y="614"/>
                          </a:lnTo>
                          <a:lnTo>
                            <a:pt x="52" y="613"/>
                          </a:lnTo>
                          <a:lnTo>
                            <a:pt x="48" y="611"/>
                          </a:lnTo>
                          <a:lnTo>
                            <a:pt x="42" y="611"/>
                          </a:lnTo>
                          <a:lnTo>
                            <a:pt x="38" y="611"/>
                          </a:lnTo>
                          <a:lnTo>
                            <a:pt x="38" y="611"/>
                          </a:lnTo>
                          <a:lnTo>
                            <a:pt x="37" y="609"/>
                          </a:lnTo>
                          <a:lnTo>
                            <a:pt x="37" y="607"/>
                          </a:lnTo>
                          <a:lnTo>
                            <a:pt x="37" y="604"/>
                          </a:lnTo>
                          <a:lnTo>
                            <a:pt x="35" y="600"/>
                          </a:lnTo>
                          <a:lnTo>
                            <a:pt x="35" y="600"/>
                          </a:lnTo>
                          <a:lnTo>
                            <a:pt x="34" y="596"/>
                          </a:lnTo>
                          <a:lnTo>
                            <a:pt x="34" y="593"/>
                          </a:lnTo>
                          <a:lnTo>
                            <a:pt x="35" y="586"/>
                          </a:lnTo>
                          <a:lnTo>
                            <a:pt x="35" y="586"/>
                          </a:lnTo>
                          <a:lnTo>
                            <a:pt x="38" y="579"/>
                          </a:lnTo>
                          <a:lnTo>
                            <a:pt x="41" y="576"/>
                          </a:lnTo>
                          <a:lnTo>
                            <a:pt x="44" y="574"/>
                          </a:lnTo>
                          <a:lnTo>
                            <a:pt x="44" y="574"/>
                          </a:lnTo>
                          <a:lnTo>
                            <a:pt x="45" y="574"/>
                          </a:lnTo>
                          <a:lnTo>
                            <a:pt x="47" y="573"/>
                          </a:lnTo>
                          <a:lnTo>
                            <a:pt x="47" y="570"/>
                          </a:lnTo>
                          <a:lnTo>
                            <a:pt x="48" y="567"/>
                          </a:lnTo>
                          <a:lnTo>
                            <a:pt x="51" y="563"/>
                          </a:lnTo>
                          <a:lnTo>
                            <a:pt x="51" y="563"/>
                          </a:lnTo>
                          <a:lnTo>
                            <a:pt x="52" y="562"/>
                          </a:lnTo>
                          <a:lnTo>
                            <a:pt x="52" y="560"/>
                          </a:lnTo>
                          <a:lnTo>
                            <a:pt x="51" y="557"/>
                          </a:lnTo>
                          <a:lnTo>
                            <a:pt x="49" y="555"/>
                          </a:lnTo>
                          <a:lnTo>
                            <a:pt x="49" y="553"/>
                          </a:lnTo>
                          <a:lnTo>
                            <a:pt x="49" y="552"/>
                          </a:lnTo>
                          <a:lnTo>
                            <a:pt x="49" y="552"/>
                          </a:lnTo>
                          <a:lnTo>
                            <a:pt x="52" y="549"/>
                          </a:lnTo>
                          <a:lnTo>
                            <a:pt x="52" y="545"/>
                          </a:lnTo>
                          <a:lnTo>
                            <a:pt x="54" y="542"/>
                          </a:lnTo>
                          <a:lnTo>
                            <a:pt x="56" y="540"/>
                          </a:lnTo>
                          <a:lnTo>
                            <a:pt x="56" y="540"/>
                          </a:lnTo>
                          <a:lnTo>
                            <a:pt x="59" y="540"/>
                          </a:lnTo>
                          <a:lnTo>
                            <a:pt x="59" y="539"/>
                          </a:lnTo>
                          <a:lnTo>
                            <a:pt x="59" y="535"/>
                          </a:lnTo>
                          <a:lnTo>
                            <a:pt x="59" y="532"/>
                          </a:lnTo>
                          <a:lnTo>
                            <a:pt x="61" y="530"/>
                          </a:lnTo>
                          <a:lnTo>
                            <a:pt x="62" y="529"/>
                          </a:lnTo>
                          <a:lnTo>
                            <a:pt x="62" y="529"/>
                          </a:lnTo>
                          <a:lnTo>
                            <a:pt x="64" y="528"/>
                          </a:lnTo>
                          <a:lnTo>
                            <a:pt x="64" y="525"/>
                          </a:lnTo>
                          <a:lnTo>
                            <a:pt x="62" y="522"/>
                          </a:lnTo>
                          <a:lnTo>
                            <a:pt x="62" y="518"/>
                          </a:lnTo>
                          <a:lnTo>
                            <a:pt x="62" y="518"/>
                          </a:lnTo>
                          <a:lnTo>
                            <a:pt x="62" y="513"/>
                          </a:lnTo>
                          <a:lnTo>
                            <a:pt x="61" y="509"/>
                          </a:lnTo>
                          <a:lnTo>
                            <a:pt x="62" y="506"/>
                          </a:lnTo>
                          <a:lnTo>
                            <a:pt x="65" y="505"/>
                          </a:lnTo>
                          <a:lnTo>
                            <a:pt x="65" y="505"/>
                          </a:lnTo>
                          <a:lnTo>
                            <a:pt x="68" y="502"/>
                          </a:lnTo>
                          <a:lnTo>
                            <a:pt x="68" y="499"/>
                          </a:lnTo>
                          <a:lnTo>
                            <a:pt x="65" y="496"/>
                          </a:lnTo>
                          <a:lnTo>
                            <a:pt x="62" y="493"/>
                          </a:lnTo>
                          <a:lnTo>
                            <a:pt x="62" y="493"/>
                          </a:lnTo>
                          <a:lnTo>
                            <a:pt x="61" y="492"/>
                          </a:lnTo>
                          <a:lnTo>
                            <a:pt x="62" y="491"/>
                          </a:lnTo>
                          <a:lnTo>
                            <a:pt x="68" y="491"/>
                          </a:lnTo>
                          <a:lnTo>
                            <a:pt x="68" y="491"/>
                          </a:lnTo>
                          <a:lnTo>
                            <a:pt x="69" y="491"/>
                          </a:lnTo>
                          <a:lnTo>
                            <a:pt x="71" y="489"/>
                          </a:lnTo>
                          <a:lnTo>
                            <a:pt x="71" y="486"/>
                          </a:lnTo>
                          <a:lnTo>
                            <a:pt x="69" y="483"/>
                          </a:lnTo>
                          <a:lnTo>
                            <a:pt x="66" y="483"/>
                          </a:lnTo>
                          <a:lnTo>
                            <a:pt x="66" y="483"/>
                          </a:lnTo>
                          <a:lnTo>
                            <a:pt x="62" y="483"/>
                          </a:lnTo>
                          <a:lnTo>
                            <a:pt x="59" y="482"/>
                          </a:lnTo>
                          <a:lnTo>
                            <a:pt x="59" y="479"/>
                          </a:lnTo>
                          <a:lnTo>
                            <a:pt x="61" y="475"/>
                          </a:lnTo>
                          <a:lnTo>
                            <a:pt x="61" y="475"/>
                          </a:lnTo>
                          <a:lnTo>
                            <a:pt x="62" y="473"/>
                          </a:lnTo>
                          <a:lnTo>
                            <a:pt x="62" y="472"/>
                          </a:lnTo>
                          <a:lnTo>
                            <a:pt x="61" y="469"/>
                          </a:lnTo>
                          <a:lnTo>
                            <a:pt x="59" y="468"/>
                          </a:lnTo>
                          <a:lnTo>
                            <a:pt x="58" y="465"/>
                          </a:lnTo>
                          <a:lnTo>
                            <a:pt x="58" y="465"/>
                          </a:lnTo>
                          <a:lnTo>
                            <a:pt x="59" y="461"/>
                          </a:lnTo>
                          <a:lnTo>
                            <a:pt x="59" y="458"/>
                          </a:lnTo>
                          <a:lnTo>
                            <a:pt x="56" y="456"/>
                          </a:lnTo>
                          <a:lnTo>
                            <a:pt x="56" y="456"/>
                          </a:lnTo>
                          <a:lnTo>
                            <a:pt x="56" y="454"/>
                          </a:lnTo>
                          <a:lnTo>
                            <a:pt x="56" y="448"/>
                          </a:lnTo>
                          <a:lnTo>
                            <a:pt x="58" y="442"/>
                          </a:lnTo>
                          <a:lnTo>
                            <a:pt x="59" y="439"/>
                          </a:lnTo>
                          <a:lnTo>
                            <a:pt x="59" y="439"/>
                          </a:lnTo>
                          <a:lnTo>
                            <a:pt x="61" y="439"/>
                          </a:lnTo>
                          <a:lnTo>
                            <a:pt x="61" y="436"/>
                          </a:lnTo>
                          <a:lnTo>
                            <a:pt x="61" y="432"/>
                          </a:lnTo>
                          <a:lnTo>
                            <a:pt x="61" y="422"/>
                          </a:lnTo>
                          <a:lnTo>
                            <a:pt x="61" y="422"/>
                          </a:lnTo>
                          <a:lnTo>
                            <a:pt x="59" y="419"/>
                          </a:lnTo>
                          <a:lnTo>
                            <a:pt x="59" y="417"/>
                          </a:lnTo>
                          <a:lnTo>
                            <a:pt x="58" y="414"/>
                          </a:lnTo>
                          <a:lnTo>
                            <a:pt x="56" y="411"/>
                          </a:lnTo>
                          <a:lnTo>
                            <a:pt x="56" y="411"/>
                          </a:lnTo>
                          <a:lnTo>
                            <a:pt x="58" y="409"/>
                          </a:lnTo>
                          <a:lnTo>
                            <a:pt x="59" y="407"/>
                          </a:lnTo>
                          <a:lnTo>
                            <a:pt x="61" y="404"/>
                          </a:lnTo>
                          <a:lnTo>
                            <a:pt x="62" y="399"/>
                          </a:lnTo>
                          <a:lnTo>
                            <a:pt x="62" y="399"/>
                          </a:lnTo>
                          <a:lnTo>
                            <a:pt x="62" y="392"/>
                          </a:lnTo>
                          <a:lnTo>
                            <a:pt x="64" y="391"/>
                          </a:lnTo>
                          <a:lnTo>
                            <a:pt x="66" y="390"/>
                          </a:lnTo>
                          <a:lnTo>
                            <a:pt x="66" y="390"/>
                          </a:lnTo>
                          <a:lnTo>
                            <a:pt x="66" y="388"/>
                          </a:lnTo>
                          <a:lnTo>
                            <a:pt x="68" y="385"/>
                          </a:lnTo>
                          <a:lnTo>
                            <a:pt x="66" y="378"/>
                          </a:lnTo>
                          <a:lnTo>
                            <a:pt x="66" y="378"/>
                          </a:lnTo>
                          <a:lnTo>
                            <a:pt x="68" y="377"/>
                          </a:lnTo>
                          <a:lnTo>
                            <a:pt x="71" y="375"/>
                          </a:lnTo>
                          <a:lnTo>
                            <a:pt x="74" y="375"/>
                          </a:lnTo>
                          <a:lnTo>
                            <a:pt x="75" y="374"/>
                          </a:lnTo>
                          <a:lnTo>
                            <a:pt x="76" y="371"/>
                          </a:lnTo>
                          <a:lnTo>
                            <a:pt x="76" y="371"/>
                          </a:lnTo>
                          <a:lnTo>
                            <a:pt x="75" y="368"/>
                          </a:lnTo>
                          <a:lnTo>
                            <a:pt x="74" y="367"/>
                          </a:lnTo>
                          <a:lnTo>
                            <a:pt x="72" y="365"/>
                          </a:lnTo>
                          <a:lnTo>
                            <a:pt x="72" y="363"/>
                          </a:lnTo>
                          <a:lnTo>
                            <a:pt x="72" y="363"/>
                          </a:lnTo>
                          <a:lnTo>
                            <a:pt x="72" y="354"/>
                          </a:lnTo>
                          <a:lnTo>
                            <a:pt x="72" y="341"/>
                          </a:lnTo>
                          <a:lnTo>
                            <a:pt x="72" y="341"/>
                          </a:lnTo>
                          <a:lnTo>
                            <a:pt x="74" y="334"/>
                          </a:lnTo>
                          <a:lnTo>
                            <a:pt x="76" y="330"/>
                          </a:lnTo>
                          <a:lnTo>
                            <a:pt x="84" y="326"/>
                          </a:lnTo>
                          <a:lnTo>
                            <a:pt x="84" y="326"/>
                          </a:lnTo>
                          <a:lnTo>
                            <a:pt x="85" y="324"/>
                          </a:lnTo>
                          <a:lnTo>
                            <a:pt x="85" y="321"/>
                          </a:lnTo>
                          <a:lnTo>
                            <a:pt x="84" y="316"/>
                          </a:lnTo>
                          <a:lnTo>
                            <a:pt x="82" y="308"/>
                          </a:lnTo>
                          <a:lnTo>
                            <a:pt x="82" y="307"/>
                          </a:lnTo>
                          <a:lnTo>
                            <a:pt x="84" y="306"/>
                          </a:lnTo>
                          <a:lnTo>
                            <a:pt x="84" y="306"/>
                          </a:lnTo>
                          <a:lnTo>
                            <a:pt x="86" y="303"/>
                          </a:lnTo>
                          <a:lnTo>
                            <a:pt x="86" y="300"/>
                          </a:lnTo>
                          <a:lnTo>
                            <a:pt x="86" y="296"/>
                          </a:lnTo>
                          <a:lnTo>
                            <a:pt x="88" y="294"/>
                          </a:lnTo>
                          <a:lnTo>
                            <a:pt x="88" y="294"/>
                          </a:lnTo>
                          <a:lnTo>
                            <a:pt x="91" y="291"/>
                          </a:lnTo>
                          <a:lnTo>
                            <a:pt x="91" y="289"/>
                          </a:lnTo>
                          <a:lnTo>
                            <a:pt x="93" y="280"/>
                          </a:lnTo>
                          <a:lnTo>
                            <a:pt x="93" y="280"/>
                          </a:lnTo>
                          <a:lnTo>
                            <a:pt x="93" y="276"/>
                          </a:lnTo>
                          <a:lnTo>
                            <a:pt x="92" y="273"/>
                          </a:lnTo>
                          <a:lnTo>
                            <a:pt x="89" y="270"/>
                          </a:lnTo>
                          <a:lnTo>
                            <a:pt x="89" y="266"/>
                          </a:lnTo>
                          <a:lnTo>
                            <a:pt x="89" y="266"/>
                          </a:lnTo>
                          <a:lnTo>
                            <a:pt x="88" y="259"/>
                          </a:lnTo>
                          <a:lnTo>
                            <a:pt x="86" y="254"/>
                          </a:lnTo>
                          <a:lnTo>
                            <a:pt x="84" y="250"/>
                          </a:lnTo>
                          <a:lnTo>
                            <a:pt x="84" y="250"/>
                          </a:lnTo>
                          <a:lnTo>
                            <a:pt x="82" y="246"/>
                          </a:lnTo>
                          <a:lnTo>
                            <a:pt x="81" y="240"/>
                          </a:lnTo>
                          <a:lnTo>
                            <a:pt x="82" y="234"/>
                          </a:lnTo>
                          <a:lnTo>
                            <a:pt x="84" y="233"/>
                          </a:lnTo>
                          <a:lnTo>
                            <a:pt x="84" y="233"/>
                          </a:lnTo>
                          <a:lnTo>
                            <a:pt x="85" y="232"/>
                          </a:lnTo>
                          <a:lnTo>
                            <a:pt x="86" y="227"/>
                          </a:lnTo>
                          <a:lnTo>
                            <a:pt x="88" y="223"/>
                          </a:lnTo>
                          <a:lnTo>
                            <a:pt x="89" y="222"/>
                          </a:lnTo>
                          <a:lnTo>
                            <a:pt x="91" y="220"/>
                          </a:lnTo>
                          <a:lnTo>
                            <a:pt x="91" y="220"/>
                          </a:lnTo>
                          <a:lnTo>
                            <a:pt x="92" y="220"/>
                          </a:lnTo>
                          <a:lnTo>
                            <a:pt x="93" y="219"/>
                          </a:lnTo>
                          <a:lnTo>
                            <a:pt x="93" y="215"/>
                          </a:lnTo>
                          <a:lnTo>
                            <a:pt x="91" y="205"/>
                          </a:lnTo>
                          <a:lnTo>
                            <a:pt x="91" y="205"/>
                          </a:lnTo>
                          <a:lnTo>
                            <a:pt x="91" y="200"/>
                          </a:lnTo>
                          <a:lnTo>
                            <a:pt x="92" y="199"/>
                          </a:lnTo>
                          <a:lnTo>
                            <a:pt x="93" y="197"/>
                          </a:lnTo>
                          <a:lnTo>
                            <a:pt x="95" y="196"/>
                          </a:lnTo>
                          <a:lnTo>
                            <a:pt x="95" y="196"/>
                          </a:lnTo>
                          <a:lnTo>
                            <a:pt x="95" y="192"/>
                          </a:lnTo>
                          <a:lnTo>
                            <a:pt x="96" y="188"/>
                          </a:lnTo>
                          <a:lnTo>
                            <a:pt x="99" y="183"/>
                          </a:lnTo>
                          <a:lnTo>
                            <a:pt x="102" y="180"/>
                          </a:lnTo>
                          <a:lnTo>
                            <a:pt x="102" y="180"/>
                          </a:lnTo>
                          <a:lnTo>
                            <a:pt x="105" y="179"/>
                          </a:lnTo>
                          <a:lnTo>
                            <a:pt x="106" y="175"/>
                          </a:lnTo>
                          <a:lnTo>
                            <a:pt x="106" y="168"/>
                          </a:lnTo>
                          <a:lnTo>
                            <a:pt x="106" y="168"/>
                          </a:lnTo>
                          <a:lnTo>
                            <a:pt x="108" y="165"/>
                          </a:lnTo>
                          <a:lnTo>
                            <a:pt x="111" y="163"/>
                          </a:lnTo>
                          <a:lnTo>
                            <a:pt x="116" y="159"/>
                          </a:lnTo>
                          <a:lnTo>
                            <a:pt x="116" y="159"/>
                          </a:lnTo>
                          <a:lnTo>
                            <a:pt x="118" y="159"/>
                          </a:lnTo>
                          <a:lnTo>
                            <a:pt x="118" y="158"/>
                          </a:lnTo>
                          <a:lnTo>
                            <a:pt x="115" y="155"/>
                          </a:lnTo>
                          <a:lnTo>
                            <a:pt x="115" y="152"/>
                          </a:lnTo>
                          <a:lnTo>
                            <a:pt x="115" y="151"/>
                          </a:lnTo>
                          <a:lnTo>
                            <a:pt x="116" y="149"/>
                          </a:lnTo>
                          <a:lnTo>
                            <a:pt x="116" y="149"/>
                          </a:lnTo>
                          <a:lnTo>
                            <a:pt x="118" y="148"/>
                          </a:lnTo>
                          <a:lnTo>
                            <a:pt x="118" y="146"/>
                          </a:lnTo>
                          <a:lnTo>
                            <a:pt x="116" y="141"/>
                          </a:lnTo>
                          <a:lnTo>
                            <a:pt x="115" y="135"/>
                          </a:lnTo>
                          <a:lnTo>
                            <a:pt x="113" y="133"/>
                          </a:lnTo>
                          <a:lnTo>
                            <a:pt x="115" y="132"/>
                          </a:lnTo>
                          <a:lnTo>
                            <a:pt x="115" y="132"/>
                          </a:lnTo>
                          <a:lnTo>
                            <a:pt x="116" y="129"/>
                          </a:lnTo>
                          <a:lnTo>
                            <a:pt x="116" y="126"/>
                          </a:lnTo>
                          <a:lnTo>
                            <a:pt x="115" y="121"/>
                          </a:lnTo>
                          <a:lnTo>
                            <a:pt x="115" y="121"/>
                          </a:lnTo>
                          <a:lnTo>
                            <a:pt x="118" y="116"/>
                          </a:lnTo>
                          <a:lnTo>
                            <a:pt x="123" y="114"/>
                          </a:lnTo>
                          <a:lnTo>
                            <a:pt x="130" y="109"/>
                          </a:lnTo>
                          <a:lnTo>
                            <a:pt x="133" y="106"/>
                          </a:lnTo>
                          <a:lnTo>
                            <a:pt x="133" y="106"/>
                          </a:lnTo>
                          <a:lnTo>
                            <a:pt x="136" y="98"/>
                          </a:lnTo>
                          <a:lnTo>
                            <a:pt x="138" y="87"/>
                          </a:lnTo>
                          <a:lnTo>
                            <a:pt x="138" y="87"/>
                          </a:lnTo>
                          <a:lnTo>
                            <a:pt x="130" y="91"/>
                          </a:lnTo>
                          <a:lnTo>
                            <a:pt x="128" y="91"/>
                          </a:lnTo>
                          <a:lnTo>
                            <a:pt x="128" y="91"/>
                          </a:lnTo>
                          <a:lnTo>
                            <a:pt x="128" y="91"/>
                          </a:lnTo>
                          <a:lnTo>
                            <a:pt x="126" y="82"/>
                          </a:lnTo>
                          <a:lnTo>
                            <a:pt x="125" y="77"/>
                          </a:lnTo>
                          <a:lnTo>
                            <a:pt x="123" y="72"/>
                          </a:lnTo>
                          <a:lnTo>
                            <a:pt x="123" y="72"/>
                          </a:lnTo>
                          <a:lnTo>
                            <a:pt x="121" y="69"/>
                          </a:lnTo>
                          <a:lnTo>
                            <a:pt x="121" y="64"/>
                          </a:lnTo>
                          <a:lnTo>
                            <a:pt x="119" y="61"/>
                          </a:lnTo>
                          <a:lnTo>
                            <a:pt x="118" y="58"/>
                          </a:lnTo>
                          <a:lnTo>
                            <a:pt x="118" y="58"/>
                          </a:lnTo>
                          <a:lnTo>
                            <a:pt x="115" y="55"/>
                          </a:lnTo>
                          <a:lnTo>
                            <a:pt x="112" y="52"/>
                          </a:lnTo>
                          <a:lnTo>
                            <a:pt x="111" y="48"/>
                          </a:lnTo>
                          <a:lnTo>
                            <a:pt x="111" y="47"/>
                          </a:lnTo>
                          <a:lnTo>
                            <a:pt x="112" y="45"/>
                          </a:lnTo>
                          <a:lnTo>
                            <a:pt x="112" y="45"/>
                          </a:lnTo>
                          <a:lnTo>
                            <a:pt x="113" y="42"/>
                          </a:lnTo>
                          <a:lnTo>
                            <a:pt x="113" y="40"/>
                          </a:lnTo>
                          <a:lnTo>
                            <a:pt x="113" y="35"/>
                          </a:lnTo>
                          <a:lnTo>
                            <a:pt x="115" y="34"/>
                          </a:lnTo>
                          <a:lnTo>
                            <a:pt x="115" y="34"/>
                          </a:lnTo>
                          <a:lnTo>
                            <a:pt x="116" y="31"/>
                          </a:lnTo>
                          <a:lnTo>
                            <a:pt x="115" y="30"/>
                          </a:lnTo>
                          <a:lnTo>
                            <a:pt x="112" y="28"/>
                          </a:lnTo>
                          <a:lnTo>
                            <a:pt x="109" y="24"/>
                          </a:lnTo>
                          <a:lnTo>
                            <a:pt x="109" y="24"/>
                          </a:lnTo>
                          <a:lnTo>
                            <a:pt x="108" y="23"/>
                          </a:lnTo>
                          <a:lnTo>
                            <a:pt x="106" y="20"/>
                          </a:lnTo>
                          <a:lnTo>
                            <a:pt x="106" y="15"/>
                          </a:lnTo>
                          <a:lnTo>
                            <a:pt x="106" y="11"/>
                          </a:lnTo>
                          <a:lnTo>
                            <a:pt x="106" y="8"/>
                          </a:lnTo>
                          <a:lnTo>
                            <a:pt x="105" y="7"/>
                          </a:lnTo>
                          <a:lnTo>
                            <a:pt x="105" y="7"/>
                          </a:lnTo>
                          <a:lnTo>
                            <a:pt x="102" y="4"/>
                          </a:lnTo>
                          <a:lnTo>
                            <a:pt x="99" y="1"/>
                          </a:lnTo>
                          <a:lnTo>
                            <a:pt x="98" y="0"/>
                          </a:lnTo>
                          <a:lnTo>
                            <a:pt x="98" y="0"/>
                          </a:lnTo>
                          <a:lnTo>
                            <a:pt x="98" y="0"/>
                          </a:lnTo>
                          <a:lnTo>
                            <a:pt x="95" y="7"/>
                          </a:lnTo>
                          <a:lnTo>
                            <a:pt x="93" y="10"/>
                          </a:lnTo>
                          <a:lnTo>
                            <a:pt x="91" y="13"/>
                          </a:lnTo>
                          <a:lnTo>
                            <a:pt x="91" y="13"/>
                          </a:lnTo>
                          <a:lnTo>
                            <a:pt x="88" y="15"/>
                          </a:lnTo>
                          <a:lnTo>
                            <a:pt x="88" y="15"/>
                          </a:lnTo>
                          <a:lnTo>
                            <a:pt x="86" y="23"/>
                          </a:lnTo>
                          <a:lnTo>
                            <a:pt x="86" y="27"/>
                          </a:lnTo>
                          <a:lnTo>
                            <a:pt x="88" y="30"/>
                          </a:lnTo>
                          <a:lnTo>
                            <a:pt x="88" y="30"/>
                          </a:lnTo>
                          <a:lnTo>
                            <a:pt x="89" y="37"/>
                          </a:lnTo>
                          <a:lnTo>
                            <a:pt x="89" y="48"/>
                          </a:lnTo>
                          <a:lnTo>
                            <a:pt x="89" y="61"/>
                          </a:lnTo>
                          <a:lnTo>
                            <a:pt x="89" y="71"/>
                          </a:lnTo>
                          <a:lnTo>
                            <a:pt x="89" y="71"/>
                          </a:lnTo>
                          <a:lnTo>
                            <a:pt x="82" y="95"/>
                          </a:lnTo>
                          <a:lnTo>
                            <a:pt x="82" y="95"/>
                          </a:lnTo>
                          <a:lnTo>
                            <a:pt x="82" y="99"/>
                          </a:lnTo>
                          <a:lnTo>
                            <a:pt x="84" y="101"/>
                          </a:lnTo>
                          <a:lnTo>
                            <a:pt x="85" y="102"/>
                          </a:lnTo>
                          <a:lnTo>
                            <a:pt x="85" y="105"/>
                          </a:lnTo>
                          <a:lnTo>
                            <a:pt x="85" y="105"/>
                          </a:lnTo>
                          <a:lnTo>
                            <a:pt x="84" y="108"/>
                          </a:lnTo>
                          <a:lnTo>
                            <a:pt x="82" y="112"/>
                          </a:lnTo>
                          <a:lnTo>
                            <a:pt x="82" y="126"/>
                          </a:lnTo>
                          <a:lnTo>
                            <a:pt x="82" y="126"/>
                          </a:lnTo>
                          <a:lnTo>
                            <a:pt x="82" y="135"/>
                          </a:lnTo>
                          <a:lnTo>
                            <a:pt x="79" y="146"/>
                          </a:lnTo>
                          <a:lnTo>
                            <a:pt x="75" y="162"/>
                          </a:lnTo>
                          <a:lnTo>
                            <a:pt x="75" y="162"/>
                          </a:lnTo>
                          <a:lnTo>
                            <a:pt x="75" y="166"/>
                          </a:lnTo>
                          <a:lnTo>
                            <a:pt x="74" y="170"/>
                          </a:lnTo>
                          <a:lnTo>
                            <a:pt x="72" y="175"/>
                          </a:lnTo>
                          <a:lnTo>
                            <a:pt x="71" y="179"/>
                          </a:lnTo>
                          <a:lnTo>
                            <a:pt x="71" y="179"/>
                          </a:lnTo>
                          <a:lnTo>
                            <a:pt x="71" y="183"/>
                          </a:lnTo>
                          <a:lnTo>
                            <a:pt x="69" y="188"/>
                          </a:lnTo>
                          <a:lnTo>
                            <a:pt x="64" y="193"/>
                          </a:lnTo>
                          <a:lnTo>
                            <a:pt x="64" y="193"/>
                          </a:lnTo>
                          <a:lnTo>
                            <a:pt x="64" y="195"/>
                          </a:lnTo>
                          <a:lnTo>
                            <a:pt x="64" y="196"/>
                          </a:lnTo>
                          <a:lnTo>
                            <a:pt x="66" y="202"/>
                          </a:lnTo>
                          <a:lnTo>
                            <a:pt x="69" y="207"/>
                          </a:lnTo>
                          <a:lnTo>
                            <a:pt x="71" y="212"/>
                          </a:lnTo>
                          <a:lnTo>
                            <a:pt x="71" y="212"/>
                          </a:lnTo>
                          <a:lnTo>
                            <a:pt x="69" y="216"/>
                          </a:lnTo>
                          <a:lnTo>
                            <a:pt x="66" y="220"/>
                          </a:lnTo>
                          <a:lnTo>
                            <a:pt x="64" y="225"/>
                          </a:lnTo>
                          <a:lnTo>
                            <a:pt x="64" y="230"/>
                          </a:lnTo>
                          <a:lnTo>
                            <a:pt x="64" y="230"/>
                          </a:lnTo>
                          <a:lnTo>
                            <a:pt x="65" y="240"/>
                          </a:lnTo>
                          <a:lnTo>
                            <a:pt x="65" y="250"/>
                          </a:lnTo>
                          <a:lnTo>
                            <a:pt x="64" y="264"/>
                          </a:lnTo>
                          <a:lnTo>
                            <a:pt x="64" y="264"/>
                          </a:lnTo>
                          <a:lnTo>
                            <a:pt x="64" y="267"/>
                          </a:lnTo>
                          <a:lnTo>
                            <a:pt x="62" y="269"/>
                          </a:lnTo>
                          <a:lnTo>
                            <a:pt x="61" y="271"/>
                          </a:lnTo>
                          <a:lnTo>
                            <a:pt x="61" y="276"/>
                          </a:lnTo>
                          <a:lnTo>
                            <a:pt x="61" y="276"/>
                          </a:lnTo>
                          <a:lnTo>
                            <a:pt x="61" y="281"/>
                          </a:lnTo>
                          <a:lnTo>
                            <a:pt x="58" y="284"/>
                          </a:lnTo>
                          <a:lnTo>
                            <a:pt x="56" y="290"/>
                          </a:lnTo>
                          <a:lnTo>
                            <a:pt x="55" y="296"/>
                          </a:lnTo>
                          <a:lnTo>
                            <a:pt x="55" y="296"/>
                          </a:lnTo>
                          <a:lnTo>
                            <a:pt x="52" y="304"/>
                          </a:lnTo>
                          <a:lnTo>
                            <a:pt x="49" y="314"/>
                          </a:lnTo>
                          <a:lnTo>
                            <a:pt x="42" y="330"/>
                          </a:lnTo>
                          <a:lnTo>
                            <a:pt x="42" y="330"/>
                          </a:lnTo>
                          <a:lnTo>
                            <a:pt x="39" y="340"/>
                          </a:lnTo>
                          <a:lnTo>
                            <a:pt x="38" y="343"/>
                          </a:lnTo>
                          <a:lnTo>
                            <a:pt x="35" y="343"/>
                          </a:lnTo>
                          <a:lnTo>
                            <a:pt x="35" y="343"/>
                          </a:lnTo>
                          <a:lnTo>
                            <a:pt x="32" y="344"/>
                          </a:lnTo>
                          <a:lnTo>
                            <a:pt x="31" y="345"/>
                          </a:lnTo>
                          <a:lnTo>
                            <a:pt x="31" y="350"/>
                          </a:lnTo>
                          <a:lnTo>
                            <a:pt x="32" y="354"/>
                          </a:lnTo>
                          <a:lnTo>
                            <a:pt x="32" y="354"/>
                          </a:lnTo>
                          <a:lnTo>
                            <a:pt x="34" y="360"/>
                          </a:lnTo>
                          <a:lnTo>
                            <a:pt x="34" y="365"/>
                          </a:lnTo>
                          <a:lnTo>
                            <a:pt x="34" y="370"/>
                          </a:lnTo>
                          <a:lnTo>
                            <a:pt x="35" y="375"/>
                          </a:lnTo>
                          <a:lnTo>
                            <a:pt x="35" y="375"/>
                          </a:lnTo>
                          <a:lnTo>
                            <a:pt x="37" y="380"/>
                          </a:lnTo>
                          <a:lnTo>
                            <a:pt x="38" y="384"/>
                          </a:lnTo>
                          <a:lnTo>
                            <a:pt x="35" y="391"/>
                          </a:lnTo>
                          <a:lnTo>
                            <a:pt x="35" y="391"/>
                          </a:lnTo>
                          <a:lnTo>
                            <a:pt x="32" y="398"/>
                          </a:lnTo>
                          <a:lnTo>
                            <a:pt x="31" y="401"/>
                          </a:lnTo>
                          <a:lnTo>
                            <a:pt x="31" y="405"/>
                          </a:lnTo>
                          <a:lnTo>
                            <a:pt x="31" y="405"/>
                          </a:lnTo>
                          <a:lnTo>
                            <a:pt x="29" y="409"/>
                          </a:lnTo>
                          <a:lnTo>
                            <a:pt x="28" y="414"/>
                          </a:lnTo>
                          <a:lnTo>
                            <a:pt x="28" y="418"/>
                          </a:lnTo>
                          <a:lnTo>
                            <a:pt x="28" y="424"/>
                          </a:lnTo>
                          <a:lnTo>
                            <a:pt x="28" y="424"/>
                          </a:lnTo>
                          <a:lnTo>
                            <a:pt x="29" y="428"/>
                          </a:lnTo>
                          <a:lnTo>
                            <a:pt x="31" y="431"/>
                          </a:lnTo>
                          <a:lnTo>
                            <a:pt x="29" y="432"/>
                          </a:lnTo>
                          <a:lnTo>
                            <a:pt x="27" y="434"/>
                          </a:lnTo>
                          <a:lnTo>
                            <a:pt x="27" y="434"/>
                          </a:lnTo>
                          <a:lnTo>
                            <a:pt x="25" y="434"/>
                          </a:lnTo>
                          <a:lnTo>
                            <a:pt x="22" y="438"/>
                          </a:lnTo>
                          <a:lnTo>
                            <a:pt x="21" y="451"/>
                          </a:lnTo>
                          <a:lnTo>
                            <a:pt x="21" y="451"/>
                          </a:lnTo>
                          <a:lnTo>
                            <a:pt x="20" y="458"/>
                          </a:lnTo>
                          <a:lnTo>
                            <a:pt x="21" y="461"/>
                          </a:lnTo>
                          <a:lnTo>
                            <a:pt x="22" y="462"/>
                          </a:lnTo>
                          <a:lnTo>
                            <a:pt x="28" y="461"/>
                          </a:lnTo>
                          <a:lnTo>
                            <a:pt x="28" y="461"/>
                          </a:lnTo>
                          <a:lnTo>
                            <a:pt x="31" y="459"/>
                          </a:lnTo>
                          <a:lnTo>
                            <a:pt x="32" y="456"/>
                          </a:lnTo>
                          <a:lnTo>
                            <a:pt x="32" y="446"/>
                          </a:lnTo>
                          <a:lnTo>
                            <a:pt x="32" y="436"/>
                          </a:lnTo>
                          <a:lnTo>
                            <a:pt x="34" y="434"/>
                          </a:lnTo>
                          <a:lnTo>
                            <a:pt x="35" y="432"/>
                          </a:lnTo>
                          <a:lnTo>
                            <a:pt x="35" y="432"/>
                          </a:lnTo>
                          <a:lnTo>
                            <a:pt x="38" y="432"/>
                          </a:lnTo>
                          <a:lnTo>
                            <a:pt x="38" y="429"/>
                          </a:lnTo>
                          <a:lnTo>
                            <a:pt x="38" y="428"/>
                          </a:lnTo>
                          <a:lnTo>
                            <a:pt x="41" y="427"/>
                          </a:lnTo>
                          <a:lnTo>
                            <a:pt x="41" y="427"/>
                          </a:lnTo>
                          <a:lnTo>
                            <a:pt x="44" y="427"/>
                          </a:lnTo>
                          <a:lnTo>
                            <a:pt x="44" y="428"/>
                          </a:lnTo>
                          <a:lnTo>
                            <a:pt x="44" y="431"/>
                          </a:lnTo>
                          <a:lnTo>
                            <a:pt x="45" y="432"/>
                          </a:lnTo>
                          <a:lnTo>
                            <a:pt x="45" y="432"/>
                          </a:lnTo>
                          <a:lnTo>
                            <a:pt x="48" y="434"/>
                          </a:lnTo>
                          <a:lnTo>
                            <a:pt x="49" y="435"/>
                          </a:lnTo>
                          <a:lnTo>
                            <a:pt x="49" y="438"/>
                          </a:lnTo>
                          <a:lnTo>
                            <a:pt x="47" y="439"/>
                          </a:lnTo>
                          <a:lnTo>
                            <a:pt x="47" y="439"/>
                          </a:lnTo>
                          <a:lnTo>
                            <a:pt x="45" y="441"/>
                          </a:lnTo>
                          <a:lnTo>
                            <a:pt x="44" y="442"/>
                          </a:lnTo>
                          <a:lnTo>
                            <a:pt x="45" y="446"/>
                          </a:lnTo>
                          <a:lnTo>
                            <a:pt x="45" y="449"/>
                          </a:lnTo>
                          <a:lnTo>
                            <a:pt x="45" y="454"/>
                          </a:lnTo>
                          <a:lnTo>
                            <a:pt x="45" y="454"/>
                          </a:lnTo>
                          <a:lnTo>
                            <a:pt x="41" y="459"/>
                          </a:lnTo>
                          <a:lnTo>
                            <a:pt x="41" y="462"/>
                          </a:lnTo>
                          <a:lnTo>
                            <a:pt x="41" y="466"/>
                          </a:lnTo>
                          <a:lnTo>
                            <a:pt x="41" y="466"/>
                          </a:lnTo>
                          <a:lnTo>
                            <a:pt x="41" y="469"/>
                          </a:lnTo>
                          <a:lnTo>
                            <a:pt x="41" y="471"/>
                          </a:lnTo>
                          <a:lnTo>
                            <a:pt x="39" y="472"/>
                          </a:lnTo>
                          <a:lnTo>
                            <a:pt x="38" y="476"/>
                          </a:lnTo>
                          <a:lnTo>
                            <a:pt x="38" y="476"/>
                          </a:lnTo>
                          <a:lnTo>
                            <a:pt x="38" y="479"/>
                          </a:lnTo>
                          <a:lnTo>
                            <a:pt x="39" y="482"/>
                          </a:lnTo>
                          <a:lnTo>
                            <a:pt x="39" y="483"/>
                          </a:lnTo>
                          <a:lnTo>
                            <a:pt x="39" y="483"/>
                          </a:lnTo>
                          <a:lnTo>
                            <a:pt x="39" y="483"/>
                          </a:lnTo>
                          <a:lnTo>
                            <a:pt x="38" y="486"/>
                          </a:lnTo>
                          <a:lnTo>
                            <a:pt x="39" y="488"/>
                          </a:lnTo>
                          <a:lnTo>
                            <a:pt x="39" y="489"/>
                          </a:lnTo>
                          <a:lnTo>
                            <a:pt x="38" y="491"/>
                          </a:lnTo>
                          <a:lnTo>
                            <a:pt x="38" y="491"/>
                          </a:lnTo>
                          <a:lnTo>
                            <a:pt x="37" y="492"/>
                          </a:lnTo>
                          <a:lnTo>
                            <a:pt x="37" y="495"/>
                          </a:lnTo>
                          <a:lnTo>
                            <a:pt x="39" y="501"/>
                          </a:lnTo>
                          <a:lnTo>
                            <a:pt x="39" y="501"/>
                          </a:lnTo>
                          <a:lnTo>
                            <a:pt x="39" y="502"/>
                          </a:lnTo>
                          <a:lnTo>
                            <a:pt x="37" y="503"/>
                          </a:lnTo>
                          <a:lnTo>
                            <a:pt x="34" y="503"/>
                          </a:lnTo>
                          <a:lnTo>
                            <a:pt x="31" y="505"/>
                          </a:lnTo>
                          <a:lnTo>
                            <a:pt x="31" y="505"/>
                          </a:lnTo>
                          <a:lnTo>
                            <a:pt x="29" y="508"/>
                          </a:lnTo>
                          <a:lnTo>
                            <a:pt x="31" y="510"/>
                          </a:lnTo>
                          <a:lnTo>
                            <a:pt x="32" y="513"/>
                          </a:lnTo>
                          <a:lnTo>
                            <a:pt x="32" y="516"/>
                          </a:lnTo>
                          <a:lnTo>
                            <a:pt x="32" y="516"/>
                          </a:lnTo>
                          <a:lnTo>
                            <a:pt x="31" y="518"/>
                          </a:lnTo>
                          <a:lnTo>
                            <a:pt x="28" y="516"/>
                          </a:lnTo>
                          <a:lnTo>
                            <a:pt x="22" y="512"/>
                          </a:lnTo>
                          <a:lnTo>
                            <a:pt x="22" y="512"/>
                          </a:lnTo>
                          <a:lnTo>
                            <a:pt x="22" y="509"/>
                          </a:lnTo>
                          <a:lnTo>
                            <a:pt x="24" y="506"/>
                          </a:lnTo>
                          <a:lnTo>
                            <a:pt x="29" y="501"/>
                          </a:lnTo>
                          <a:lnTo>
                            <a:pt x="29" y="501"/>
                          </a:lnTo>
                          <a:lnTo>
                            <a:pt x="29" y="499"/>
                          </a:lnTo>
                          <a:lnTo>
                            <a:pt x="29" y="496"/>
                          </a:lnTo>
                          <a:lnTo>
                            <a:pt x="28" y="492"/>
                          </a:lnTo>
                          <a:lnTo>
                            <a:pt x="25" y="489"/>
                          </a:lnTo>
                          <a:lnTo>
                            <a:pt x="22" y="489"/>
                          </a:lnTo>
                          <a:lnTo>
                            <a:pt x="21" y="489"/>
                          </a:lnTo>
                          <a:lnTo>
                            <a:pt x="21" y="489"/>
                          </a:lnTo>
                          <a:lnTo>
                            <a:pt x="20" y="491"/>
                          </a:lnTo>
                          <a:lnTo>
                            <a:pt x="20" y="492"/>
                          </a:lnTo>
                          <a:lnTo>
                            <a:pt x="21" y="495"/>
                          </a:lnTo>
                          <a:lnTo>
                            <a:pt x="24" y="498"/>
                          </a:lnTo>
                          <a:lnTo>
                            <a:pt x="27" y="502"/>
                          </a:lnTo>
                          <a:lnTo>
                            <a:pt x="27" y="502"/>
                          </a:lnTo>
                          <a:lnTo>
                            <a:pt x="25" y="503"/>
                          </a:lnTo>
                          <a:lnTo>
                            <a:pt x="25" y="503"/>
                          </a:lnTo>
                          <a:lnTo>
                            <a:pt x="22" y="503"/>
                          </a:lnTo>
                          <a:lnTo>
                            <a:pt x="18" y="503"/>
                          </a:lnTo>
                          <a:lnTo>
                            <a:pt x="18" y="505"/>
                          </a:lnTo>
                          <a:lnTo>
                            <a:pt x="18" y="506"/>
                          </a:lnTo>
                          <a:lnTo>
                            <a:pt x="18" y="506"/>
                          </a:lnTo>
                          <a:lnTo>
                            <a:pt x="17" y="509"/>
                          </a:lnTo>
                          <a:lnTo>
                            <a:pt x="14" y="509"/>
                          </a:lnTo>
                          <a:lnTo>
                            <a:pt x="11" y="510"/>
                          </a:lnTo>
                          <a:lnTo>
                            <a:pt x="8" y="512"/>
                          </a:lnTo>
                          <a:lnTo>
                            <a:pt x="8" y="512"/>
                          </a:lnTo>
                          <a:lnTo>
                            <a:pt x="8" y="515"/>
                          </a:lnTo>
                          <a:lnTo>
                            <a:pt x="8" y="518"/>
                          </a:lnTo>
                          <a:lnTo>
                            <a:pt x="10" y="519"/>
                          </a:lnTo>
                          <a:lnTo>
                            <a:pt x="10" y="520"/>
                          </a:lnTo>
                          <a:lnTo>
                            <a:pt x="10" y="520"/>
                          </a:lnTo>
                          <a:lnTo>
                            <a:pt x="2" y="525"/>
                          </a:lnTo>
                          <a:lnTo>
                            <a:pt x="0" y="528"/>
                          </a:lnTo>
                          <a:lnTo>
                            <a:pt x="0" y="530"/>
                          </a:lnTo>
                          <a:lnTo>
                            <a:pt x="0" y="530"/>
                          </a:lnTo>
                          <a:lnTo>
                            <a:pt x="0" y="532"/>
                          </a:lnTo>
                          <a:lnTo>
                            <a:pt x="1" y="533"/>
                          </a:lnTo>
                          <a:lnTo>
                            <a:pt x="2" y="532"/>
                          </a:lnTo>
                          <a:lnTo>
                            <a:pt x="2" y="530"/>
                          </a:lnTo>
                          <a:lnTo>
                            <a:pt x="2" y="530"/>
                          </a:lnTo>
                          <a:lnTo>
                            <a:pt x="4" y="529"/>
                          </a:lnTo>
                          <a:lnTo>
                            <a:pt x="7" y="528"/>
                          </a:lnTo>
                          <a:lnTo>
                            <a:pt x="8" y="528"/>
                          </a:lnTo>
                          <a:lnTo>
                            <a:pt x="11" y="530"/>
                          </a:lnTo>
                          <a:lnTo>
                            <a:pt x="11" y="530"/>
                          </a:lnTo>
                          <a:lnTo>
                            <a:pt x="12" y="533"/>
                          </a:lnTo>
                          <a:lnTo>
                            <a:pt x="14" y="532"/>
                          </a:lnTo>
                          <a:lnTo>
                            <a:pt x="17" y="532"/>
                          </a:lnTo>
                          <a:lnTo>
                            <a:pt x="20" y="532"/>
                          </a:lnTo>
                          <a:lnTo>
                            <a:pt x="20" y="532"/>
                          </a:lnTo>
                          <a:lnTo>
                            <a:pt x="22" y="533"/>
                          </a:lnTo>
                          <a:lnTo>
                            <a:pt x="24" y="536"/>
                          </a:lnTo>
                          <a:lnTo>
                            <a:pt x="22" y="539"/>
                          </a:lnTo>
                          <a:lnTo>
                            <a:pt x="21" y="540"/>
                          </a:lnTo>
                          <a:lnTo>
                            <a:pt x="21" y="540"/>
                          </a:lnTo>
                          <a:lnTo>
                            <a:pt x="20" y="540"/>
                          </a:lnTo>
                          <a:lnTo>
                            <a:pt x="17" y="543"/>
                          </a:lnTo>
                          <a:lnTo>
                            <a:pt x="17" y="546"/>
                          </a:lnTo>
                          <a:lnTo>
                            <a:pt x="17" y="550"/>
                          </a:lnTo>
                          <a:lnTo>
                            <a:pt x="17" y="550"/>
                          </a:lnTo>
                          <a:lnTo>
                            <a:pt x="17" y="552"/>
                          </a:lnTo>
                          <a:lnTo>
                            <a:pt x="18" y="552"/>
                          </a:lnTo>
                          <a:lnTo>
                            <a:pt x="22" y="552"/>
                          </a:lnTo>
                          <a:lnTo>
                            <a:pt x="27" y="552"/>
                          </a:lnTo>
                          <a:lnTo>
                            <a:pt x="31" y="552"/>
                          </a:lnTo>
                          <a:lnTo>
                            <a:pt x="31" y="552"/>
                          </a:lnTo>
                          <a:lnTo>
                            <a:pt x="34" y="553"/>
                          </a:lnTo>
                          <a:lnTo>
                            <a:pt x="34" y="556"/>
                          </a:lnTo>
                          <a:lnTo>
                            <a:pt x="32" y="557"/>
                          </a:lnTo>
                          <a:lnTo>
                            <a:pt x="31" y="557"/>
                          </a:lnTo>
                          <a:lnTo>
                            <a:pt x="31" y="557"/>
                          </a:lnTo>
                          <a:lnTo>
                            <a:pt x="27" y="555"/>
                          </a:lnTo>
                          <a:lnTo>
                            <a:pt x="24" y="553"/>
                          </a:lnTo>
                          <a:lnTo>
                            <a:pt x="21" y="555"/>
                          </a:lnTo>
                          <a:lnTo>
                            <a:pt x="21" y="555"/>
                          </a:lnTo>
                          <a:lnTo>
                            <a:pt x="18" y="557"/>
                          </a:lnTo>
                          <a:lnTo>
                            <a:pt x="17" y="557"/>
                          </a:lnTo>
                          <a:lnTo>
                            <a:pt x="11" y="556"/>
                          </a:lnTo>
                          <a:lnTo>
                            <a:pt x="11" y="556"/>
                          </a:lnTo>
                          <a:lnTo>
                            <a:pt x="8" y="556"/>
                          </a:lnTo>
                          <a:lnTo>
                            <a:pt x="2" y="559"/>
                          </a:lnTo>
                          <a:lnTo>
                            <a:pt x="0" y="562"/>
                          </a:lnTo>
                          <a:lnTo>
                            <a:pt x="0" y="563"/>
                          </a:lnTo>
                          <a:lnTo>
                            <a:pt x="1" y="565"/>
                          </a:lnTo>
                          <a:lnTo>
                            <a:pt x="1" y="565"/>
                          </a:lnTo>
                          <a:lnTo>
                            <a:pt x="2" y="567"/>
                          </a:lnTo>
                          <a:lnTo>
                            <a:pt x="4" y="570"/>
                          </a:lnTo>
                          <a:lnTo>
                            <a:pt x="5" y="572"/>
                          </a:lnTo>
                          <a:lnTo>
                            <a:pt x="7" y="572"/>
                          </a:lnTo>
                          <a:lnTo>
                            <a:pt x="7" y="572"/>
                          </a:lnTo>
                          <a:lnTo>
                            <a:pt x="11" y="570"/>
                          </a:lnTo>
                          <a:lnTo>
                            <a:pt x="14" y="567"/>
                          </a:lnTo>
                          <a:lnTo>
                            <a:pt x="14" y="567"/>
                          </a:lnTo>
                          <a:lnTo>
                            <a:pt x="15" y="565"/>
                          </a:lnTo>
                          <a:lnTo>
                            <a:pt x="18" y="563"/>
                          </a:lnTo>
                          <a:lnTo>
                            <a:pt x="20" y="565"/>
                          </a:lnTo>
                          <a:lnTo>
                            <a:pt x="21" y="567"/>
                          </a:lnTo>
                          <a:lnTo>
                            <a:pt x="21" y="567"/>
                          </a:lnTo>
                          <a:lnTo>
                            <a:pt x="20" y="570"/>
                          </a:lnTo>
                          <a:lnTo>
                            <a:pt x="18" y="572"/>
                          </a:lnTo>
                          <a:lnTo>
                            <a:pt x="15" y="573"/>
                          </a:lnTo>
                          <a:lnTo>
                            <a:pt x="12" y="574"/>
                          </a:lnTo>
                          <a:lnTo>
                            <a:pt x="12" y="574"/>
                          </a:lnTo>
                          <a:lnTo>
                            <a:pt x="10" y="579"/>
                          </a:lnTo>
                          <a:lnTo>
                            <a:pt x="4" y="584"/>
                          </a:lnTo>
                          <a:lnTo>
                            <a:pt x="4" y="584"/>
                          </a:lnTo>
                          <a:lnTo>
                            <a:pt x="2" y="587"/>
                          </a:lnTo>
                          <a:lnTo>
                            <a:pt x="4" y="589"/>
                          </a:lnTo>
                          <a:lnTo>
                            <a:pt x="5" y="592"/>
                          </a:lnTo>
                          <a:lnTo>
                            <a:pt x="8" y="590"/>
                          </a:lnTo>
                          <a:lnTo>
                            <a:pt x="8" y="590"/>
                          </a:lnTo>
                          <a:lnTo>
                            <a:pt x="10" y="590"/>
                          </a:lnTo>
                          <a:lnTo>
                            <a:pt x="10" y="593"/>
                          </a:lnTo>
                          <a:lnTo>
                            <a:pt x="10" y="594"/>
                          </a:lnTo>
                          <a:lnTo>
                            <a:pt x="12" y="596"/>
                          </a:lnTo>
                          <a:lnTo>
                            <a:pt x="12" y="596"/>
                          </a:lnTo>
                          <a:lnTo>
                            <a:pt x="15" y="596"/>
                          </a:lnTo>
                          <a:lnTo>
                            <a:pt x="17" y="594"/>
                          </a:lnTo>
                          <a:lnTo>
                            <a:pt x="17" y="592"/>
                          </a:lnTo>
                          <a:lnTo>
                            <a:pt x="17" y="589"/>
                          </a:lnTo>
                          <a:lnTo>
                            <a:pt x="17" y="589"/>
                          </a:lnTo>
                          <a:lnTo>
                            <a:pt x="17" y="586"/>
                          </a:lnTo>
                          <a:lnTo>
                            <a:pt x="18" y="583"/>
                          </a:lnTo>
                          <a:lnTo>
                            <a:pt x="21" y="580"/>
                          </a:lnTo>
                          <a:lnTo>
                            <a:pt x="22" y="582"/>
                          </a:lnTo>
                          <a:lnTo>
                            <a:pt x="24" y="582"/>
                          </a:lnTo>
                          <a:lnTo>
                            <a:pt x="24" y="582"/>
                          </a:lnTo>
                          <a:lnTo>
                            <a:pt x="25" y="584"/>
                          </a:lnTo>
                          <a:lnTo>
                            <a:pt x="24" y="587"/>
                          </a:lnTo>
                          <a:lnTo>
                            <a:pt x="22" y="590"/>
                          </a:lnTo>
                          <a:lnTo>
                            <a:pt x="21" y="593"/>
                          </a:lnTo>
                          <a:lnTo>
                            <a:pt x="21" y="593"/>
                          </a:lnTo>
                          <a:lnTo>
                            <a:pt x="20" y="599"/>
                          </a:lnTo>
                          <a:lnTo>
                            <a:pt x="20" y="606"/>
                          </a:lnTo>
                          <a:lnTo>
                            <a:pt x="20" y="606"/>
                          </a:lnTo>
                          <a:lnTo>
                            <a:pt x="18" y="607"/>
                          </a:lnTo>
                          <a:lnTo>
                            <a:pt x="17" y="609"/>
                          </a:lnTo>
                          <a:lnTo>
                            <a:pt x="15" y="609"/>
                          </a:lnTo>
                          <a:lnTo>
                            <a:pt x="15" y="611"/>
                          </a:lnTo>
                          <a:lnTo>
                            <a:pt x="15" y="611"/>
                          </a:lnTo>
                          <a:lnTo>
                            <a:pt x="14" y="613"/>
                          </a:lnTo>
                          <a:lnTo>
                            <a:pt x="14" y="613"/>
                          </a:lnTo>
                          <a:lnTo>
                            <a:pt x="11" y="614"/>
                          </a:lnTo>
                          <a:lnTo>
                            <a:pt x="8" y="614"/>
                          </a:lnTo>
                          <a:lnTo>
                            <a:pt x="10" y="616"/>
                          </a:lnTo>
                          <a:lnTo>
                            <a:pt x="10" y="616"/>
                          </a:lnTo>
                          <a:lnTo>
                            <a:pt x="11" y="619"/>
                          </a:lnTo>
                          <a:lnTo>
                            <a:pt x="10" y="620"/>
                          </a:lnTo>
                          <a:lnTo>
                            <a:pt x="8" y="623"/>
                          </a:lnTo>
                          <a:lnTo>
                            <a:pt x="10" y="626"/>
                          </a:lnTo>
                          <a:lnTo>
                            <a:pt x="10" y="626"/>
                          </a:lnTo>
                          <a:lnTo>
                            <a:pt x="11" y="626"/>
                          </a:lnTo>
                          <a:lnTo>
                            <a:pt x="12" y="624"/>
                          </a:lnTo>
                          <a:lnTo>
                            <a:pt x="15" y="623"/>
                          </a:lnTo>
                          <a:lnTo>
                            <a:pt x="18" y="623"/>
                          </a:lnTo>
                          <a:lnTo>
                            <a:pt x="18" y="623"/>
                          </a:lnTo>
                          <a:lnTo>
                            <a:pt x="21" y="624"/>
                          </a:lnTo>
                          <a:lnTo>
                            <a:pt x="25" y="623"/>
                          </a:lnTo>
                          <a:lnTo>
                            <a:pt x="25" y="623"/>
                          </a:lnTo>
                          <a:lnTo>
                            <a:pt x="29" y="623"/>
                          </a:lnTo>
                          <a:lnTo>
                            <a:pt x="31" y="624"/>
                          </a:lnTo>
                          <a:lnTo>
                            <a:pt x="31" y="627"/>
                          </a:lnTo>
                          <a:lnTo>
                            <a:pt x="29" y="629"/>
                          </a:lnTo>
                          <a:lnTo>
                            <a:pt x="29" y="629"/>
                          </a:lnTo>
                          <a:lnTo>
                            <a:pt x="25" y="630"/>
                          </a:lnTo>
                          <a:lnTo>
                            <a:pt x="22" y="633"/>
                          </a:lnTo>
                          <a:lnTo>
                            <a:pt x="21" y="634"/>
                          </a:lnTo>
                          <a:lnTo>
                            <a:pt x="21" y="636"/>
                          </a:lnTo>
                          <a:lnTo>
                            <a:pt x="21" y="636"/>
                          </a:lnTo>
                          <a:lnTo>
                            <a:pt x="27" y="636"/>
                          </a:lnTo>
                          <a:lnTo>
                            <a:pt x="29" y="636"/>
                          </a:lnTo>
                          <a:lnTo>
                            <a:pt x="31" y="637"/>
                          </a:lnTo>
                          <a:lnTo>
                            <a:pt x="31" y="637"/>
                          </a:lnTo>
                          <a:lnTo>
                            <a:pt x="32" y="640"/>
                          </a:lnTo>
                          <a:lnTo>
                            <a:pt x="34" y="640"/>
                          </a:lnTo>
                          <a:lnTo>
                            <a:pt x="35" y="638"/>
                          </a:lnTo>
                          <a:lnTo>
                            <a:pt x="37" y="636"/>
                          </a:lnTo>
                          <a:lnTo>
                            <a:pt x="37" y="636"/>
                          </a:lnTo>
                          <a:lnTo>
                            <a:pt x="37" y="634"/>
                          </a:lnTo>
                          <a:lnTo>
                            <a:pt x="38" y="633"/>
                          </a:lnTo>
                          <a:lnTo>
                            <a:pt x="41" y="633"/>
                          </a:lnTo>
                          <a:lnTo>
                            <a:pt x="45" y="636"/>
                          </a:lnTo>
                          <a:lnTo>
                            <a:pt x="47" y="638"/>
                          </a:lnTo>
                          <a:lnTo>
                            <a:pt x="47" y="638"/>
                          </a:lnTo>
                          <a:lnTo>
                            <a:pt x="47" y="640"/>
                          </a:lnTo>
                          <a:lnTo>
                            <a:pt x="45" y="641"/>
                          </a:lnTo>
                          <a:lnTo>
                            <a:pt x="42" y="644"/>
                          </a:lnTo>
                          <a:lnTo>
                            <a:pt x="37" y="644"/>
                          </a:lnTo>
                          <a:lnTo>
                            <a:pt x="32" y="644"/>
                          </a:lnTo>
                          <a:lnTo>
                            <a:pt x="32" y="644"/>
                          </a:lnTo>
                          <a:lnTo>
                            <a:pt x="29" y="644"/>
                          </a:lnTo>
                          <a:lnTo>
                            <a:pt x="27" y="647"/>
                          </a:lnTo>
                          <a:lnTo>
                            <a:pt x="27" y="650"/>
                          </a:lnTo>
                          <a:lnTo>
                            <a:pt x="28" y="654"/>
                          </a:lnTo>
                          <a:lnTo>
                            <a:pt x="28" y="654"/>
                          </a:lnTo>
                          <a:lnTo>
                            <a:pt x="31" y="656"/>
                          </a:lnTo>
                          <a:lnTo>
                            <a:pt x="34" y="656"/>
                          </a:lnTo>
                          <a:lnTo>
                            <a:pt x="39" y="650"/>
                          </a:lnTo>
                          <a:lnTo>
                            <a:pt x="39" y="650"/>
                          </a:lnTo>
                          <a:lnTo>
                            <a:pt x="45" y="648"/>
                          </a:lnTo>
                          <a:lnTo>
                            <a:pt x="52" y="648"/>
                          </a:lnTo>
                          <a:lnTo>
                            <a:pt x="61" y="648"/>
                          </a:lnTo>
                          <a:lnTo>
                            <a:pt x="62" y="650"/>
                          </a:lnTo>
                          <a:lnTo>
                            <a:pt x="64" y="651"/>
                          </a:lnTo>
                          <a:lnTo>
                            <a:pt x="64" y="651"/>
                          </a:lnTo>
                          <a:lnTo>
                            <a:pt x="64" y="653"/>
                          </a:lnTo>
                          <a:lnTo>
                            <a:pt x="64" y="654"/>
                          </a:lnTo>
                          <a:lnTo>
                            <a:pt x="61" y="654"/>
                          </a:lnTo>
                          <a:lnTo>
                            <a:pt x="56" y="654"/>
                          </a:lnTo>
                          <a:lnTo>
                            <a:pt x="54" y="654"/>
                          </a:lnTo>
                          <a:lnTo>
                            <a:pt x="54" y="654"/>
                          </a:lnTo>
                          <a:lnTo>
                            <a:pt x="52" y="657"/>
                          </a:lnTo>
                          <a:lnTo>
                            <a:pt x="49" y="657"/>
                          </a:lnTo>
                          <a:lnTo>
                            <a:pt x="47" y="658"/>
                          </a:lnTo>
                          <a:lnTo>
                            <a:pt x="44" y="657"/>
                          </a:lnTo>
                          <a:lnTo>
                            <a:pt x="44" y="657"/>
                          </a:lnTo>
                          <a:lnTo>
                            <a:pt x="42" y="656"/>
                          </a:lnTo>
                          <a:lnTo>
                            <a:pt x="39" y="657"/>
                          </a:lnTo>
                          <a:lnTo>
                            <a:pt x="37" y="658"/>
                          </a:lnTo>
                          <a:lnTo>
                            <a:pt x="35" y="663"/>
                          </a:lnTo>
                          <a:lnTo>
                            <a:pt x="35" y="663"/>
                          </a:lnTo>
                          <a:lnTo>
                            <a:pt x="34" y="666"/>
                          </a:lnTo>
                          <a:lnTo>
                            <a:pt x="32" y="667"/>
                          </a:lnTo>
                          <a:lnTo>
                            <a:pt x="32" y="667"/>
                          </a:lnTo>
                          <a:lnTo>
                            <a:pt x="35" y="668"/>
                          </a:lnTo>
                          <a:lnTo>
                            <a:pt x="35" y="668"/>
                          </a:lnTo>
                          <a:lnTo>
                            <a:pt x="38" y="668"/>
                          </a:lnTo>
                          <a:lnTo>
                            <a:pt x="39" y="668"/>
                          </a:lnTo>
                          <a:lnTo>
                            <a:pt x="42" y="666"/>
                          </a:lnTo>
                          <a:lnTo>
                            <a:pt x="45" y="664"/>
                          </a:lnTo>
                          <a:lnTo>
                            <a:pt x="47" y="663"/>
                          </a:lnTo>
                          <a:lnTo>
                            <a:pt x="51" y="663"/>
                          </a:lnTo>
                          <a:lnTo>
                            <a:pt x="51" y="663"/>
                          </a:lnTo>
                          <a:lnTo>
                            <a:pt x="56" y="661"/>
                          </a:lnTo>
                          <a:lnTo>
                            <a:pt x="62" y="658"/>
                          </a:lnTo>
                          <a:lnTo>
                            <a:pt x="65" y="657"/>
                          </a:lnTo>
                          <a:lnTo>
                            <a:pt x="68" y="657"/>
                          </a:lnTo>
                          <a:lnTo>
                            <a:pt x="68" y="658"/>
                          </a:lnTo>
                          <a:lnTo>
                            <a:pt x="68" y="658"/>
                          </a:lnTo>
                          <a:lnTo>
                            <a:pt x="69" y="661"/>
                          </a:lnTo>
                          <a:lnTo>
                            <a:pt x="68" y="663"/>
                          </a:lnTo>
                          <a:lnTo>
                            <a:pt x="65" y="666"/>
                          </a:lnTo>
                          <a:lnTo>
                            <a:pt x="61" y="667"/>
                          </a:lnTo>
                          <a:lnTo>
                            <a:pt x="56" y="666"/>
                          </a:lnTo>
                          <a:lnTo>
                            <a:pt x="56" y="666"/>
                          </a:lnTo>
                          <a:lnTo>
                            <a:pt x="54" y="664"/>
                          </a:lnTo>
                          <a:lnTo>
                            <a:pt x="51" y="667"/>
                          </a:lnTo>
                          <a:lnTo>
                            <a:pt x="49" y="670"/>
                          </a:lnTo>
                          <a:lnTo>
                            <a:pt x="48" y="674"/>
                          </a:lnTo>
                          <a:lnTo>
                            <a:pt x="48" y="674"/>
                          </a:lnTo>
                          <a:lnTo>
                            <a:pt x="48" y="675"/>
                          </a:lnTo>
                          <a:lnTo>
                            <a:pt x="47" y="675"/>
                          </a:lnTo>
                          <a:lnTo>
                            <a:pt x="42" y="675"/>
                          </a:lnTo>
                          <a:lnTo>
                            <a:pt x="31" y="671"/>
                          </a:lnTo>
                          <a:lnTo>
                            <a:pt x="31" y="671"/>
                          </a:lnTo>
                          <a:lnTo>
                            <a:pt x="28" y="673"/>
                          </a:lnTo>
                          <a:lnTo>
                            <a:pt x="28" y="674"/>
                          </a:lnTo>
                          <a:lnTo>
                            <a:pt x="29" y="678"/>
                          </a:lnTo>
                          <a:lnTo>
                            <a:pt x="32" y="683"/>
                          </a:lnTo>
                          <a:lnTo>
                            <a:pt x="32" y="683"/>
                          </a:lnTo>
                          <a:lnTo>
                            <a:pt x="37" y="684"/>
                          </a:lnTo>
                          <a:lnTo>
                            <a:pt x="39" y="684"/>
                          </a:lnTo>
                          <a:lnTo>
                            <a:pt x="42" y="684"/>
                          </a:lnTo>
                          <a:lnTo>
                            <a:pt x="47" y="685"/>
                          </a:lnTo>
                          <a:lnTo>
                            <a:pt x="47" y="685"/>
                          </a:lnTo>
                          <a:lnTo>
                            <a:pt x="52" y="690"/>
                          </a:lnTo>
                          <a:lnTo>
                            <a:pt x="55" y="691"/>
                          </a:lnTo>
                          <a:lnTo>
                            <a:pt x="56" y="690"/>
                          </a:lnTo>
                          <a:lnTo>
                            <a:pt x="56" y="690"/>
                          </a:lnTo>
                          <a:lnTo>
                            <a:pt x="59" y="687"/>
                          </a:lnTo>
                          <a:lnTo>
                            <a:pt x="58" y="685"/>
                          </a:lnTo>
                          <a:lnTo>
                            <a:pt x="54" y="684"/>
                          </a:lnTo>
                          <a:lnTo>
                            <a:pt x="54" y="684"/>
                          </a:lnTo>
                          <a:lnTo>
                            <a:pt x="54" y="683"/>
                          </a:lnTo>
                          <a:lnTo>
                            <a:pt x="54" y="680"/>
                          </a:lnTo>
                          <a:lnTo>
                            <a:pt x="56" y="678"/>
                          </a:lnTo>
                          <a:lnTo>
                            <a:pt x="61" y="680"/>
                          </a:lnTo>
                          <a:lnTo>
                            <a:pt x="61" y="680"/>
                          </a:lnTo>
                          <a:lnTo>
                            <a:pt x="65" y="680"/>
                          </a:lnTo>
                          <a:lnTo>
                            <a:pt x="71" y="678"/>
                          </a:lnTo>
                          <a:lnTo>
                            <a:pt x="74" y="674"/>
                          </a:lnTo>
                          <a:lnTo>
                            <a:pt x="74" y="668"/>
                          </a:lnTo>
                          <a:lnTo>
                            <a:pt x="74" y="668"/>
                          </a:lnTo>
                          <a:lnTo>
                            <a:pt x="72" y="666"/>
                          </a:lnTo>
                          <a:lnTo>
                            <a:pt x="74" y="663"/>
                          </a:lnTo>
                          <a:lnTo>
                            <a:pt x="76" y="658"/>
                          </a:lnTo>
                          <a:lnTo>
                            <a:pt x="81" y="656"/>
                          </a:lnTo>
                          <a:lnTo>
                            <a:pt x="88" y="653"/>
                          </a:lnTo>
                          <a:lnTo>
                            <a:pt x="88" y="653"/>
                          </a:lnTo>
                          <a:lnTo>
                            <a:pt x="91" y="653"/>
                          </a:lnTo>
                          <a:lnTo>
                            <a:pt x="92" y="654"/>
                          </a:lnTo>
                          <a:lnTo>
                            <a:pt x="92" y="656"/>
                          </a:lnTo>
                          <a:lnTo>
                            <a:pt x="89" y="658"/>
                          </a:lnTo>
                          <a:lnTo>
                            <a:pt x="85" y="661"/>
                          </a:lnTo>
                          <a:lnTo>
                            <a:pt x="85" y="661"/>
                          </a:lnTo>
                          <a:lnTo>
                            <a:pt x="82" y="663"/>
                          </a:lnTo>
                          <a:lnTo>
                            <a:pt x="79" y="664"/>
                          </a:lnTo>
                          <a:lnTo>
                            <a:pt x="81" y="667"/>
                          </a:lnTo>
                          <a:lnTo>
                            <a:pt x="82" y="670"/>
                          </a:lnTo>
                          <a:lnTo>
                            <a:pt x="82" y="670"/>
                          </a:lnTo>
                          <a:lnTo>
                            <a:pt x="85" y="671"/>
                          </a:lnTo>
                          <a:lnTo>
                            <a:pt x="86" y="671"/>
                          </a:lnTo>
                          <a:lnTo>
                            <a:pt x="91" y="671"/>
                          </a:lnTo>
                          <a:lnTo>
                            <a:pt x="93" y="670"/>
                          </a:lnTo>
                          <a:lnTo>
                            <a:pt x="96" y="670"/>
                          </a:lnTo>
                          <a:lnTo>
                            <a:pt x="98" y="671"/>
                          </a:lnTo>
                          <a:lnTo>
                            <a:pt x="98" y="671"/>
                          </a:lnTo>
                          <a:lnTo>
                            <a:pt x="98" y="673"/>
                          </a:lnTo>
                          <a:lnTo>
                            <a:pt x="98" y="673"/>
                          </a:lnTo>
                          <a:lnTo>
                            <a:pt x="95" y="674"/>
                          </a:lnTo>
                          <a:lnTo>
                            <a:pt x="91" y="675"/>
                          </a:lnTo>
                          <a:lnTo>
                            <a:pt x="88" y="678"/>
                          </a:lnTo>
                          <a:lnTo>
                            <a:pt x="88" y="678"/>
                          </a:lnTo>
                          <a:lnTo>
                            <a:pt x="88" y="681"/>
                          </a:lnTo>
                          <a:lnTo>
                            <a:pt x="91" y="684"/>
                          </a:lnTo>
                          <a:lnTo>
                            <a:pt x="91" y="687"/>
                          </a:lnTo>
                          <a:lnTo>
                            <a:pt x="91" y="688"/>
                          </a:lnTo>
                          <a:lnTo>
                            <a:pt x="89" y="690"/>
                          </a:lnTo>
                          <a:lnTo>
                            <a:pt x="89" y="690"/>
                          </a:lnTo>
                          <a:lnTo>
                            <a:pt x="88" y="690"/>
                          </a:lnTo>
                          <a:lnTo>
                            <a:pt x="86" y="688"/>
                          </a:lnTo>
                          <a:lnTo>
                            <a:pt x="85" y="684"/>
                          </a:lnTo>
                          <a:lnTo>
                            <a:pt x="84" y="680"/>
                          </a:lnTo>
                          <a:lnTo>
                            <a:pt x="84" y="677"/>
                          </a:lnTo>
                          <a:lnTo>
                            <a:pt x="82" y="675"/>
                          </a:lnTo>
                          <a:lnTo>
                            <a:pt x="82" y="675"/>
                          </a:lnTo>
                          <a:lnTo>
                            <a:pt x="79" y="675"/>
                          </a:lnTo>
                          <a:lnTo>
                            <a:pt x="78" y="677"/>
                          </a:lnTo>
                          <a:lnTo>
                            <a:pt x="78" y="681"/>
                          </a:lnTo>
                          <a:lnTo>
                            <a:pt x="79" y="685"/>
                          </a:lnTo>
                          <a:lnTo>
                            <a:pt x="79" y="685"/>
                          </a:lnTo>
                          <a:lnTo>
                            <a:pt x="79" y="690"/>
                          </a:lnTo>
                          <a:lnTo>
                            <a:pt x="78" y="690"/>
                          </a:lnTo>
                          <a:lnTo>
                            <a:pt x="71" y="683"/>
                          </a:lnTo>
                          <a:lnTo>
                            <a:pt x="71" y="683"/>
                          </a:lnTo>
                          <a:lnTo>
                            <a:pt x="68" y="683"/>
                          </a:lnTo>
                          <a:lnTo>
                            <a:pt x="66" y="683"/>
                          </a:lnTo>
                          <a:lnTo>
                            <a:pt x="65" y="685"/>
                          </a:lnTo>
                          <a:lnTo>
                            <a:pt x="66" y="690"/>
                          </a:lnTo>
                          <a:lnTo>
                            <a:pt x="66" y="690"/>
                          </a:lnTo>
                          <a:lnTo>
                            <a:pt x="68" y="691"/>
                          </a:lnTo>
                          <a:lnTo>
                            <a:pt x="68" y="691"/>
                          </a:lnTo>
                          <a:lnTo>
                            <a:pt x="65" y="691"/>
                          </a:lnTo>
                          <a:lnTo>
                            <a:pt x="61" y="693"/>
                          </a:lnTo>
                          <a:lnTo>
                            <a:pt x="59" y="694"/>
                          </a:lnTo>
                          <a:lnTo>
                            <a:pt x="59" y="695"/>
                          </a:lnTo>
                          <a:lnTo>
                            <a:pt x="59" y="695"/>
                          </a:lnTo>
                          <a:lnTo>
                            <a:pt x="59" y="698"/>
                          </a:lnTo>
                          <a:lnTo>
                            <a:pt x="62" y="698"/>
                          </a:lnTo>
                          <a:lnTo>
                            <a:pt x="66" y="698"/>
                          </a:lnTo>
                          <a:lnTo>
                            <a:pt x="71" y="698"/>
                          </a:lnTo>
                          <a:lnTo>
                            <a:pt x="71" y="698"/>
                          </a:lnTo>
                          <a:lnTo>
                            <a:pt x="72" y="700"/>
                          </a:lnTo>
                          <a:lnTo>
                            <a:pt x="74" y="701"/>
                          </a:lnTo>
                          <a:lnTo>
                            <a:pt x="75" y="704"/>
                          </a:lnTo>
                          <a:lnTo>
                            <a:pt x="76" y="708"/>
                          </a:lnTo>
                          <a:lnTo>
                            <a:pt x="79" y="712"/>
                          </a:lnTo>
                          <a:lnTo>
                            <a:pt x="79" y="712"/>
                          </a:lnTo>
                          <a:lnTo>
                            <a:pt x="81" y="712"/>
                          </a:lnTo>
                          <a:lnTo>
                            <a:pt x="81" y="712"/>
                          </a:lnTo>
                          <a:lnTo>
                            <a:pt x="82" y="708"/>
                          </a:lnTo>
                          <a:lnTo>
                            <a:pt x="82" y="703"/>
                          </a:lnTo>
                          <a:lnTo>
                            <a:pt x="84" y="701"/>
                          </a:lnTo>
                          <a:lnTo>
                            <a:pt x="85" y="700"/>
                          </a:lnTo>
                          <a:lnTo>
                            <a:pt x="85" y="700"/>
                          </a:lnTo>
                          <a:lnTo>
                            <a:pt x="86" y="700"/>
                          </a:lnTo>
                          <a:lnTo>
                            <a:pt x="86" y="701"/>
                          </a:lnTo>
                          <a:lnTo>
                            <a:pt x="88" y="705"/>
                          </a:lnTo>
                          <a:lnTo>
                            <a:pt x="91" y="711"/>
                          </a:lnTo>
                          <a:lnTo>
                            <a:pt x="92" y="712"/>
                          </a:lnTo>
                          <a:lnTo>
                            <a:pt x="96" y="715"/>
                          </a:lnTo>
                          <a:lnTo>
                            <a:pt x="96" y="715"/>
                          </a:lnTo>
                          <a:lnTo>
                            <a:pt x="101" y="715"/>
                          </a:lnTo>
                          <a:lnTo>
                            <a:pt x="101" y="715"/>
                          </a:lnTo>
                          <a:lnTo>
                            <a:pt x="101" y="715"/>
                          </a:lnTo>
                          <a:lnTo>
                            <a:pt x="101" y="712"/>
                          </a:lnTo>
                          <a:lnTo>
                            <a:pt x="101" y="711"/>
                          </a:lnTo>
                          <a:lnTo>
                            <a:pt x="102" y="710"/>
                          </a:lnTo>
                          <a:lnTo>
                            <a:pt x="102" y="710"/>
                          </a:lnTo>
                          <a:lnTo>
                            <a:pt x="103" y="708"/>
                          </a:lnTo>
                          <a:lnTo>
                            <a:pt x="105" y="710"/>
                          </a:lnTo>
                          <a:lnTo>
                            <a:pt x="109" y="714"/>
                          </a:lnTo>
                          <a:lnTo>
                            <a:pt x="113" y="718"/>
                          </a:lnTo>
                          <a:lnTo>
                            <a:pt x="118" y="721"/>
                          </a:lnTo>
                          <a:lnTo>
                            <a:pt x="118" y="721"/>
                          </a:lnTo>
                          <a:lnTo>
                            <a:pt x="119" y="721"/>
                          </a:lnTo>
                          <a:lnTo>
                            <a:pt x="121" y="721"/>
                          </a:lnTo>
                          <a:lnTo>
                            <a:pt x="121" y="718"/>
                          </a:lnTo>
                          <a:lnTo>
                            <a:pt x="119" y="714"/>
                          </a:lnTo>
                          <a:lnTo>
                            <a:pt x="116" y="711"/>
                          </a:lnTo>
                          <a:lnTo>
                            <a:pt x="116" y="711"/>
                          </a:lnTo>
                          <a:lnTo>
                            <a:pt x="115" y="708"/>
                          </a:lnTo>
                          <a:lnTo>
                            <a:pt x="118" y="708"/>
                          </a:lnTo>
                          <a:lnTo>
                            <a:pt x="125" y="711"/>
                          </a:lnTo>
                          <a:lnTo>
                            <a:pt x="125" y="711"/>
                          </a:lnTo>
                          <a:lnTo>
                            <a:pt x="132" y="712"/>
                          </a:lnTo>
                          <a:lnTo>
                            <a:pt x="135" y="711"/>
                          </a:lnTo>
                          <a:lnTo>
                            <a:pt x="136" y="710"/>
                          </a:lnTo>
                          <a:lnTo>
                            <a:pt x="136" y="710"/>
                          </a:lnTo>
                          <a:lnTo>
                            <a:pt x="138" y="708"/>
                          </a:lnTo>
                          <a:lnTo>
                            <a:pt x="139" y="708"/>
                          </a:lnTo>
                          <a:lnTo>
                            <a:pt x="139" y="708"/>
                          </a:lnTo>
                          <a:lnTo>
                            <a:pt x="132" y="707"/>
                          </a:lnTo>
                          <a:lnTo>
                            <a:pt x="123" y="707"/>
                          </a:lnTo>
                          <a:lnTo>
                            <a:pt x="112" y="707"/>
                          </a:lnTo>
                          <a:lnTo>
                            <a:pt x="112" y="707"/>
                          </a:lnTo>
                          <a:lnTo>
                            <a:pt x="111" y="705"/>
                          </a:lnTo>
                          <a:lnTo>
                            <a:pt x="111" y="700"/>
                          </a:lnTo>
                          <a:lnTo>
                            <a:pt x="111" y="684"/>
                          </a:lnTo>
                          <a:lnTo>
                            <a:pt x="112" y="654"/>
                          </a:lnTo>
                          <a:lnTo>
                            <a:pt x="112" y="654"/>
                          </a:lnTo>
                          <a:lnTo>
                            <a:pt x="111" y="654"/>
                          </a:lnTo>
                          <a:lnTo>
                            <a:pt x="111" y="654"/>
                          </a:lnTo>
                          <a:lnTo>
                            <a:pt x="102" y="653"/>
                          </a:lnTo>
                          <a:lnTo>
                            <a:pt x="98" y="651"/>
                          </a:lnTo>
                          <a:lnTo>
                            <a:pt x="98" y="650"/>
                          </a:lnTo>
                          <a:lnTo>
                            <a:pt x="98" y="647"/>
                          </a:lnTo>
                          <a:lnTo>
                            <a:pt x="98" y="647"/>
                          </a:lnTo>
                          <a:lnTo>
                            <a:pt x="99" y="646"/>
                          </a:lnTo>
                          <a:lnTo>
                            <a:pt x="99" y="646"/>
                          </a:lnTo>
                          <a:lnTo>
                            <a:pt x="95" y="643"/>
                          </a:lnTo>
                          <a:lnTo>
                            <a:pt x="91" y="640"/>
                          </a:lnTo>
                          <a:lnTo>
                            <a:pt x="91" y="640"/>
                          </a:lnTo>
                          <a:lnTo>
                            <a:pt x="84" y="640"/>
                          </a:lnTo>
                          <a:lnTo>
                            <a:pt x="75" y="640"/>
                          </a:lnTo>
                          <a:lnTo>
                            <a:pt x="62" y="641"/>
                          </a:lnTo>
                          <a:lnTo>
                            <a:pt x="62" y="641"/>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sp>
                <p:nvSpPr>
                  <p:cNvPr id="993" name="Mexico">
                    <a:extLst>
                      <a:ext uri="{FF2B5EF4-FFF2-40B4-BE49-F238E27FC236}">
                        <a16:creationId xmlns:a16="http://schemas.microsoft.com/office/drawing/2014/main" id="{393AE807-942A-7D72-4745-CB29E3C5E140}"/>
                      </a:ext>
                    </a:extLst>
                  </p:cNvPr>
                  <p:cNvSpPr>
                    <a:spLocks/>
                  </p:cNvSpPr>
                  <p:nvPr/>
                </p:nvSpPr>
                <p:spPr bwMode="auto">
                  <a:xfrm>
                    <a:off x="5169012" y="2625536"/>
                    <a:ext cx="748833" cy="467443"/>
                  </a:xfrm>
                  <a:custGeom>
                    <a:avLst/>
                    <a:gdLst/>
                    <a:ahLst/>
                    <a:cxnLst>
                      <a:cxn ang="0">
                        <a:pos x="427" y="284"/>
                      </a:cxn>
                      <a:cxn ang="0">
                        <a:pos x="417" y="266"/>
                      </a:cxn>
                      <a:cxn ang="0">
                        <a:pos x="450" y="256"/>
                      </a:cxn>
                      <a:cxn ang="0">
                        <a:pos x="468" y="251"/>
                      </a:cxn>
                      <a:cxn ang="0">
                        <a:pos x="478" y="212"/>
                      </a:cxn>
                      <a:cxn ang="0">
                        <a:pos x="485" y="195"/>
                      </a:cxn>
                      <a:cxn ang="0">
                        <a:pos x="448" y="196"/>
                      </a:cxn>
                      <a:cxn ang="0">
                        <a:pos x="427" y="219"/>
                      </a:cxn>
                      <a:cxn ang="0">
                        <a:pos x="417" y="237"/>
                      </a:cxn>
                      <a:cxn ang="0">
                        <a:pos x="407" y="244"/>
                      </a:cxn>
                      <a:cxn ang="0">
                        <a:pos x="359" y="249"/>
                      </a:cxn>
                      <a:cxn ang="0">
                        <a:pos x="337" y="236"/>
                      </a:cxn>
                      <a:cxn ang="0">
                        <a:pos x="317" y="203"/>
                      </a:cxn>
                      <a:cxn ang="0">
                        <a:pos x="313" y="141"/>
                      </a:cxn>
                      <a:cxn ang="0">
                        <a:pos x="312" y="118"/>
                      </a:cxn>
                      <a:cxn ang="0">
                        <a:pos x="285" y="101"/>
                      </a:cxn>
                      <a:cxn ang="0">
                        <a:pos x="273" y="81"/>
                      </a:cxn>
                      <a:cxn ang="0">
                        <a:pos x="244" y="52"/>
                      </a:cxn>
                      <a:cxn ang="0">
                        <a:pos x="225" y="65"/>
                      </a:cxn>
                      <a:cxn ang="0">
                        <a:pos x="202" y="51"/>
                      </a:cxn>
                      <a:cxn ang="0">
                        <a:pos x="179" y="24"/>
                      </a:cxn>
                      <a:cxn ang="0">
                        <a:pos x="54" y="10"/>
                      </a:cxn>
                      <a:cxn ang="0">
                        <a:pos x="3" y="11"/>
                      </a:cxn>
                      <a:cxn ang="0">
                        <a:pos x="22" y="49"/>
                      </a:cxn>
                      <a:cxn ang="0">
                        <a:pos x="49" y="77"/>
                      </a:cxn>
                      <a:cxn ang="0">
                        <a:pos x="39" y="86"/>
                      </a:cxn>
                      <a:cxn ang="0">
                        <a:pos x="57" y="102"/>
                      </a:cxn>
                      <a:cxn ang="0">
                        <a:pos x="81" y="125"/>
                      </a:cxn>
                      <a:cxn ang="0">
                        <a:pos x="97" y="149"/>
                      </a:cxn>
                      <a:cxn ang="0">
                        <a:pos x="115" y="172"/>
                      </a:cxn>
                      <a:cxn ang="0">
                        <a:pos x="120" y="156"/>
                      </a:cxn>
                      <a:cxn ang="0">
                        <a:pos x="106" y="146"/>
                      </a:cxn>
                      <a:cxn ang="0">
                        <a:pos x="98" y="128"/>
                      </a:cxn>
                      <a:cxn ang="0">
                        <a:pos x="73" y="85"/>
                      </a:cxn>
                      <a:cxn ang="0">
                        <a:pos x="63" y="62"/>
                      </a:cxn>
                      <a:cxn ang="0">
                        <a:pos x="46" y="52"/>
                      </a:cxn>
                      <a:cxn ang="0">
                        <a:pos x="36" y="18"/>
                      </a:cxn>
                      <a:cxn ang="0">
                        <a:pos x="44" y="20"/>
                      </a:cxn>
                      <a:cxn ang="0">
                        <a:pos x="56" y="22"/>
                      </a:cxn>
                      <a:cxn ang="0">
                        <a:pos x="66" y="27"/>
                      </a:cxn>
                      <a:cxn ang="0">
                        <a:pos x="74" y="57"/>
                      </a:cxn>
                      <a:cxn ang="0">
                        <a:pos x="77" y="69"/>
                      </a:cxn>
                      <a:cxn ang="0">
                        <a:pos x="94" y="81"/>
                      </a:cxn>
                      <a:cxn ang="0">
                        <a:pos x="108" y="95"/>
                      </a:cxn>
                      <a:cxn ang="0">
                        <a:pos x="123" y="105"/>
                      </a:cxn>
                      <a:cxn ang="0">
                        <a:pos x="125" y="121"/>
                      </a:cxn>
                      <a:cxn ang="0">
                        <a:pos x="148" y="139"/>
                      </a:cxn>
                      <a:cxn ang="0">
                        <a:pos x="191" y="195"/>
                      </a:cxn>
                      <a:cxn ang="0">
                        <a:pos x="188" y="210"/>
                      </a:cxn>
                      <a:cxn ang="0">
                        <a:pos x="195" y="232"/>
                      </a:cxn>
                      <a:cxn ang="0">
                        <a:pos x="226" y="251"/>
                      </a:cxn>
                      <a:cxn ang="0">
                        <a:pos x="269" y="269"/>
                      </a:cxn>
                      <a:cxn ang="0">
                        <a:pos x="329" y="291"/>
                      </a:cxn>
                      <a:cxn ang="0">
                        <a:pos x="370" y="287"/>
                      </a:cxn>
                      <a:cxn ang="0">
                        <a:pos x="406" y="286"/>
                      </a:cxn>
                    </a:cxnLst>
                    <a:rect l="0" t="0" r="r" b="b"/>
                    <a:pathLst>
                      <a:path w="487" h="304">
                        <a:moveTo>
                          <a:pt x="406" y="286"/>
                        </a:moveTo>
                        <a:lnTo>
                          <a:pt x="406" y="286"/>
                        </a:lnTo>
                        <a:lnTo>
                          <a:pt x="417" y="287"/>
                        </a:lnTo>
                        <a:lnTo>
                          <a:pt x="424" y="286"/>
                        </a:lnTo>
                        <a:lnTo>
                          <a:pt x="426" y="286"/>
                        </a:lnTo>
                        <a:lnTo>
                          <a:pt x="427" y="284"/>
                        </a:lnTo>
                        <a:lnTo>
                          <a:pt x="427" y="284"/>
                        </a:lnTo>
                        <a:lnTo>
                          <a:pt x="427" y="281"/>
                        </a:lnTo>
                        <a:lnTo>
                          <a:pt x="426" y="280"/>
                        </a:lnTo>
                        <a:lnTo>
                          <a:pt x="421" y="274"/>
                        </a:lnTo>
                        <a:lnTo>
                          <a:pt x="417" y="270"/>
                        </a:lnTo>
                        <a:lnTo>
                          <a:pt x="416" y="269"/>
                        </a:lnTo>
                        <a:lnTo>
                          <a:pt x="416" y="269"/>
                        </a:lnTo>
                        <a:lnTo>
                          <a:pt x="417" y="266"/>
                        </a:lnTo>
                        <a:lnTo>
                          <a:pt x="418" y="261"/>
                        </a:lnTo>
                        <a:lnTo>
                          <a:pt x="420" y="259"/>
                        </a:lnTo>
                        <a:lnTo>
                          <a:pt x="421" y="256"/>
                        </a:lnTo>
                        <a:lnTo>
                          <a:pt x="421" y="256"/>
                        </a:lnTo>
                        <a:lnTo>
                          <a:pt x="436" y="257"/>
                        </a:lnTo>
                        <a:lnTo>
                          <a:pt x="450" y="256"/>
                        </a:lnTo>
                        <a:lnTo>
                          <a:pt x="450" y="256"/>
                        </a:lnTo>
                        <a:lnTo>
                          <a:pt x="454" y="251"/>
                        </a:lnTo>
                        <a:lnTo>
                          <a:pt x="457" y="249"/>
                        </a:lnTo>
                        <a:lnTo>
                          <a:pt x="461" y="246"/>
                        </a:lnTo>
                        <a:lnTo>
                          <a:pt x="461" y="246"/>
                        </a:lnTo>
                        <a:lnTo>
                          <a:pt x="464" y="247"/>
                        </a:lnTo>
                        <a:lnTo>
                          <a:pt x="468" y="251"/>
                        </a:lnTo>
                        <a:lnTo>
                          <a:pt x="468" y="251"/>
                        </a:lnTo>
                        <a:lnTo>
                          <a:pt x="471" y="247"/>
                        </a:lnTo>
                        <a:lnTo>
                          <a:pt x="473" y="242"/>
                        </a:lnTo>
                        <a:lnTo>
                          <a:pt x="475" y="229"/>
                        </a:lnTo>
                        <a:lnTo>
                          <a:pt x="475" y="229"/>
                        </a:lnTo>
                        <a:lnTo>
                          <a:pt x="475" y="219"/>
                        </a:lnTo>
                        <a:lnTo>
                          <a:pt x="475" y="215"/>
                        </a:lnTo>
                        <a:lnTo>
                          <a:pt x="478" y="212"/>
                        </a:lnTo>
                        <a:lnTo>
                          <a:pt x="478" y="212"/>
                        </a:lnTo>
                        <a:lnTo>
                          <a:pt x="485" y="206"/>
                        </a:lnTo>
                        <a:lnTo>
                          <a:pt x="487" y="203"/>
                        </a:lnTo>
                        <a:lnTo>
                          <a:pt x="487" y="197"/>
                        </a:lnTo>
                        <a:lnTo>
                          <a:pt x="487" y="197"/>
                        </a:lnTo>
                        <a:lnTo>
                          <a:pt x="487" y="196"/>
                        </a:lnTo>
                        <a:lnTo>
                          <a:pt x="485" y="195"/>
                        </a:lnTo>
                        <a:lnTo>
                          <a:pt x="481" y="195"/>
                        </a:lnTo>
                        <a:lnTo>
                          <a:pt x="477" y="196"/>
                        </a:lnTo>
                        <a:lnTo>
                          <a:pt x="473" y="195"/>
                        </a:lnTo>
                        <a:lnTo>
                          <a:pt x="473" y="195"/>
                        </a:lnTo>
                        <a:lnTo>
                          <a:pt x="468" y="193"/>
                        </a:lnTo>
                        <a:lnTo>
                          <a:pt x="464" y="193"/>
                        </a:lnTo>
                        <a:lnTo>
                          <a:pt x="448" y="196"/>
                        </a:lnTo>
                        <a:lnTo>
                          <a:pt x="448" y="196"/>
                        </a:lnTo>
                        <a:lnTo>
                          <a:pt x="438" y="197"/>
                        </a:lnTo>
                        <a:lnTo>
                          <a:pt x="431" y="202"/>
                        </a:lnTo>
                        <a:lnTo>
                          <a:pt x="428" y="207"/>
                        </a:lnTo>
                        <a:lnTo>
                          <a:pt x="427" y="215"/>
                        </a:lnTo>
                        <a:lnTo>
                          <a:pt x="427" y="215"/>
                        </a:lnTo>
                        <a:lnTo>
                          <a:pt x="427" y="219"/>
                        </a:lnTo>
                        <a:lnTo>
                          <a:pt x="426" y="222"/>
                        </a:lnTo>
                        <a:lnTo>
                          <a:pt x="423" y="224"/>
                        </a:lnTo>
                        <a:lnTo>
                          <a:pt x="423" y="229"/>
                        </a:lnTo>
                        <a:lnTo>
                          <a:pt x="423" y="229"/>
                        </a:lnTo>
                        <a:lnTo>
                          <a:pt x="423" y="232"/>
                        </a:lnTo>
                        <a:lnTo>
                          <a:pt x="421" y="234"/>
                        </a:lnTo>
                        <a:lnTo>
                          <a:pt x="417" y="237"/>
                        </a:lnTo>
                        <a:lnTo>
                          <a:pt x="413" y="240"/>
                        </a:lnTo>
                        <a:lnTo>
                          <a:pt x="413" y="242"/>
                        </a:lnTo>
                        <a:lnTo>
                          <a:pt x="411" y="243"/>
                        </a:lnTo>
                        <a:lnTo>
                          <a:pt x="411" y="243"/>
                        </a:lnTo>
                        <a:lnTo>
                          <a:pt x="411" y="244"/>
                        </a:lnTo>
                        <a:lnTo>
                          <a:pt x="411" y="246"/>
                        </a:lnTo>
                        <a:lnTo>
                          <a:pt x="407" y="244"/>
                        </a:lnTo>
                        <a:lnTo>
                          <a:pt x="400" y="242"/>
                        </a:lnTo>
                        <a:lnTo>
                          <a:pt x="400" y="242"/>
                        </a:lnTo>
                        <a:lnTo>
                          <a:pt x="393" y="242"/>
                        </a:lnTo>
                        <a:lnTo>
                          <a:pt x="381" y="244"/>
                        </a:lnTo>
                        <a:lnTo>
                          <a:pt x="362" y="250"/>
                        </a:lnTo>
                        <a:lnTo>
                          <a:pt x="362" y="250"/>
                        </a:lnTo>
                        <a:lnTo>
                          <a:pt x="359" y="249"/>
                        </a:lnTo>
                        <a:lnTo>
                          <a:pt x="353" y="246"/>
                        </a:lnTo>
                        <a:lnTo>
                          <a:pt x="349" y="243"/>
                        </a:lnTo>
                        <a:lnTo>
                          <a:pt x="345" y="242"/>
                        </a:lnTo>
                        <a:lnTo>
                          <a:pt x="345" y="242"/>
                        </a:lnTo>
                        <a:lnTo>
                          <a:pt x="342" y="240"/>
                        </a:lnTo>
                        <a:lnTo>
                          <a:pt x="340" y="240"/>
                        </a:lnTo>
                        <a:lnTo>
                          <a:pt x="337" y="236"/>
                        </a:lnTo>
                        <a:lnTo>
                          <a:pt x="336" y="230"/>
                        </a:lnTo>
                        <a:lnTo>
                          <a:pt x="335" y="224"/>
                        </a:lnTo>
                        <a:lnTo>
                          <a:pt x="335" y="224"/>
                        </a:lnTo>
                        <a:lnTo>
                          <a:pt x="333" y="219"/>
                        </a:lnTo>
                        <a:lnTo>
                          <a:pt x="327" y="215"/>
                        </a:lnTo>
                        <a:lnTo>
                          <a:pt x="322" y="209"/>
                        </a:lnTo>
                        <a:lnTo>
                          <a:pt x="317" y="203"/>
                        </a:lnTo>
                        <a:lnTo>
                          <a:pt x="317" y="203"/>
                        </a:lnTo>
                        <a:lnTo>
                          <a:pt x="315" y="197"/>
                        </a:lnTo>
                        <a:lnTo>
                          <a:pt x="313" y="189"/>
                        </a:lnTo>
                        <a:lnTo>
                          <a:pt x="312" y="172"/>
                        </a:lnTo>
                        <a:lnTo>
                          <a:pt x="312" y="172"/>
                        </a:lnTo>
                        <a:lnTo>
                          <a:pt x="312" y="153"/>
                        </a:lnTo>
                        <a:lnTo>
                          <a:pt x="313" y="141"/>
                        </a:lnTo>
                        <a:lnTo>
                          <a:pt x="317" y="128"/>
                        </a:lnTo>
                        <a:lnTo>
                          <a:pt x="317" y="128"/>
                        </a:lnTo>
                        <a:lnTo>
                          <a:pt x="319" y="121"/>
                        </a:lnTo>
                        <a:lnTo>
                          <a:pt x="319" y="121"/>
                        </a:lnTo>
                        <a:lnTo>
                          <a:pt x="315" y="119"/>
                        </a:lnTo>
                        <a:lnTo>
                          <a:pt x="312" y="118"/>
                        </a:lnTo>
                        <a:lnTo>
                          <a:pt x="312" y="118"/>
                        </a:lnTo>
                        <a:lnTo>
                          <a:pt x="306" y="118"/>
                        </a:lnTo>
                        <a:lnTo>
                          <a:pt x="299" y="115"/>
                        </a:lnTo>
                        <a:lnTo>
                          <a:pt x="289" y="111"/>
                        </a:lnTo>
                        <a:lnTo>
                          <a:pt x="289" y="111"/>
                        </a:lnTo>
                        <a:lnTo>
                          <a:pt x="288" y="109"/>
                        </a:lnTo>
                        <a:lnTo>
                          <a:pt x="286" y="106"/>
                        </a:lnTo>
                        <a:lnTo>
                          <a:pt x="285" y="101"/>
                        </a:lnTo>
                        <a:lnTo>
                          <a:pt x="285" y="101"/>
                        </a:lnTo>
                        <a:lnTo>
                          <a:pt x="283" y="98"/>
                        </a:lnTo>
                        <a:lnTo>
                          <a:pt x="283" y="94"/>
                        </a:lnTo>
                        <a:lnTo>
                          <a:pt x="282" y="91"/>
                        </a:lnTo>
                        <a:lnTo>
                          <a:pt x="280" y="88"/>
                        </a:lnTo>
                        <a:lnTo>
                          <a:pt x="280" y="88"/>
                        </a:lnTo>
                        <a:lnTo>
                          <a:pt x="273" y="81"/>
                        </a:lnTo>
                        <a:lnTo>
                          <a:pt x="269" y="74"/>
                        </a:lnTo>
                        <a:lnTo>
                          <a:pt x="266" y="67"/>
                        </a:lnTo>
                        <a:lnTo>
                          <a:pt x="266" y="67"/>
                        </a:lnTo>
                        <a:lnTo>
                          <a:pt x="263" y="64"/>
                        </a:lnTo>
                        <a:lnTo>
                          <a:pt x="261" y="59"/>
                        </a:lnTo>
                        <a:lnTo>
                          <a:pt x="253" y="55"/>
                        </a:lnTo>
                        <a:lnTo>
                          <a:pt x="244" y="52"/>
                        </a:lnTo>
                        <a:lnTo>
                          <a:pt x="238" y="51"/>
                        </a:lnTo>
                        <a:lnTo>
                          <a:pt x="238" y="51"/>
                        </a:lnTo>
                        <a:lnTo>
                          <a:pt x="235" y="51"/>
                        </a:lnTo>
                        <a:lnTo>
                          <a:pt x="232" y="52"/>
                        </a:lnTo>
                        <a:lnTo>
                          <a:pt x="229" y="58"/>
                        </a:lnTo>
                        <a:lnTo>
                          <a:pt x="226" y="62"/>
                        </a:lnTo>
                        <a:lnTo>
                          <a:pt x="225" y="65"/>
                        </a:lnTo>
                        <a:lnTo>
                          <a:pt x="225" y="65"/>
                        </a:lnTo>
                        <a:lnTo>
                          <a:pt x="222" y="64"/>
                        </a:lnTo>
                        <a:lnTo>
                          <a:pt x="216" y="61"/>
                        </a:lnTo>
                        <a:lnTo>
                          <a:pt x="207" y="55"/>
                        </a:lnTo>
                        <a:lnTo>
                          <a:pt x="207" y="55"/>
                        </a:lnTo>
                        <a:lnTo>
                          <a:pt x="204" y="54"/>
                        </a:lnTo>
                        <a:lnTo>
                          <a:pt x="202" y="51"/>
                        </a:lnTo>
                        <a:lnTo>
                          <a:pt x="201" y="45"/>
                        </a:lnTo>
                        <a:lnTo>
                          <a:pt x="201" y="45"/>
                        </a:lnTo>
                        <a:lnTo>
                          <a:pt x="199" y="42"/>
                        </a:lnTo>
                        <a:lnTo>
                          <a:pt x="197" y="38"/>
                        </a:lnTo>
                        <a:lnTo>
                          <a:pt x="189" y="32"/>
                        </a:lnTo>
                        <a:lnTo>
                          <a:pt x="189" y="32"/>
                        </a:lnTo>
                        <a:lnTo>
                          <a:pt x="179" y="24"/>
                        </a:lnTo>
                        <a:lnTo>
                          <a:pt x="172" y="17"/>
                        </a:lnTo>
                        <a:lnTo>
                          <a:pt x="147" y="17"/>
                        </a:lnTo>
                        <a:lnTo>
                          <a:pt x="141" y="24"/>
                        </a:lnTo>
                        <a:lnTo>
                          <a:pt x="96" y="24"/>
                        </a:lnTo>
                        <a:lnTo>
                          <a:pt x="96" y="24"/>
                        </a:lnTo>
                        <a:lnTo>
                          <a:pt x="77" y="17"/>
                        </a:lnTo>
                        <a:lnTo>
                          <a:pt x="54" y="10"/>
                        </a:lnTo>
                        <a:lnTo>
                          <a:pt x="54" y="10"/>
                        </a:lnTo>
                        <a:lnTo>
                          <a:pt x="49" y="7"/>
                        </a:lnTo>
                        <a:lnTo>
                          <a:pt x="43" y="4"/>
                        </a:lnTo>
                        <a:lnTo>
                          <a:pt x="37" y="0"/>
                        </a:lnTo>
                        <a:lnTo>
                          <a:pt x="0" y="5"/>
                        </a:lnTo>
                        <a:lnTo>
                          <a:pt x="0" y="5"/>
                        </a:lnTo>
                        <a:lnTo>
                          <a:pt x="3" y="11"/>
                        </a:lnTo>
                        <a:lnTo>
                          <a:pt x="9" y="18"/>
                        </a:lnTo>
                        <a:lnTo>
                          <a:pt x="9" y="18"/>
                        </a:lnTo>
                        <a:lnTo>
                          <a:pt x="13" y="27"/>
                        </a:lnTo>
                        <a:lnTo>
                          <a:pt x="17" y="35"/>
                        </a:lnTo>
                        <a:lnTo>
                          <a:pt x="20" y="44"/>
                        </a:lnTo>
                        <a:lnTo>
                          <a:pt x="22" y="49"/>
                        </a:lnTo>
                        <a:lnTo>
                          <a:pt x="22" y="49"/>
                        </a:lnTo>
                        <a:lnTo>
                          <a:pt x="24" y="54"/>
                        </a:lnTo>
                        <a:lnTo>
                          <a:pt x="29" y="58"/>
                        </a:lnTo>
                        <a:lnTo>
                          <a:pt x="42" y="65"/>
                        </a:lnTo>
                        <a:lnTo>
                          <a:pt x="42" y="65"/>
                        </a:lnTo>
                        <a:lnTo>
                          <a:pt x="44" y="68"/>
                        </a:lnTo>
                        <a:lnTo>
                          <a:pt x="47" y="71"/>
                        </a:lnTo>
                        <a:lnTo>
                          <a:pt x="49" y="77"/>
                        </a:lnTo>
                        <a:lnTo>
                          <a:pt x="50" y="82"/>
                        </a:lnTo>
                        <a:lnTo>
                          <a:pt x="50" y="86"/>
                        </a:lnTo>
                        <a:lnTo>
                          <a:pt x="50" y="86"/>
                        </a:lnTo>
                        <a:lnTo>
                          <a:pt x="49" y="88"/>
                        </a:lnTo>
                        <a:lnTo>
                          <a:pt x="47" y="88"/>
                        </a:lnTo>
                        <a:lnTo>
                          <a:pt x="43" y="88"/>
                        </a:lnTo>
                        <a:lnTo>
                          <a:pt x="39" y="86"/>
                        </a:lnTo>
                        <a:lnTo>
                          <a:pt x="37" y="86"/>
                        </a:lnTo>
                        <a:lnTo>
                          <a:pt x="37" y="88"/>
                        </a:lnTo>
                        <a:lnTo>
                          <a:pt x="37" y="88"/>
                        </a:lnTo>
                        <a:lnTo>
                          <a:pt x="39" y="92"/>
                        </a:lnTo>
                        <a:lnTo>
                          <a:pt x="44" y="96"/>
                        </a:lnTo>
                        <a:lnTo>
                          <a:pt x="51" y="101"/>
                        </a:lnTo>
                        <a:lnTo>
                          <a:pt x="57" y="102"/>
                        </a:lnTo>
                        <a:lnTo>
                          <a:pt x="57" y="102"/>
                        </a:lnTo>
                        <a:lnTo>
                          <a:pt x="60" y="104"/>
                        </a:lnTo>
                        <a:lnTo>
                          <a:pt x="64" y="105"/>
                        </a:lnTo>
                        <a:lnTo>
                          <a:pt x="74" y="114"/>
                        </a:lnTo>
                        <a:lnTo>
                          <a:pt x="74" y="114"/>
                        </a:lnTo>
                        <a:lnTo>
                          <a:pt x="78" y="119"/>
                        </a:lnTo>
                        <a:lnTo>
                          <a:pt x="81" y="125"/>
                        </a:lnTo>
                        <a:lnTo>
                          <a:pt x="81" y="131"/>
                        </a:lnTo>
                        <a:lnTo>
                          <a:pt x="78" y="133"/>
                        </a:lnTo>
                        <a:lnTo>
                          <a:pt x="78" y="133"/>
                        </a:lnTo>
                        <a:lnTo>
                          <a:pt x="78" y="135"/>
                        </a:lnTo>
                        <a:lnTo>
                          <a:pt x="78" y="136"/>
                        </a:lnTo>
                        <a:lnTo>
                          <a:pt x="83" y="139"/>
                        </a:lnTo>
                        <a:lnTo>
                          <a:pt x="97" y="149"/>
                        </a:lnTo>
                        <a:lnTo>
                          <a:pt x="97" y="149"/>
                        </a:lnTo>
                        <a:lnTo>
                          <a:pt x="104" y="156"/>
                        </a:lnTo>
                        <a:lnTo>
                          <a:pt x="110" y="162"/>
                        </a:lnTo>
                        <a:lnTo>
                          <a:pt x="113" y="166"/>
                        </a:lnTo>
                        <a:lnTo>
                          <a:pt x="114" y="170"/>
                        </a:lnTo>
                        <a:lnTo>
                          <a:pt x="114" y="170"/>
                        </a:lnTo>
                        <a:lnTo>
                          <a:pt x="115" y="172"/>
                        </a:lnTo>
                        <a:lnTo>
                          <a:pt x="118" y="172"/>
                        </a:lnTo>
                        <a:lnTo>
                          <a:pt x="120" y="169"/>
                        </a:lnTo>
                        <a:lnTo>
                          <a:pt x="123" y="165"/>
                        </a:lnTo>
                        <a:lnTo>
                          <a:pt x="123" y="165"/>
                        </a:lnTo>
                        <a:lnTo>
                          <a:pt x="123" y="162"/>
                        </a:lnTo>
                        <a:lnTo>
                          <a:pt x="121" y="159"/>
                        </a:lnTo>
                        <a:lnTo>
                          <a:pt x="120" y="156"/>
                        </a:lnTo>
                        <a:lnTo>
                          <a:pt x="118" y="152"/>
                        </a:lnTo>
                        <a:lnTo>
                          <a:pt x="118" y="152"/>
                        </a:lnTo>
                        <a:lnTo>
                          <a:pt x="118" y="150"/>
                        </a:lnTo>
                        <a:lnTo>
                          <a:pt x="117" y="149"/>
                        </a:lnTo>
                        <a:lnTo>
                          <a:pt x="113" y="148"/>
                        </a:lnTo>
                        <a:lnTo>
                          <a:pt x="106" y="146"/>
                        </a:lnTo>
                        <a:lnTo>
                          <a:pt x="106" y="146"/>
                        </a:lnTo>
                        <a:lnTo>
                          <a:pt x="104" y="146"/>
                        </a:lnTo>
                        <a:lnTo>
                          <a:pt x="103" y="145"/>
                        </a:lnTo>
                        <a:lnTo>
                          <a:pt x="103" y="141"/>
                        </a:lnTo>
                        <a:lnTo>
                          <a:pt x="103" y="136"/>
                        </a:lnTo>
                        <a:lnTo>
                          <a:pt x="101" y="132"/>
                        </a:lnTo>
                        <a:lnTo>
                          <a:pt x="101" y="132"/>
                        </a:lnTo>
                        <a:lnTo>
                          <a:pt x="98" y="128"/>
                        </a:lnTo>
                        <a:lnTo>
                          <a:pt x="96" y="122"/>
                        </a:lnTo>
                        <a:lnTo>
                          <a:pt x="91" y="109"/>
                        </a:lnTo>
                        <a:lnTo>
                          <a:pt x="91" y="109"/>
                        </a:lnTo>
                        <a:lnTo>
                          <a:pt x="87" y="104"/>
                        </a:lnTo>
                        <a:lnTo>
                          <a:pt x="83" y="98"/>
                        </a:lnTo>
                        <a:lnTo>
                          <a:pt x="77" y="92"/>
                        </a:lnTo>
                        <a:lnTo>
                          <a:pt x="73" y="85"/>
                        </a:lnTo>
                        <a:lnTo>
                          <a:pt x="73" y="85"/>
                        </a:lnTo>
                        <a:lnTo>
                          <a:pt x="66" y="75"/>
                        </a:lnTo>
                        <a:lnTo>
                          <a:pt x="60" y="68"/>
                        </a:lnTo>
                        <a:lnTo>
                          <a:pt x="60" y="68"/>
                        </a:lnTo>
                        <a:lnTo>
                          <a:pt x="60" y="67"/>
                        </a:lnTo>
                        <a:lnTo>
                          <a:pt x="61" y="64"/>
                        </a:lnTo>
                        <a:lnTo>
                          <a:pt x="63" y="62"/>
                        </a:lnTo>
                        <a:lnTo>
                          <a:pt x="61" y="59"/>
                        </a:lnTo>
                        <a:lnTo>
                          <a:pt x="61" y="59"/>
                        </a:lnTo>
                        <a:lnTo>
                          <a:pt x="60" y="58"/>
                        </a:lnTo>
                        <a:lnTo>
                          <a:pt x="57" y="57"/>
                        </a:lnTo>
                        <a:lnTo>
                          <a:pt x="50" y="54"/>
                        </a:lnTo>
                        <a:lnTo>
                          <a:pt x="50" y="54"/>
                        </a:lnTo>
                        <a:lnTo>
                          <a:pt x="46" y="52"/>
                        </a:lnTo>
                        <a:lnTo>
                          <a:pt x="43" y="49"/>
                        </a:lnTo>
                        <a:lnTo>
                          <a:pt x="42" y="45"/>
                        </a:lnTo>
                        <a:lnTo>
                          <a:pt x="40" y="42"/>
                        </a:lnTo>
                        <a:lnTo>
                          <a:pt x="40" y="42"/>
                        </a:lnTo>
                        <a:lnTo>
                          <a:pt x="39" y="30"/>
                        </a:lnTo>
                        <a:lnTo>
                          <a:pt x="36" y="18"/>
                        </a:lnTo>
                        <a:lnTo>
                          <a:pt x="36" y="18"/>
                        </a:lnTo>
                        <a:lnTo>
                          <a:pt x="36" y="15"/>
                        </a:lnTo>
                        <a:lnTo>
                          <a:pt x="37" y="15"/>
                        </a:lnTo>
                        <a:lnTo>
                          <a:pt x="39" y="15"/>
                        </a:lnTo>
                        <a:lnTo>
                          <a:pt x="42" y="17"/>
                        </a:lnTo>
                        <a:lnTo>
                          <a:pt x="42" y="17"/>
                        </a:lnTo>
                        <a:lnTo>
                          <a:pt x="43" y="20"/>
                        </a:lnTo>
                        <a:lnTo>
                          <a:pt x="44" y="20"/>
                        </a:lnTo>
                        <a:lnTo>
                          <a:pt x="47" y="20"/>
                        </a:lnTo>
                        <a:lnTo>
                          <a:pt x="47" y="20"/>
                        </a:lnTo>
                        <a:lnTo>
                          <a:pt x="49" y="18"/>
                        </a:lnTo>
                        <a:lnTo>
                          <a:pt x="51" y="20"/>
                        </a:lnTo>
                        <a:lnTo>
                          <a:pt x="53" y="20"/>
                        </a:lnTo>
                        <a:lnTo>
                          <a:pt x="56" y="22"/>
                        </a:lnTo>
                        <a:lnTo>
                          <a:pt x="56" y="22"/>
                        </a:lnTo>
                        <a:lnTo>
                          <a:pt x="57" y="24"/>
                        </a:lnTo>
                        <a:lnTo>
                          <a:pt x="60" y="24"/>
                        </a:lnTo>
                        <a:lnTo>
                          <a:pt x="63" y="24"/>
                        </a:lnTo>
                        <a:lnTo>
                          <a:pt x="66" y="25"/>
                        </a:lnTo>
                        <a:lnTo>
                          <a:pt x="66" y="25"/>
                        </a:lnTo>
                        <a:lnTo>
                          <a:pt x="66" y="25"/>
                        </a:lnTo>
                        <a:lnTo>
                          <a:pt x="66" y="27"/>
                        </a:lnTo>
                        <a:lnTo>
                          <a:pt x="64" y="30"/>
                        </a:lnTo>
                        <a:lnTo>
                          <a:pt x="64" y="35"/>
                        </a:lnTo>
                        <a:lnTo>
                          <a:pt x="66" y="40"/>
                        </a:lnTo>
                        <a:lnTo>
                          <a:pt x="69" y="45"/>
                        </a:lnTo>
                        <a:lnTo>
                          <a:pt x="69" y="45"/>
                        </a:lnTo>
                        <a:lnTo>
                          <a:pt x="73" y="54"/>
                        </a:lnTo>
                        <a:lnTo>
                          <a:pt x="74" y="57"/>
                        </a:lnTo>
                        <a:lnTo>
                          <a:pt x="73" y="58"/>
                        </a:lnTo>
                        <a:lnTo>
                          <a:pt x="71" y="64"/>
                        </a:lnTo>
                        <a:lnTo>
                          <a:pt x="71" y="64"/>
                        </a:lnTo>
                        <a:lnTo>
                          <a:pt x="73" y="69"/>
                        </a:lnTo>
                        <a:lnTo>
                          <a:pt x="73" y="69"/>
                        </a:lnTo>
                        <a:lnTo>
                          <a:pt x="74" y="71"/>
                        </a:lnTo>
                        <a:lnTo>
                          <a:pt x="77" y="69"/>
                        </a:lnTo>
                        <a:lnTo>
                          <a:pt x="78" y="68"/>
                        </a:lnTo>
                        <a:lnTo>
                          <a:pt x="78" y="68"/>
                        </a:lnTo>
                        <a:lnTo>
                          <a:pt x="81" y="68"/>
                        </a:lnTo>
                        <a:lnTo>
                          <a:pt x="84" y="69"/>
                        </a:lnTo>
                        <a:lnTo>
                          <a:pt x="90" y="77"/>
                        </a:lnTo>
                        <a:lnTo>
                          <a:pt x="90" y="77"/>
                        </a:lnTo>
                        <a:lnTo>
                          <a:pt x="94" y="81"/>
                        </a:lnTo>
                        <a:lnTo>
                          <a:pt x="98" y="82"/>
                        </a:lnTo>
                        <a:lnTo>
                          <a:pt x="103" y="84"/>
                        </a:lnTo>
                        <a:lnTo>
                          <a:pt x="104" y="86"/>
                        </a:lnTo>
                        <a:lnTo>
                          <a:pt x="104" y="86"/>
                        </a:lnTo>
                        <a:lnTo>
                          <a:pt x="104" y="89"/>
                        </a:lnTo>
                        <a:lnTo>
                          <a:pt x="106" y="92"/>
                        </a:lnTo>
                        <a:lnTo>
                          <a:pt x="108" y="95"/>
                        </a:lnTo>
                        <a:lnTo>
                          <a:pt x="111" y="96"/>
                        </a:lnTo>
                        <a:lnTo>
                          <a:pt x="111" y="96"/>
                        </a:lnTo>
                        <a:lnTo>
                          <a:pt x="115" y="98"/>
                        </a:lnTo>
                        <a:lnTo>
                          <a:pt x="118" y="101"/>
                        </a:lnTo>
                        <a:lnTo>
                          <a:pt x="120" y="104"/>
                        </a:lnTo>
                        <a:lnTo>
                          <a:pt x="123" y="105"/>
                        </a:lnTo>
                        <a:lnTo>
                          <a:pt x="123" y="105"/>
                        </a:lnTo>
                        <a:lnTo>
                          <a:pt x="125" y="106"/>
                        </a:lnTo>
                        <a:lnTo>
                          <a:pt x="127" y="109"/>
                        </a:lnTo>
                        <a:lnTo>
                          <a:pt x="127" y="112"/>
                        </a:lnTo>
                        <a:lnTo>
                          <a:pt x="125" y="115"/>
                        </a:lnTo>
                        <a:lnTo>
                          <a:pt x="125" y="115"/>
                        </a:lnTo>
                        <a:lnTo>
                          <a:pt x="124" y="118"/>
                        </a:lnTo>
                        <a:lnTo>
                          <a:pt x="125" y="121"/>
                        </a:lnTo>
                        <a:lnTo>
                          <a:pt x="130" y="125"/>
                        </a:lnTo>
                        <a:lnTo>
                          <a:pt x="135" y="128"/>
                        </a:lnTo>
                        <a:lnTo>
                          <a:pt x="135" y="128"/>
                        </a:lnTo>
                        <a:lnTo>
                          <a:pt x="140" y="129"/>
                        </a:lnTo>
                        <a:lnTo>
                          <a:pt x="143" y="132"/>
                        </a:lnTo>
                        <a:lnTo>
                          <a:pt x="144" y="135"/>
                        </a:lnTo>
                        <a:lnTo>
                          <a:pt x="148" y="139"/>
                        </a:lnTo>
                        <a:lnTo>
                          <a:pt x="148" y="139"/>
                        </a:lnTo>
                        <a:lnTo>
                          <a:pt x="167" y="159"/>
                        </a:lnTo>
                        <a:lnTo>
                          <a:pt x="182" y="178"/>
                        </a:lnTo>
                        <a:lnTo>
                          <a:pt x="182" y="178"/>
                        </a:lnTo>
                        <a:lnTo>
                          <a:pt x="188" y="187"/>
                        </a:lnTo>
                        <a:lnTo>
                          <a:pt x="191" y="195"/>
                        </a:lnTo>
                        <a:lnTo>
                          <a:pt x="191" y="195"/>
                        </a:lnTo>
                        <a:lnTo>
                          <a:pt x="191" y="199"/>
                        </a:lnTo>
                        <a:lnTo>
                          <a:pt x="189" y="202"/>
                        </a:lnTo>
                        <a:lnTo>
                          <a:pt x="189" y="205"/>
                        </a:lnTo>
                        <a:lnTo>
                          <a:pt x="189" y="207"/>
                        </a:lnTo>
                        <a:lnTo>
                          <a:pt x="189" y="207"/>
                        </a:lnTo>
                        <a:lnTo>
                          <a:pt x="191" y="209"/>
                        </a:lnTo>
                        <a:lnTo>
                          <a:pt x="188" y="210"/>
                        </a:lnTo>
                        <a:lnTo>
                          <a:pt x="187" y="212"/>
                        </a:lnTo>
                        <a:lnTo>
                          <a:pt x="185" y="213"/>
                        </a:lnTo>
                        <a:lnTo>
                          <a:pt x="185" y="213"/>
                        </a:lnTo>
                        <a:lnTo>
                          <a:pt x="187" y="217"/>
                        </a:lnTo>
                        <a:lnTo>
                          <a:pt x="188" y="223"/>
                        </a:lnTo>
                        <a:lnTo>
                          <a:pt x="192" y="230"/>
                        </a:lnTo>
                        <a:lnTo>
                          <a:pt x="195" y="232"/>
                        </a:lnTo>
                        <a:lnTo>
                          <a:pt x="198" y="233"/>
                        </a:lnTo>
                        <a:lnTo>
                          <a:pt x="198" y="233"/>
                        </a:lnTo>
                        <a:lnTo>
                          <a:pt x="204" y="234"/>
                        </a:lnTo>
                        <a:lnTo>
                          <a:pt x="209" y="239"/>
                        </a:lnTo>
                        <a:lnTo>
                          <a:pt x="221" y="249"/>
                        </a:lnTo>
                        <a:lnTo>
                          <a:pt x="221" y="249"/>
                        </a:lnTo>
                        <a:lnTo>
                          <a:pt x="226" y="251"/>
                        </a:lnTo>
                        <a:lnTo>
                          <a:pt x="232" y="253"/>
                        </a:lnTo>
                        <a:lnTo>
                          <a:pt x="239" y="254"/>
                        </a:lnTo>
                        <a:lnTo>
                          <a:pt x="246" y="256"/>
                        </a:lnTo>
                        <a:lnTo>
                          <a:pt x="246" y="256"/>
                        </a:lnTo>
                        <a:lnTo>
                          <a:pt x="253" y="260"/>
                        </a:lnTo>
                        <a:lnTo>
                          <a:pt x="261" y="264"/>
                        </a:lnTo>
                        <a:lnTo>
                          <a:pt x="269" y="269"/>
                        </a:lnTo>
                        <a:lnTo>
                          <a:pt x="278" y="271"/>
                        </a:lnTo>
                        <a:lnTo>
                          <a:pt x="278" y="271"/>
                        </a:lnTo>
                        <a:lnTo>
                          <a:pt x="298" y="279"/>
                        </a:lnTo>
                        <a:lnTo>
                          <a:pt x="315" y="287"/>
                        </a:lnTo>
                        <a:lnTo>
                          <a:pt x="315" y="287"/>
                        </a:lnTo>
                        <a:lnTo>
                          <a:pt x="322" y="290"/>
                        </a:lnTo>
                        <a:lnTo>
                          <a:pt x="329" y="291"/>
                        </a:lnTo>
                        <a:lnTo>
                          <a:pt x="337" y="288"/>
                        </a:lnTo>
                        <a:lnTo>
                          <a:pt x="347" y="286"/>
                        </a:lnTo>
                        <a:lnTo>
                          <a:pt x="347" y="286"/>
                        </a:lnTo>
                        <a:lnTo>
                          <a:pt x="352" y="284"/>
                        </a:lnTo>
                        <a:lnTo>
                          <a:pt x="356" y="284"/>
                        </a:lnTo>
                        <a:lnTo>
                          <a:pt x="363" y="286"/>
                        </a:lnTo>
                        <a:lnTo>
                          <a:pt x="370" y="287"/>
                        </a:lnTo>
                        <a:lnTo>
                          <a:pt x="376" y="290"/>
                        </a:lnTo>
                        <a:lnTo>
                          <a:pt x="376" y="290"/>
                        </a:lnTo>
                        <a:lnTo>
                          <a:pt x="383" y="296"/>
                        </a:lnTo>
                        <a:lnTo>
                          <a:pt x="393" y="304"/>
                        </a:lnTo>
                        <a:lnTo>
                          <a:pt x="393" y="304"/>
                        </a:lnTo>
                        <a:lnTo>
                          <a:pt x="406" y="286"/>
                        </a:lnTo>
                        <a:lnTo>
                          <a:pt x="406" y="28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94" name="Canada">
                    <a:extLst>
                      <a:ext uri="{FF2B5EF4-FFF2-40B4-BE49-F238E27FC236}">
                        <a16:creationId xmlns:a16="http://schemas.microsoft.com/office/drawing/2014/main" id="{3A78FB96-3F11-C55C-355C-C734986B0407}"/>
                      </a:ext>
                    </a:extLst>
                  </p:cNvPr>
                  <p:cNvSpPr>
                    <a:spLocks noEditPoints="1"/>
                  </p:cNvSpPr>
                  <p:nvPr/>
                </p:nvSpPr>
                <p:spPr bwMode="auto">
                  <a:xfrm>
                    <a:off x="4572407" y="665045"/>
                    <a:ext cx="2191145" cy="1683723"/>
                  </a:xfrm>
                  <a:custGeom>
                    <a:avLst/>
                    <a:gdLst/>
                    <a:ahLst/>
                    <a:cxnLst>
                      <a:cxn ang="0">
                        <a:pos x="294" y="420"/>
                      </a:cxn>
                      <a:cxn ang="0">
                        <a:pos x="249" y="381"/>
                      </a:cxn>
                      <a:cxn ang="0">
                        <a:pos x="532" y="360"/>
                      </a:cxn>
                      <a:cxn ang="0">
                        <a:pos x="364" y="377"/>
                      </a:cxn>
                      <a:cxn ang="0">
                        <a:pos x="485" y="491"/>
                      </a:cxn>
                      <a:cxn ang="0">
                        <a:pos x="313" y="265"/>
                      </a:cxn>
                      <a:cxn ang="0">
                        <a:pos x="356" y="221"/>
                      </a:cxn>
                      <a:cxn ang="0">
                        <a:pos x="461" y="299"/>
                      </a:cxn>
                      <a:cxn ang="0">
                        <a:pos x="509" y="279"/>
                      </a:cxn>
                      <a:cxn ang="0">
                        <a:pos x="502" y="199"/>
                      </a:cxn>
                      <a:cxn ang="0">
                        <a:pos x="670" y="175"/>
                      </a:cxn>
                      <a:cxn ang="0">
                        <a:pos x="593" y="280"/>
                      </a:cxn>
                      <a:cxn ang="0">
                        <a:pos x="660" y="296"/>
                      </a:cxn>
                      <a:cxn ang="0">
                        <a:pos x="764" y="307"/>
                      </a:cxn>
                      <a:cxn ang="0">
                        <a:pos x="697" y="322"/>
                      </a:cxn>
                      <a:cxn ang="0">
                        <a:pos x="898" y="312"/>
                      </a:cxn>
                      <a:cxn ang="0">
                        <a:pos x="777" y="255"/>
                      </a:cxn>
                      <a:cxn ang="0">
                        <a:pos x="858" y="172"/>
                      </a:cxn>
                      <a:cxn ang="0">
                        <a:pos x="752" y="91"/>
                      </a:cxn>
                      <a:cxn ang="0">
                        <a:pos x="927" y="98"/>
                      </a:cxn>
                      <a:cxn ang="0">
                        <a:pos x="865" y="176"/>
                      </a:cxn>
                      <a:cxn ang="0">
                        <a:pos x="952" y="246"/>
                      </a:cxn>
                      <a:cxn ang="0">
                        <a:pos x="1065" y="145"/>
                      </a:cxn>
                      <a:cxn ang="0">
                        <a:pos x="1198" y="17"/>
                      </a:cxn>
                      <a:cxn ang="0">
                        <a:pos x="929" y="36"/>
                      </a:cxn>
                      <a:cxn ang="0">
                        <a:pos x="952" y="643"/>
                      </a:cxn>
                      <a:cxn ang="0">
                        <a:pos x="972" y="623"/>
                      </a:cxn>
                      <a:cxn ang="0">
                        <a:pos x="1189" y="457"/>
                      </a:cxn>
                      <a:cxn ang="0">
                        <a:pos x="1020" y="370"/>
                      </a:cxn>
                      <a:cxn ang="0">
                        <a:pos x="882" y="357"/>
                      </a:cxn>
                      <a:cxn ang="0">
                        <a:pos x="997" y="441"/>
                      </a:cxn>
                      <a:cxn ang="0">
                        <a:pos x="1111" y="542"/>
                      </a:cxn>
                      <a:cxn ang="0">
                        <a:pos x="1208" y="666"/>
                      </a:cxn>
                      <a:cxn ang="0">
                        <a:pos x="1024" y="516"/>
                      </a:cxn>
                      <a:cxn ang="0">
                        <a:pos x="1414" y="972"/>
                      </a:cxn>
                      <a:cxn ang="0">
                        <a:pos x="1327" y="989"/>
                      </a:cxn>
                      <a:cxn ang="0">
                        <a:pos x="1302" y="1004"/>
                      </a:cxn>
                      <a:cxn ang="0">
                        <a:pos x="1149" y="977"/>
                      </a:cxn>
                      <a:cxn ang="0">
                        <a:pos x="1311" y="862"/>
                      </a:cxn>
                      <a:cxn ang="0">
                        <a:pos x="1260" y="747"/>
                      </a:cxn>
                      <a:cxn ang="0">
                        <a:pos x="1152" y="716"/>
                      </a:cxn>
                      <a:cxn ang="0">
                        <a:pos x="1017" y="687"/>
                      </a:cxn>
                      <a:cxn ang="0">
                        <a:pos x="989" y="911"/>
                      </a:cxn>
                      <a:cxn ang="0">
                        <a:pos x="775" y="751"/>
                      </a:cxn>
                      <a:cxn ang="0">
                        <a:pos x="832" y="609"/>
                      </a:cxn>
                      <a:cxn ang="0">
                        <a:pos x="944" y="541"/>
                      </a:cxn>
                      <a:cxn ang="0">
                        <a:pos x="886" y="505"/>
                      </a:cxn>
                      <a:cxn ang="0">
                        <a:pos x="819" y="467"/>
                      </a:cxn>
                      <a:cxn ang="0">
                        <a:pos x="798" y="329"/>
                      </a:cxn>
                      <a:cxn ang="0">
                        <a:pos x="755" y="475"/>
                      </a:cxn>
                      <a:cxn ang="0">
                        <a:pos x="727" y="467"/>
                      </a:cxn>
                      <a:cxn ang="0">
                        <a:pos x="582" y="495"/>
                      </a:cxn>
                      <a:cxn ang="0">
                        <a:pos x="498" y="508"/>
                      </a:cxn>
                      <a:cxn ang="0">
                        <a:pos x="232" y="454"/>
                      </a:cxn>
                      <a:cxn ang="0">
                        <a:pos x="129" y="465"/>
                      </a:cxn>
                      <a:cxn ang="0">
                        <a:pos x="75" y="730"/>
                      </a:cxn>
                      <a:cxn ang="0">
                        <a:pos x="210" y="896"/>
                      </a:cxn>
                      <a:cxn ang="0">
                        <a:pos x="851" y="960"/>
                      </a:cxn>
                      <a:cxn ang="0">
                        <a:pos x="996" y="1085"/>
                      </a:cxn>
                      <a:cxn ang="0">
                        <a:pos x="1235" y="1037"/>
                      </a:cxn>
                      <a:cxn ang="0">
                        <a:pos x="299" y="588"/>
                      </a:cxn>
                      <a:cxn ang="0">
                        <a:pos x="444" y="681"/>
                      </a:cxn>
                      <a:cxn ang="0">
                        <a:pos x="686" y="855"/>
                      </a:cxn>
                    </a:cxnLst>
                    <a:rect l="0" t="0" r="r" b="b"/>
                    <a:pathLst>
                      <a:path w="1425" h="1095">
                        <a:moveTo>
                          <a:pt x="282" y="960"/>
                        </a:moveTo>
                        <a:lnTo>
                          <a:pt x="282" y="960"/>
                        </a:lnTo>
                        <a:lnTo>
                          <a:pt x="277" y="957"/>
                        </a:lnTo>
                        <a:lnTo>
                          <a:pt x="272" y="956"/>
                        </a:lnTo>
                        <a:lnTo>
                          <a:pt x="266" y="953"/>
                        </a:lnTo>
                        <a:lnTo>
                          <a:pt x="264" y="953"/>
                        </a:lnTo>
                        <a:lnTo>
                          <a:pt x="263" y="952"/>
                        </a:lnTo>
                        <a:lnTo>
                          <a:pt x="263" y="952"/>
                        </a:lnTo>
                        <a:lnTo>
                          <a:pt x="260" y="946"/>
                        </a:lnTo>
                        <a:lnTo>
                          <a:pt x="255" y="939"/>
                        </a:lnTo>
                        <a:lnTo>
                          <a:pt x="249" y="933"/>
                        </a:lnTo>
                        <a:lnTo>
                          <a:pt x="246" y="930"/>
                        </a:lnTo>
                        <a:lnTo>
                          <a:pt x="245" y="930"/>
                        </a:lnTo>
                        <a:lnTo>
                          <a:pt x="245" y="930"/>
                        </a:lnTo>
                        <a:lnTo>
                          <a:pt x="235" y="930"/>
                        </a:lnTo>
                        <a:lnTo>
                          <a:pt x="229" y="929"/>
                        </a:lnTo>
                        <a:lnTo>
                          <a:pt x="223" y="926"/>
                        </a:lnTo>
                        <a:lnTo>
                          <a:pt x="223" y="926"/>
                        </a:lnTo>
                        <a:lnTo>
                          <a:pt x="218" y="922"/>
                        </a:lnTo>
                        <a:lnTo>
                          <a:pt x="213" y="922"/>
                        </a:lnTo>
                        <a:lnTo>
                          <a:pt x="210" y="922"/>
                        </a:lnTo>
                        <a:lnTo>
                          <a:pt x="206" y="923"/>
                        </a:lnTo>
                        <a:lnTo>
                          <a:pt x="206" y="923"/>
                        </a:lnTo>
                        <a:lnTo>
                          <a:pt x="205" y="925"/>
                        </a:lnTo>
                        <a:lnTo>
                          <a:pt x="205" y="925"/>
                        </a:lnTo>
                        <a:lnTo>
                          <a:pt x="208" y="926"/>
                        </a:lnTo>
                        <a:lnTo>
                          <a:pt x="210" y="929"/>
                        </a:lnTo>
                        <a:lnTo>
                          <a:pt x="212" y="930"/>
                        </a:lnTo>
                        <a:lnTo>
                          <a:pt x="212" y="930"/>
                        </a:lnTo>
                        <a:lnTo>
                          <a:pt x="212" y="933"/>
                        </a:lnTo>
                        <a:lnTo>
                          <a:pt x="213" y="935"/>
                        </a:lnTo>
                        <a:lnTo>
                          <a:pt x="216" y="936"/>
                        </a:lnTo>
                        <a:lnTo>
                          <a:pt x="219" y="936"/>
                        </a:lnTo>
                        <a:lnTo>
                          <a:pt x="219" y="936"/>
                        </a:lnTo>
                        <a:lnTo>
                          <a:pt x="222" y="936"/>
                        </a:lnTo>
                        <a:lnTo>
                          <a:pt x="225" y="939"/>
                        </a:lnTo>
                        <a:lnTo>
                          <a:pt x="227" y="943"/>
                        </a:lnTo>
                        <a:lnTo>
                          <a:pt x="230" y="945"/>
                        </a:lnTo>
                        <a:lnTo>
                          <a:pt x="230" y="945"/>
                        </a:lnTo>
                        <a:lnTo>
                          <a:pt x="233" y="946"/>
                        </a:lnTo>
                        <a:lnTo>
                          <a:pt x="235" y="948"/>
                        </a:lnTo>
                        <a:lnTo>
                          <a:pt x="237" y="950"/>
                        </a:lnTo>
                        <a:lnTo>
                          <a:pt x="240" y="952"/>
                        </a:lnTo>
                        <a:lnTo>
                          <a:pt x="240" y="952"/>
                        </a:lnTo>
                        <a:lnTo>
                          <a:pt x="243" y="952"/>
                        </a:lnTo>
                        <a:lnTo>
                          <a:pt x="246" y="955"/>
                        </a:lnTo>
                        <a:lnTo>
                          <a:pt x="249" y="960"/>
                        </a:lnTo>
                        <a:lnTo>
                          <a:pt x="249" y="960"/>
                        </a:lnTo>
                        <a:lnTo>
                          <a:pt x="252" y="962"/>
                        </a:lnTo>
                        <a:lnTo>
                          <a:pt x="255" y="962"/>
                        </a:lnTo>
                        <a:lnTo>
                          <a:pt x="256" y="962"/>
                        </a:lnTo>
                        <a:lnTo>
                          <a:pt x="257" y="963"/>
                        </a:lnTo>
                        <a:lnTo>
                          <a:pt x="257" y="963"/>
                        </a:lnTo>
                        <a:lnTo>
                          <a:pt x="257" y="966"/>
                        </a:lnTo>
                        <a:lnTo>
                          <a:pt x="260" y="967"/>
                        </a:lnTo>
                        <a:lnTo>
                          <a:pt x="263" y="970"/>
                        </a:lnTo>
                        <a:lnTo>
                          <a:pt x="264" y="973"/>
                        </a:lnTo>
                        <a:lnTo>
                          <a:pt x="264" y="973"/>
                        </a:lnTo>
                        <a:lnTo>
                          <a:pt x="277" y="975"/>
                        </a:lnTo>
                        <a:lnTo>
                          <a:pt x="284" y="975"/>
                        </a:lnTo>
                        <a:lnTo>
                          <a:pt x="290" y="973"/>
                        </a:lnTo>
                        <a:lnTo>
                          <a:pt x="290" y="973"/>
                        </a:lnTo>
                        <a:lnTo>
                          <a:pt x="292" y="966"/>
                        </a:lnTo>
                        <a:lnTo>
                          <a:pt x="292" y="966"/>
                        </a:lnTo>
                        <a:lnTo>
                          <a:pt x="292" y="965"/>
                        </a:lnTo>
                        <a:lnTo>
                          <a:pt x="289" y="963"/>
                        </a:lnTo>
                        <a:lnTo>
                          <a:pt x="286" y="962"/>
                        </a:lnTo>
                        <a:lnTo>
                          <a:pt x="282" y="960"/>
                        </a:lnTo>
                        <a:lnTo>
                          <a:pt x="282" y="960"/>
                        </a:lnTo>
                        <a:close/>
                        <a:moveTo>
                          <a:pt x="269" y="394"/>
                        </a:moveTo>
                        <a:lnTo>
                          <a:pt x="269" y="394"/>
                        </a:lnTo>
                        <a:lnTo>
                          <a:pt x="273" y="397"/>
                        </a:lnTo>
                        <a:lnTo>
                          <a:pt x="277" y="400"/>
                        </a:lnTo>
                        <a:lnTo>
                          <a:pt x="282" y="408"/>
                        </a:lnTo>
                        <a:lnTo>
                          <a:pt x="287" y="417"/>
                        </a:lnTo>
                        <a:lnTo>
                          <a:pt x="289" y="420"/>
                        </a:lnTo>
                        <a:lnTo>
                          <a:pt x="292" y="420"/>
                        </a:lnTo>
                        <a:lnTo>
                          <a:pt x="292" y="420"/>
                        </a:lnTo>
                        <a:lnTo>
                          <a:pt x="294" y="420"/>
                        </a:lnTo>
                        <a:lnTo>
                          <a:pt x="296" y="417"/>
                        </a:lnTo>
                        <a:lnTo>
                          <a:pt x="297" y="414"/>
                        </a:lnTo>
                        <a:lnTo>
                          <a:pt x="303" y="413"/>
                        </a:lnTo>
                        <a:lnTo>
                          <a:pt x="303" y="413"/>
                        </a:lnTo>
                        <a:lnTo>
                          <a:pt x="307" y="413"/>
                        </a:lnTo>
                        <a:lnTo>
                          <a:pt x="311" y="411"/>
                        </a:lnTo>
                        <a:lnTo>
                          <a:pt x="314" y="410"/>
                        </a:lnTo>
                        <a:lnTo>
                          <a:pt x="319" y="408"/>
                        </a:lnTo>
                        <a:lnTo>
                          <a:pt x="319" y="408"/>
                        </a:lnTo>
                        <a:lnTo>
                          <a:pt x="324" y="408"/>
                        </a:lnTo>
                        <a:lnTo>
                          <a:pt x="330" y="407"/>
                        </a:lnTo>
                        <a:lnTo>
                          <a:pt x="333" y="403"/>
                        </a:lnTo>
                        <a:lnTo>
                          <a:pt x="334" y="397"/>
                        </a:lnTo>
                        <a:lnTo>
                          <a:pt x="334" y="397"/>
                        </a:lnTo>
                        <a:lnTo>
                          <a:pt x="336" y="390"/>
                        </a:lnTo>
                        <a:lnTo>
                          <a:pt x="338" y="386"/>
                        </a:lnTo>
                        <a:lnTo>
                          <a:pt x="343" y="383"/>
                        </a:lnTo>
                        <a:lnTo>
                          <a:pt x="348" y="381"/>
                        </a:lnTo>
                        <a:lnTo>
                          <a:pt x="348" y="381"/>
                        </a:lnTo>
                        <a:lnTo>
                          <a:pt x="351" y="380"/>
                        </a:lnTo>
                        <a:lnTo>
                          <a:pt x="353" y="378"/>
                        </a:lnTo>
                        <a:lnTo>
                          <a:pt x="354" y="374"/>
                        </a:lnTo>
                        <a:lnTo>
                          <a:pt x="356" y="369"/>
                        </a:lnTo>
                        <a:lnTo>
                          <a:pt x="358" y="367"/>
                        </a:lnTo>
                        <a:lnTo>
                          <a:pt x="361" y="366"/>
                        </a:lnTo>
                        <a:lnTo>
                          <a:pt x="361" y="366"/>
                        </a:lnTo>
                        <a:lnTo>
                          <a:pt x="374" y="361"/>
                        </a:lnTo>
                        <a:lnTo>
                          <a:pt x="390" y="356"/>
                        </a:lnTo>
                        <a:lnTo>
                          <a:pt x="404" y="349"/>
                        </a:lnTo>
                        <a:lnTo>
                          <a:pt x="412" y="344"/>
                        </a:lnTo>
                        <a:lnTo>
                          <a:pt x="412" y="344"/>
                        </a:lnTo>
                        <a:lnTo>
                          <a:pt x="414" y="343"/>
                        </a:lnTo>
                        <a:lnTo>
                          <a:pt x="414" y="340"/>
                        </a:lnTo>
                        <a:lnTo>
                          <a:pt x="410" y="337"/>
                        </a:lnTo>
                        <a:lnTo>
                          <a:pt x="393" y="326"/>
                        </a:lnTo>
                        <a:lnTo>
                          <a:pt x="393" y="326"/>
                        </a:lnTo>
                        <a:lnTo>
                          <a:pt x="384" y="322"/>
                        </a:lnTo>
                        <a:lnTo>
                          <a:pt x="375" y="319"/>
                        </a:lnTo>
                        <a:lnTo>
                          <a:pt x="368" y="320"/>
                        </a:lnTo>
                        <a:lnTo>
                          <a:pt x="360" y="323"/>
                        </a:lnTo>
                        <a:lnTo>
                          <a:pt x="360" y="323"/>
                        </a:lnTo>
                        <a:lnTo>
                          <a:pt x="357" y="324"/>
                        </a:lnTo>
                        <a:lnTo>
                          <a:pt x="356" y="324"/>
                        </a:lnTo>
                        <a:lnTo>
                          <a:pt x="356" y="323"/>
                        </a:lnTo>
                        <a:lnTo>
                          <a:pt x="354" y="322"/>
                        </a:lnTo>
                        <a:lnTo>
                          <a:pt x="354" y="319"/>
                        </a:lnTo>
                        <a:lnTo>
                          <a:pt x="353" y="319"/>
                        </a:lnTo>
                        <a:lnTo>
                          <a:pt x="350" y="319"/>
                        </a:lnTo>
                        <a:lnTo>
                          <a:pt x="350" y="319"/>
                        </a:lnTo>
                        <a:lnTo>
                          <a:pt x="347" y="320"/>
                        </a:lnTo>
                        <a:lnTo>
                          <a:pt x="343" y="320"/>
                        </a:lnTo>
                        <a:lnTo>
                          <a:pt x="333" y="317"/>
                        </a:lnTo>
                        <a:lnTo>
                          <a:pt x="323" y="313"/>
                        </a:lnTo>
                        <a:lnTo>
                          <a:pt x="319" y="310"/>
                        </a:lnTo>
                        <a:lnTo>
                          <a:pt x="319" y="310"/>
                        </a:lnTo>
                        <a:lnTo>
                          <a:pt x="316" y="309"/>
                        </a:lnTo>
                        <a:lnTo>
                          <a:pt x="310" y="310"/>
                        </a:lnTo>
                        <a:lnTo>
                          <a:pt x="296" y="313"/>
                        </a:lnTo>
                        <a:lnTo>
                          <a:pt x="279" y="316"/>
                        </a:lnTo>
                        <a:lnTo>
                          <a:pt x="267" y="317"/>
                        </a:lnTo>
                        <a:lnTo>
                          <a:pt x="267" y="317"/>
                        </a:lnTo>
                        <a:lnTo>
                          <a:pt x="266" y="319"/>
                        </a:lnTo>
                        <a:lnTo>
                          <a:pt x="264" y="320"/>
                        </a:lnTo>
                        <a:lnTo>
                          <a:pt x="264" y="322"/>
                        </a:lnTo>
                        <a:lnTo>
                          <a:pt x="266" y="323"/>
                        </a:lnTo>
                        <a:lnTo>
                          <a:pt x="270" y="329"/>
                        </a:lnTo>
                        <a:lnTo>
                          <a:pt x="274" y="333"/>
                        </a:lnTo>
                        <a:lnTo>
                          <a:pt x="274" y="333"/>
                        </a:lnTo>
                        <a:lnTo>
                          <a:pt x="276" y="336"/>
                        </a:lnTo>
                        <a:lnTo>
                          <a:pt x="276" y="339"/>
                        </a:lnTo>
                        <a:lnTo>
                          <a:pt x="270" y="346"/>
                        </a:lnTo>
                        <a:lnTo>
                          <a:pt x="264" y="353"/>
                        </a:lnTo>
                        <a:lnTo>
                          <a:pt x="263" y="356"/>
                        </a:lnTo>
                        <a:lnTo>
                          <a:pt x="263" y="357"/>
                        </a:lnTo>
                        <a:lnTo>
                          <a:pt x="263" y="357"/>
                        </a:lnTo>
                        <a:lnTo>
                          <a:pt x="264" y="359"/>
                        </a:lnTo>
                        <a:lnTo>
                          <a:pt x="264" y="360"/>
                        </a:lnTo>
                        <a:lnTo>
                          <a:pt x="262" y="366"/>
                        </a:lnTo>
                        <a:lnTo>
                          <a:pt x="249" y="381"/>
                        </a:lnTo>
                        <a:lnTo>
                          <a:pt x="249" y="381"/>
                        </a:lnTo>
                        <a:lnTo>
                          <a:pt x="247" y="386"/>
                        </a:lnTo>
                        <a:lnTo>
                          <a:pt x="246" y="387"/>
                        </a:lnTo>
                        <a:lnTo>
                          <a:pt x="247" y="390"/>
                        </a:lnTo>
                        <a:lnTo>
                          <a:pt x="250" y="391"/>
                        </a:lnTo>
                        <a:lnTo>
                          <a:pt x="259" y="393"/>
                        </a:lnTo>
                        <a:lnTo>
                          <a:pt x="269" y="394"/>
                        </a:lnTo>
                        <a:lnTo>
                          <a:pt x="269" y="394"/>
                        </a:lnTo>
                        <a:close/>
                        <a:moveTo>
                          <a:pt x="624" y="452"/>
                        </a:moveTo>
                        <a:lnTo>
                          <a:pt x="624" y="452"/>
                        </a:lnTo>
                        <a:lnTo>
                          <a:pt x="627" y="452"/>
                        </a:lnTo>
                        <a:lnTo>
                          <a:pt x="630" y="452"/>
                        </a:lnTo>
                        <a:lnTo>
                          <a:pt x="637" y="455"/>
                        </a:lnTo>
                        <a:lnTo>
                          <a:pt x="644" y="457"/>
                        </a:lnTo>
                        <a:lnTo>
                          <a:pt x="647" y="455"/>
                        </a:lnTo>
                        <a:lnTo>
                          <a:pt x="647" y="452"/>
                        </a:lnTo>
                        <a:lnTo>
                          <a:pt x="647" y="452"/>
                        </a:lnTo>
                        <a:lnTo>
                          <a:pt x="647" y="448"/>
                        </a:lnTo>
                        <a:lnTo>
                          <a:pt x="644" y="445"/>
                        </a:lnTo>
                        <a:lnTo>
                          <a:pt x="637" y="440"/>
                        </a:lnTo>
                        <a:lnTo>
                          <a:pt x="627" y="435"/>
                        </a:lnTo>
                        <a:lnTo>
                          <a:pt x="619" y="431"/>
                        </a:lnTo>
                        <a:lnTo>
                          <a:pt x="619" y="431"/>
                        </a:lnTo>
                        <a:lnTo>
                          <a:pt x="613" y="428"/>
                        </a:lnTo>
                        <a:lnTo>
                          <a:pt x="609" y="427"/>
                        </a:lnTo>
                        <a:lnTo>
                          <a:pt x="602" y="424"/>
                        </a:lnTo>
                        <a:lnTo>
                          <a:pt x="593" y="418"/>
                        </a:lnTo>
                        <a:lnTo>
                          <a:pt x="593" y="418"/>
                        </a:lnTo>
                        <a:lnTo>
                          <a:pt x="590" y="414"/>
                        </a:lnTo>
                        <a:lnTo>
                          <a:pt x="589" y="411"/>
                        </a:lnTo>
                        <a:lnTo>
                          <a:pt x="589" y="408"/>
                        </a:lnTo>
                        <a:lnTo>
                          <a:pt x="589" y="406"/>
                        </a:lnTo>
                        <a:lnTo>
                          <a:pt x="590" y="401"/>
                        </a:lnTo>
                        <a:lnTo>
                          <a:pt x="590" y="398"/>
                        </a:lnTo>
                        <a:lnTo>
                          <a:pt x="587" y="396"/>
                        </a:lnTo>
                        <a:lnTo>
                          <a:pt x="587" y="396"/>
                        </a:lnTo>
                        <a:lnTo>
                          <a:pt x="583" y="391"/>
                        </a:lnTo>
                        <a:lnTo>
                          <a:pt x="580" y="387"/>
                        </a:lnTo>
                        <a:lnTo>
                          <a:pt x="577" y="377"/>
                        </a:lnTo>
                        <a:lnTo>
                          <a:pt x="577" y="371"/>
                        </a:lnTo>
                        <a:lnTo>
                          <a:pt x="577" y="367"/>
                        </a:lnTo>
                        <a:lnTo>
                          <a:pt x="579" y="363"/>
                        </a:lnTo>
                        <a:lnTo>
                          <a:pt x="580" y="359"/>
                        </a:lnTo>
                        <a:lnTo>
                          <a:pt x="580" y="359"/>
                        </a:lnTo>
                        <a:lnTo>
                          <a:pt x="586" y="353"/>
                        </a:lnTo>
                        <a:lnTo>
                          <a:pt x="589" y="347"/>
                        </a:lnTo>
                        <a:lnTo>
                          <a:pt x="590" y="344"/>
                        </a:lnTo>
                        <a:lnTo>
                          <a:pt x="589" y="341"/>
                        </a:lnTo>
                        <a:lnTo>
                          <a:pt x="587" y="339"/>
                        </a:lnTo>
                        <a:lnTo>
                          <a:pt x="583" y="336"/>
                        </a:lnTo>
                        <a:lnTo>
                          <a:pt x="583" y="336"/>
                        </a:lnTo>
                        <a:lnTo>
                          <a:pt x="577" y="336"/>
                        </a:lnTo>
                        <a:lnTo>
                          <a:pt x="572" y="334"/>
                        </a:lnTo>
                        <a:lnTo>
                          <a:pt x="562" y="337"/>
                        </a:lnTo>
                        <a:lnTo>
                          <a:pt x="553" y="340"/>
                        </a:lnTo>
                        <a:lnTo>
                          <a:pt x="552" y="341"/>
                        </a:lnTo>
                        <a:lnTo>
                          <a:pt x="552" y="343"/>
                        </a:lnTo>
                        <a:lnTo>
                          <a:pt x="552" y="343"/>
                        </a:lnTo>
                        <a:lnTo>
                          <a:pt x="562" y="351"/>
                        </a:lnTo>
                        <a:lnTo>
                          <a:pt x="569" y="357"/>
                        </a:lnTo>
                        <a:lnTo>
                          <a:pt x="570" y="359"/>
                        </a:lnTo>
                        <a:lnTo>
                          <a:pt x="572" y="360"/>
                        </a:lnTo>
                        <a:lnTo>
                          <a:pt x="572" y="360"/>
                        </a:lnTo>
                        <a:lnTo>
                          <a:pt x="570" y="361"/>
                        </a:lnTo>
                        <a:lnTo>
                          <a:pt x="569" y="360"/>
                        </a:lnTo>
                        <a:lnTo>
                          <a:pt x="563" y="357"/>
                        </a:lnTo>
                        <a:lnTo>
                          <a:pt x="555" y="353"/>
                        </a:lnTo>
                        <a:lnTo>
                          <a:pt x="552" y="351"/>
                        </a:lnTo>
                        <a:lnTo>
                          <a:pt x="549" y="351"/>
                        </a:lnTo>
                        <a:lnTo>
                          <a:pt x="549" y="351"/>
                        </a:lnTo>
                        <a:lnTo>
                          <a:pt x="548" y="353"/>
                        </a:lnTo>
                        <a:lnTo>
                          <a:pt x="545" y="353"/>
                        </a:lnTo>
                        <a:lnTo>
                          <a:pt x="540" y="350"/>
                        </a:lnTo>
                        <a:lnTo>
                          <a:pt x="536" y="350"/>
                        </a:lnTo>
                        <a:lnTo>
                          <a:pt x="535" y="350"/>
                        </a:lnTo>
                        <a:lnTo>
                          <a:pt x="532" y="351"/>
                        </a:lnTo>
                        <a:lnTo>
                          <a:pt x="532" y="351"/>
                        </a:lnTo>
                        <a:lnTo>
                          <a:pt x="532" y="356"/>
                        </a:lnTo>
                        <a:lnTo>
                          <a:pt x="532" y="360"/>
                        </a:lnTo>
                        <a:lnTo>
                          <a:pt x="535" y="371"/>
                        </a:lnTo>
                        <a:lnTo>
                          <a:pt x="539" y="383"/>
                        </a:lnTo>
                        <a:lnTo>
                          <a:pt x="543" y="391"/>
                        </a:lnTo>
                        <a:lnTo>
                          <a:pt x="543" y="391"/>
                        </a:lnTo>
                        <a:lnTo>
                          <a:pt x="545" y="394"/>
                        </a:lnTo>
                        <a:lnTo>
                          <a:pt x="545" y="396"/>
                        </a:lnTo>
                        <a:lnTo>
                          <a:pt x="542" y="397"/>
                        </a:lnTo>
                        <a:lnTo>
                          <a:pt x="533" y="400"/>
                        </a:lnTo>
                        <a:lnTo>
                          <a:pt x="533" y="400"/>
                        </a:lnTo>
                        <a:lnTo>
                          <a:pt x="531" y="400"/>
                        </a:lnTo>
                        <a:lnTo>
                          <a:pt x="529" y="397"/>
                        </a:lnTo>
                        <a:lnTo>
                          <a:pt x="528" y="390"/>
                        </a:lnTo>
                        <a:lnTo>
                          <a:pt x="525" y="380"/>
                        </a:lnTo>
                        <a:lnTo>
                          <a:pt x="521" y="371"/>
                        </a:lnTo>
                        <a:lnTo>
                          <a:pt x="521" y="371"/>
                        </a:lnTo>
                        <a:lnTo>
                          <a:pt x="515" y="366"/>
                        </a:lnTo>
                        <a:lnTo>
                          <a:pt x="505" y="361"/>
                        </a:lnTo>
                        <a:lnTo>
                          <a:pt x="495" y="359"/>
                        </a:lnTo>
                        <a:lnTo>
                          <a:pt x="492" y="359"/>
                        </a:lnTo>
                        <a:lnTo>
                          <a:pt x="491" y="360"/>
                        </a:lnTo>
                        <a:lnTo>
                          <a:pt x="491" y="360"/>
                        </a:lnTo>
                        <a:lnTo>
                          <a:pt x="491" y="363"/>
                        </a:lnTo>
                        <a:lnTo>
                          <a:pt x="492" y="364"/>
                        </a:lnTo>
                        <a:lnTo>
                          <a:pt x="498" y="367"/>
                        </a:lnTo>
                        <a:lnTo>
                          <a:pt x="502" y="370"/>
                        </a:lnTo>
                        <a:lnTo>
                          <a:pt x="503" y="371"/>
                        </a:lnTo>
                        <a:lnTo>
                          <a:pt x="503" y="374"/>
                        </a:lnTo>
                        <a:lnTo>
                          <a:pt x="503" y="374"/>
                        </a:lnTo>
                        <a:lnTo>
                          <a:pt x="502" y="376"/>
                        </a:lnTo>
                        <a:lnTo>
                          <a:pt x="501" y="377"/>
                        </a:lnTo>
                        <a:lnTo>
                          <a:pt x="496" y="376"/>
                        </a:lnTo>
                        <a:lnTo>
                          <a:pt x="491" y="374"/>
                        </a:lnTo>
                        <a:lnTo>
                          <a:pt x="488" y="374"/>
                        </a:lnTo>
                        <a:lnTo>
                          <a:pt x="485" y="376"/>
                        </a:lnTo>
                        <a:lnTo>
                          <a:pt x="485" y="376"/>
                        </a:lnTo>
                        <a:lnTo>
                          <a:pt x="481" y="378"/>
                        </a:lnTo>
                        <a:lnTo>
                          <a:pt x="479" y="378"/>
                        </a:lnTo>
                        <a:lnTo>
                          <a:pt x="479" y="376"/>
                        </a:lnTo>
                        <a:lnTo>
                          <a:pt x="479" y="371"/>
                        </a:lnTo>
                        <a:lnTo>
                          <a:pt x="479" y="371"/>
                        </a:lnTo>
                        <a:lnTo>
                          <a:pt x="479" y="369"/>
                        </a:lnTo>
                        <a:lnTo>
                          <a:pt x="478" y="367"/>
                        </a:lnTo>
                        <a:lnTo>
                          <a:pt x="472" y="363"/>
                        </a:lnTo>
                        <a:lnTo>
                          <a:pt x="465" y="360"/>
                        </a:lnTo>
                        <a:lnTo>
                          <a:pt x="454" y="359"/>
                        </a:lnTo>
                        <a:lnTo>
                          <a:pt x="454" y="359"/>
                        </a:lnTo>
                        <a:lnTo>
                          <a:pt x="449" y="360"/>
                        </a:lnTo>
                        <a:lnTo>
                          <a:pt x="447" y="361"/>
                        </a:lnTo>
                        <a:lnTo>
                          <a:pt x="445" y="364"/>
                        </a:lnTo>
                        <a:lnTo>
                          <a:pt x="445" y="366"/>
                        </a:lnTo>
                        <a:lnTo>
                          <a:pt x="445" y="370"/>
                        </a:lnTo>
                        <a:lnTo>
                          <a:pt x="445" y="373"/>
                        </a:lnTo>
                        <a:lnTo>
                          <a:pt x="444" y="374"/>
                        </a:lnTo>
                        <a:lnTo>
                          <a:pt x="444" y="374"/>
                        </a:lnTo>
                        <a:lnTo>
                          <a:pt x="441" y="376"/>
                        </a:lnTo>
                        <a:lnTo>
                          <a:pt x="438" y="376"/>
                        </a:lnTo>
                        <a:lnTo>
                          <a:pt x="431" y="374"/>
                        </a:lnTo>
                        <a:lnTo>
                          <a:pt x="428" y="373"/>
                        </a:lnTo>
                        <a:lnTo>
                          <a:pt x="427" y="371"/>
                        </a:lnTo>
                        <a:lnTo>
                          <a:pt x="428" y="370"/>
                        </a:lnTo>
                        <a:lnTo>
                          <a:pt x="431" y="369"/>
                        </a:lnTo>
                        <a:lnTo>
                          <a:pt x="431" y="369"/>
                        </a:lnTo>
                        <a:lnTo>
                          <a:pt x="435" y="369"/>
                        </a:lnTo>
                        <a:lnTo>
                          <a:pt x="438" y="366"/>
                        </a:lnTo>
                        <a:lnTo>
                          <a:pt x="439" y="364"/>
                        </a:lnTo>
                        <a:lnTo>
                          <a:pt x="439" y="361"/>
                        </a:lnTo>
                        <a:lnTo>
                          <a:pt x="438" y="356"/>
                        </a:lnTo>
                        <a:lnTo>
                          <a:pt x="434" y="350"/>
                        </a:lnTo>
                        <a:lnTo>
                          <a:pt x="434" y="350"/>
                        </a:lnTo>
                        <a:lnTo>
                          <a:pt x="432" y="349"/>
                        </a:lnTo>
                        <a:lnTo>
                          <a:pt x="430" y="347"/>
                        </a:lnTo>
                        <a:lnTo>
                          <a:pt x="421" y="350"/>
                        </a:lnTo>
                        <a:lnTo>
                          <a:pt x="394" y="360"/>
                        </a:lnTo>
                        <a:lnTo>
                          <a:pt x="394" y="360"/>
                        </a:lnTo>
                        <a:lnTo>
                          <a:pt x="380" y="366"/>
                        </a:lnTo>
                        <a:lnTo>
                          <a:pt x="370" y="371"/>
                        </a:lnTo>
                        <a:lnTo>
                          <a:pt x="365" y="376"/>
                        </a:lnTo>
                        <a:lnTo>
                          <a:pt x="364" y="376"/>
                        </a:lnTo>
                        <a:lnTo>
                          <a:pt x="364" y="377"/>
                        </a:lnTo>
                        <a:lnTo>
                          <a:pt x="364" y="377"/>
                        </a:lnTo>
                        <a:lnTo>
                          <a:pt x="365" y="378"/>
                        </a:lnTo>
                        <a:lnTo>
                          <a:pt x="367" y="380"/>
                        </a:lnTo>
                        <a:lnTo>
                          <a:pt x="364" y="384"/>
                        </a:lnTo>
                        <a:lnTo>
                          <a:pt x="360" y="388"/>
                        </a:lnTo>
                        <a:lnTo>
                          <a:pt x="360" y="388"/>
                        </a:lnTo>
                        <a:lnTo>
                          <a:pt x="357" y="391"/>
                        </a:lnTo>
                        <a:lnTo>
                          <a:pt x="356" y="394"/>
                        </a:lnTo>
                        <a:lnTo>
                          <a:pt x="357" y="396"/>
                        </a:lnTo>
                        <a:lnTo>
                          <a:pt x="357" y="398"/>
                        </a:lnTo>
                        <a:lnTo>
                          <a:pt x="361" y="401"/>
                        </a:lnTo>
                        <a:lnTo>
                          <a:pt x="367" y="401"/>
                        </a:lnTo>
                        <a:lnTo>
                          <a:pt x="367" y="401"/>
                        </a:lnTo>
                        <a:lnTo>
                          <a:pt x="371" y="403"/>
                        </a:lnTo>
                        <a:lnTo>
                          <a:pt x="371" y="406"/>
                        </a:lnTo>
                        <a:lnTo>
                          <a:pt x="371" y="408"/>
                        </a:lnTo>
                        <a:lnTo>
                          <a:pt x="373" y="408"/>
                        </a:lnTo>
                        <a:lnTo>
                          <a:pt x="374" y="410"/>
                        </a:lnTo>
                        <a:lnTo>
                          <a:pt x="374" y="410"/>
                        </a:lnTo>
                        <a:lnTo>
                          <a:pt x="381" y="408"/>
                        </a:lnTo>
                        <a:lnTo>
                          <a:pt x="393" y="406"/>
                        </a:lnTo>
                        <a:lnTo>
                          <a:pt x="404" y="404"/>
                        </a:lnTo>
                        <a:lnTo>
                          <a:pt x="408" y="404"/>
                        </a:lnTo>
                        <a:lnTo>
                          <a:pt x="411" y="404"/>
                        </a:lnTo>
                        <a:lnTo>
                          <a:pt x="411" y="404"/>
                        </a:lnTo>
                        <a:lnTo>
                          <a:pt x="412" y="406"/>
                        </a:lnTo>
                        <a:lnTo>
                          <a:pt x="412" y="407"/>
                        </a:lnTo>
                        <a:lnTo>
                          <a:pt x="408" y="408"/>
                        </a:lnTo>
                        <a:lnTo>
                          <a:pt x="393" y="411"/>
                        </a:lnTo>
                        <a:lnTo>
                          <a:pt x="377" y="415"/>
                        </a:lnTo>
                        <a:lnTo>
                          <a:pt x="371" y="418"/>
                        </a:lnTo>
                        <a:lnTo>
                          <a:pt x="370" y="420"/>
                        </a:lnTo>
                        <a:lnTo>
                          <a:pt x="370" y="421"/>
                        </a:lnTo>
                        <a:lnTo>
                          <a:pt x="370" y="421"/>
                        </a:lnTo>
                        <a:lnTo>
                          <a:pt x="371" y="424"/>
                        </a:lnTo>
                        <a:lnTo>
                          <a:pt x="374" y="427"/>
                        </a:lnTo>
                        <a:lnTo>
                          <a:pt x="380" y="428"/>
                        </a:lnTo>
                        <a:lnTo>
                          <a:pt x="385" y="431"/>
                        </a:lnTo>
                        <a:lnTo>
                          <a:pt x="401" y="433"/>
                        </a:lnTo>
                        <a:lnTo>
                          <a:pt x="417" y="431"/>
                        </a:lnTo>
                        <a:lnTo>
                          <a:pt x="417" y="431"/>
                        </a:lnTo>
                        <a:lnTo>
                          <a:pt x="425" y="430"/>
                        </a:lnTo>
                        <a:lnTo>
                          <a:pt x="434" y="430"/>
                        </a:lnTo>
                        <a:lnTo>
                          <a:pt x="451" y="431"/>
                        </a:lnTo>
                        <a:lnTo>
                          <a:pt x="465" y="435"/>
                        </a:lnTo>
                        <a:lnTo>
                          <a:pt x="469" y="437"/>
                        </a:lnTo>
                        <a:lnTo>
                          <a:pt x="471" y="438"/>
                        </a:lnTo>
                        <a:lnTo>
                          <a:pt x="471" y="438"/>
                        </a:lnTo>
                        <a:lnTo>
                          <a:pt x="471" y="441"/>
                        </a:lnTo>
                        <a:lnTo>
                          <a:pt x="468" y="441"/>
                        </a:lnTo>
                        <a:lnTo>
                          <a:pt x="458" y="442"/>
                        </a:lnTo>
                        <a:lnTo>
                          <a:pt x="430" y="441"/>
                        </a:lnTo>
                        <a:lnTo>
                          <a:pt x="430" y="441"/>
                        </a:lnTo>
                        <a:lnTo>
                          <a:pt x="415" y="442"/>
                        </a:lnTo>
                        <a:lnTo>
                          <a:pt x="400" y="444"/>
                        </a:lnTo>
                        <a:lnTo>
                          <a:pt x="387" y="448"/>
                        </a:lnTo>
                        <a:lnTo>
                          <a:pt x="384" y="450"/>
                        </a:lnTo>
                        <a:lnTo>
                          <a:pt x="383" y="452"/>
                        </a:lnTo>
                        <a:lnTo>
                          <a:pt x="383" y="452"/>
                        </a:lnTo>
                        <a:lnTo>
                          <a:pt x="384" y="457"/>
                        </a:lnTo>
                        <a:lnTo>
                          <a:pt x="388" y="460"/>
                        </a:lnTo>
                        <a:lnTo>
                          <a:pt x="405" y="467"/>
                        </a:lnTo>
                        <a:lnTo>
                          <a:pt x="405" y="467"/>
                        </a:lnTo>
                        <a:lnTo>
                          <a:pt x="412" y="470"/>
                        </a:lnTo>
                        <a:lnTo>
                          <a:pt x="418" y="471"/>
                        </a:lnTo>
                        <a:lnTo>
                          <a:pt x="431" y="470"/>
                        </a:lnTo>
                        <a:lnTo>
                          <a:pt x="435" y="470"/>
                        </a:lnTo>
                        <a:lnTo>
                          <a:pt x="439" y="470"/>
                        </a:lnTo>
                        <a:lnTo>
                          <a:pt x="441" y="471"/>
                        </a:lnTo>
                        <a:lnTo>
                          <a:pt x="442" y="475"/>
                        </a:lnTo>
                        <a:lnTo>
                          <a:pt x="442" y="475"/>
                        </a:lnTo>
                        <a:lnTo>
                          <a:pt x="442" y="479"/>
                        </a:lnTo>
                        <a:lnTo>
                          <a:pt x="444" y="482"/>
                        </a:lnTo>
                        <a:lnTo>
                          <a:pt x="447" y="485"/>
                        </a:lnTo>
                        <a:lnTo>
                          <a:pt x="449" y="487"/>
                        </a:lnTo>
                        <a:lnTo>
                          <a:pt x="461" y="489"/>
                        </a:lnTo>
                        <a:lnTo>
                          <a:pt x="476" y="491"/>
                        </a:lnTo>
                        <a:lnTo>
                          <a:pt x="476" y="491"/>
                        </a:lnTo>
                        <a:lnTo>
                          <a:pt x="485" y="491"/>
                        </a:lnTo>
                        <a:lnTo>
                          <a:pt x="494" y="489"/>
                        </a:lnTo>
                        <a:lnTo>
                          <a:pt x="506" y="485"/>
                        </a:lnTo>
                        <a:lnTo>
                          <a:pt x="516" y="481"/>
                        </a:lnTo>
                        <a:lnTo>
                          <a:pt x="521" y="481"/>
                        </a:lnTo>
                        <a:lnTo>
                          <a:pt x="525" y="479"/>
                        </a:lnTo>
                        <a:lnTo>
                          <a:pt x="525" y="479"/>
                        </a:lnTo>
                        <a:lnTo>
                          <a:pt x="533" y="479"/>
                        </a:lnTo>
                        <a:lnTo>
                          <a:pt x="539" y="478"/>
                        </a:lnTo>
                        <a:lnTo>
                          <a:pt x="545" y="475"/>
                        </a:lnTo>
                        <a:lnTo>
                          <a:pt x="549" y="470"/>
                        </a:lnTo>
                        <a:lnTo>
                          <a:pt x="549" y="470"/>
                        </a:lnTo>
                        <a:lnTo>
                          <a:pt x="553" y="467"/>
                        </a:lnTo>
                        <a:lnTo>
                          <a:pt x="556" y="465"/>
                        </a:lnTo>
                        <a:lnTo>
                          <a:pt x="559" y="468"/>
                        </a:lnTo>
                        <a:lnTo>
                          <a:pt x="560" y="471"/>
                        </a:lnTo>
                        <a:lnTo>
                          <a:pt x="560" y="471"/>
                        </a:lnTo>
                        <a:lnTo>
                          <a:pt x="562" y="472"/>
                        </a:lnTo>
                        <a:lnTo>
                          <a:pt x="565" y="474"/>
                        </a:lnTo>
                        <a:lnTo>
                          <a:pt x="570" y="475"/>
                        </a:lnTo>
                        <a:lnTo>
                          <a:pt x="577" y="475"/>
                        </a:lnTo>
                        <a:lnTo>
                          <a:pt x="582" y="478"/>
                        </a:lnTo>
                        <a:lnTo>
                          <a:pt x="582" y="478"/>
                        </a:lnTo>
                        <a:lnTo>
                          <a:pt x="586" y="481"/>
                        </a:lnTo>
                        <a:lnTo>
                          <a:pt x="592" y="482"/>
                        </a:lnTo>
                        <a:lnTo>
                          <a:pt x="599" y="484"/>
                        </a:lnTo>
                        <a:lnTo>
                          <a:pt x="606" y="484"/>
                        </a:lnTo>
                        <a:lnTo>
                          <a:pt x="620" y="482"/>
                        </a:lnTo>
                        <a:lnTo>
                          <a:pt x="632" y="478"/>
                        </a:lnTo>
                        <a:lnTo>
                          <a:pt x="632" y="478"/>
                        </a:lnTo>
                        <a:lnTo>
                          <a:pt x="634" y="477"/>
                        </a:lnTo>
                        <a:lnTo>
                          <a:pt x="636" y="472"/>
                        </a:lnTo>
                        <a:lnTo>
                          <a:pt x="636" y="470"/>
                        </a:lnTo>
                        <a:lnTo>
                          <a:pt x="633" y="467"/>
                        </a:lnTo>
                        <a:lnTo>
                          <a:pt x="630" y="464"/>
                        </a:lnTo>
                        <a:lnTo>
                          <a:pt x="627" y="462"/>
                        </a:lnTo>
                        <a:lnTo>
                          <a:pt x="624" y="462"/>
                        </a:lnTo>
                        <a:lnTo>
                          <a:pt x="622" y="464"/>
                        </a:lnTo>
                        <a:lnTo>
                          <a:pt x="622" y="464"/>
                        </a:lnTo>
                        <a:lnTo>
                          <a:pt x="617" y="468"/>
                        </a:lnTo>
                        <a:lnTo>
                          <a:pt x="613" y="468"/>
                        </a:lnTo>
                        <a:lnTo>
                          <a:pt x="612" y="467"/>
                        </a:lnTo>
                        <a:lnTo>
                          <a:pt x="609" y="464"/>
                        </a:lnTo>
                        <a:lnTo>
                          <a:pt x="609" y="464"/>
                        </a:lnTo>
                        <a:lnTo>
                          <a:pt x="609" y="462"/>
                        </a:lnTo>
                        <a:lnTo>
                          <a:pt x="610" y="461"/>
                        </a:lnTo>
                        <a:lnTo>
                          <a:pt x="614" y="460"/>
                        </a:lnTo>
                        <a:lnTo>
                          <a:pt x="620" y="457"/>
                        </a:lnTo>
                        <a:lnTo>
                          <a:pt x="624" y="452"/>
                        </a:lnTo>
                        <a:lnTo>
                          <a:pt x="624" y="452"/>
                        </a:lnTo>
                        <a:close/>
                        <a:moveTo>
                          <a:pt x="354" y="277"/>
                        </a:moveTo>
                        <a:lnTo>
                          <a:pt x="354" y="277"/>
                        </a:lnTo>
                        <a:lnTo>
                          <a:pt x="360" y="277"/>
                        </a:lnTo>
                        <a:lnTo>
                          <a:pt x="364" y="277"/>
                        </a:lnTo>
                        <a:lnTo>
                          <a:pt x="373" y="273"/>
                        </a:lnTo>
                        <a:lnTo>
                          <a:pt x="378" y="268"/>
                        </a:lnTo>
                        <a:lnTo>
                          <a:pt x="380" y="265"/>
                        </a:lnTo>
                        <a:lnTo>
                          <a:pt x="380" y="262"/>
                        </a:lnTo>
                        <a:lnTo>
                          <a:pt x="380" y="262"/>
                        </a:lnTo>
                        <a:lnTo>
                          <a:pt x="380" y="260"/>
                        </a:lnTo>
                        <a:lnTo>
                          <a:pt x="378" y="260"/>
                        </a:lnTo>
                        <a:lnTo>
                          <a:pt x="374" y="262"/>
                        </a:lnTo>
                        <a:lnTo>
                          <a:pt x="364" y="268"/>
                        </a:lnTo>
                        <a:lnTo>
                          <a:pt x="356" y="275"/>
                        </a:lnTo>
                        <a:lnTo>
                          <a:pt x="354" y="277"/>
                        </a:lnTo>
                        <a:lnTo>
                          <a:pt x="354" y="277"/>
                        </a:lnTo>
                        <a:lnTo>
                          <a:pt x="354" y="277"/>
                        </a:lnTo>
                        <a:lnTo>
                          <a:pt x="354" y="277"/>
                        </a:lnTo>
                        <a:close/>
                        <a:moveTo>
                          <a:pt x="296" y="258"/>
                        </a:moveTo>
                        <a:lnTo>
                          <a:pt x="296" y="258"/>
                        </a:lnTo>
                        <a:lnTo>
                          <a:pt x="297" y="259"/>
                        </a:lnTo>
                        <a:lnTo>
                          <a:pt x="297" y="260"/>
                        </a:lnTo>
                        <a:lnTo>
                          <a:pt x="299" y="265"/>
                        </a:lnTo>
                        <a:lnTo>
                          <a:pt x="299" y="268"/>
                        </a:lnTo>
                        <a:lnTo>
                          <a:pt x="300" y="268"/>
                        </a:lnTo>
                        <a:lnTo>
                          <a:pt x="301" y="268"/>
                        </a:lnTo>
                        <a:lnTo>
                          <a:pt x="301" y="268"/>
                        </a:lnTo>
                        <a:lnTo>
                          <a:pt x="307" y="265"/>
                        </a:lnTo>
                        <a:lnTo>
                          <a:pt x="313" y="265"/>
                        </a:lnTo>
                        <a:lnTo>
                          <a:pt x="313" y="265"/>
                        </a:lnTo>
                        <a:lnTo>
                          <a:pt x="317" y="266"/>
                        </a:lnTo>
                        <a:lnTo>
                          <a:pt x="320" y="263"/>
                        </a:lnTo>
                        <a:lnTo>
                          <a:pt x="326" y="258"/>
                        </a:lnTo>
                        <a:lnTo>
                          <a:pt x="326" y="258"/>
                        </a:lnTo>
                        <a:lnTo>
                          <a:pt x="327" y="258"/>
                        </a:lnTo>
                        <a:lnTo>
                          <a:pt x="327" y="258"/>
                        </a:lnTo>
                        <a:lnTo>
                          <a:pt x="328" y="262"/>
                        </a:lnTo>
                        <a:lnTo>
                          <a:pt x="331" y="268"/>
                        </a:lnTo>
                        <a:lnTo>
                          <a:pt x="334" y="269"/>
                        </a:lnTo>
                        <a:lnTo>
                          <a:pt x="337" y="270"/>
                        </a:lnTo>
                        <a:lnTo>
                          <a:pt x="337" y="270"/>
                        </a:lnTo>
                        <a:lnTo>
                          <a:pt x="340" y="269"/>
                        </a:lnTo>
                        <a:lnTo>
                          <a:pt x="341" y="268"/>
                        </a:lnTo>
                        <a:lnTo>
                          <a:pt x="344" y="262"/>
                        </a:lnTo>
                        <a:lnTo>
                          <a:pt x="347" y="258"/>
                        </a:lnTo>
                        <a:lnTo>
                          <a:pt x="348" y="258"/>
                        </a:lnTo>
                        <a:lnTo>
                          <a:pt x="350" y="258"/>
                        </a:lnTo>
                        <a:lnTo>
                          <a:pt x="350" y="258"/>
                        </a:lnTo>
                        <a:lnTo>
                          <a:pt x="354" y="260"/>
                        </a:lnTo>
                        <a:lnTo>
                          <a:pt x="358" y="259"/>
                        </a:lnTo>
                        <a:lnTo>
                          <a:pt x="360" y="255"/>
                        </a:lnTo>
                        <a:lnTo>
                          <a:pt x="361" y="250"/>
                        </a:lnTo>
                        <a:lnTo>
                          <a:pt x="361" y="250"/>
                        </a:lnTo>
                        <a:lnTo>
                          <a:pt x="363" y="242"/>
                        </a:lnTo>
                        <a:lnTo>
                          <a:pt x="365" y="238"/>
                        </a:lnTo>
                        <a:lnTo>
                          <a:pt x="370" y="236"/>
                        </a:lnTo>
                        <a:lnTo>
                          <a:pt x="370" y="236"/>
                        </a:lnTo>
                        <a:lnTo>
                          <a:pt x="373" y="236"/>
                        </a:lnTo>
                        <a:lnTo>
                          <a:pt x="374" y="236"/>
                        </a:lnTo>
                        <a:lnTo>
                          <a:pt x="374" y="240"/>
                        </a:lnTo>
                        <a:lnTo>
                          <a:pt x="374" y="245"/>
                        </a:lnTo>
                        <a:lnTo>
                          <a:pt x="375" y="250"/>
                        </a:lnTo>
                        <a:lnTo>
                          <a:pt x="375" y="250"/>
                        </a:lnTo>
                        <a:lnTo>
                          <a:pt x="377" y="253"/>
                        </a:lnTo>
                        <a:lnTo>
                          <a:pt x="380" y="255"/>
                        </a:lnTo>
                        <a:lnTo>
                          <a:pt x="383" y="255"/>
                        </a:lnTo>
                        <a:lnTo>
                          <a:pt x="384" y="253"/>
                        </a:lnTo>
                        <a:lnTo>
                          <a:pt x="388" y="250"/>
                        </a:lnTo>
                        <a:lnTo>
                          <a:pt x="390" y="246"/>
                        </a:lnTo>
                        <a:lnTo>
                          <a:pt x="390" y="246"/>
                        </a:lnTo>
                        <a:lnTo>
                          <a:pt x="391" y="246"/>
                        </a:lnTo>
                        <a:lnTo>
                          <a:pt x="393" y="245"/>
                        </a:lnTo>
                        <a:lnTo>
                          <a:pt x="397" y="243"/>
                        </a:lnTo>
                        <a:lnTo>
                          <a:pt x="401" y="243"/>
                        </a:lnTo>
                        <a:lnTo>
                          <a:pt x="402" y="242"/>
                        </a:lnTo>
                        <a:lnTo>
                          <a:pt x="402" y="240"/>
                        </a:lnTo>
                        <a:lnTo>
                          <a:pt x="402" y="240"/>
                        </a:lnTo>
                        <a:lnTo>
                          <a:pt x="402" y="238"/>
                        </a:lnTo>
                        <a:lnTo>
                          <a:pt x="404" y="235"/>
                        </a:lnTo>
                        <a:lnTo>
                          <a:pt x="404" y="232"/>
                        </a:lnTo>
                        <a:lnTo>
                          <a:pt x="402" y="228"/>
                        </a:lnTo>
                        <a:lnTo>
                          <a:pt x="402" y="228"/>
                        </a:lnTo>
                        <a:lnTo>
                          <a:pt x="402" y="226"/>
                        </a:lnTo>
                        <a:lnTo>
                          <a:pt x="402" y="225"/>
                        </a:lnTo>
                        <a:lnTo>
                          <a:pt x="405" y="223"/>
                        </a:lnTo>
                        <a:lnTo>
                          <a:pt x="410" y="222"/>
                        </a:lnTo>
                        <a:lnTo>
                          <a:pt x="412" y="219"/>
                        </a:lnTo>
                        <a:lnTo>
                          <a:pt x="412" y="219"/>
                        </a:lnTo>
                        <a:lnTo>
                          <a:pt x="414" y="219"/>
                        </a:lnTo>
                        <a:lnTo>
                          <a:pt x="414" y="218"/>
                        </a:lnTo>
                        <a:lnTo>
                          <a:pt x="411" y="216"/>
                        </a:lnTo>
                        <a:lnTo>
                          <a:pt x="405" y="216"/>
                        </a:lnTo>
                        <a:lnTo>
                          <a:pt x="400" y="212"/>
                        </a:lnTo>
                        <a:lnTo>
                          <a:pt x="400" y="212"/>
                        </a:lnTo>
                        <a:lnTo>
                          <a:pt x="398" y="211"/>
                        </a:lnTo>
                        <a:lnTo>
                          <a:pt x="395" y="211"/>
                        </a:lnTo>
                        <a:lnTo>
                          <a:pt x="394" y="211"/>
                        </a:lnTo>
                        <a:lnTo>
                          <a:pt x="393" y="212"/>
                        </a:lnTo>
                        <a:lnTo>
                          <a:pt x="391" y="215"/>
                        </a:lnTo>
                        <a:lnTo>
                          <a:pt x="390" y="219"/>
                        </a:lnTo>
                        <a:lnTo>
                          <a:pt x="390" y="219"/>
                        </a:lnTo>
                        <a:lnTo>
                          <a:pt x="390" y="221"/>
                        </a:lnTo>
                        <a:lnTo>
                          <a:pt x="388" y="221"/>
                        </a:lnTo>
                        <a:lnTo>
                          <a:pt x="383" y="221"/>
                        </a:lnTo>
                        <a:lnTo>
                          <a:pt x="368" y="216"/>
                        </a:lnTo>
                        <a:lnTo>
                          <a:pt x="368" y="216"/>
                        </a:lnTo>
                        <a:lnTo>
                          <a:pt x="365" y="216"/>
                        </a:lnTo>
                        <a:lnTo>
                          <a:pt x="363" y="218"/>
                        </a:lnTo>
                        <a:lnTo>
                          <a:pt x="356" y="221"/>
                        </a:lnTo>
                        <a:lnTo>
                          <a:pt x="348" y="226"/>
                        </a:lnTo>
                        <a:lnTo>
                          <a:pt x="340" y="232"/>
                        </a:lnTo>
                        <a:lnTo>
                          <a:pt x="340" y="232"/>
                        </a:lnTo>
                        <a:lnTo>
                          <a:pt x="333" y="236"/>
                        </a:lnTo>
                        <a:lnTo>
                          <a:pt x="328" y="242"/>
                        </a:lnTo>
                        <a:lnTo>
                          <a:pt x="323" y="246"/>
                        </a:lnTo>
                        <a:lnTo>
                          <a:pt x="320" y="246"/>
                        </a:lnTo>
                        <a:lnTo>
                          <a:pt x="317" y="246"/>
                        </a:lnTo>
                        <a:lnTo>
                          <a:pt x="317" y="246"/>
                        </a:lnTo>
                        <a:lnTo>
                          <a:pt x="309" y="248"/>
                        </a:lnTo>
                        <a:lnTo>
                          <a:pt x="300" y="252"/>
                        </a:lnTo>
                        <a:lnTo>
                          <a:pt x="296" y="255"/>
                        </a:lnTo>
                        <a:lnTo>
                          <a:pt x="294" y="258"/>
                        </a:lnTo>
                        <a:lnTo>
                          <a:pt x="296" y="258"/>
                        </a:lnTo>
                        <a:lnTo>
                          <a:pt x="296" y="258"/>
                        </a:lnTo>
                        <a:close/>
                        <a:moveTo>
                          <a:pt x="407" y="255"/>
                        </a:moveTo>
                        <a:lnTo>
                          <a:pt x="407" y="255"/>
                        </a:lnTo>
                        <a:lnTo>
                          <a:pt x="404" y="255"/>
                        </a:lnTo>
                        <a:lnTo>
                          <a:pt x="401" y="256"/>
                        </a:lnTo>
                        <a:lnTo>
                          <a:pt x="400" y="259"/>
                        </a:lnTo>
                        <a:lnTo>
                          <a:pt x="400" y="260"/>
                        </a:lnTo>
                        <a:lnTo>
                          <a:pt x="401" y="262"/>
                        </a:lnTo>
                        <a:lnTo>
                          <a:pt x="402" y="263"/>
                        </a:lnTo>
                        <a:lnTo>
                          <a:pt x="405" y="265"/>
                        </a:lnTo>
                        <a:lnTo>
                          <a:pt x="408" y="265"/>
                        </a:lnTo>
                        <a:lnTo>
                          <a:pt x="408" y="265"/>
                        </a:lnTo>
                        <a:lnTo>
                          <a:pt x="415" y="266"/>
                        </a:lnTo>
                        <a:lnTo>
                          <a:pt x="418" y="268"/>
                        </a:lnTo>
                        <a:lnTo>
                          <a:pt x="415" y="268"/>
                        </a:lnTo>
                        <a:lnTo>
                          <a:pt x="407" y="268"/>
                        </a:lnTo>
                        <a:lnTo>
                          <a:pt x="407" y="268"/>
                        </a:lnTo>
                        <a:lnTo>
                          <a:pt x="401" y="269"/>
                        </a:lnTo>
                        <a:lnTo>
                          <a:pt x="397" y="270"/>
                        </a:lnTo>
                        <a:lnTo>
                          <a:pt x="393" y="272"/>
                        </a:lnTo>
                        <a:lnTo>
                          <a:pt x="391" y="275"/>
                        </a:lnTo>
                        <a:lnTo>
                          <a:pt x="390" y="276"/>
                        </a:lnTo>
                        <a:lnTo>
                          <a:pt x="390" y="279"/>
                        </a:lnTo>
                        <a:lnTo>
                          <a:pt x="391" y="279"/>
                        </a:lnTo>
                        <a:lnTo>
                          <a:pt x="395" y="279"/>
                        </a:lnTo>
                        <a:lnTo>
                          <a:pt x="395" y="279"/>
                        </a:lnTo>
                        <a:lnTo>
                          <a:pt x="404" y="277"/>
                        </a:lnTo>
                        <a:lnTo>
                          <a:pt x="411" y="276"/>
                        </a:lnTo>
                        <a:lnTo>
                          <a:pt x="414" y="277"/>
                        </a:lnTo>
                        <a:lnTo>
                          <a:pt x="411" y="279"/>
                        </a:lnTo>
                        <a:lnTo>
                          <a:pt x="411" y="279"/>
                        </a:lnTo>
                        <a:lnTo>
                          <a:pt x="393" y="283"/>
                        </a:lnTo>
                        <a:lnTo>
                          <a:pt x="385" y="285"/>
                        </a:lnTo>
                        <a:lnTo>
                          <a:pt x="383" y="286"/>
                        </a:lnTo>
                        <a:lnTo>
                          <a:pt x="383" y="287"/>
                        </a:lnTo>
                        <a:lnTo>
                          <a:pt x="383" y="287"/>
                        </a:lnTo>
                        <a:lnTo>
                          <a:pt x="385" y="290"/>
                        </a:lnTo>
                        <a:lnTo>
                          <a:pt x="391" y="290"/>
                        </a:lnTo>
                        <a:lnTo>
                          <a:pt x="397" y="292"/>
                        </a:lnTo>
                        <a:lnTo>
                          <a:pt x="404" y="293"/>
                        </a:lnTo>
                        <a:lnTo>
                          <a:pt x="404" y="293"/>
                        </a:lnTo>
                        <a:lnTo>
                          <a:pt x="410" y="296"/>
                        </a:lnTo>
                        <a:lnTo>
                          <a:pt x="415" y="297"/>
                        </a:lnTo>
                        <a:lnTo>
                          <a:pt x="421" y="296"/>
                        </a:lnTo>
                        <a:lnTo>
                          <a:pt x="425" y="292"/>
                        </a:lnTo>
                        <a:lnTo>
                          <a:pt x="425" y="292"/>
                        </a:lnTo>
                        <a:lnTo>
                          <a:pt x="431" y="286"/>
                        </a:lnTo>
                        <a:lnTo>
                          <a:pt x="437" y="282"/>
                        </a:lnTo>
                        <a:lnTo>
                          <a:pt x="438" y="282"/>
                        </a:lnTo>
                        <a:lnTo>
                          <a:pt x="439" y="282"/>
                        </a:lnTo>
                        <a:lnTo>
                          <a:pt x="439" y="283"/>
                        </a:lnTo>
                        <a:lnTo>
                          <a:pt x="438" y="286"/>
                        </a:lnTo>
                        <a:lnTo>
                          <a:pt x="438" y="286"/>
                        </a:lnTo>
                        <a:lnTo>
                          <a:pt x="438" y="290"/>
                        </a:lnTo>
                        <a:lnTo>
                          <a:pt x="439" y="292"/>
                        </a:lnTo>
                        <a:lnTo>
                          <a:pt x="441" y="292"/>
                        </a:lnTo>
                        <a:lnTo>
                          <a:pt x="445" y="292"/>
                        </a:lnTo>
                        <a:lnTo>
                          <a:pt x="455" y="290"/>
                        </a:lnTo>
                        <a:lnTo>
                          <a:pt x="469" y="289"/>
                        </a:lnTo>
                        <a:lnTo>
                          <a:pt x="469" y="289"/>
                        </a:lnTo>
                        <a:lnTo>
                          <a:pt x="475" y="289"/>
                        </a:lnTo>
                        <a:lnTo>
                          <a:pt x="476" y="290"/>
                        </a:lnTo>
                        <a:lnTo>
                          <a:pt x="475" y="292"/>
                        </a:lnTo>
                        <a:lnTo>
                          <a:pt x="472" y="295"/>
                        </a:lnTo>
                        <a:lnTo>
                          <a:pt x="461" y="299"/>
                        </a:lnTo>
                        <a:lnTo>
                          <a:pt x="445" y="302"/>
                        </a:lnTo>
                        <a:lnTo>
                          <a:pt x="445" y="302"/>
                        </a:lnTo>
                        <a:lnTo>
                          <a:pt x="439" y="303"/>
                        </a:lnTo>
                        <a:lnTo>
                          <a:pt x="435" y="305"/>
                        </a:lnTo>
                        <a:lnTo>
                          <a:pt x="432" y="306"/>
                        </a:lnTo>
                        <a:lnTo>
                          <a:pt x="432" y="309"/>
                        </a:lnTo>
                        <a:lnTo>
                          <a:pt x="432" y="310"/>
                        </a:lnTo>
                        <a:lnTo>
                          <a:pt x="435" y="313"/>
                        </a:lnTo>
                        <a:lnTo>
                          <a:pt x="439" y="314"/>
                        </a:lnTo>
                        <a:lnTo>
                          <a:pt x="445" y="316"/>
                        </a:lnTo>
                        <a:lnTo>
                          <a:pt x="445" y="316"/>
                        </a:lnTo>
                        <a:lnTo>
                          <a:pt x="451" y="317"/>
                        </a:lnTo>
                        <a:lnTo>
                          <a:pt x="459" y="316"/>
                        </a:lnTo>
                        <a:lnTo>
                          <a:pt x="476" y="312"/>
                        </a:lnTo>
                        <a:lnTo>
                          <a:pt x="492" y="306"/>
                        </a:lnTo>
                        <a:lnTo>
                          <a:pt x="502" y="299"/>
                        </a:lnTo>
                        <a:lnTo>
                          <a:pt x="502" y="299"/>
                        </a:lnTo>
                        <a:lnTo>
                          <a:pt x="505" y="296"/>
                        </a:lnTo>
                        <a:lnTo>
                          <a:pt x="508" y="296"/>
                        </a:lnTo>
                        <a:lnTo>
                          <a:pt x="513" y="297"/>
                        </a:lnTo>
                        <a:lnTo>
                          <a:pt x="519" y="299"/>
                        </a:lnTo>
                        <a:lnTo>
                          <a:pt x="522" y="299"/>
                        </a:lnTo>
                        <a:lnTo>
                          <a:pt x="525" y="297"/>
                        </a:lnTo>
                        <a:lnTo>
                          <a:pt x="525" y="297"/>
                        </a:lnTo>
                        <a:lnTo>
                          <a:pt x="528" y="296"/>
                        </a:lnTo>
                        <a:lnTo>
                          <a:pt x="532" y="295"/>
                        </a:lnTo>
                        <a:lnTo>
                          <a:pt x="540" y="295"/>
                        </a:lnTo>
                        <a:lnTo>
                          <a:pt x="550" y="296"/>
                        </a:lnTo>
                        <a:lnTo>
                          <a:pt x="560" y="295"/>
                        </a:lnTo>
                        <a:lnTo>
                          <a:pt x="560" y="295"/>
                        </a:lnTo>
                        <a:lnTo>
                          <a:pt x="566" y="293"/>
                        </a:lnTo>
                        <a:lnTo>
                          <a:pt x="569" y="289"/>
                        </a:lnTo>
                        <a:lnTo>
                          <a:pt x="572" y="285"/>
                        </a:lnTo>
                        <a:lnTo>
                          <a:pt x="573" y="279"/>
                        </a:lnTo>
                        <a:lnTo>
                          <a:pt x="573" y="273"/>
                        </a:lnTo>
                        <a:lnTo>
                          <a:pt x="572" y="269"/>
                        </a:lnTo>
                        <a:lnTo>
                          <a:pt x="570" y="265"/>
                        </a:lnTo>
                        <a:lnTo>
                          <a:pt x="566" y="262"/>
                        </a:lnTo>
                        <a:lnTo>
                          <a:pt x="566" y="262"/>
                        </a:lnTo>
                        <a:lnTo>
                          <a:pt x="563" y="262"/>
                        </a:lnTo>
                        <a:lnTo>
                          <a:pt x="560" y="262"/>
                        </a:lnTo>
                        <a:lnTo>
                          <a:pt x="558" y="263"/>
                        </a:lnTo>
                        <a:lnTo>
                          <a:pt x="553" y="266"/>
                        </a:lnTo>
                        <a:lnTo>
                          <a:pt x="549" y="269"/>
                        </a:lnTo>
                        <a:lnTo>
                          <a:pt x="549" y="269"/>
                        </a:lnTo>
                        <a:lnTo>
                          <a:pt x="546" y="269"/>
                        </a:lnTo>
                        <a:lnTo>
                          <a:pt x="543" y="268"/>
                        </a:lnTo>
                        <a:lnTo>
                          <a:pt x="539" y="265"/>
                        </a:lnTo>
                        <a:lnTo>
                          <a:pt x="531" y="253"/>
                        </a:lnTo>
                        <a:lnTo>
                          <a:pt x="531" y="253"/>
                        </a:lnTo>
                        <a:lnTo>
                          <a:pt x="528" y="252"/>
                        </a:lnTo>
                        <a:lnTo>
                          <a:pt x="528" y="248"/>
                        </a:lnTo>
                        <a:lnTo>
                          <a:pt x="526" y="242"/>
                        </a:lnTo>
                        <a:lnTo>
                          <a:pt x="523" y="238"/>
                        </a:lnTo>
                        <a:lnTo>
                          <a:pt x="522" y="236"/>
                        </a:lnTo>
                        <a:lnTo>
                          <a:pt x="519" y="236"/>
                        </a:lnTo>
                        <a:lnTo>
                          <a:pt x="519" y="236"/>
                        </a:lnTo>
                        <a:lnTo>
                          <a:pt x="511" y="240"/>
                        </a:lnTo>
                        <a:lnTo>
                          <a:pt x="502" y="246"/>
                        </a:lnTo>
                        <a:lnTo>
                          <a:pt x="499" y="249"/>
                        </a:lnTo>
                        <a:lnTo>
                          <a:pt x="498" y="252"/>
                        </a:lnTo>
                        <a:lnTo>
                          <a:pt x="499" y="253"/>
                        </a:lnTo>
                        <a:lnTo>
                          <a:pt x="502" y="255"/>
                        </a:lnTo>
                        <a:lnTo>
                          <a:pt x="502" y="255"/>
                        </a:lnTo>
                        <a:lnTo>
                          <a:pt x="508" y="256"/>
                        </a:lnTo>
                        <a:lnTo>
                          <a:pt x="509" y="258"/>
                        </a:lnTo>
                        <a:lnTo>
                          <a:pt x="509" y="259"/>
                        </a:lnTo>
                        <a:lnTo>
                          <a:pt x="508" y="263"/>
                        </a:lnTo>
                        <a:lnTo>
                          <a:pt x="503" y="265"/>
                        </a:lnTo>
                        <a:lnTo>
                          <a:pt x="503" y="265"/>
                        </a:lnTo>
                        <a:lnTo>
                          <a:pt x="502" y="266"/>
                        </a:lnTo>
                        <a:lnTo>
                          <a:pt x="503" y="268"/>
                        </a:lnTo>
                        <a:lnTo>
                          <a:pt x="508" y="270"/>
                        </a:lnTo>
                        <a:lnTo>
                          <a:pt x="513" y="275"/>
                        </a:lnTo>
                        <a:lnTo>
                          <a:pt x="515" y="276"/>
                        </a:lnTo>
                        <a:lnTo>
                          <a:pt x="515" y="277"/>
                        </a:lnTo>
                        <a:lnTo>
                          <a:pt x="515" y="277"/>
                        </a:lnTo>
                        <a:lnTo>
                          <a:pt x="513" y="279"/>
                        </a:lnTo>
                        <a:lnTo>
                          <a:pt x="509" y="279"/>
                        </a:lnTo>
                        <a:lnTo>
                          <a:pt x="496" y="279"/>
                        </a:lnTo>
                        <a:lnTo>
                          <a:pt x="485" y="276"/>
                        </a:lnTo>
                        <a:lnTo>
                          <a:pt x="481" y="273"/>
                        </a:lnTo>
                        <a:lnTo>
                          <a:pt x="478" y="270"/>
                        </a:lnTo>
                        <a:lnTo>
                          <a:pt x="478" y="270"/>
                        </a:lnTo>
                        <a:lnTo>
                          <a:pt x="476" y="268"/>
                        </a:lnTo>
                        <a:lnTo>
                          <a:pt x="474" y="265"/>
                        </a:lnTo>
                        <a:lnTo>
                          <a:pt x="464" y="259"/>
                        </a:lnTo>
                        <a:lnTo>
                          <a:pt x="451" y="255"/>
                        </a:lnTo>
                        <a:lnTo>
                          <a:pt x="445" y="253"/>
                        </a:lnTo>
                        <a:lnTo>
                          <a:pt x="441" y="253"/>
                        </a:lnTo>
                        <a:lnTo>
                          <a:pt x="441" y="253"/>
                        </a:lnTo>
                        <a:lnTo>
                          <a:pt x="437" y="255"/>
                        </a:lnTo>
                        <a:lnTo>
                          <a:pt x="435" y="253"/>
                        </a:lnTo>
                        <a:lnTo>
                          <a:pt x="432" y="250"/>
                        </a:lnTo>
                        <a:lnTo>
                          <a:pt x="430" y="246"/>
                        </a:lnTo>
                        <a:lnTo>
                          <a:pt x="427" y="245"/>
                        </a:lnTo>
                        <a:lnTo>
                          <a:pt x="424" y="245"/>
                        </a:lnTo>
                        <a:lnTo>
                          <a:pt x="424" y="245"/>
                        </a:lnTo>
                        <a:lnTo>
                          <a:pt x="420" y="245"/>
                        </a:lnTo>
                        <a:lnTo>
                          <a:pt x="418" y="246"/>
                        </a:lnTo>
                        <a:lnTo>
                          <a:pt x="415" y="249"/>
                        </a:lnTo>
                        <a:lnTo>
                          <a:pt x="412" y="253"/>
                        </a:lnTo>
                        <a:lnTo>
                          <a:pt x="410" y="253"/>
                        </a:lnTo>
                        <a:lnTo>
                          <a:pt x="407" y="255"/>
                        </a:lnTo>
                        <a:lnTo>
                          <a:pt x="407" y="255"/>
                        </a:lnTo>
                        <a:close/>
                        <a:moveTo>
                          <a:pt x="444" y="203"/>
                        </a:moveTo>
                        <a:lnTo>
                          <a:pt x="444" y="203"/>
                        </a:lnTo>
                        <a:lnTo>
                          <a:pt x="444" y="201"/>
                        </a:lnTo>
                        <a:lnTo>
                          <a:pt x="441" y="199"/>
                        </a:lnTo>
                        <a:lnTo>
                          <a:pt x="438" y="198"/>
                        </a:lnTo>
                        <a:lnTo>
                          <a:pt x="434" y="196"/>
                        </a:lnTo>
                        <a:lnTo>
                          <a:pt x="425" y="198"/>
                        </a:lnTo>
                        <a:lnTo>
                          <a:pt x="422" y="198"/>
                        </a:lnTo>
                        <a:lnTo>
                          <a:pt x="422" y="199"/>
                        </a:lnTo>
                        <a:lnTo>
                          <a:pt x="422" y="199"/>
                        </a:lnTo>
                        <a:lnTo>
                          <a:pt x="427" y="203"/>
                        </a:lnTo>
                        <a:lnTo>
                          <a:pt x="434" y="206"/>
                        </a:lnTo>
                        <a:lnTo>
                          <a:pt x="437" y="208"/>
                        </a:lnTo>
                        <a:lnTo>
                          <a:pt x="439" y="208"/>
                        </a:lnTo>
                        <a:lnTo>
                          <a:pt x="442" y="206"/>
                        </a:lnTo>
                        <a:lnTo>
                          <a:pt x="444" y="203"/>
                        </a:lnTo>
                        <a:lnTo>
                          <a:pt x="444" y="203"/>
                        </a:lnTo>
                        <a:close/>
                        <a:moveTo>
                          <a:pt x="502" y="199"/>
                        </a:moveTo>
                        <a:lnTo>
                          <a:pt x="502" y="199"/>
                        </a:lnTo>
                        <a:lnTo>
                          <a:pt x="505" y="199"/>
                        </a:lnTo>
                        <a:lnTo>
                          <a:pt x="506" y="198"/>
                        </a:lnTo>
                        <a:lnTo>
                          <a:pt x="508" y="196"/>
                        </a:lnTo>
                        <a:lnTo>
                          <a:pt x="506" y="195"/>
                        </a:lnTo>
                        <a:lnTo>
                          <a:pt x="502" y="194"/>
                        </a:lnTo>
                        <a:lnTo>
                          <a:pt x="492" y="194"/>
                        </a:lnTo>
                        <a:lnTo>
                          <a:pt x="492" y="194"/>
                        </a:lnTo>
                        <a:lnTo>
                          <a:pt x="479" y="195"/>
                        </a:lnTo>
                        <a:lnTo>
                          <a:pt x="466" y="196"/>
                        </a:lnTo>
                        <a:lnTo>
                          <a:pt x="461" y="198"/>
                        </a:lnTo>
                        <a:lnTo>
                          <a:pt x="457" y="201"/>
                        </a:lnTo>
                        <a:lnTo>
                          <a:pt x="454" y="202"/>
                        </a:lnTo>
                        <a:lnTo>
                          <a:pt x="452" y="206"/>
                        </a:lnTo>
                        <a:lnTo>
                          <a:pt x="452" y="206"/>
                        </a:lnTo>
                        <a:lnTo>
                          <a:pt x="454" y="212"/>
                        </a:lnTo>
                        <a:lnTo>
                          <a:pt x="457" y="216"/>
                        </a:lnTo>
                        <a:lnTo>
                          <a:pt x="464" y="219"/>
                        </a:lnTo>
                        <a:lnTo>
                          <a:pt x="474" y="221"/>
                        </a:lnTo>
                        <a:lnTo>
                          <a:pt x="474" y="221"/>
                        </a:lnTo>
                        <a:lnTo>
                          <a:pt x="479" y="221"/>
                        </a:lnTo>
                        <a:lnTo>
                          <a:pt x="485" y="219"/>
                        </a:lnTo>
                        <a:lnTo>
                          <a:pt x="489" y="216"/>
                        </a:lnTo>
                        <a:lnTo>
                          <a:pt x="494" y="213"/>
                        </a:lnTo>
                        <a:lnTo>
                          <a:pt x="496" y="211"/>
                        </a:lnTo>
                        <a:lnTo>
                          <a:pt x="498" y="209"/>
                        </a:lnTo>
                        <a:lnTo>
                          <a:pt x="498" y="206"/>
                        </a:lnTo>
                        <a:lnTo>
                          <a:pt x="496" y="206"/>
                        </a:lnTo>
                        <a:lnTo>
                          <a:pt x="496" y="206"/>
                        </a:lnTo>
                        <a:lnTo>
                          <a:pt x="492" y="205"/>
                        </a:lnTo>
                        <a:lnTo>
                          <a:pt x="492" y="205"/>
                        </a:lnTo>
                        <a:lnTo>
                          <a:pt x="494" y="203"/>
                        </a:lnTo>
                        <a:lnTo>
                          <a:pt x="496" y="202"/>
                        </a:lnTo>
                        <a:lnTo>
                          <a:pt x="502" y="199"/>
                        </a:lnTo>
                        <a:lnTo>
                          <a:pt x="502" y="199"/>
                        </a:lnTo>
                        <a:close/>
                        <a:moveTo>
                          <a:pt x="468" y="186"/>
                        </a:moveTo>
                        <a:lnTo>
                          <a:pt x="468" y="186"/>
                        </a:lnTo>
                        <a:lnTo>
                          <a:pt x="471" y="186"/>
                        </a:lnTo>
                        <a:lnTo>
                          <a:pt x="474" y="186"/>
                        </a:lnTo>
                        <a:lnTo>
                          <a:pt x="478" y="185"/>
                        </a:lnTo>
                        <a:lnTo>
                          <a:pt x="482" y="184"/>
                        </a:lnTo>
                        <a:lnTo>
                          <a:pt x="485" y="184"/>
                        </a:lnTo>
                        <a:lnTo>
                          <a:pt x="486" y="184"/>
                        </a:lnTo>
                        <a:lnTo>
                          <a:pt x="486" y="184"/>
                        </a:lnTo>
                        <a:lnTo>
                          <a:pt x="494" y="186"/>
                        </a:lnTo>
                        <a:lnTo>
                          <a:pt x="502" y="188"/>
                        </a:lnTo>
                        <a:lnTo>
                          <a:pt x="506" y="188"/>
                        </a:lnTo>
                        <a:lnTo>
                          <a:pt x="511" y="186"/>
                        </a:lnTo>
                        <a:lnTo>
                          <a:pt x="513" y="184"/>
                        </a:lnTo>
                        <a:lnTo>
                          <a:pt x="513" y="181"/>
                        </a:lnTo>
                        <a:lnTo>
                          <a:pt x="513" y="181"/>
                        </a:lnTo>
                        <a:lnTo>
                          <a:pt x="513" y="176"/>
                        </a:lnTo>
                        <a:lnTo>
                          <a:pt x="509" y="174"/>
                        </a:lnTo>
                        <a:lnTo>
                          <a:pt x="505" y="172"/>
                        </a:lnTo>
                        <a:lnTo>
                          <a:pt x="499" y="171"/>
                        </a:lnTo>
                        <a:lnTo>
                          <a:pt x="488" y="169"/>
                        </a:lnTo>
                        <a:lnTo>
                          <a:pt x="482" y="171"/>
                        </a:lnTo>
                        <a:lnTo>
                          <a:pt x="479" y="172"/>
                        </a:lnTo>
                        <a:lnTo>
                          <a:pt x="479" y="172"/>
                        </a:lnTo>
                        <a:lnTo>
                          <a:pt x="469" y="175"/>
                        </a:lnTo>
                        <a:lnTo>
                          <a:pt x="458" y="178"/>
                        </a:lnTo>
                        <a:lnTo>
                          <a:pt x="448" y="181"/>
                        </a:lnTo>
                        <a:lnTo>
                          <a:pt x="447" y="182"/>
                        </a:lnTo>
                        <a:lnTo>
                          <a:pt x="448" y="185"/>
                        </a:lnTo>
                        <a:lnTo>
                          <a:pt x="448" y="185"/>
                        </a:lnTo>
                        <a:lnTo>
                          <a:pt x="452" y="186"/>
                        </a:lnTo>
                        <a:lnTo>
                          <a:pt x="458" y="186"/>
                        </a:lnTo>
                        <a:lnTo>
                          <a:pt x="462" y="185"/>
                        </a:lnTo>
                        <a:lnTo>
                          <a:pt x="468" y="186"/>
                        </a:lnTo>
                        <a:lnTo>
                          <a:pt x="468" y="186"/>
                        </a:lnTo>
                        <a:close/>
                        <a:moveTo>
                          <a:pt x="586" y="164"/>
                        </a:moveTo>
                        <a:lnTo>
                          <a:pt x="586" y="164"/>
                        </a:lnTo>
                        <a:lnTo>
                          <a:pt x="590" y="162"/>
                        </a:lnTo>
                        <a:lnTo>
                          <a:pt x="595" y="162"/>
                        </a:lnTo>
                        <a:lnTo>
                          <a:pt x="602" y="165"/>
                        </a:lnTo>
                        <a:lnTo>
                          <a:pt x="607" y="169"/>
                        </a:lnTo>
                        <a:lnTo>
                          <a:pt x="609" y="172"/>
                        </a:lnTo>
                        <a:lnTo>
                          <a:pt x="607" y="174"/>
                        </a:lnTo>
                        <a:lnTo>
                          <a:pt x="607" y="174"/>
                        </a:lnTo>
                        <a:lnTo>
                          <a:pt x="606" y="176"/>
                        </a:lnTo>
                        <a:lnTo>
                          <a:pt x="603" y="176"/>
                        </a:lnTo>
                        <a:lnTo>
                          <a:pt x="593" y="176"/>
                        </a:lnTo>
                        <a:lnTo>
                          <a:pt x="585" y="176"/>
                        </a:lnTo>
                        <a:lnTo>
                          <a:pt x="583" y="176"/>
                        </a:lnTo>
                        <a:lnTo>
                          <a:pt x="582" y="178"/>
                        </a:lnTo>
                        <a:lnTo>
                          <a:pt x="582" y="178"/>
                        </a:lnTo>
                        <a:lnTo>
                          <a:pt x="583" y="181"/>
                        </a:lnTo>
                        <a:lnTo>
                          <a:pt x="586" y="184"/>
                        </a:lnTo>
                        <a:lnTo>
                          <a:pt x="589" y="185"/>
                        </a:lnTo>
                        <a:lnTo>
                          <a:pt x="593" y="185"/>
                        </a:lnTo>
                        <a:lnTo>
                          <a:pt x="597" y="185"/>
                        </a:lnTo>
                        <a:lnTo>
                          <a:pt x="603" y="184"/>
                        </a:lnTo>
                        <a:lnTo>
                          <a:pt x="603" y="184"/>
                        </a:lnTo>
                        <a:lnTo>
                          <a:pt x="614" y="182"/>
                        </a:lnTo>
                        <a:lnTo>
                          <a:pt x="626" y="182"/>
                        </a:lnTo>
                        <a:lnTo>
                          <a:pt x="636" y="186"/>
                        </a:lnTo>
                        <a:lnTo>
                          <a:pt x="646" y="192"/>
                        </a:lnTo>
                        <a:lnTo>
                          <a:pt x="646" y="192"/>
                        </a:lnTo>
                        <a:lnTo>
                          <a:pt x="654" y="198"/>
                        </a:lnTo>
                        <a:lnTo>
                          <a:pt x="661" y="201"/>
                        </a:lnTo>
                        <a:lnTo>
                          <a:pt x="666" y="201"/>
                        </a:lnTo>
                        <a:lnTo>
                          <a:pt x="668" y="201"/>
                        </a:lnTo>
                        <a:lnTo>
                          <a:pt x="673" y="198"/>
                        </a:lnTo>
                        <a:lnTo>
                          <a:pt x="676" y="195"/>
                        </a:lnTo>
                        <a:lnTo>
                          <a:pt x="676" y="195"/>
                        </a:lnTo>
                        <a:lnTo>
                          <a:pt x="677" y="192"/>
                        </a:lnTo>
                        <a:lnTo>
                          <a:pt x="677" y="189"/>
                        </a:lnTo>
                        <a:lnTo>
                          <a:pt x="676" y="188"/>
                        </a:lnTo>
                        <a:lnTo>
                          <a:pt x="674" y="186"/>
                        </a:lnTo>
                        <a:lnTo>
                          <a:pt x="670" y="182"/>
                        </a:lnTo>
                        <a:lnTo>
                          <a:pt x="668" y="181"/>
                        </a:lnTo>
                        <a:lnTo>
                          <a:pt x="668" y="178"/>
                        </a:lnTo>
                        <a:lnTo>
                          <a:pt x="668" y="178"/>
                        </a:lnTo>
                        <a:lnTo>
                          <a:pt x="670" y="175"/>
                        </a:lnTo>
                        <a:lnTo>
                          <a:pt x="668" y="174"/>
                        </a:lnTo>
                        <a:lnTo>
                          <a:pt x="664" y="169"/>
                        </a:lnTo>
                        <a:lnTo>
                          <a:pt x="657" y="167"/>
                        </a:lnTo>
                        <a:lnTo>
                          <a:pt x="650" y="167"/>
                        </a:lnTo>
                        <a:lnTo>
                          <a:pt x="650" y="167"/>
                        </a:lnTo>
                        <a:lnTo>
                          <a:pt x="647" y="165"/>
                        </a:lnTo>
                        <a:lnTo>
                          <a:pt x="644" y="164"/>
                        </a:lnTo>
                        <a:lnTo>
                          <a:pt x="640" y="159"/>
                        </a:lnTo>
                        <a:lnTo>
                          <a:pt x="637" y="155"/>
                        </a:lnTo>
                        <a:lnTo>
                          <a:pt x="634" y="155"/>
                        </a:lnTo>
                        <a:lnTo>
                          <a:pt x="633" y="155"/>
                        </a:lnTo>
                        <a:lnTo>
                          <a:pt x="633" y="155"/>
                        </a:lnTo>
                        <a:lnTo>
                          <a:pt x="624" y="159"/>
                        </a:lnTo>
                        <a:lnTo>
                          <a:pt x="624" y="159"/>
                        </a:lnTo>
                        <a:lnTo>
                          <a:pt x="623" y="158"/>
                        </a:lnTo>
                        <a:lnTo>
                          <a:pt x="622" y="154"/>
                        </a:lnTo>
                        <a:lnTo>
                          <a:pt x="622" y="154"/>
                        </a:lnTo>
                        <a:lnTo>
                          <a:pt x="620" y="151"/>
                        </a:lnTo>
                        <a:lnTo>
                          <a:pt x="616" y="148"/>
                        </a:lnTo>
                        <a:lnTo>
                          <a:pt x="610" y="147"/>
                        </a:lnTo>
                        <a:lnTo>
                          <a:pt x="603" y="145"/>
                        </a:lnTo>
                        <a:lnTo>
                          <a:pt x="587" y="145"/>
                        </a:lnTo>
                        <a:lnTo>
                          <a:pt x="576" y="147"/>
                        </a:lnTo>
                        <a:lnTo>
                          <a:pt x="576" y="147"/>
                        </a:lnTo>
                        <a:lnTo>
                          <a:pt x="573" y="149"/>
                        </a:lnTo>
                        <a:lnTo>
                          <a:pt x="572" y="152"/>
                        </a:lnTo>
                        <a:lnTo>
                          <a:pt x="573" y="155"/>
                        </a:lnTo>
                        <a:lnTo>
                          <a:pt x="575" y="159"/>
                        </a:lnTo>
                        <a:lnTo>
                          <a:pt x="577" y="162"/>
                        </a:lnTo>
                        <a:lnTo>
                          <a:pt x="580" y="165"/>
                        </a:lnTo>
                        <a:lnTo>
                          <a:pt x="583" y="165"/>
                        </a:lnTo>
                        <a:lnTo>
                          <a:pt x="586" y="164"/>
                        </a:lnTo>
                        <a:lnTo>
                          <a:pt x="586" y="164"/>
                        </a:lnTo>
                        <a:close/>
                        <a:moveTo>
                          <a:pt x="592" y="223"/>
                        </a:moveTo>
                        <a:lnTo>
                          <a:pt x="592" y="223"/>
                        </a:lnTo>
                        <a:lnTo>
                          <a:pt x="592" y="221"/>
                        </a:lnTo>
                        <a:lnTo>
                          <a:pt x="590" y="216"/>
                        </a:lnTo>
                        <a:lnTo>
                          <a:pt x="586" y="212"/>
                        </a:lnTo>
                        <a:lnTo>
                          <a:pt x="582" y="208"/>
                        </a:lnTo>
                        <a:lnTo>
                          <a:pt x="577" y="205"/>
                        </a:lnTo>
                        <a:lnTo>
                          <a:pt x="572" y="202"/>
                        </a:lnTo>
                        <a:lnTo>
                          <a:pt x="569" y="202"/>
                        </a:lnTo>
                        <a:lnTo>
                          <a:pt x="567" y="203"/>
                        </a:lnTo>
                        <a:lnTo>
                          <a:pt x="567" y="205"/>
                        </a:lnTo>
                        <a:lnTo>
                          <a:pt x="567" y="205"/>
                        </a:lnTo>
                        <a:lnTo>
                          <a:pt x="567" y="209"/>
                        </a:lnTo>
                        <a:lnTo>
                          <a:pt x="569" y="213"/>
                        </a:lnTo>
                        <a:lnTo>
                          <a:pt x="573" y="218"/>
                        </a:lnTo>
                        <a:lnTo>
                          <a:pt x="576" y="221"/>
                        </a:lnTo>
                        <a:lnTo>
                          <a:pt x="580" y="223"/>
                        </a:lnTo>
                        <a:lnTo>
                          <a:pt x="585" y="226"/>
                        </a:lnTo>
                        <a:lnTo>
                          <a:pt x="589" y="226"/>
                        </a:lnTo>
                        <a:lnTo>
                          <a:pt x="592" y="223"/>
                        </a:lnTo>
                        <a:lnTo>
                          <a:pt x="592" y="223"/>
                        </a:lnTo>
                        <a:close/>
                        <a:moveTo>
                          <a:pt x="684" y="131"/>
                        </a:moveTo>
                        <a:lnTo>
                          <a:pt x="684" y="131"/>
                        </a:lnTo>
                        <a:lnTo>
                          <a:pt x="684" y="128"/>
                        </a:lnTo>
                        <a:lnTo>
                          <a:pt x="681" y="125"/>
                        </a:lnTo>
                        <a:lnTo>
                          <a:pt x="677" y="122"/>
                        </a:lnTo>
                        <a:lnTo>
                          <a:pt x="671" y="121"/>
                        </a:lnTo>
                        <a:lnTo>
                          <a:pt x="663" y="120"/>
                        </a:lnTo>
                        <a:lnTo>
                          <a:pt x="661" y="121"/>
                        </a:lnTo>
                        <a:lnTo>
                          <a:pt x="663" y="122"/>
                        </a:lnTo>
                        <a:lnTo>
                          <a:pt x="663" y="122"/>
                        </a:lnTo>
                        <a:lnTo>
                          <a:pt x="667" y="127"/>
                        </a:lnTo>
                        <a:lnTo>
                          <a:pt x="673" y="132"/>
                        </a:lnTo>
                        <a:lnTo>
                          <a:pt x="676" y="134"/>
                        </a:lnTo>
                        <a:lnTo>
                          <a:pt x="680" y="134"/>
                        </a:lnTo>
                        <a:lnTo>
                          <a:pt x="681" y="134"/>
                        </a:lnTo>
                        <a:lnTo>
                          <a:pt x="684" y="131"/>
                        </a:lnTo>
                        <a:lnTo>
                          <a:pt x="684" y="131"/>
                        </a:lnTo>
                        <a:close/>
                        <a:moveTo>
                          <a:pt x="603" y="292"/>
                        </a:moveTo>
                        <a:lnTo>
                          <a:pt x="603" y="292"/>
                        </a:lnTo>
                        <a:lnTo>
                          <a:pt x="604" y="290"/>
                        </a:lnTo>
                        <a:lnTo>
                          <a:pt x="604" y="287"/>
                        </a:lnTo>
                        <a:lnTo>
                          <a:pt x="602" y="285"/>
                        </a:lnTo>
                        <a:lnTo>
                          <a:pt x="600" y="283"/>
                        </a:lnTo>
                        <a:lnTo>
                          <a:pt x="596" y="282"/>
                        </a:lnTo>
                        <a:lnTo>
                          <a:pt x="593" y="280"/>
                        </a:lnTo>
                        <a:lnTo>
                          <a:pt x="590" y="282"/>
                        </a:lnTo>
                        <a:lnTo>
                          <a:pt x="589" y="285"/>
                        </a:lnTo>
                        <a:lnTo>
                          <a:pt x="589" y="285"/>
                        </a:lnTo>
                        <a:lnTo>
                          <a:pt x="587" y="287"/>
                        </a:lnTo>
                        <a:lnTo>
                          <a:pt x="589" y="290"/>
                        </a:lnTo>
                        <a:lnTo>
                          <a:pt x="590" y="293"/>
                        </a:lnTo>
                        <a:lnTo>
                          <a:pt x="593" y="295"/>
                        </a:lnTo>
                        <a:lnTo>
                          <a:pt x="599" y="295"/>
                        </a:lnTo>
                        <a:lnTo>
                          <a:pt x="602" y="295"/>
                        </a:lnTo>
                        <a:lnTo>
                          <a:pt x="603" y="292"/>
                        </a:lnTo>
                        <a:lnTo>
                          <a:pt x="603" y="292"/>
                        </a:lnTo>
                        <a:close/>
                        <a:moveTo>
                          <a:pt x="684" y="242"/>
                        </a:moveTo>
                        <a:lnTo>
                          <a:pt x="684" y="242"/>
                        </a:lnTo>
                        <a:lnTo>
                          <a:pt x="683" y="245"/>
                        </a:lnTo>
                        <a:lnTo>
                          <a:pt x="681" y="245"/>
                        </a:lnTo>
                        <a:lnTo>
                          <a:pt x="674" y="243"/>
                        </a:lnTo>
                        <a:lnTo>
                          <a:pt x="654" y="236"/>
                        </a:lnTo>
                        <a:lnTo>
                          <a:pt x="654" y="236"/>
                        </a:lnTo>
                        <a:lnTo>
                          <a:pt x="650" y="235"/>
                        </a:lnTo>
                        <a:lnTo>
                          <a:pt x="649" y="236"/>
                        </a:lnTo>
                        <a:lnTo>
                          <a:pt x="647" y="238"/>
                        </a:lnTo>
                        <a:lnTo>
                          <a:pt x="649" y="240"/>
                        </a:lnTo>
                        <a:lnTo>
                          <a:pt x="653" y="248"/>
                        </a:lnTo>
                        <a:lnTo>
                          <a:pt x="659" y="255"/>
                        </a:lnTo>
                        <a:lnTo>
                          <a:pt x="659" y="255"/>
                        </a:lnTo>
                        <a:lnTo>
                          <a:pt x="661" y="258"/>
                        </a:lnTo>
                        <a:lnTo>
                          <a:pt x="663" y="259"/>
                        </a:lnTo>
                        <a:lnTo>
                          <a:pt x="661" y="259"/>
                        </a:lnTo>
                        <a:lnTo>
                          <a:pt x="659" y="259"/>
                        </a:lnTo>
                        <a:lnTo>
                          <a:pt x="650" y="256"/>
                        </a:lnTo>
                        <a:lnTo>
                          <a:pt x="640" y="249"/>
                        </a:lnTo>
                        <a:lnTo>
                          <a:pt x="640" y="249"/>
                        </a:lnTo>
                        <a:lnTo>
                          <a:pt x="636" y="248"/>
                        </a:lnTo>
                        <a:lnTo>
                          <a:pt x="633" y="246"/>
                        </a:lnTo>
                        <a:lnTo>
                          <a:pt x="632" y="248"/>
                        </a:lnTo>
                        <a:lnTo>
                          <a:pt x="630" y="250"/>
                        </a:lnTo>
                        <a:lnTo>
                          <a:pt x="632" y="256"/>
                        </a:lnTo>
                        <a:lnTo>
                          <a:pt x="633" y="259"/>
                        </a:lnTo>
                        <a:lnTo>
                          <a:pt x="634" y="260"/>
                        </a:lnTo>
                        <a:lnTo>
                          <a:pt x="634" y="260"/>
                        </a:lnTo>
                        <a:lnTo>
                          <a:pt x="637" y="263"/>
                        </a:lnTo>
                        <a:lnTo>
                          <a:pt x="637" y="265"/>
                        </a:lnTo>
                        <a:lnTo>
                          <a:pt x="637" y="266"/>
                        </a:lnTo>
                        <a:lnTo>
                          <a:pt x="636" y="268"/>
                        </a:lnTo>
                        <a:lnTo>
                          <a:pt x="633" y="268"/>
                        </a:lnTo>
                        <a:lnTo>
                          <a:pt x="632" y="268"/>
                        </a:lnTo>
                        <a:lnTo>
                          <a:pt x="629" y="265"/>
                        </a:lnTo>
                        <a:lnTo>
                          <a:pt x="624" y="262"/>
                        </a:lnTo>
                        <a:lnTo>
                          <a:pt x="624" y="262"/>
                        </a:lnTo>
                        <a:lnTo>
                          <a:pt x="613" y="246"/>
                        </a:lnTo>
                        <a:lnTo>
                          <a:pt x="607" y="240"/>
                        </a:lnTo>
                        <a:lnTo>
                          <a:pt x="603" y="238"/>
                        </a:lnTo>
                        <a:lnTo>
                          <a:pt x="599" y="238"/>
                        </a:lnTo>
                        <a:lnTo>
                          <a:pt x="599" y="238"/>
                        </a:lnTo>
                        <a:lnTo>
                          <a:pt x="595" y="238"/>
                        </a:lnTo>
                        <a:lnTo>
                          <a:pt x="592" y="239"/>
                        </a:lnTo>
                        <a:lnTo>
                          <a:pt x="590" y="242"/>
                        </a:lnTo>
                        <a:lnTo>
                          <a:pt x="590" y="245"/>
                        </a:lnTo>
                        <a:lnTo>
                          <a:pt x="593" y="252"/>
                        </a:lnTo>
                        <a:lnTo>
                          <a:pt x="596" y="258"/>
                        </a:lnTo>
                        <a:lnTo>
                          <a:pt x="596" y="258"/>
                        </a:lnTo>
                        <a:lnTo>
                          <a:pt x="602" y="263"/>
                        </a:lnTo>
                        <a:lnTo>
                          <a:pt x="607" y="268"/>
                        </a:lnTo>
                        <a:lnTo>
                          <a:pt x="622" y="275"/>
                        </a:lnTo>
                        <a:lnTo>
                          <a:pt x="622" y="275"/>
                        </a:lnTo>
                        <a:lnTo>
                          <a:pt x="627" y="277"/>
                        </a:lnTo>
                        <a:lnTo>
                          <a:pt x="632" y="277"/>
                        </a:lnTo>
                        <a:lnTo>
                          <a:pt x="643" y="276"/>
                        </a:lnTo>
                        <a:lnTo>
                          <a:pt x="653" y="275"/>
                        </a:lnTo>
                        <a:lnTo>
                          <a:pt x="660" y="275"/>
                        </a:lnTo>
                        <a:lnTo>
                          <a:pt x="660" y="275"/>
                        </a:lnTo>
                        <a:lnTo>
                          <a:pt x="663" y="276"/>
                        </a:lnTo>
                        <a:lnTo>
                          <a:pt x="663" y="277"/>
                        </a:lnTo>
                        <a:lnTo>
                          <a:pt x="660" y="283"/>
                        </a:lnTo>
                        <a:lnTo>
                          <a:pt x="656" y="289"/>
                        </a:lnTo>
                        <a:lnTo>
                          <a:pt x="656" y="292"/>
                        </a:lnTo>
                        <a:lnTo>
                          <a:pt x="657" y="295"/>
                        </a:lnTo>
                        <a:lnTo>
                          <a:pt x="657" y="295"/>
                        </a:lnTo>
                        <a:lnTo>
                          <a:pt x="660" y="296"/>
                        </a:lnTo>
                        <a:lnTo>
                          <a:pt x="663" y="297"/>
                        </a:lnTo>
                        <a:lnTo>
                          <a:pt x="671" y="297"/>
                        </a:lnTo>
                        <a:lnTo>
                          <a:pt x="690" y="296"/>
                        </a:lnTo>
                        <a:lnTo>
                          <a:pt x="690" y="296"/>
                        </a:lnTo>
                        <a:lnTo>
                          <a:pt x="694" y="296"/>
                        </a:lnTo>
                        <a:lnTo>
                          <a:pt x="697" y="295"/>
                        </a:lnTo>
                        <a:lnTo>
                          <a:pt x="698" y="292"/>
                        </a:lnTo>
                        <a:lnTo>
                          <a:pt x="700" y="287"/>
                        </a:lnTo>
                        <a:lnTo>
                          <a:pt x="704" y="283"/>
                        </a:lnTo>
                        <a:lnTo>
                          <a:pt x="704" y="283"/>
                        </a:lnTo>
                        <a:lnTo>
                          <a:pt x="705" y="282"/>
                        </a:lnTo>
                        <a:lnTo>
                          <a:pt x="705" y="280"/>
                        </a:lnTo>
                        <a:lnTo>
                          <a:pt x="704" y="277"/>
                        </a:lnTo>
                        <a:lnTo>
                          <a:pt x="701" y="273"/>
                        </a:lnTo>
                        <a:lnTo>
                          <a:pt x="701" y="270"/>
                        </a:lnTo>
                        <a:lnTo>
                          <a:pt x="703" y="266"/>
                        </a:lnTo>
                        <a:lnTo>
                          <a:pt x="703" y="266"/>
                        </a:lnTo>
                        <a:lnTo>
                          <a:pt x="703" y="262"/>
                        </a:lnTo>
                        <a:lnTo>
                          <a:pt x="703" y="256"/>
                        </a:lnTo>
                        <a:lnTo>
                          <a:pt x="700" y="252"/>
                        </a:lnTo>
                        <a:lnTo>
                          <a:pt x="696" y="248"/>
                        </a:lnTo>
                        <a:lnTo>
                          <a:pt x="691" y="243"/>
                        </a:lnTo>
                        <a:lnTo>
                          <a:pt x="688" y="242"/>
                        </a:lnTo>
                        <a:lnTo>
                          <a:pt x="686" y="240"/>
                        </a:lnTo>
                        <a:lnTo>
                          <a:pt x="684" y="242"/>
                        </a:lnTo>
                        <a:lnTo>
                          <a:pt x="684" y="242"/>
                        </a:lnTo>
                        <a:close/>
                        <a:moveTo>
                          <a:pt x="714" y="201"/>
                        </a:moveTo>
                        <a:lnTo>
                          <a:pt x="714" y="201"/>
                        </a:lnTo>
                        <a:lnTo>
                          <a:pt x="728" y="199"/>
                        </a:lnTo>
                        <a:lnTo>
                          <a:pt x="742" y="195"/>
                        </a:lnTo>
                        <a:lnTo>
                          <a:pt x="742" y="195"/>
                        </a:lnTo>
                        <a:lnTo>
                          <a:pt x="745" y="194"/>
                        </a:lnTo>
                        <a:lnTo>
                          <a:pt x="744" y="191"/>
                        </a:lnTo>
                        <a:lnTo>
                          <a:pt x="742" y="188"/>
                        </a:lnTo>
                        <a:lnTo>
                          <a:pt x="742" y="186"/>
                        </a:lnTo>
                        <a:lnTo>
                          <a:pt x="744" y="184"/>
                        </a:lnTo>
                        <a:lnTo>
                          <a:pt x="744" y="184"/>
                        </a:lnTo>
                        <a:lnTo>
                          <a:pt x="745" y="181"/>
                        </a:lnTo>
                        <a:lnTo>
                          <a:pt x="744" y="178"/>
                        </a:lnTo>
                        <a:lnTo>
                          <a:pt x="741" y="176"/>
                        </a:lnTo>
                        <a:lnTo>
                          <a:pt x="738" y="176"/>
                        </a:lnTo>
                        <a:lnTo>
                          <a:pt x="731" y="175"/>
                        </a:lnTo>
                        <a:lnTo>
                          <a:pt x="727" y="176"/>
                        </a:lnTo>
                        <a:lnTo>
                          <a:pt x="727" y="176"/>
                        </a:lnTo>
                        <a:lnTo>
                          <a:pt x="725" y="176"/>
                        </a:lnTo>
                        <a:lnTo>
                          <a:pt x="721" y="175"/>
                        </a:lnTo>
                        <a:lnTo>
                          <a:pt x="711" y="171"/>
                        </a:lnTo>
                        <a:lnTo>
                          <a:pt x="700" y="165"/>
                        </a:lnTo>
                        <a:lnTo>
                          <a:pt x="696" y="165"/>
                        </a:lnTo>
                        <a:lnTo>
                          <a:pt x="693" y="167"/>
                        </a:lnTo>
                        <a:lnTo>
                          <a:pt x="693" y="167"/>
                        </a:lnTo>
                        <a:lnTo>
                          <a:pt x="693" y="169"/>
                        </a:lnTo>
                        <a:lnTo>
                          <a:pt x="693" y="175"/>
                        </a:lnTo>
                        <a:lnTo>
                          <a:pt x="698" y="186"/>
                        </a:lnTo>
                        <a:lnTo>
                          <a:pt x="701" y="192"/>
                        </a:lnTo>
                        <a:lnTo>
                          <a:pt x="705" y="196"/>
                        </a:lnTo>
                        <a:lnTo>
                          <a:pt x="710" y="199"/>
                        </a:lnTo>
                        <a:lnTo>
                          <a:pt x="714" y="201"/>
                        </a:lnTo>
                        <a:lnTo>
                          <a:pt x="714" y="201"/>
                        </a:lnTo>
                        <a:close/>
                        <a:moveTo>
                          <a:pt x="771" y="203"/>
                        </a:moveTo>
                        <a:lnTo>
                          <a:pt x="771" y="203"/>
                        </a:lnTo>
                        <a:lnTo>
                          <a:pt x="768" y="203"/>
                        </a:lnTo>
                        <a:lnTo>
                          <a:pt x="762" y="202"/>
                        </a:lnTo>
                        <a:lnTo>
                          <a:pt x="744" y="205"/>
                        </a:lnTo>
                        <a:lnTo>
                          <a:pt x="728" y="208"/>
                        </a:lnTo>
                        <a:lnTo>
                          <a:pt x="724" y="211"/>
                        </a:lnTo>
                        <a:lnTo>
                          <a:pt x="724" y="212"/>
                        </a:lnTo>
                        <a:lnTo>
                          <a:pt x="724" y="212"/>
                        </a:lnTo>
                        <a:lnTo>
                          <a:pt x="724" y="212"/>
                        </a:lnTo>
                        <a:lnTo>
                          <a:pt x="731" y="215"/>
                        </a:lnTo>
                        <a:lnTo>
                          <a:pt x="738" y="216"/>
                        </a:lnTo>
                        <a:lnTo>
                          <a:pt x="745" y="216"/>
                        </a:lnTo>
                        <a:lnTo>
                          <a:pt x="754" y="213"/>
                        </a:lnTo>
                        <a:lnTo>
                          <a:pt x="767" y="209"/>
                        </a:lnTo>
                        <a:lnTo>
                          <a:pt x="771" y="206"/>
                        </a:lnTo>
                        <a:lnTo>
                          <a:pt x="771" y="203"/>
                        </a:lnTo>
                        <a:lnTo>
                          <a:pt x="771" y="203"/>
                        </a:lnTo>
                        <a:close/>
                        <a:moveTo>
                          <a:pt x="764" y="307"/>
                        </a:moveTo>
                        <a:lnTo>
                          <a:pt x="764" y="307"/>
                        </a:lnTo>
                        <a:lnTo>
                          <a:pt x="768" y="307"/>
                        </a:lnTo>
                        <a:lnTo>
                          <a:pt x="769" y="305"/>
                        </a:lnTo>
                        <a:lnTo>
                          <a:pt x="771" y="302"/>
                        </a:lnTo>
                        <a:lnTo>
                          <a:pt x="769" y="299"/>
                        </a:lnTo>
                        <a:lnTo>
                          <a:pt x="768" y="295"/>
                        </a:lnTo>
                        <a:lnTo>
                          <a:pt x="765" y="289"/>
                        </a:lnTo>
                        <a:lnTo>
                          <a:pt x="755" y="280"/>
                        </a:lnTo>
                        <a:lnTo>
                          <a:pt x="755" y="280"/>
                        </a:lnTo>
                        <a:lnTo>
                          <a:pt x="750" y="279"/>
                        </a:lnTo>
                        <a:lnTo>
                          <a:pt x="742" y="279"/>
                        </a:lnTo>
                        <a:lnTo>
                          <a:pt x="735" y="280"/>
                        </a:lnTo>
                        <a:lnTo>
                          <a:pt x="728" y="283"/>
                        </a:lnTo>
                        <a:lnTo>
                          <a:pt x="721" y="287"/>
                        </a:lnTo>
                        <a:lnTo>
                          <a:pt x="717" y="290"/>
                        </a:lnTo>
                        <a:lnTo>
                          <a:pt x="715" y="295"/>
                        </a:lnTo>
                        <a:lnTo>
                          <a:pt x="714" y="296"/>
                        </a:lnTo>
                        <a:lnTo>
                          <a:pt x="715" y="296"/>
                        </a:lnTo>
                        <a:lnTo>
                          <a:pt x="715" y="296"/>
                        </a:lnTo>
                        <a:lnTo>
                          <a:pt x="724" y="300"/>
                        </a:lnTo>
                        <a:lnTo>
                          <a:pt x="737" y="305"/>
                        </a:lnTo>
                        <a:lnTo>
                          <a:pt x="751" y="307"/>
                        </a:lnTo>
                        <a:lnTo>
                          <a:pt x="764" y="307"/>
                        </a:lnTo>
                        <a:lnTo>
                          <a:pt x="764" y="307"/>
                        </a:lnTo>
                        <a:close/>
                        <a:moveTo>
                          <a:pt x="673" y="407"/>
                        </a:moveTo>
                        <a:lnTo>
                          <a:pt x="673" y="407"/>
                        </a:lnTo>
                        <a:lnTo>
                          <a:pt x="677" y="410"/>
                        </a:lnTo>
                        <a:lnTo>
                          <a:pt x="681" y="411"/>
                        </a:lnTo>
                        <a:lnTo>
                          <a:pt x="684" y="410"/>
                        </a:lnTo>
                        <a:lnTo>
                          <a:pt x="686" y="407"/>
                        </a:lnTo>
                        <a:lnTo>
                          <a:pt x="691" y="403"/>
                        </a:lnTo>
                        <a:lnTo>
                          <a:pt x="696" y="400"/>
                        </a:lnTo>
                        <a:lnTo>
                          <a:pt x="701" y="400"/>
                        </a:lnTo>
                        <a:lnTo>
                          <a:pt x="701" y="400"/>
                        </a:lnTo>
                        <a:lnTo>
                          <a:pt x="707" y="398"/>
                        </a:lnTo>
                        <a:lnTo>
                          <a:pt x="711" y="396"/>
                        </a:lnTo>
                        <a:lnTo>
                          <a:pt x="715" y="390"/>
                        </a:lnTo>
                        <a:lnTo>
                          <a:pt x="717" y="384"/>
                        </a:lnTo>
                        <a:lnTo>
                          <a:pt x="720" y="371"/>
                        </a:lnTo>
                        <a:lnTo>
                          <a:pt x="723" y="360"/>
                        </a:lnTo>
                        <a:lnTo>
                          <a:pt x="723" y="360"/>
                        </a:lnTo>
                        <a:lnTo>
                          <a:pt x="723" y="357"/>
                        </a:lnTo>
                        <a:lnTo>
                          <a:pt x="721" y="354"/>
                        </a:lnTo>
                        <a:lnTo>
                          <a:pt x="720" y="353"/>
                        </a:lnTo>
                        <a:lnTo>
                          <a:pt x="717" y="353"/>
                        </a:lnTo>
                        <a:lnTo>
                          <a:pt x="714" y="353"/>
                        </a:lnTo>
                        <a:lnTo>
                          <a:pt x="713" y="354"/>
                        </a:lnTo>
                        <a:lnTo>
                          <a:pt x="711" y="356"/>
                        </a:lnTo>
                        <a:lnTo>
                          <a:pt x="713" y="359"/>
                        </a:lnTo>
                        <a:lnTo>
                          <a:pt x="713" y="359"/>
                        </a:lnTo>
                        <a:lnTo>
                          <a:pt x="714" y="364"/>
                        </a:lnTo>
                        <a:lnTo>
                          <a:pt x="714" y="369"/>
                        </a:lnTo>
                        <a:lnTo>
                          <a:pt x="713" y="369"/>
                        </a:lnTo>
                        <a:lnTo>
                          <a:pt x="711" y="369"/>
                        </a:lnTo>
                        <a:lnTo>
                          <a:pt x="710" y="364"/>
                        </a:lnTo>
                        <a:lnTo>
                          <a:pt x="710" y="364"/>
                        </a:lnTo>
                        <a:lnTo>
                          <a:pt x="710" y="363"/>
                        </a:lnTo>
                        <a:lnTo>
                          <a:pt x="707" y="361"/>
                        </a:lnTo>
                        <a:lnTo>
                          <a:pt x="701" y="360"/>
                        </a:lnTo>
                        <a:lnTo>
                          <a:pt x="696" y="360"/>
                        </a:lnTo>
                        <a:lnTo>
                          <a:pt x="693" y="359"/>
                        </a:lnTo>
                        <a:lnTo>
                          <a:pt x="690" y="357"/>
                        </a:lnTo>
                        <a:lnTo>
                          <a:pt x="690" y="357"/>
                        </a:lnTo>
                        <a:lnTo>
                          <a:pt x="690" y="354"/>
                        </a:lnTo>
                        <a:lnTo>
                          <a:pt x="691" y="353"/>
                        </a:lnTo>
                        <a:lnTo>
                          <a:pt x="697" y="349"/>
                        </a:lnTo>
                        <a:lnTo>
                          <a:pt x="705" y="346"/>
                        </a:lnTo>
                        <a:lnTo>
                          <a:pt x="708" y="343"/>
                        </a:lnTo>
                        <a:lnTo>
                          <a:pt x="711" y="340"/>
                        </a:lnTo>
                        <a:lnTo>
                          <a:pt x="711" y="340"/>
                        </a:lnTo>
                        <a:lnTo>
                          <a:pt x="711" y="337"/>
                        </a:lnTo>
                        <a:lnTo>
                          <a:pt x="711" y="334"/>
                        </a:lnTo>
                        <a:lnTo>
                          <a:pt x="705" y="332"/>
                        </a:lnTo>
                        <a:lnTo>
                          <a:pt x="700" y="329"/>
                        </a:lnTo>
                        <a:lnTo>
                          <a:pt x="698" y="327"/>
                        </a:lnTo>
                        <a:lnTo>
                          <a:pt x="700" y="324"/>
                        </a:lnTo>
                        <a:lnTo>
                          <a:pt x="700" y="324"/>
                        </a:lnTo>
                        <a:lnTo>
                          <a:pt x="700" y="324"/>
                        </a:lnTo>
                        <a:lnTo>
                          <a:pt x="700" y="323"/>
                        </a:lnTo>
                        <a:lnTo>
                          <a:pt x="697" y="322"/>
                        </a:lnTo>
                        <a:lnTo>
                          <a:pt x="687" y="323"/>
                        </a:lnTo>
                        <a:lnTo>
                          <a:pt x="678" y="326"/>
                        </a:lnTo>
                        <a:lnTo>
                          <a:pt x="677" y="329"/>
                        </a:lnTo>
                        <a:lnTo>
                          <a:pt x="678" y="330"/>
                        </a:lnTo>
                        <a:lnTo>
                          <a:pt x="678" y="330"/>
                        </a:lnTo>
                        <a:lnTo>
                          <a:pt x="683" y="332"/>
                        </a:lnTo>
                        <a:lnTo>
                          <a:pt x="683" y="333"/>
                        </a:lnTo>
                        <a:lnTo>
                          <a:pt x="683" y="334"/>
                        </a:lnTo>
                        <a:lnTo>
                          <a:pt x="683" y="336"/>
                        </a:lnTo>
                        <a:lnTo>
                          <a:pt x="677" y="336"/>
                        </a:lnTo>
                        <a:lnTo>
                          <a:pt x="673" y="334"/>
                        </a:lnTo>
                        <a:lnTo>
                          <a:pt x="670" y="333"/>
                        </a:lnTo>
                        <a:lnTo>
                          <a:pt x="670" y="333"/>
                        </a:lnTo>
                        <a:lnTo>
                          <a:pt x="666" y="332"/>
                        </a:lnTo>
                        <a:lnTo>
                          <a:pt x="660" y="330"/>
                        </a:lnTo>
                        <a:lnTo>
                          <a:pt x="654" y="332"/>
                        </a:lnTo>
                        <a:lnTo>
                          <a:pt x="649" y="333"/>
                        </a:lnTo>
                        <a:lnTo>
                          <a:pt x="644" y="336"/>
                        </a:lnTo>
                        <a:lnTo>
                          <a:pt x="641" y="339"/>
                        </a:lnTo>
                        <a:lnTo>
                          <a:pt x="640" y="343"/>
                        </a:lnTo>
                        <a:lnTo>
                          <a:pt x="641" y="346"/>
                        </a:lnTo>
                        <a:lnTo>
                          <a:pt x="641" y="346"/>
                        </a:lnTo>
                        <a:lnTo>
                          <a:pt x="646" y="347"/>
                        </a:lnTo>
                        <a:lnTo>
                          <a:pt x="650" y="349"/>
                        </a:lnTo>
                        <a:lnTo>
                          <a:pt x="659" y="349"/>
                        </a:lnTo>
                        <a:lnTo>
                          <a:pt x="663" y="349"/>
                        </a:lnTo>
                        <a:lnTo>
                          <a:pt x="664" y="350"/>
                        </a:lnTo>
                        <a:lnTo>
                          <a:pt x="663" y="354"/>
                        </a:lnTo>
                        <a:lnTo>
                          <a:pt x="660" y="360"/>
                        </a:lnTo>
                        <a:lnTo>
                          <a:pt x="660" y="360"/>
                        </a:lnTo>
                        <a:lnTo>
                          <a:pt x="656" y="364"/>
                        </a:lnTo>
                        <a:lnTo>
                          <a:pt x="651" y="367"/>
                        </a:lnTo>
                        <a:lnTo>
                          <a:pt x="647" y="367"/>
                        </a:lnTo>
                        <a:lnTo>
                          <a:pt x="643" y="364"/>
                        </a:lnTo>
                        <a:lnTo>
                          <a:pt x="636" y="359"/>
                        </a:lnTo>
                        <a:lnTo>
                          <a:pt x="633" y="357"/>
                        </a:lnTo>
                        <a:lnTo>
                          <a:pt x="627" y="357"/>
                        </a:lnTo>
                        <a:lnTo>
                          <a:pt x="627" y="357"/>
                        </a:lnTo>
                        <a:lnTo>
                          <a:pt x="624" y="359"/>
                        </a:lnTo>
                        <a:lnTo>
                          <a:pt x="622" y="361"/>
                        </a:lnTo>
                        <a:lnTo>
                          <a:pt x="622" y="364"/>
                        </a:lnTo>
                        <a:lnTo>
                          <a:pt x="622" y="367"/>
                        </a:lnTo>
                        <a:lnTo>
                          <a:pt x="624" y="371"/>
                        </a:lnTo>
                        <a:lnTo>
                          <a:pt x="629" y="374"/>
                        </a:lnTo>
                        <a:lnTo>
                          <a:pt x="633" y="378"/>
                        </a:lnTo>
                        <a:lnTo>
                          <a:pt x="640" y="380"/>
                        </a:lnTo>
                        <a:lnTo>
                          <a:pt x="640" y="380"/>
                        </a:lnTo>
                        <a:lnTo>
                          <a:pt x="646" y="383"/>
                        </a:lnTo>
                        <a:lnTo>
                          <a:pt x="651" y="386"/>
                        </a:lnTo>
                        <a:lnTo>
                          <a:pt x="657" y="393"/>
                        </a:lnTo>
                        <a:lnTo>
                          <a:pt x="664" y="400"/>
                        </a:lnTo>
                        <a:lnTo>
                          <a:pt x="667" y="404"/>
                        </a:lnTo>
                        <a:lnTo>
                          <a:pt x="673" y="407"/>
                        </a:lnTo>
                        <a:lnTo>
                          <a:pt x="673" y="407"/>
                        </a:lnTo>
                        <a:close/>
                        <a:moveTo>
                          <a:pt x="788" y="293"/>
                        </a:moveTo>
                        <a:lnTo>
                          <a:pt x="788" y="293"/>
                        </a:lnTo>
                        <a:lnTo>
                          <a:pt x="791" y="297"/>
                        </a:lnTo>
                        <a:lnTo>
                          <a:pt x="792" y="300"/>
                        </a:lnTo>
                        <a:lnTo>
                          <a:pt x="795" y="302"/>
                        </a:lnTo>
                        <a:lnTo>
                          <a:pt x="797" y="302"/>
                        </a:lnTo>
                        <a:lnTo>
                          <a:pt x="801" y="302"/>
                        </a:lnTo>
                        <a:lnTo>
                          <a:pt x="804" y="302"/>
                        </a:lnTo>
                        <a:lnTo>
                          <a:pt x="806" y="303"/>
                        </a:lnTo>
                        <a:lnTo>
                          <a:pt x="806" y="303"/>
                        </a:lnTo>
                        <a:lnTo>
                          <a:pt x="814" y="307"/>
                        </a:lnTo>
                        <a:lnTo>
                          <a:pt x="821" y="310"/>
                        </a:lnTo>
                        <a:lnTo>
                          <a:pt x="828" y="310"/>
                        </a:lnTo>
                        <a:lnTo>
                          <a:pt x="831" y="309"/>
                        </a:lnTo>
                        <a:lnTo>
                          <a:pt x="834" y="307"/>
                        </a:lnTo>
                        <a:lnTo>
                          <a:pt x="834" y="307"/>
                        </a:lnTo>
                        <a:lnTo>
                          <a:pt x="841" y="300"/>
                        </a:lnTo>
                        <a:lnTo>
                          <a:pt x="843" y="300"/>
                        </a:lnTo>
                        <a:lnTo>
                          <a:pt x="845" y="302"/>
                        </a:lnTo>
                        <a:lnTo>
                          <a:pt x="845" y="302"/>
                        </a:lnTo>
                        <a:lnTo>
                          <a:pt x="846" y="305"/>
                        </a:lnTo>
                        <a:lnTo>
                          <a:pt x="849" y="307"/>
                        </a:lnTo>
                        <a:lnTo>
                          <a:pt x="861" y="310"/>
                        </a:lnTo>
                        <a:lnTo>
                          <a:pt x="876" y="312"/>
                        </a:lnTo>
                        <a:lnTo>
                          <a:pt x="898" y="312"/>
                        </a:lnTo>
                        <a:lnTo>
                          <a:pt x="898" y="312"/>
                        </a:lnTo>
                        <a:lnTo>
                          <a:pt x="909" y="312"/>
                        </a:lnTo>
                        <a:lnTo>
                          <a:pt x="916" y="310"/>
                        </a:lnTo>
                        <a:lnTo>
                          <a:pt x="922" y="309"/>
                        </a:lnTo>
                        <a:lnTo>
                          <a:pt x="925" y="306"/>
                        </a:lnTo>
                        <a:lnTo>
                          <a:pt x="929" y="303"/>
                        </a:lnTo>
                        <a:lnTo>
                          <a:pt x="930" y="303"/>
                        </a:lnTo>
                        <a:lnTo>
                          <a:pt x="933" y="303"/>
                        </a:lnTo>
                        <a:lnTo>
                          <a:pt x="933" y="303"/>
                        </a:lnTo>
                        <a:lnTo>
                          <a:pt x="943" y="307"/>
                        </a:lnTo>
                        <a:lnTo>
                          <a:pt x="954" y="309"/>
                        </a:lnTo>
                        <a:lnTo>
                          <a:pt x="967" y="309"/>
                        </a:lnTo>
                        <a:lnTo>
                          <a:pt x="976" y="307"/>
                        </a:lnTo>
                        <a:lnTo>
                          <a:pt x="976" y="307"/>
                        </a:lnTo>
                        <a:lnTo>
                          <a:pt x="980" y="306"/>
                        </a:lnTo>
                        <a:lnTo>
                          <a:pt x="983" y="303"/>
                        </a:lnTo>
                        <a:lnTo>
                          <a:pt x="987" y="296"/>
                        </a:lnTo>
                        <a:lnTo>
                          <a:pt x="990" y="289"/>
                        </a:lnTo>
                        <a:lnTo>
                          <a:pt x="990" y="282"/>
                        </a:lnTo>
                        <a:lnTo>
                          <a:pt x="990" y="282"/>
                        </a:lnTo>
                        <a:lnTo>
                          <a:pt x="990" y="280"/>
                        </a:lnTo>
                        <a:lnTo>
                          <a:pt x="987" y="279"/>
                        </a:lnTo>
                        <a:lnTo>
                          <a:pt x="979" y="276"/>
                        </a:lnTo>
                        <a:lnTo>
                          <a:pt x="966" y="275"/>
                        </a:lnTo>
                        <a:lnTo>
                          <a:pt x="950" y="273"/>
                        </a:lnTo>
                        <a:lnTo>
                          <a:pt x="935" y="272"/>
                        </a:lnTo>
                        <a:lnTo>
                          <a:pt x="920" y="272"/>
                        </a:lnTo>
                        <a:lnTo>
                          <a:pt x="907" y="273"/>
                        </a:lnTo>
                        <a:lnTo>
                          <a:pt x="900" y="275"/>
                        </a:lnTo>
                        <a:lnTo>
                          <a:pt x="900" y="275"/>
                        </a:lnTo>
                        <a:lnTo>
                          <a:pt x="895" y="277"/>
                        </a:lnTo>
                        <a:lnTo>
                          <a:pt x="889" y="277"/>
                        </a:lnTo>
                        <a:lnTo>
                          <a:pt x="876" y="277"/>
                        </a:lnTo>
                        <a:lnTo>
                          <a:pt x="865" y="276"/>
                        </a:lnTo>
                        <a:lnTo>
                          <a:pt x="859" y="276"/>
                        </a:lnTo>
                        <a:lnTo>
                          <a:pt x="855" y="277"/>
                        </a:lnTo>
                        <a:lnTo>
                          <a:pt x="855" y="277"/>
                        </a:lnTo>
                        <a:lnTo>
                          <a:pt x="851" y="279"/>
                        </a:lnTo>
                        <a:lnTo>
                          <a:pt x="849" y="279"/>
                        </a:lnTo>
                        <a:lnTo>
                          <a:pt x="845" y="276"/>
                        </a:lnTo>
                        <a:lnTo>
                          <a:pt x="839" y="272"/>
                        </a:lnTo>
                        <a:lnTo>
                          <a:pt x="835" y="270"/>
                        </a:lnTo>
                        <a:lnTo>
                          <a:pt x="828" y="269"/>
                        </a:lnTo>
                        <a:lnTo>
                          <a:pt x="828" y="269"/>
                        </a:lnTo>
                        <a:lnTo>
                          <a:pt x="824" y="269"/>
                        </a:lnTo>
                        <a:lnTo>
                          <a:pt x="821" y="268"/>
                        </a:lnTo>
                        <a:lnTo>
                          <a:pt x="821" y="266"/>
                        </a:lnTo>
                        <a:lnTo>
                          <a:pt x="822" y="263"/>
                        </a:lnTo>
                        <a:lnTo>
                          <a:pt x="834" y="255"/>
                        </a:lnTo>
                        <a:lnTo>
                          <a:pt x="834" y="255"/>
                        </a:lnTo>
                        <a:lnTo>
                          <a:pt x="834" y="253"/>
                        </a:lnTo>
                        <a:lnTo>
                          <a:pt x="831" y="250"/>
                        </a:lnTo>
                        <a:lnTo>
                          <a:pt x="818" y="246"/>
                        </a:lnTo>
                        <a:lnTo>
                          <a:pt x="804" y="242"/>
                        </a:lnTo>
                        <a:lnTo>
                          <a:pt x="797" y="242"/>
                        </a:lnTo>
                        <a:lnTo>
                          <a:pt x="791" y="242"/>
                        </a:lnTo>
                        <a:lnTo>
                          <a:pt x="791" y="242"/>
                        </a:lnTo>
                        <a:lnTo>
                          <a:pt x="781" y="242"/>
                        </a:lnTo>
                        <a:lnTo>
                          <a:pt x="774" y="240"/>
                        </a:lnTo>
                        <a:lnTo>
                          <a:pt x="757" y="232"/>
                        </a:lnTo>
                        <a:lnTo>
                          <a:pt x="757" y="232"/>
                        </a:lnTo>
                        <a:lnTo>
                          <a:pt x="751" y="231"/>
                        </a:lnTo>
                        <a:lnTo>
                          <a:pt x="744" y="229"/>
                        </a:lnTo>
                        <a:lnTo>
                          <a:pt x="728" y="229"/>
                        </a:lnTo>
                        <a:lnTo>
                          <a:pt x="723" y="229"/>
                        </a:lnTo>
                        <a:lnTo>
                          <a:pt x="717" y="232"/>
                        </a:lnTo>
                        <a:lnTo>
                          <a:pt x="715" y="235"/>
                        </a:lnTo>
                        <a:lnTo>
                          <a:pt x="715" y="238"/>
                        </a:lnTo>
                        <a:lnTo>
                          <a:pt x="715" y="238"/>
                        </a:lnTo>
                        <a:lnTo>
                          <a:pt x="720" y="240"/>
                        </a:lnTo>
                        <a:lnTo>
                          <a:pt x="725" y="243"/>
                        </a:lnTo>
                        <a:lnTo>
                          <a:pt x="741" y="250"/>
                        </a:lnTo>
                        <a:lnTo>
                          <a:pt x="758" y="255"/>
                        </a:lnTo>
                        <a:lnTo>
                          <a:pt x="764" y="255"/>
                        </a:lnTo>
                        <a:lnTo>
                          <a:pt x="767" y="252"/>
                        </a:lnTo>
                        <a:lnTo>
                          <a:pt x="767" y="252"/>
                        </a:lnTo>
                        <a:lnTo>
                          <a:pt x="768" y="250"/>
                        </a:lnTo>
                        <a:lnTo>
                          <a:pt x="771" y="250"/>
                        </a:lnTo>
                        <a:lnTo>
                          <a:pt x="777" y="255"/>
                        </a:lnTo>
                        <a:lnTo>
                          <a:pt x="788" y="269"/>
                        </a:lnTo>
                        <a:lnTo>
                          <a:pt x="788" y="269"/>
                        </a:lnTo>
                        <a:lnTo>
                          <a:pt x="789" y="272"/>
                        </a:lnTo>
                        <a:lnTo>
                          <a:pt x="789" y="275"/>
                        </a:lnTo>
                        <a:lnTo>
                          <a:pt x="788" y="279"/>
                        </a:lnTo>
                        <a:lnTo>
                          <a:pt x="787" y="285"/>
                        </a:lnTo>
                        <a:lnTo>
                          <a:pt x="788" y="289"/>
                        </a:lnTo>
                        <a:lnTo>
                          <a:pt x="788" y="293"/>
                        </a:lnTo>
                        <a:lnTo>
                          <a:pt x="788" y="293"/>
                        </a:lnTo>
                        <a:close/>
                        <a:moveTo>
                          <a:pt x="825" y="209"/>
                        </a:moveTo>
                        <a:lnTo>
                          <a:pt x="825" y="209"/>
                        </a:lnTo>
                        <a:lnTo>
                          <a:pt x="819" y="208"/>
                        </a:lnTo>
                        <a:lnTo>
                          <a:pt x="815" y="208"/>
                        </a:lnTo>
                        <a:lnTo>
                          <a:pt x="811" y="209"/>
                        </a:lnTo>
                        <a:lnTo>
                          <a:pt x="806" y="212"/>
                        </a:lnTo>
                        <a:lnTo>
                          <a:pt x="805" y="215"/>
                        </a:lnTo>
                        <a:lnTo>
                          <a:pt x="804" y="216"/>
                        </a:lnTo>
                        <a:lnTo>
                          <a:pt x="805" y="219"/>
                        </a:lnTo>
                        <a:lnTo>
                          <a:pt x="809" y="222"/>
                        </a:lnTo>
                        <a:lnTo>
                          <a:pt x="809" y="222"/>
                        </a:lnTo>
                        <a:lnTo>
                          <a:pt x="814" y="223"/>
                        </a:lnTo>
                        <a:lnTo>
                          <a:pt x="818" y="222"/>
                        </a:lnTo>
                        <a:lnTo>
                          <a:pt x="822" y="222"/>
                        </a:lnTo>
                        <a:lnTo>
                          <a:pt x="826" y="219"/>
                        </a:lnTo>
                        <a:lnTo>
                          <a:pt x="828" y="218"/>
                        </a:lnTo>
                        <a:lnTo>
                          <a:pt x="829" y="215"/>
                        </a:lnTo>
                        <a:lnTo>
                          <a:pt x="828" y="212"/>
                        </a:lnTo>
                        <a:lnTo>
                          <a:pt x="825" y="209"/>
                        </a:lnTo>
                        <a:lnTo>
                          <a:pt x="825" y="209"/>
                        </a:lnTo>
                        <a:close/>
                        <a:moveTo>
                          <a:pt x="723" y="130"/>
                        </a:moveTo>
                        <a:lnTo>
                          <a:pt x="723" y="130"/>
                        </a:lnTo>
                        <a:lnTo>
                          <a:pt x="725" y="132"/>
                        </a:lnTo>
                        <a:lnTo>
                          <a:pt x="728" y="134"/>
                        </a:lnTo>
                        <a:lnTo>
                          <a:pt x="730" y="138"/>
                        </a:lnTo>
                        <a:lnTo>
                          <a:pt x="733" y="144"/>
                        </a:lnTo>
                        <a:lnTo>
                          <a:pt x="734" y="145"/>
                        </a:lnTo>
                        <a:lnTo>
                          <a:pt x="738" y="147"/>
                        </a:lnTo>
                        <a:lnTo>
                          <a:pt x="738" y="147"/>
                        </a:lnTo>
                        <a:lnTo>
                          <a:pt x="742" y="148"/>
                        </a:lnTo>
                        <a:lnTo>
                          <a:pt x="750" y="148"/>
                        </a:lnTo>
                        <a:lnTo>
                          <a:pt x="765" y="147"/>
                        </a:lnTo>
                        <a:lnTo>
                          <a:pt x="778" y="145"/>
                        </a:lnTo>
                        <a:lnTo>
                          <a:pt x="782" y="147"/>
                        </a:lnTo>
                        <a:lnTo>
                          <a:pt x="785" y="148"/>
                        </a:lnTo>
                        <a:lnTo>
                          <a:pt x="785" y="148"/>
                        </a:lnTo>
                        <a:lnTo>
                          <a:pt x="784" y="151"/>
                        </a:lnTo>
                        <a:lnTo>
                          <a:pt x="781" y="154"/>
                        </a:lnTo>
                        <a:lnTo>
                          <a:pt x="769" y="157"/>
                        </a:lnTo>
                        <a:lnTo>
                          <a:pt x="760" y="159"/>
                        </a:lnTo>
                        <a:lnTo>
                          <a:pt x="757" y="161"/>
                        </a:lnTo>
                        <a:lnTo>
                          <a:pt x="757" y="161"/>
                        </a:lnTo>
                        <a:lnTo>
                          <a:pt x="757" y="162"/>
                        </a:lnTo>
                        <a:lnTo>
                          <a:pt x="757" y="162"/>
                        </a:lnTo>
                        <a:lnTo>
                          <a:pt x="762" y="167"/>
                        </a:lnTo>
                        <a:lnTo>
                          <a:pt x="771" y="171"/>
                        </a:lnTo>
                        <a:lnTo>
                          <a:pt x="778" y="175"/>
                        </a:lnTo>
                        <a:lnTo>
                          <a:pt x="779" y="178"/>
                        </a:lnTo>
                        <a:lnTo>
                          <a:pt x="779" y="179"/>
                        </a:lnTo>
                        <a:lnTo>
                          <a:pt x="779" y="179"/>
                        </a:lnTo>
                        <a:lnTo>
                          <a:pt x="779" y="181"/>
                        </a:lnTo>
                        <a:lnTo>
                          <a:pt x="784" y="184"/>
                        </a:lnTo>
                        <a:lnTo>
                          <a:pt x="795" y="188"/>
                        </a:lnTo>
                        <a:lnTo>
                          <a:pt x="809" y="191"/>
                        </a:lnTo>
                        <a:lnTo>
                          <a:pt x="814" y="191"/>
                        </a:lnTo>
                        <a:lnTo>
                          <a:pt x="816" y="189"/>
                        </a:lnTo>
                        <a:lnTo>
                          <a:pt x="816" y="189"/>
                        </a:lnTo>
                        <a:lnTo>
                          <a:pt x="821" y="186"/>
                        </a:lnTo>
                        <a:lnTo>
                          <a:pt x="826" y="186"/>
                        </a:lnTo>
                        <a:lnTo>
                          <a:pt x="832" y="186"/>
                        </a:lnTo>
                        <a:lnTo>
                          <a:pt x="839" y="189"/>
                        </a:lnTo>
                        <a:lnTo>
                          <a:pt x="839" y="189"/>
                        </a:lnTo>
                        <a:lnTo>
                          <a:pt x="843" y="189"/>
                        </a:lnTo>
                        <a:lnTo>
                          <a:pt x="845" y="188"/>
                        </a:lnTo>
                        <a:lnTo>
                          <a:pt x="849" y="179"/>
                        </a:lnTo>
                        <a:lnTo>
                          <a:pt x="852" y="172"/>
                        </a:lnTo>
                        <a:lnTo>
                          <a:pt x="853" y="171"/>
                        </a:lnTo>
                        <a:lnTo>
                          <a:pt x="856" y="171"/>
                        </a:lnTo>
                        <a:lnTo>
                          <a:pt x="856" y="171"/>
                        </a:lnTo>
                        <a:lnTo>
                          <a:pt x="858" y="172"/>
                        </a:lnTo>
                        <a:lnTo>
                          <a:pt x="859" y="172"/>
                        </a:lnTo>
                        <a:lnTo>
                          <a:pt x="862" y="168"/>
                        </a:lnTo>
                        <a:lnTo>
                          <a:pt x="866" y="162"/>
                        </a:lnTo>
                        <a:lnTo>
                          <a:pt x="869" y="159"/>
                        </a:lnTo>
                        <a:lnTo>
                          <a:pt x="872" y="158"/>
                        </a:lnTo>
                        <a:lnTo>
                          <a:pt x="872" y="158"/>
                        </a:lnTo>
                        <a:lnTo>
                          <a:pt x="880" y="155"/>
                        </a:lnTo>
                        <a:lnTo>
                          <a:pt x="889" y="154"/>
                        </a:lnTo>
                        <a:lnTo>
                          <a:pt x="896" y="151"/>
                        </a:lnTo>
                        <a:lnTo>
                          <a:pt x="899" y="151"/>
                        </a:lnTo>
                        <a:lnTo>
                          <a:pt x="899" y="148"/>
                        </a:lnTo>
                        <a:lnTo>
                          <a:pt x="899" y="148"/>
                        </a:lnTo>
                        <a:lnTo>
                          <a:pt x="899" y="145"/>
                        </a:lnTo>
                        <a:lnTo>
                          <a:pt x="896" y="144"/>
                        </a:lnTo>
                        <a:lnTo>
                          <a:pt x="892" y="141"/>
                        </a:lnTo>
                        <a:lnTo>
                          <a:pt x="883" y="141"/>
                        </a:lnTo>
                        <a:lnTo>
                          <a:pt x="883" y="141"/>
                        </a:lnTo>
                        <a:lnTo>
                          <a:pt x="875" y="141"/>
                        </a:lnTo>
                        <a:lnTo>
                          <a:pt x="869" y="139"/>
                        </a:lnTo>
                        <a:lnTo>
                          <a:pt x="868" y="138"/>
                        </a:lnTo>
                        <a:lnTo>
                          <a:pt x="866" y="135"/>
                        </a:lnTo>
                        <a:lnTo>
                          <a:pt x="866" y="134"/>
                        </a:lnTo>
                        <a:lnTo>
                          <a:pt x="868" y="131"/>
                        </a:lnTo>
                        <a:lnTo>
                          <a:pt x="868" y="131"/>
                        </a:lnTo>
                        <a:lnTo>
                          <a:pt x="869" y="128"/>
                        </a:lnTo>
                        <a:lnTo>
                          <a:pt x="869" y="127"/>
                        </a:lnTo>
                        <a:lnTo>
                          <a:pt x="863" y="122"/>
                        </a:lnTo>
                        <a:lnTo>
                          <a:pt x="861" y="120"/>
                        </a:lnTo>
                        <a:lnTo>
                          <a:pt x="859" y="118"/>
                        </a:lnTo>
                        <a:lnTo>
                          <a:pt x="861" y="115"/>
                        </a:lnTo>
                        <a:lnTo>
                          <a:pt x="861" y="115"/>
                        </a:lnTo>
                        <a:lnTo>
                          <a:pt x="862" y="114"/>
                        </a:lnTo>
                        <a:lnTo>
                          <a:pt x="862" y="112"/>
                        </a:lnTo>
                        <a:lnTo>
                          <a:pt x="861" y="110"/>
                        </a:lnTo>
                        <a:lnTo>
                          <a:pt x="858" y="110"/>
                        </a:lnTo>
                        <a:lnTo>
                          <a:pt x="855" y="108"/>
                        </a:lnTo>
                        <a:lnTo>
                          <a:pt x="852" y="110"/>
                        </a:lnTo>
                        <a:lnTo>
                          <a:pt x="849" y="111"/>
                        </a:lnTo>
                        <a:lnTo>
                          <a:pt x="849" y="112"/>
                        </a:lnTo>
                        <a:lnTo>
                          <a:pt x="849" y="112"/>
                        </a:lnTo>
                        <a:lnTo>
                          <a:pt x="849" y="115"/>
                        </a:lnTo>
                        <a:lnTo>
                          <a:pt x="849" y="117"/>
                        </a:lnTo>
                        <a:lnTo>
                          <a:pt x="846" y="117"/>
                        </a:lnTo>
                        <a:lnTo>
                          <a:pt x="843" y="115"/>
                        </a:lnTo>
                        <a:lnTo>
                          <a:pt x="838" y="111"/>
                        </a:lnTo>
                        <a:lnTo>
                          <a:pt x="836" y="108"/>
                        </a:lnTo>
                        <a:lnTo>
                          <a:pt x="835" y="105"/>
                        </a:lnTo>
                        <a:lnTo>
                          <a:pt x="835" y="105"/>
                        </a:lnTo>
                        <a:lnTo>
                          <a:pt x="832" y="102"/>
                        </a:lnTo>
                        <a:lnTo>
                          <a:pt x="829" y="101"/>
                        </a:lnTo>
                        <a:lnTo>
                          <a:pt x="816" y="95"/>
                        </a:lnTo>
                        <a:lnTo>
                          <a:pt x="799" y="88"/>
                        </a:lnTo>
                        <a:lnTo>
                          <a:pt x="792" y="84"/>
                        </a:lnTo>
                        <a:lnTo>
                          <a:pt x="784" y="78"/>
                        </a:lnTo>
                        <a:lnTo>
                          <a:pt x="784" y="78"/>
                        </a:lnTo>
                        <a:lnTo>
                          <a:pt x="777" y="73"/>
                        </a:lnTo>
                        <a:lnTo>
                          <a:pt x="769" y="70"/>
                        </a:lnTo>
                        <a:lnTo>
                          <a:pt x="764" y="68"/>
                        </a:lnTo>
                        <a:lnTo>
                          <a:pt x="760" y="70"/>
                        </a:lnTo>
                        <a:lnTo>
                          <a:pt x="755" y="70"/>
                        </a:lnTo>
                        <a:lnTo>
                          <a:pt x="754" y="71"/>
                        </a:lnTo>
                        <a:lnTo>
                          <a:pt x="754" y="74"/>
                        </a:lnTo>
                        <a:lnTo>
                          <a:pt x="757" y="74"/>
                        </a:lnTo>
                        <a:lnTo>
                          <a:pt x="757" y="74"/>
                        </a:lnTo>
                        <a:lnTo>
                          <a:pt x="762" y="77"/>
                        </a:lnTo>
                        <a:lnTo>
                          <a:pt x="765" y="80"/>
                        </a:lnTo>
                        <a:lnTo>
                          <a:pt x="764" y="80"/>
                        </a:lnTo>
                        <a:lnTo>
                          <a:pt x="764" y="81"/>
                        </a:lnTo>
                        <a:lnTo>
                          <a:pt x="758" y="81"/>
                        </a:lnTo>
                        <a:lnTo>
                          <a:pt x="758" y="81"/>
                        </a:lnTo>
                        <a:lnTo>
                          <a:pt x="750" y="81"/>
                        </a:lnTo>
                        <a:lnTo>
                          <a:pt x="744" y="83"/>
                        </a:lnTo>
                        <a:lnTo>
                          <a:pt x="741" y="84"/>
                        </a:lnTo>
                        <a:lnTo>
                          <a:pt x="741" y="84"/>
                        </a:lnTo>
                        <a:lnTo>
                          <a:pt x="742" y="87"/>
                        </a:lnTo>
                        <a:lnTo>
                          <a:pt x="747" y="88"/>
                        </a:lnTo>
                        <a:lnTo>
                          <a:pt x="747" y="88"/>
                        </a:lnTo>
                        <a:lnTo>
                          <a:pt x="751" y="90"/>
                        </a:lnTo>
                        <a:lnTo>
                          <a:pt x="752" y="91"/>
                        </a:lnTo>
                        <a:lnTo>
                          <a:pt x="752" y="93"/>
                        </a:lnTo>
                        <a:lnTo>
                          <a:pt x="751" y="94"/>
                        </a:lnTo>
                        <a:lnTo>
                          <a:pt x="742" y="95"/>
                        </a:lnTo>
                        <a:lnTo>
                          <a:pt x="734" y="95"/>
                        </a:lnTo>
                        <a:lnTo>
                          <a:pt x="734" y="95"/>
                        </a:lnTo>
                        <a:lnTo>
                          <a:pt x="730" y="97"/>
                        </a:lnTo>
                        <a:lnTo>
                          <a:pt x="727" y="98"/>
                        </a:lnTo>
                        <a:lnTo>
                          <a:pt x="725" y="101"/>
                        </a:lnTo>
                        <a:lnTo>
                          <a:pt x="725" y="104"/>
                        </a:lnTo>
                        <a:lnTo>
                          <a:pt x="725" y="107"/>
                        </a:lnTo>
                        <a:lnTo>
                          <a:pt x="728" y="110"/>
                        </a:lnTo>
                        <a:lnTo>
                          <a:pt x="731" y="112"/>
                        </a:lnTo>
                        <a:lnTo>
                          <a:pt x="737" y="114"/>
                        </a:lnTo>
                        <a:lnTo>
                          <a:pt x="737" y="114"/>
                        </a:lnTo>
                        <a:lnTo>
                          <a:pt x="741" y="115"/>
                        </a:lnTo>
                        <a:lnTo>
                          <a:pt x="744" y="117"/>
                        </a:lnTo>
                        <a:lnTo>
                          <a:pt x="744" y="118"/>
                        </a:lnTo>
                        <a:lnTo>
                          <a:pt x="742" y="120"/>
                        </a:lnTo>
                        <a:lnTo>
                          <a:pt x="741" y="121"/>
                        </a:lnTo>
                        <a:lnTo>
                          <a:pt x="737" y="122"/>
                        </a:lnTo>
                        <a:lnTo>
                          <a:pt x="733" y="122"/>
                        </a:lnTo>
                        <a:lnTo>
                          <a:pt x="728" y="121"/>
                        </a:lnTo>
                        <a:lnTo>
                          <a:pt x="728" y="121"/>
                        </a:lnTo>
                        <a:lnTo>
                          <a:pt x="720" y="121"/>
                        </a:lnTo>
                        <a:lnTo>
                          <a:pt x="718" y="121"/>
                        </a:lnTo>
                        <a:lnTo>
                          <a:pt x="715" y="122"/>
                        </a:lnTo>
                        <a:lnTo>
                          <a:pt x="715" y="124"/>
                        </a:lnTo>
                        <a:lnTo>
                          <a:pt x="717" y="125"/>
                        </a:lnTo>
                        <a:lnTo>
                          <a:pt x="723" y="130"/>
                        </a:lnTo>
                        <a:lnTo>
                          <a:pt x="723" y="130"/>
                        </a:lnTo>
                        <a:close/>
                        <a:moveTo>
                          <a:pt x="808" y="60"/>
                        </a:moveTo>
                        <a:lnTo>
                          <a:pt x="808" y="60"/>
                        </a:lnTo>
                        <a:lnTo>
                          <a:pt x="815" y="57"/>
                        </a:lnTo>
                        <a:lnTo>
                          <a:pt x="819" y="57"/>
                        </a:lnTo>
                        <a:lnTo>
                          <a:pt x="821" y="57"/>
                        </a:lnTo>
                        <a:lnTo>
                          <a:pt x="821" y="58"/>
                        </a:lnTo>
                        <a:lnTo>
                          <a:pt x="821" y="60"/>
                        </a:lnTo>
                        <a:lnTo>
                          <a:pt x="818" y="61"/>
                        </a:lnTo>
                        <a:lnTo>
                          <a:pt x="818" y="61"/>
                        </a:lnTo>
                        <a:lnTo>
                          <a:pt x="814" y="64"/>
                        </a:lnTo>
                        <a:lnTo>
                          <a:pt x="812" y="66"/>
                        </a:lnTo>
                        <a:lnTo>
                          <a:pt x="814" y="67"/>
                        </a:lnTo>
                        <a:lnTo>
                          <a:pt x="816" y="68"/>
                        </a:lnTo>
                        <a:lnTo>
                          <a:pt x="824" y="68"/>
                        </a:lnTo>
                        <a:lnTo>
                          <a:pt x="824" y="68"/>
                        </a:lnTo>
                        <a:lnTo>
                          <a:pt x="828" y="68"/>
                        </a:lnTo>
                        <a:lnTo>
                          <a:pt x="826" y="71"/>
                        </a:lnTo>
                        <a:lnTo>
                          <a:pt x="822" y="74"/>
                        </a:lnTo>
                        <a:lnTo>
                          <a:pt x="819" y="77"/>
                        </a:lnTo>
                        <a:lnTo>
                          <a:pt x="819" y="78"/>
                        </a:lnTo>
                        <a:lnTo>
                          <a:pt x="819" y="78"/>
                        </a:lnTo>
                        <a:lnTo>
                          <a:pt x="819" y="81"/>
                        </a:lnTo>
                        <a:lnTo>
                          <a:pt x="821" y="83"/>
                        </a:lnTo>
                        <a:lnTo>
                          <a:pt x="826" y="84"/>
                        </a:lnTo>
                        <a:lnTo>
                          <a:pt x="831" y="85"/>
                        </a:lnTo>
                        <a:lnTo>
                          <a:pt x="834" y="87"/>
                        </a:lnTo>
                        <a:lnTo>
                          <a:pt x="834" y="88"/>
                        </a:lnTo>
                        <a:lnTo>
                          <a:pt x="834" y="88"/>
                        </a:lnTo>
                        <a:lnTo>
                          <a:pt x="835" y="91"/>
                        </a:lnTo>
                        <a:lnTo>
                          <a:pt x="839" y="94"/>
                        </a:lnTo>
                        <a:lnTo>
                          <a:pt x="851" y="95"/>
                        </a:lnTo>
                        <a:lnTo>
                          <a:pt x="858" y="95"/>
                        </a:lnTo>
                        <a:lnTo>
                          <a:pt x="865" y="94"/>
                        </a:lnTo>
                        <a:lnTo>
                          <a:pt x="870" y="93"/>
                        </a:lnTo>
                        <a:lnTo>
                          <a:pt x="875" y="90"/>
                        </a:lnTo>
                        <a:lnTo>
                          <a:pt x="875" y="90"/>
                        </a:lnTo>
                        <a:lnTo>
                          <a:pt x="879" y="87"/>
                        </a:lnTo>
                        <a:lnTo>
                          <a:pt x="880" y="87"/>
                        </a:lnTo>
                        <a:lnTo>
                          <a:pt x="880" y="88"/>
                        </a:lnTo>
                        <a:lnTo>
                          <a:pt x="879" y="98"/>
                        </a:lnTo>
                        <a:lnTo>
                          <a:pt x="879" y="98"/>
                        </a:lnTo>
                        <a:lnTo>
                          <a:pt x="882" y="100"/>
                        </a:lnTo>
                        <a:lnTo>
                          <a:pt x="886" y="102"/>
                        </a:lnTo>
                        <a:lnTo>
                          <a:pt x="902" y="105"/>
                        </a:lnTo>
                        <a:lnTo>
                          <a:pt x="917" y="105"/>
                        </a:lnTo>
                        <a:lnTo>
                          <a:pt x="923" y="104"/>
                        </a:lnTo>
                        <a:lnTo>
                          <a:pt x="925" y="101"/>
                        </a:lnTo>
                        <a:lnTo>
                          <a:pt x="925" y="101"/>
                        </a:lnTo>
                        <a:lnTo>
                          <a:pt x="927" y="98"/>
                        </a:lnTo>
                        <a:lnTo>
                          <a:pt x="932" y="97"/>
                        </a:lnTo>
                        <a:lnTo>
                          <a:pt x="942" y="100"/>
                        </a:lnTo>
                        <a:lnTo>
                          <a:pt x="942" y="100"/>
                        </a:lnTo>
                        <a:lnTo>
                          <a:pt x="947" y="100"/>
                        </a:lnTo>
                        <a:lnTo>
                          <a:pt x="953" y="100"/>
                        </a:lnTo>
                        <a:lnTo>
                          <a:pt x="970" y="95"/>
                        </a:lnTo>
                        <a:lnTo>
                          <a:pt x="986" y="90"/>
                        </a:lnTo>
                        <a:lnTo>
                          <a:pt x="991" y="87"/>
                        </a:lnTo>
                        <a:lnTo>
                          <a:pt x="993" y="83"/>
                        </a:lnTo>
                        <a:lnTo>
                          <a:pt x="993" y="83"/>
                        </a:lnTo>
                        <a:lnTo>
                          <a:pt x="994" y="81"/>
                        </a:lnTo>
                        <a:lnTo>
                          <a:pt x="996" y="80"/>
                        </a:lnTo>
                        <a:lnTo>
                          <a:pt x="997" y="81"/>
                        </a:lnTo>
                        <a:lnTo>
                          <a:pt x="999" y="83"/>
                        </a:lnTo>
                        <a:lnTo>
                          <a:pt x="1000" y="85"/>
                        </a:lnTo>
                        <a:lnTo>
                          <a:pt x="999" y="90"/>
                        </a:lnTo>
                        <a:lnTo>
                          <a:pt x="997" y="93"/>
                        </a:lnTo>
                        <a:lnTo>
                          <a:pt x="993" y="97"/>
                        </a:lnTo>
                        <a:lnTo>
                          <a:pt x="993" y="97"/>
                        </a:lnTo>
                        <a:lnTo>
                          <a:pt x="987" y="100"/>
                        </a:lnTo>
                        <a:lnTo>
                          <a:pt x="981" y="102"/>
                        </a:lnTo>
                        <a:lnTo>
                          <a:pt x="966" y="104"/>
                        </a:lnTo>
                        <a:lnTo>
                          <a:pt x="952" y="107"/>
                        </a:lnTo>
                        <a:lnTo>
                          <a:pt x="940" y="108"/>
                        </a:lnTo>
                        <a:lnTo>
                          <a:pt x="940" y="108"/>
                        </a:lnTo>
                        <a:lnTo>
                          <a:pt x="937" y="110"/>
                        </a:lnTo>
                        <a:lnTo>
                          <a:pt x="937" y="111"/>
                        </a:lnTo>
                        <a:lnTo>
                          <a:pt x="939" y="114"/>
                        </a:lnTo>
                        <a:lnTo>
                          <a:pt x="942" y="117"/>
                        </a:lnTo>
                        <a:lnTo>
                          <a:pt x="960" y="130"/>
                        </a:lnTo>
                        <a:lnTo>
                          <a:pt x="960" y="130"/>
                        </a:lnTo>
                        <a:lnTo>
                          <a:pt x="963" y="132"/>
                        </a:lnTo>
                        <a:lnTo>
                          <a:pt x="963" y="134"/>
                        </a:lnTo>
                        <a:lnTo>
                          <a:pt x="960" y="134"/>
                        </a:lnTo>
                        <a:lnTo>
                          <a:pt x="956" y="134"/>
                        </a:lnTo>
                        <a:lnTo>
                          <a:pt x="944" y="130"/>
                        </a:lnTo>
                        <a:lnTo>
                          <a:pt x="939" y="125"/>
                        </a:lnTo>
                        <a:lnTo>
                          <a:pt x="933" y="121"/>
                        </a:lnTo>
                        <a:lnTo>
                          <a:pt x="933" y="121"/>
                        </a:lnTo>
                        <a:lnTo>
                          <a:pt x="929" y="118"/>
                        </a:lnTo>
                        <a:lnTo>
                          <a:pt x="923" y="115"/>
                        </a:lnTo>
                        <a:lnTo>
                          <a:pt x="916" y="112"/>
                        </a:lnTo>
                        <a:lnTo>
                          <a:pt x="909" y="111"/>
                        </a:lnTo>
                        <a:lnTo>
                          <a:pt x="895" y="110"/>
                        </a:lnTo>
                        <a:lnTo>
                          <a:pt x="883" y="110"/>
                        </a:lnTo>
                        <a:lnTo>
                          <a:pt x="883" y="110"/>
                        </a:lnTo>
                        <a:lnTo>
                          <a:pt x="879" y="111"/>
                        </a:lnTo>
                        <a:lnTo>
                          <a:pt x="876" y="114"/>
                        </a:lnTo>
                        <a:lnTo>
                          <a:pt x="875" y="118"/>
                        </a:lnTo>
                        <a:lnTo>
                          <a:pt x="875" y="124"/>
                        </a:lnTo>
                        <a:lnTo>
                          <a:pt x="876" y="128"/>
                        </a:lnTo>
                        <a:lnTo>
                          <a:pt x="878" y="132"/>
                        </a:lnTo>
                        <a:lnTo>
                          <a:pt x="880" y="135"/>
                        </a:lnTo>
                        <a:lnTo>
                          <a:pt x="883" y="135"/>
                        </a:lnTo>
                        <a:lnTo>
                          <a:pt x="883" y="135"/>
                        </a:lnTo>
                        <a:lnTo>
                          <a:pt x="892" y="137"/>
                        </a:lnTo>
                        <a:lnTo>
                          <a:pt x="899" y="139"/>
                        </a:lnTo>
                        <a:lnTo>
                          <a:pt x="906" y="145"/>
                        </a:lnTo>
                        <a:lnTo>
                          <a:pt x="913" y="155"/>
                        </a:lnTo>
                        <a:lnTo>
                          <a:pt x="913" y="155"/>
                        </a:lnTo>
                        <a:lnTo>
                          <a:pt x="917" y="159"/>
                        </a:lnTo>
                        <a:lnTo>
                          <a:pt x="923" y="164"/>
                        </a:lnTo>
                        <a:lnTo>
                          <a:pt x="933" y="168"/>
                        </a:lnTo>
                        <a:lnTo>
                          <a:pt x="942" y="171"/>
                        </a:lnTo>
                        <a:lnTo>
                          <a:pt x="944" y="172"/>
                        </a:lnTo>
                        <a:lnTo>
                          <a:pt x="944" y="174"/>
                        </a:lnTo>
                        <a:lnTo>
                          <a:pt x="944" y="174"/>
                        </a:lnTo>
                        <a:lnTo>
                          <a:pt x="943" y="176"/>
                        </a:lnTo>
                        <a:lnTo>
                          <a:pt x="940" y="176"/>
                        </a:lnTo>
                        <a:lnTo>
                          <a:pt x="929" y="174"/>
                        </a:lnTo>
                        <a:lnTo>
                          <a:pt x="915" y="169"/>
                        </a:lnTo>
                        <a:lnTo>
                          <a:pt x="902" y="165"/>
                        </a:lnTo>
                        <a:lnTo>
                          <a:pt x="902" y="165"/>
                        </a:lnTo>
                        <a:lnTo>
                          <a:pt x="895" y="165"/>
                        </a:lnTo>
                        <a:lnTo>
                          <a:pt x="889" y="165"/>
                        </a:lnTo>
                        <a:lnTo>
                          <a:pt x="882" y="168"/>
                        </a:lnTo>
                        <a:lnTo>
                          <a:pt x="875" y="169"/>
                        </a:lnTo>
                        <a:lnTo>
                          <a:pt x="869" y="172"/>
                        </a:lnTo>
                        <a:lnTo>
                          <a:pt x="865" y="176"/>
                        </a:lnTo>
                        <a:lnTo>
                          <a:pt x="862" y="179"/>
                        </a:lnTo>
                        <a:lnTo>
                          <a:pt x="861" y="184"/>
                        </a:lnTo>
                        <a:lnTo>
                          <a:pt x="861" y="184"/>
                        </a:lnTo>
                        <a:lnTo>
                          <a:pt x="861" y="188"/>
                        </a:lnTo>
                        <a:lnTo>
                          <a:pt x="863" y="191"/>
                        </a:lnTo>
                        <a:lnTo>
                          <a:pt x="868" y="192"/>
                        </a:lnTo>
                        <a:lnTo>
                          <a:pt x="873" y="192"/>
                        </a:lnTo>
                        <a:lnTo>
                          <a:pt x="886" y="191"/>
                        </a:lnTo>
                        <a:lnTo>
                          <a:pt x="893" y="188"/>
                        </a:lnTo>
                        <a:lnTo>
                          <a:pt x="899" y="185"/>
                        </a:lnTo>
                        <a:lnTo>
                          <a:pt x="899" y="185"/>
                        </a:lnTo>
                        <a:lnTo>
                          <a:pt x="906" y="182"/>
                        </a:lnTo>
                        <a:lnTo>
                          <a:pt x="906" y="182"/>
                        </a:lnTo>
                        <a:lnTo>
                          <a:pt x="906" y="184"/>
                        </a:lnTo>
                        <a:lnTo>
                          <a:pt x="895" y="195"/>
                        </a:lnTo>
                        <a:lnTo>
                          <a:pt x="895" y="195"/>
                        </a:lnTo>
                        <a:lnTo>
                          <a:pt x="893" y="198"/>
                        </a:lnTo>
                        <a:lnTo>
                          <a:pt x="895" y="201"/>
                        </a:lnTo>
                        <a:lnTo>
                          <a:pt x="902" y="205"/>
                        </a:lnTo>
                        <a:lnTo>
                          <a:pt x="910" y="211"/>
                        </a:lnTo>
                        <a:lnTo>
                          <a:pt x="913" y="213"/>
                        </a:lnTo>
                        <a:lnTo>
                          <a:pt x="913" y="216"/>
                        </a:lnTo>
                        <a:lnTo>
                          <a:pt x="913" y="216"/>
                        </a:lnTo>
                        <a:lnTo>
                          <a:pt x="913" y="219"/>
                        </a:lnTo>
                        <a:lnTo>
                          <a:pt x="910" y="221"/>
                        </a:lnTo>
                        <a:lnTo>
                          <a:pt x="907" y="222"/>
                        </a:lnTo>
                        <a:lnTo>
                          <a:pt x="903" y="221"/>
                        </a:lnTo>
                        <a:lnTo>
                          <a:pt x="896" y="219"/>
                        </a:lnTo>
                        <a:lnTo>
                          <a:pt x="893" y="216"/>
                        </a:lnTo>
                        <a:lnTo>
                          <a:pt x="892" y="213"/>
                        </a:lnTo>
                        <a:lnTo>
                          <a:pt x="892" y="213"/>
                        </a:lnTo>
                        <a:lnTo>
                          <a:pt x="889" y="208"/>
                        </a:lnTo>
                        <a:lnTo>
                          <a:pt x="885" y="203"/>
                        </a:lnTo>
                        <a:lnTo>
                          <a:pt x="876" y="201"/>
                        </a:lnTo>
                        <a:lnTo>
                          <a:pt x="865" y="199"/>
                        </a:lnTo>
                        <a:lnTo>
                          <a:pt x="865" y="199"/>
                        </a:lnTo>
                        <a:lnTo>
                          <a:pt x="859" y="201"/>
                        </a:lnTo>
                        <a:lnTo>
                          <a:pt x="855" y="202"/>
                        </a:lnTo>
                        <a:lnTo>
                          <a:pt x="853" y="205"/>
                        </a:lnTo>
                        <a:lnTo>
                          <a:pt x="852" y="208"/>
                        </a:lnTo>
                        <a:lnTo>
                          <a:pt x="853" y="211"/>
                        </a:lnTo>
                        <a:lnTo>
                          <a:pt x="855" y="212"/>
                        </a:lnTo>
                        <a:lnTo>
                          <a:pt x="859" y="215"/>
                        </a:lnTo>
                        <a:lnTo>
                          <a:pt x="862" y="215"/>
                        </a:lnTo>
                        <a:lnTo>
                          <a:pt x="862" y="215"/>
                        </a:lnTo>
                        <a:lnTo>
                          <a:pt x="869" y="218"/>
                        </a:lnTo>
                        <a:lnTo>
                          <a:pt x="870" y="219"/>
                        </a:lnTo>
                        <a:lnTo>
                          <a:pt x="870" y="221"/>
                        </a:lnTo>
                        <a:lnTo>
                          <a:pt x="870" y="222"/>
                        </a:lnTo>
                        <a:lnTo>
                          <a:pt x="869" y="223"/>
                        </a:lnTo>
                        <a:lnTo>
                          <a:pt x="866" y="225"/>
                        </a:lnTo>
                        <a:lnTo>
                          <a:pt x="862" y="225"/>
                        </a:lnTo>
                        <a:lnTo>
                          <a:pt x="862" y="225"/>
                        </a:lnTo>
                        <a:lnTo>
                          <a:pt x="851" y="226"/>
                        </a:lnTo>
                        <a:lnTo>
                          <a:pt x="838" y="231"/>
                        </a:lnTo>
                        <a:lnTo>
                          <a:pt x="832" y="233"/>
                        </a:lnTo>
                        <a:lnTo>
                          <a:pt x="829" y="236"/>
                        </a:lnTo>
                        <a:lnTo>
                          <a:pt x="828" y="239"/>
                        </a:lnTo>
                        <a:lnTo>
                          <a:pt x="829" y="242"/>
                        </a:lnTo>
                        <a:lnTo>
                          <a:pt x="829" y="242"/>
                        </a:lnTo>
                        <a:lnTo>
                          <a:pt x="834" y="245"/>
                        </a:lnTo>
                        <a:lnTo>
                          <a:pt x="841" y="246"/>
                        </a:lnTo>
                        <a:lnTo>
                          <a:pt x="856" y="246"/>
                        </a:lnTo>
                        <a:lnTo>
                          <a:pt x="872" y="246"/>
                        </a:lnTo>
                        <a:lnTo>
                          <a:pt x="878" y="246"/>
                        </a:lnTo>
                        <a:lnTo>
                          <a:pt x="882" y="248"/>
                        </a:lnTo>
                        <a:lnTo>
                          <a:pt x="882" y="248"/>
                        </a:lnTo>
                        <a:lnTo>
                          <a:pt x="888" y="250"/>
                        </a:lnTo>
                        <a:lnTo>
                          <a:pt x="896" y="253"/>
                        </a:lnTo>
                        <a:lnTo>
                          <a:pt x="905" y="252"/>
                        </a:lnTo>
                        <a:lnTo>
                          <a:pt x="907" y="250"/>
                        </a:lnTo>
                        <a:lnTo>
                          <a:pt x="910" y="249"/>
                        </a:lnTo>
                        <a:lnTo>
                          <a:pt x="910" y="249"/>
                        </a:lnTo>
                        <a:lnTo>
                          <a:pt x="912" y="248"/>
                        </a:lnTo>
                        <a:lnTo>
                          <a:pt x="915" y="246"/>
                        </a:lnTo>
                        <a:lnTo>
                          <a:pt x="923" y="245"/>
                        </a:lnTo>
                        <a:lnTo>
                          <a:pt x="943" y="245"/>
                        </a:lnTo>
                        <a:lnTo>
                          <a:pt x="943" y="245"/>
                        </a:lnTo>
                        <a:lnTo>
                          <a:pt x="952" y="246"/>
                        </a:lnTo>
                        <a:lnTo>
                          <a:pt x="957" y="248"/>
                        </a:lnTo>
                        <a:lnTo>
                          <a:pt x="963" y="249"/>
                        </a:lnTo>
                        <a:lnTo>
                          <a:pt x="967" y="253"/>
                        </a:lnTo>
                        <a:lnTo>
                          <a:pt x="967" y="253"/>
                        </a:lnTo>
                        <a:lnTo>
                          <a:pt x="973" y="256"/>
                        </a:lnTo>
                        <a:lnTo>
                          <a:pt x="979" y="256"/>
                        </a:lnTo>
                        <a:lnTo>
                          <a:pt x="986" y="255"/>
                        </a:lnTo>
                        <a:lnTo>
                          <a:pt x="993" y="250"/>
                        </a:lnTo>
                        <a:lnTo>
                          <a:pt x="993" y="250"/>
                        </a:lnTo>
                        <a:lnTo>
                          <a:pt x="1001" y="246"/>
                        </a:lnTo>
                        <a:lnTo>
                          <a:pt x="1010" y="245"/>
                        </a:lnTo>
                        <a:lnTo>
                          <a:pt x="1010" y="245"/>
                        </a:lnTo>
                        <a:lnTo>
                          <a:pt x="1017" y="245"/>
                        </a:lnTo>
                        <a:lnTo>
                          <a:pt x="1020" y="240"/>
                        </a:lnTo>
                        <a:lnTo>
                          <a:pt x="1020" y="236"/>
                        </a:lnTo>
                        <a:lnTo>
                          <a:pt x="1017" y="231"/>
                        </a:lnTo>
                        <a:lnTo>
                          <a:pt x="1017" y="231"/>
                        </a:lnTo>
                        <a:lnTo>
                          <a:pt x="1016" y="229"/>
                        </a:lnTo>
                        <a:lnTo>
                          <a:pt x="1013" y="229"/>
                        </a:lnTo>
                        <a:lnTo>
                          <a:pt x="1007" y="231"/>
                        </a:lnTo>
                        <a:lnTo>
                          <a:pt x="1001" y="232"/>
                        </a:lnTo>
                        <a:lnTo>
                          <a:pt x="1000" y="232"/>
                        </a:lnTo>
                        <a:lnTo>
                          <a:pt x="999" y="231"/>
                        </a:lnTo>
                        <a:lnTo>
                          <a:pt x="999" y="231"/>
                        </a:lnTo>
                        <a:lnTo>
                          <a:pt x="997" y="229"/>
                        </a:lnTo>
                        <a:lnTo>
                          <a:pt x="996" y="226"/>
                        </a:lnTo>
                        <a:lnTo>
                          <a:pt x="989" y="225"/>
                        </a:lnTo>
                        <a:lnTo>
                          <a:pt x="979" y="223"/>
                        </a:lnTo>
                        <a:lnTo>
                          <a:pt x="964" y="225"/>
                        </a:lnTo>
                        <a:lnTo>
                          <a:pt x="964" y="225"/>
                        </a:lnTo>
                        <a:lnTo>
                          <a:pt x="959" y="225"/>
                        </a:lnTo>
                        <a:lnTo>
                          <a:pt x="954" y="223"/>
                        </a:lnTo>
                        <a:lnTo>
                          <a:pt x="953" y="222"/>
                        </a:lnTo>
                        <a:lnTo>
                          <a:pt x="953" y="219"/>
                        </a:lnTo>
                        <a:lnTo>
                          <a:pt x="954" y="218"/>
                        </a:lnTo>
                        <a:lnTo>
                          <a:pt x="957" y="216"/>
                        </a:lnTo>
                        <a:lnTo>
                          <a:pt x="962" y="215"/>
                        </a:lnTo>
                        <a:lnTo>
                          <a:pt x="966" y="215"/>
                        </a:lnTo>
                        <a:lnTo>
                          <a:pt x="966" y="215"/>
                        </a:lnTo>
                        <a:lnTo>
                          <a:pt x="976" y="218"/>
                        </a:lnTo>
                        <a:lnTo>
                          <a:pt x="986" y="218"/>
                        </a:lnTo>
                        <a:lnTo>
                          <a:pt x="997" y="216"/>
                        </a:lnTo>
                        <a:lnTo>
                          <a:pt x="1007" y="213"/>
                        </a:lnTo>
                        <a:lnTo>
                          <a:pt x="1007" y="213"/>
                        </a:lnTo>
                        <a:lnTo>
                          <a:pt x="1011" y="212"/>
                        </a:lnTo>
                        <a:lnTo>
                          <a:pt x="1014" y="211"/>
                        </a:lnTo>
                        <a:lnTo>
                          <a:pt x="1014" y="209"/>
                        </a:lnTo>
                        <a:lnTo>
                          <a:pt x="1014" y="206"/>
                        </a:lnTo>
                        <a:lnTo>
                          <a:pt x="1011" y="202"/>
                        </a:lnTo>
                        <a:lnTo>
                          <a:pt x="1010" y="198"/>
                        </a:lnTo>
                        <a:lnTo>
                          <a:pt x="1010" y="198"/>
                        </a:lnTo>
                        <a:lnTo>
                          <a:pt x="1011" y="196"/>
                        </a:lnTo>
                        <a:lnTo>
                          <a:pt x="1013" y="195"/>
                        </a:lnTo>
                        <a:lnTo>
                          <a:pt x="1020" y="195"/>
                        </a:lnTo>
                        <a:lnTo>
                          <a:pt x="1040" y="196"/>
                        </a:lnTo>
                        <a:lnTo>
                          <a:pt x="1040" y="196"/>
                        </a:lnTo>
                        <a:lnTo>
                          <a:pt x="1045" y="195"/>
                        </a:lnTo>
                        <a:lnTo>
                          <a:pt x="1051" y="194"/>
                        </a:lnTo>
                        <a:lnTo>
                          <a:pt x="1055" y="189"/>
                        </a:lnTo>
                        <a:lnTo>
                          <a:pt x="1061" y="185"/>
                        </a:lnTo>
                        <a:lnTo>
                          <a:pt x="1068" y="174"/>
                        </a:lnTo>
                        <a:lnTo>
                          <a:pt x="1071" y="168"/>
                        </a:lnTo>
                        <a:lnTo>
                          <a:pt x="1073" y="164"/>
                        </a:lnTo>
                        <a:lnTo>
                          <a:pt x="1073" y="164"/>
                        </a:lnTo>
                        <a:lnTo>
                          <a:pt x="1071" y="159"/>
                        </a:lnTo>
                        <a:lnTo>
                          <a:pt x="1068" y="157"/>
                        </a:lnTo>
                        <a:lnTo>
                          <a:pt x="1063" y="155"/>
                        </a:lnTo>
                        <a:lnTo>
                          <a:pt x="1057" y="154"/>
                        </a:lnTo>
                        <a:lnTo>
                          <a:pt x="1043" y="154"/>
                        </a:lnTo>
                        <a:lnTo>
                          <a:pt x="1030" y="154"/>
                        </a:lnTo>
                        <a:lnTo>
                          <a:pt x="1030" y="154"/>
                        </a:lnTo>
                        <a:lnTo>
                          <a:pt x="1026" y="154"/>
                        </a:lnTo>
                        <a:lnTo>
                          <a:pt x="1026" y="152"/>
                        </a:lnTo>
                        <a:lnTo>
                          <a:pt x="1028" y="151"/>
                        </a:lnTo>
                        <a:lnTo>
                          <a:pt x="1033" y="149"/>
                        </a:lnTo>
                        <a:lnTo>
                          <a:pt x="1047" y="147"/>
                        </a:lnTo>
                        <a:lnTo>
                          <a:pt x="1055" y="145"/>
                        </a:lnTo>
                        <a:lnTo>
                          <a:pt x="1065" y="145"/>
                        </a:lnTo>
                        <a:lnTo>
                          <a:pt x="1065" y="145"/>
                        </a:lnTo>
                        <a:lnTo>
                          <a:pt x="1074" y="145"/>
                        </a:lnTo>
                        <a:lnTo>
                          <a:pt x="1080" y="144"/>
                        </a:lnTo>
                        <a:lnTo>
                          <a:pt x="1082" y="142"/>
                        </a:lnTo>
                        <a:lnTo>
                          <a:pt x="1084" y="139"/>
                        </a:lnTo>
                        <a:lnTo>
                          <a:pt x="1084" y="134"/>
                        </a:lnTo>
                        <a:lnTo>
                          <a:pt x="1085" y="132"/>
                        </a:lnTo>
                        <a:lnTo>
                          <a:pt x="1085" y="130"/>
                        </a:lnTo>
                        <a:lnTo>
                          <a:pt x="1085" y="130"/>
                        </a:lnTo>
                        <a:lnTo>
                          <a:pt x="1088" y="130"/>
                        </a:lnTo>
                        <a:lnTo>
                          <a:pt x="1091" y="130"/>
                        </a:lnTo>
                        <a:lnTo>
                          <a:pt x="1098" y="131"/>
                        </a:lnTo>
                        <a:lnTo>
                          <a:pt x="1107" y="132"/>
                        </a:lnTo>
                        <a:lnTo>
                          <a:pt x="1112" y="132"/>
                        </a:lnTo>
                        <a:lnTo>
                          <a:pt x="1117" y="132"/>
                        </a:lnTo>
                        <a:lnTo>
                          <a:pt x="1117" y="132"/>
                        </a:lnTo>
                        <a:lnTo>
                          <a:pt x="1121" y="131"/>
                        </a:lnTo>
                        <a:lnTo>
                          <a:pt x="1124" y="130"/>
                        </a:lnTo>
                        <a:lnTo>
                          <a:pt x="1125" y="124"/>
                        </a:lnTo>
                        <a:lnTo>
                          <a:pt x="1127" y="120"/>
                        </a:lnTo>
                        <a:lnTo>
                          <a:pt x="1128" y="118"/>
                        </a:lnTo>
                        <a:lnTo>
                          <a:pt x="1131" y="118"/>
                        </a:lnTo>
                        <a:lnTo>
                          <a:pt x="1131" y="118"/>
                        </a:lnTo>
                        <a:lnTo>
                          <a:pt x="1137" y="117"/>
                        </a:lnTo>
                        <a:lnTo>
                          <a:pt x="1148" y="111"/>
                        </a:lnTo>
                        <a:lnTo>
                          <a:pt x="1181" y="91"/>
                        </a:lnTo>
                        <a:lnTo>
                          <a:pt x="1181" y="91"/>
                        </a:lnTo>
                        <a:lnTo>
                          <a:pt x="1192" y="87"/>
                        </a:lnTo>
                        <a:lnTo>
                          <a:pt x="1202" y="83"/>
                        </a:lnTo>
                        <a:lnTo>
                          <a:pt x="1218" y="78"/>
                        </a:lnTo>
                        <a:lnTo>
                          <a:pt x="1229" y="74"/>
                        </a:lnTo>
                        <a:lnTo>
                          <a:pt x="1233" y="71"/>
                        </a:lnTo>
                        <a:lnTo>
                          <a:pt x="1235" y="68"/>
                        </a:lnTo>
                        <a:lnTo>
                          <a:pt x="1235" y="68"/>
                        </a:lnTo>
                        <a:lnTo>
                          <a:pt x="1235" y="67"/>
                        </a:lnTo>
                        <a:lnTo>
                          <a:pt x="1233" y="67"/>
                        </a:lnTo>
                        <a:lnTo>
                          <a:pt x="1229" y="66"/>
                        </a:lnTo>
                        <a:lnTo>
                          <a:pt x="1213" y="66"/>
                        </a:lnTo>
                        <a:lnTo>
                          <a:pt x="1198" y="67"/>
                        </a:lnTo>
                        <a:lnTo>
                          <a:pt x="1191" y="67"/>
                        </a:lnTo>
                        <a:lnTo>
                          <a:pt x="1186" y="66"/>
                        </a:lnTo>
                        <a:lnTo>
                          <a:pt x="1186" y="66"/>
                        </a:lnTo>
                        <a:lnTo>
                          <a:pt x="1186" y="66"/>
                        </a:lnTo>
                        <a:lnTo>
                          <a:pt x="1186" y="66"/>
                        </a:lnTo>
                        <a:lnTo>
                          <a:pt x="1189" y="63"/>
                        </a:lnTo>
                        <a:lnTo>
                          <a:pt x="1199" y="60"/>
                        </a:lnTo>
                        <a:lnTo>
                          <a:pt x="1213" y="57"/>
                        </a:lnTo>
                        <a:lnTo>
                          <a:pt x="1225" y="57"/>
                        </a:lnTo>
                        <a:lnTo>
                          <a:pt x="1225" y="57"/>
                        </a:lnTo>
                        <a:lnTo>
                          <a:pt x="1232" y="58"/>
                        </a:lnTo>
                        <a:lnTo>
                          <a:pt x="1242" y="57"/>
                        </a:lnTo>
                        <a:lnTo>
                          <a:pt x="1255" y="51"/>
                        </a:lnTo>
                        <a:lnTo>
                          <a:pt x="1273" y="43"/>
                        </a:lnTo>
                        <a:lnTo>
                          <a:pt x="1273" y="43"/>
                        </a:lnTo>
                        <a:lnTo>
                          <a:pt x="1283" y="38"/>
                        </a:lnTo>
                        <a:lnTo>
                          <a:pt x="1289" y="34"/>
                        </a:lnTo>
                        <a:lnTo>
                          <a:pt x="1292" y="31"/>
                        </a:lnTo>
                        <a:lnTo>
                          <a:pt x="1292" y="30"/>
                        </a:lnTo>
                        <a:lnTo>
                          <a:pt x="1290" y="29"/>
                        </a:lnTo>
                        <a:lnTo>
                          <a:pt x="1286" y="27"/>
                        </a:lnTo>
                        <a:lnTo>
                          <a:pt x="1277" y="27"/>
                        </a:lnTo>
                        <a:lnTo>
                          <a:pt x="1277" y="27"/>
                        </a:lnTo>
                        <a:lnTo>
                          <a:pt x="1269" y="29"/>
                        </a:lnTo>
                        <a:lnTo>
                          <a:pt x="1260" y="27"/>
                        </a:lnTo>
                        <a:lnTo>
                          <a:pt x="1255" y="23"/>
                        </a:lnTo>
                        <a:lnTo>
                          <a:pt x="1253" y="20"/>
                        </a:lnTo>
                        <a:lnTo>
                          <a:pt x="1253" y="17"/>
                        </a:lnTo>
                        <a:lnTo>
                          <a:pt x="1253" y="17"/>
                        </a:lnTo>
                        <a:lnTo>
                          <a:pt x="1252" y="16"/>
                        </a:lnTo>
                        <a:lnTo>
                          <a:pt x="1250" y="14"/>
                        </a:lnTo>
                        <a:lnTo>
                          <a:pt x="1245" y="14"/>
                        </a:lnTo>
                        <a:lnTo>
                          <a:pt x="1238" y="14"/>
                        </a:lnTo>
                        <a:lnTo>
                          <a:pt x="1236" y="14"/>
                        </a:lnTo>
                        <a:lnTo>
                          <a:pt x="1235" y="13"/>
                        </a:lnTo>
                        <a:lnTo>
                          <a:pt x="1235" y="13"/>
                        </a:lnTo>
                        <a:lnTo>
                          <a:pt x="1233" y="11"/>
                        </a:lnTo>
                        <a:lnTo>
                          <a:pt x="1230" y="10"/>
                        </a:lnTo>
                        <a:lnTo>
                          <a:pt x="1223" y="11"/>
                        </a:lnTo>
                        <a:lnTo>
                          <a:pt x="1212" y="13"/>
                        </a:lnTo>
                        <a:lnTo>
                          <a:pt x="1198" y="17"/>
                        </a:lnTo>
                        <a:lnTo>
                          <a:pt x="1198" y="17"/>
                        </a:lnTo>
                        <a:lnTo>
                          <a:pt x="1193" y="20"/>
                        </a:lnTo>
                        <a:lnTo>
                          <a:pt x="1191" y="20"/>
                        </a:lnTo>
                        <a:lnTo>
                          <a:pt x="1191" y="19"/>
                        </a:lnTo>
                        <a:lnTo>
                          <a:pt x="1192" y="17"/>
                        </a:lnTo>
                        <a:lnTo>
                          <a:pt x="1198" y="11"/>
                        </a:lnTo>
                        <a:lnTo>
                          <a:pt x="1205" y="7"/>
                        </a:lnTo>
                        <a:lnTo>
                          <a:pt x="1205" y="7"/>
                        </a:lnTo>
                        <a:lnTo>
                          <a:pt x="1205" y="7"/>
                        </a:lnTo>
                        <a:lnTo>
                          <a:pt x="1205" y="7"/>
                        </a:lnTo>
                        <a:lnTo>
                          <a:pt x="1201" y="6"/>
                        </a:lnTo>
                        <a:lnTo>
                          <a:pt x="1183" y="6"/>
                        </a:lnTo>
                        <a:lnTo>
                          <a:pt x="1162" y="4"/>
                        </a:lnTo>
                        <a:lnTo>
                          <a:pt x="1154" y="3"/>
                        </a:lnTo>
                        <a:lnTo>
                          <a:pt x="1148" y="1"/>
                        </a:lnTo>
                        <a:lnTo>
                          <a:pt x="1148" y="1"/>
                        </a:lnTo>
                        <a:lnTo>
                          <a:pt x="1145" y="0"/>
                        </a:lnTo>
                        <a:lnTo>
                          <a:pt x="1141" y="0"/>
                        </a:lnTo>
                        <a:lnTo>
                          <a:pt x="1134" y="3"/>
                        </a:lnTo>
                        <a:lnTo>
                          <a:pt x="1127" y="6"/>
                        </a:lnTo>
                        <a:lnTo>
                          <a:pt x="1124" y="6"/>
                        </a:lnTo>
                        <a:lnTo>
                          <a:pt x="1119" y="3"/>
                        </a:lnTo>
                        <a:lnTo>
                          <a:pt x="1119" y="3"/>
                        </a:lnTo>
                        <a:lnTo>
                          <a:pt x="1117" y="1"/>
                        </a:lnTo>
                        <a:lnTo>
                          <a:pt x="1111" y="0"/>
                        </a:lnTo>
                        <a:lnTo>
                          <a:pt x="1107" y="0"/>
                        </a:lnTo>
                        <a:lnTo>
                          <a:pt x="1102" y="0"/>
                        </a:lnTo>
                        <a:lnTo>
                          <a:pt x="1098" y="1"/>
                        </a:lnTo>
                        <a:lnTo>
                          <a:pt x="1094" y="4"/>
                        </a:lnTo>
                        <a:lnTo>
                          <a:pt x="1092" y="6"/>
                        </a:lnTo>
                        <a:lnTo>
                          <a:pt x="1092" y="9"/>
                        </a:lnTo>
                        <a:lnTo>
                          <a:pt x="1092" y="9"/>
                        </a:lnTo>
                        <a:lnTo>
                          <a:pt x="1092" y="11"/>
                        </a:lnTo>
                        <a:lnTo>
                          <a:pt x="1091" y="13"/>
                        </a:lnTo>
                        <a:lnTo>
                          <a:pt x="1085" y="11"/>
                        </a:lnTo>
                        <a:lnTo>
                          <a:pt x="1080" y="7"/>
                        </a:lnTo>
                        <a:lnTo>
                          <a:pt x="1080" y="7"/>
                        </a:lnTo>
                        <a:lnTo>
                          <a:pt x="1077" y="6"/>
                        </a:lnTo>
                        <a:lnTo>
                          <a:pt x="1073" y="4"/>
                        </a:lnTo>
                        <a:lnTo>
                          <a:pt x="1063" y="6"/>
                        </a:lnTo>
                        <a:lnTo>
                          <a:pt x="1051" y="6"/>
                        </a:lnTo>
                        <a:lnTo>
                          <a:pt x="1040" y="6"/>
                        </a:lnTo>
                        <a:lnTo>
                          <a:pt x="1040" y="6"/>
                        </a:lnTo>
                        <a:lnTo>
                          <a:pt x="1036" y="6"/>
                        </a:lnTo>
                        <a:lnTo>
                          <a:pt x="1033" y="7"/>
                        </a:lnTo>
                        <a:lnTo>
                          <a:pt x="1028" y="10"/>
                        </a:lnTo>
                        <a:lnTo>
                          <a:pt x="1027" y="13"/>
                        </a:lnTo>
                        <a:lnTo>
                          <a:pt x="1024" y="13"/>
                        </a:lnTo>
                        <a:lnTo>
                          <a:pt x="1020" y="13"/>
                        </a:lnTo>
                        <a:lnTo>
                          <a:pt x="1016" y="11"/>
                        </a:lnTo>
                        <a:lnTo>
                          <a:pt x="1016" y="11"/>
                        </a:lnTo>
                        <a:lnTo>
                          <a:pt x="1010" y="9"/>
                        </a:lnTo>
                        <a:lnTo>
                          <a:pt x="1003" y="7"/>
                        </a:lnTo>
                        <a:lnTo>
                          <a:pt x="993" y="7"/>
                        </a:lnTo>
                        <a:lnTo>
                          <a:pt x="986" y="9"/>
                        </a:lnTo>
                        <a:lnTo>
                          <a:pt x="986" y="9"/>
                        </a:lnTo>
                        <a:lnTo>
                          <a:pt x="986" y="10"/>
                        </a:lnTo>
                        <a:lnTo>
                          <a:pt x="986" y="10"/>
                        </a:lnTo>
                        <a:lnTo>
                          <a:pt x="989" y="11"/>
                        </a:lnTo>
                        <a:lnTo>
                          <a:pt x="987" y="14"/>
                        </a:lnTo>
                        <a:lnTo>
                          <a:pt x="983" y="14"/>
                        </a:lnTo>
                        <a:lnTo>
                          <a:pt x="977" y="14"/>
                        </a:lnTo>
                        <a:lnTo>
                          <a:pt x="977" y="14"/>
                        </a:lnTo>
                        <a:lnTo>
                          <a:pt x="973" y="13"/>
                        </a:lnTo>
                        <a:lnTo>
                          <a:pt x="969" y="14"/>
                        </a:lnTo>
                        <a:lnTo>
                          <a:pt x="967" y="17"/>
                        </a:lnTo>
                        <a:lnTo>
                          <a:pt x="967" y="21"/>
                        </a:lnTo>
                        <a:lnTo>
                          <a:pt x="967" y="21"/>
                        </a:lnTo>
                        <a:lnTo>
                          <a:pt x="967" y="24"/>
                        </a:lnTo>
                        <a:lnTo>
                          <a:pt x="966" y="24"/>
                        </a:lnTo>
                        <a:lnTo>
                          <a:pt x="956" y="24"/>
                        </a:lnTo>
                        <a:lnTo>
                          <a:pt x="946" y="24"/>
                        </a:lnTo>
                        <a:lnTo>
                          <a:pt x="943" y="26"/>
                        </a:lnTo>
                        <a:lnTo>
                          <a:pt x="942" y="27"/>
                        </a:lnTo>
                        <a:lnTo>
                          <a:pt x="942" y="27"/>
                        </a:lnTo>
                        <a:lnTo>
                          <a:pt x="942" y="30"/>
                        </a:lnTo>
                        <a:lnTo>
                          <a:pt x="940" y="33"/>
                        </a:lnTo>
                        <a:lnTo>
                          <a:pt x="935" y="36"/>
                        </a:lnTo>
                        <a:lnTo>
                          <a:pt x="929" y="36"/>
                        </a:lnTo>
                        <a:lnTo>
                          <a:pt x="926" y="34"/>
                        </a:lnTo>
                        <a:lnTo>
                          <a:pt x="922" y="33"/>
                        </a:lnTo>
                        <a:lnTo>
                          <a:pt x="922" y="33"/>
                        </a:lnTo>
                        <a:lnTo>
                          <a:pt x="919" y="30"/>
                        </a:lnTo>
                        <a:lnTo>
                          <a:pt x="913" y="29"/>
                        </a:lnTo>
                        <a:lnTo>
                          <a:pt x="902" y="26"/>
                        </a:lnTo>
                        <a:lnTo>
                          <a:pt x="895" y="27"/>
                        </a:lnTo>
                        <a:lnTo>
                          <a:pt x="893" y="29"/>
                        </a:lnTo>
                        <a:lnTo>
                          <a:pt x="895" y="30"/>
                        </a:lnTo>
                        <a:lnTo>
                          <a:pt x="895" y="30"/>
                        </a:lnTo>
                        <a:lnTo>
                          <a:pt x="896" y="31"/>
                        </a:lnTo>
                        <a:lnTo>
                          <a:pt x="895" y="33"/>
                        </a:lnTo>
                        <a:lnTo>
                          <a:pt x="886" y="34"/>
                        </a:lnTo>
                        <a:lnTo>
                          <a:pt x="879" y="36"/>
                        </a:lnTo>
                        <a:lnTo>
                          <a:pt x="878" y="37"/>
                        </a:lnTo>
                        <a:lnTo>
                          <a:pt x="879" y="38"/>
                        </a:lnTo>
                        <a:lnTo>
                          <a:pt x="879" y="38"/>
                        </a:lnTo>
                        <a:lnTo>
                          <a:pt x="880" y="41"/>
                        </a:lnTo>
                        <a:lnTo>
                          <a:pt x="880" y="44"/>
                        </a:lnTo>
                        <a:lnTo>
                          <a:pt x="879" y="46"/>
                        </a:lnTo>
                        <a:lnTo>
                          <a:pt x="876" y="47"/>
                        </a:lnTo>
                        <a:lnTo>
                          <a:pt x="870" y="48"/>
                        </a:lnTo>
                        <a:lnTo>
                          <a:pt x="869" y="48"/>
                        </a:lnTo>
                        <a:lnTo>
                          <a:pt x="868" y="47"/>
                        </a:lnTo>
                        <a:lnTo>
                          <a:pt x="868" y="47"/>
                        </a:lnTo>
                        <a:lnTo>
                          <a:pt x="868" y="46"/>
                        </a:lnTo>
                        <a:lnTo>
                          <a:pt x="865" y="44"/>
                        </a:lnTo>
                        <a:lnTo>
                          <a:pt x="858" y="41"/>
                        </a:lnTo>
                        <a:lnTo>
                          <a:pt x="851" y="41"/>
                        </a:lnTo>
                        <a:lnTo>
                          <a:pt x="846" y="41"/>
                        </a:lnTo>
                        <a:lnTo>
                          <a:pt x="843" y="43"/>
                        </a:lnTo>
                        <a:lnTo>
                          <a:pt x="843" y="43"/>
                        </a:lnTo>
                        <a:lnTo>
                          <a:pt x="839" y="48"/>
                        </a:lnTo>
                        <a:lnTo>
                          <a:pt x="835" y="53"/>
                        </a:lnTo>
                        <a:lnTo>
                          <a:pt x="834" y="54"/>
                        </a:lnTo>
                        <a:lnTo>
                          <a:pt x="832" y="54"/>
                        </a:lnTo>
                        <a:lnTo>
                          <a:pt x="831" y="53"/>
                        </a:lnTo>
                        <a:lnTo>
                          <a:pt x="831" y="53"/>
                        </a:lnTo>
                        <a:lnTo>
                          <a:pt x="829" y="51"/>
                        </a:lnTo>
                        <a:lnTo>
                          <a:pt x="826" y="51"/>
                        </a:lnTo>
                        <a:lnTo>
                          <a:pt x="818" y="51"/>
                        </a:lnTo>
                        <a:lnTo>
                          <a:pt x="808" y="53"/>
                        </a:lnTo>
                        <a:lnTo>
                          <a:pt x="797" y="56"/>
                        </a:lnTo>
                        <a:lnTo>
                          <a:pt x="797" y="56"/>
                        </a:lnTo>
                        <a:lnTo>
                          <a:pt x="792" y="58"/>
                        </a:lnTo>
                        <a:lnTo>
                          <a:pt x="791" y="60"/>
                        </a:lnTo>
                        <a:lnTo>
                          <a:pt x="791" y="61"/>
                        </a:lnTo>
                        <a:lnTo>
                          <a:pt x="794" y="63"/>
                        </a:lnTo>
                        <a:lnTo>
                          <a:pt x="801" y="63"/>
                        </a:lnTo>
                        <a:lnTo>
                          <a:pt x="805" y="61"/>
                        </a:lnTo>
                        <a:lnTo>
                          <a:pt x="808" y="60"/>
                        </a:lnTo>
                        <a:lnTo>
                          <a:pt x="808" y="60"/>
                        </a:lnTo>
                        <a:close/>
                        <a:moveTo>
                          <a:pt x="987" y="673"/>
                        </a:moveTo>
                        <a:lnTo>
                          <a:pt x="987" y="673"/>
                        </a:lnTo>
                        <a:lnTo>
                          <a:pt x="990" y="673"/>
                        </a:lnTo>
                        <a:lnTo>
                          <a:pt x="991" y="670"/>
                        </a:lnTo>
                        <a:lnTo>
                          <a:pt x="996" y="664"/>
                        </a:lnTo>
                        <a:lnTo>
                          <a:pt x="996" y="662"/>
                        </a:lnTo>
                        <a:lnTo>
                          <a:pt x="996" y="659"/>
                        </a:lnTo>
                        <a:lnTo>
                          <a:pt x="994" y="656"/>
                        </a:lnTo>
                        <a:lnTo>
                          <a:pt x="990" y="656"/>
                        </a:lnTo>
                        <a:lnTo>
                          <a:pt x="990" y="656"/>
                        </a:lnTo>
                        <a:lnTo>
                          <a:pt x="986" y="657"/>
                        </a:lnTo>
                        <a:lnTo>
                          <a:pt x="983" y="659"/>
                        </a:lnTo>
                        <a:lnTo>
                          <a:pt x="981" y="662"/>
                        </a:lnTo>
                        <a:lnTo>
                          <a:pt x="981" y="666"/>
                        </a:lnTo>
                        <a:lnTo>
                          <a:pt x="981" y="669"/>
                        </a:lnTo>
                        <a:lnTo>
                          <a:pt x="983" y="672"/>
                        </a:lnTo>
                        <a:lnTo>
                          <a:pt x="984" y="673"/>
                        </a:lnTo>
                        <a:lnTo>
                          <a:pt x="987" y="673"/>
                        </a:lnTo>
                        <a:lnTo>
                          <a:pt x="987" y="673"/>
                        </a:lnTo>
                        <a:close/>
                        <a:moveTo>
                          <a:pt x="925" y="657"/>
                        </a:moveTo>
                        <a:lnTo>
                          <a:pt x="925" y="657"/>
                        </a:lnTo>
                        <a:lnTo>
                          <a:pt x="930" y="659"/>
                        </a:lnTo>
                        <a:lnTo>
                          <a:pt x="935" y="659"/>
                        </a:lnTo>
                        <a:lnTo>
                          <a:pt x="939" y="657"/>
                        </a:lnTo>
                        <a:lnTo>
                          <a:pt x="943" y="654"/>
                        </a:lnTo>
                        <a:lnTo>
                          <a:pt x="950" y="646"/>
                        </a:lnTo>
                        <a:lnTo>
                          <a:pt x="952" y="643"/>
                        </a:lnTo>
                        <a:lnTo>
                          <a:pt x="952" y="640"/>
                        </a:lnTo>
                        <a:lnTo>
                          <a:pt x="952" y="640"/>
                        </a:lnTo>
                        <a:lnTo>
                          <a:pt x="950" y="639"/>
                        </a:lnTo>
                        <a:lnTo>
                          <a:pt x="946" y="639"/>
                        </a:lnTo>
                        <a:lnTo>
                          <a:pt x="933" y="643"/>
                        </a:lnTo>
                        <a:lnTo>
                          <a:pt x="927" y="647"/>
                        </a:lnTo>
                        <a:lnTo>
                          <a:pt x="923" y="650"/>
                        </a:lnTo>
                        <a:lnTo>
                          <a:pt x="922" y="654"/>
                        </a:lnTo>
                        <a:lnTo>
                          <a:pt x="923" y="656"/>
                        </a:lnTo>
                        <a:lnTo>
                          <a:pt x="925" y="657"/>
                        </a:lnTo>
                        <a:lnTo>
                          <a:pt x="925" y="657"/>
                        </a:lnTo>
                        <a:close/>
                        <a:moveTo>
                          <a:pt x="976" y="619"/>
                        </a:moveTo>
                        <a:lnTo>
                          <a:pt x="976" y="619"/>
                        </a:lnTo>
                        <a:lnTo>
                          <a:pt x="976" y="616"/>
                        </a:lnTo>
                        <a:lnTo>
                          <a:pt x="973" y="615"/>
                        </a:lnTo>
                        <a:lnTo>
                          <a:pt x="966" y="610"/>
                        </a:lnTo>
                        <a:lnTo>
                          <a:pt x="957" y="606"/>
                        </a:lnTo>
                        <a:lnTo>
                          <a:pt x="954" y="603"/>
                        </a:lnTo>
                        <a:lnTo>
                          <a:pt x="954" y="600"/>
                        </a:lnTo>
                        <a:lnTo>
                          <a:pt x="954" y="600"/>
                        </a:lnTo>
                        <a:lnTo>
                          <a:pt x="953" y="598"/>
                        </a:lnTo>
                        <a:lnTo>
                          <a:pt x="952" y="595"/>
                        </a:lnTo>
                        <a:lnTo>
                          <a:pt x="942" y="590"/>
                        </a:lnTo>
                        <a:lnTo>
                          <a:pt x="923" y="582"/>
                        </a:lnTo>
                        <a:lnTo>
                          <a:pt x="923" y="582"/>
                        </a:lnTo>
                        <a:lnTo>
                          <a:pt x="910" y="576"/>
                        </a:lnTo>
                        <a:lnTo>
                          <a:pt x="905" y="573"/>
                        </a:lnTo>
                        <a:lnTo>
                          <a:pt x="903" y="571"/>
                        </a:lnTo>
                        <a:lnTo>
                          <a:pt x="903" y="568"/>
                        </a:lnTo>
                        <a:lnTo>
                          <a:pt x="903" y="568"/>
                        </a:lnTo>
                        <a:lnTo>
                          <a:pt x="902" y="565"/>
                        </a:lnTo>
                        <a:lnTo>
                          <a:pt x="900" y="563"/>
                        </a:lnTo>
                        <a:lnTo>
                          <a:pt x="898" y="563"/>
                        </a:lnTo>
                        <a:lnTo>
                          <a:pt x="895" y="565"/>
                        </a:lnTo>
                        <a:lnTo>
                          <a:pt x="892" y="568"/>
                        </a:lnTo>
                        <a:lnTo>
                          <a:pt x="889" y="571"/>
                        </a:lnTo>
                        <a:lnTo>
                          <a:pt x="886" y="573"/>
                        </a:lnTo>
                        <a:lnTo>
                          <a:pt x="885" y="578"/>
                        </a:lnTo>
                        <a:lnTo>
                          <a:pt x="885" y="578"/>
                        </a:lnTo>
                        <a:lnTo>
                          <a:pt x="883" y="585"/>
                        </a:lnTo>
                        <a:lnTo>
                          <a:pt x="882" y="589"/>
                        </a:lnTo>
                        <a:lnTo>
                          <a:pt x="880" y="593"/>
                        </a:lnTo>
                        <a:lnTo>
                          <a:pt x="880" y="600"/>
                        </a:lnTo>
                        <a:lnTo>
                          <a:pt x="880" y="600"/>
                        </a:lnTo>
                        <a:lnTo>
                          <a:pt x="882" y="605"/>
                        </a:lnTo>
                        <a:lnTo>
                          <a:pt x="880" y="608"/>
                        </a:lnTo>
                        <a:lnTo>
                          <a:pt x="878" y="610"/>
                        </a:lnTo>
                        <a:lnTo>
                          <a:pt x="875" y="613"/>
                        </a:lnTo>
                        <a:lnTo>
                          <a:pt x="869" y="617"/>
                        </a:lnTo>
                        <a:lnTo>
                          <a:pt x="868" y="619"/>
                        </a:lnTo>
                        <a:lnTo>
                          <a:pt x="868" y="622"/>
                        </a:lnTo>
                        <a:lnTo>
                          <a:pt x="868" y="622"/>
                        </a:lnTo>
                        <a:lnTo>
                          <a:pt x="869" y="623"/>
                        </a:lnTo>
                        <a:lnTo>
                          <a:pt x="870" y="625"/>
                        </a:lnTo>
                        <a:lnTo>
                          <a:pt x="875" y="623"/>
                        </a:lnTo>
                        <a:lnTo>
                          <a:pt x="880" y="622"/>
                        </a:lnTo>
                        <a:lnTo>
                          <a:pt x="888" y="620"/>
                        </a:lnTo>
                        <a:lnTo>
                          <a:pt x="888" y="620"/>
                        </a:lnTo>
                        <a:lnTo>
                          <a:pt x="890" y="622"/>
                        </a:lnTo>
                        <a:lnTo>
                          <a:pt x="890" y="623"/>
                        </a:lnTo>
                        <a:lnTo>
                          <a:pt x="890" y="627"/>
                        </a:lnTo>
                        <a:lnTo>
                          <a:pt x="892" y="632"/>
                        </a:lnTo>
                        <a:lnTo>
                          <a:pt x="893" y="633"/>
                        </a:lnTo>
                        <a:lnTo>
                          <a:pt x="896" y="633"/>
                        </a:lnTo>
                        <a:lnTo>
                          <a:pt x="896" y="633"/>
                        </a:lnTo>
                        <a:lnTo>
                          <a:pt x="903" y="633"/>
                        </a:lnTo>
                        <a:lnTo>
                          <a:pt x="912" y="629"/>
                        </a:lnTo>
                        <a:lnTo>
                          <a:pt x="919" y="623"/>
                        </a:lnTo>
                        <a:lnTo>
                          <a:pt x="923" y="619"/>
                        </a:lnTo>
                        <a:lnTo>
                          <a:pt x="923" y="619"/>
                        </a:lnTo>
                        <a:lnTo>
                          <a:pt x="926" y="615"/>
                        </a:lnTo>
                        <a:lnTo>
                          <a:pt x="930" y="613"/>
                        </a:lnTo>
                        <a:lnTo>
                          <a:pt x="936" y="615"/>
                        </a:lnTo>
                        <a:lnTo>
                          <a:pt x="943" y="617"/>
                        </a:lnTo>
                        <a:lnTo>
                          <a:pt x="943" y="617"/>
                        </a:lnTo>
                        <a:lnTo>
                          <a:pt x="947" y="620"/>
                        </a:lnTo>
                        <a:lnTo>
                          <a:pt x="953" y="622"/>
                        </a:lnTo>
                        <a:lnTo>
                          <a:pt x="963" y="623"/>
                        </a:lnTo>
                        <a:lnTo>
                          <a:pt x="972" y="623"/>
                        </a:lnTo>
                        <a:lnTo>
                          <a:pt x="974" y="622"/>
                        </a:lnTo>
                        <a:lnTo>
                          <a:pt x="976" y="619"/>
                        </a:lnTo>
                        <a:lnTo>
                          <a:pt x="976" y="619"/>
                        </a:lnTo>
                        <a:close/>
                        <a:moveTo>
                          <a:pt x="1209" y="556"/>
                        </a:moveTo>
                        <a:lnTo>
                          <a:pt x="1209" y="556"/>
                        </a:lnTo>
                        <a:lnTo>
                          <a:pt x="1212" y="556"/>
                        </a:lnTo>
                        <a:lnTo>
                          <a:pt x="1215" y="558"/>
                        </a:lnTo>
                        <a:lnTo>
                          <a:pt x="1219" y="563"/>
                        </a:lnTo>
                        <a:lnTo>
                          <a:pt x="1225" y="571"/>
                        </a:lnTo>
                        <a:lnTo>
                          <a:pt x="1232" y="579"/>
                        </a:lnTo>
                        <a:lnTo>
                          <a:pt x="1232" y="579"/>
                        </a:lnTo>
                        <a:lnTo>
                          <a:pt x="1240" y="585"/>
                        </a:lnTo>
                        <a:lnTo>
                          <a:pt x="1243" y="585"/>
                        </a:lnTo>
                        <a:lnTo>
                          <a:pt x="1245" y="583"/>
                        </a:lnTo>
                        <a:lnTo>
                          <a:pt x="1247" y="580"/>
                        </a:lnTo>
                        <a:lnTo>
                          <a:pt x="1249" y="575"/>
                        </a:lnTo>
                        <a:lnTo>
                          <a:pt x="1249" y="575"/>
                        </a:lnTo>
                        <a:lnTo>
                          <a:pt x="1250" y="572"/>
                        </a:lnTo>
                        <a:lnTo>
                          <a:pt x="1253" y="571"/>
                        </a:lnTo>
                        <a:lnTo>
                          <a:pt x="1259" y="571"/>
                        </a:lnTo>
                        <a:lnTo>
                          <a:pt x="1263" y="569"/>
                        </a:lnTo>
                        <a:lnTo>
                          <a:pt x="1266" y="568"/>
                        </a:lnTo>
                        <a:lnTo>
                          <a:pt x="1266" y="565"/>
                        </a:lnTo>
                        <a:lnTo>
                          <a:pt x="1266" y="565"/>
                        </a:lnTo>
                        <a:lnTo>
                          <a:pt x="1266" y="562"/>
                        </a:lnTo>
                        <a:lnTo>
                          <a:pt x="1267" y="559"/>
                        </a:lnTo>
                        <a:lnTo>
                          <a:pt x="1273" y="553"/>
                        </a:lnTo>
                        <a:lnTo>
                          <a:pt x="1279" y="548"/>
                        </a:lnTo>
                        <a:lnTo>
                          <a:pt x="1286" y="545"/>
                        </a:lnTo>
                        <a:lnTo>
                          <a:pt x="1286" y="545"/>
                        </a:lnTo>
                        <a:lnTo>
                          <a:pt x="1289" y="543"/>
                        </a:lnTo>
                        <a:lnTo>
                          <a:pt x="1289" y="542"/>
                        </a:lnTo>
                        <a:lnTo>
                          <a:pt x="1287" y="539"/>
                        </a:lnTo>
                        <a:lnTo>
                          <a:pt x="1284" y="538"/>
                        </a:lnTo>
                        <a:lnTo>
                          <a:pt x="1277" y="535"/>
                        </a:lnTo>
                        <a:lnTo>
                          <a:pt x="1267" y="534"/>
                        </a:lnTo>
                        <a:lnTo>
                          <a:pt x="1267" y="534"/>
                        </a:lnTo>
                        <a:lnTo>
                          <a:pt x="1260" y="532"/>
                        </a:lnTo>
                        <a:lnTo>
                          <a:pt x="1257" y="529"/>
                        </a:lnTo>
                        <a:lnTo>
                          <a:pt x="1255" y="525"/>
                        </a:lnTo>
                        <a:lnTo>
                          <a:pt x="1255" y="521"/>
                        </a:lnTo>
                        <a:lnTo>
                          <a:pt x="1255" y="521"/>
                        </a:lnTo>
                        <a:lnTo>
                          <a:pt x="1253" y="519"/>
                        </a:lnTo>
                        <a:lnTo>
                          <a:pt x="1250" y="516"/>
                        </a:lnTo>
                        <a:lnTo>
                          <a:pt x="1243" y="511"/>
                        </a:lnTo>
                        <a:lnTo>
                          <a:pt x="1233" y="507"/>
                        </a:lnTo>
                        <a:lnTo>
                          <a:pt x="1229" y="507"/>
                        </a:lnTo>
                        <a:lnTo>
                          <a:pt x="1226" y="507"/>
                        </a:lnTo>
                        <a:lnTo>
                          <a:pt x="1226" y="507"/>
                        </a:lnTo>
                        <a:lnTo>
                          <a:pt x="1223" y="507"/>
                        </a:lnTo>
                        <a:lnTo>
                          <a:pt x="1220" y="507"/>
                        </a:lnTo>
                        <a:lnTo>
                          <a:pt x="1212" y="502"/>
                        </a:lnTo>
                        <a:lnTo>
                          <a:pt x="1205" y="498"/>
                        </a:lnTo>
                        <a:lnTo>
                          <a:pt x="1198" y="497"/>
                        </a:lnTo>
                        <a:lnTo>
                          <a:pt x="1198" y="497"/>
                        </a:lnTo>
                        <a:lnTo>
                          <a:pt x="1191" y="495"/>
                        </a:lnTo>
                        <a:lnTo>
                          <a:pt x="1183" y="491"/>
                        </a:lnTo>
                        <a:lnTo>
                          <a:pt x="1178" y="485"/>
                        </a:lnTo>
                        <a:lnTo>
                          <a:pt x="1176" y="482"/>
                        </a:lnTo>
                        <a:lnTo>
                          <a:pt x="1176" y="478"/>
                        </a:lnTo>
                        <a:lnTo>
                          <a:pt x="1176" y="478"/>
                        </a:lnTo>
                        <a:lnTo>
                          <a:pt x="1178" y="475"/>
                        </a:lnTo>
                        <a:lnTo>
                          <a:pt x="1179" y="475"/>
                        </a:lnTo>
                        <a:lnTo>
                          <a:pt x="1186" y="475"/>
                        </a:lnTo>
                        <a:lnTo>
                          <a:pt x="1193" y="477"/>
                        </a:lnTo>
                        <a:lnTo>
                          <a:pt x="1196" y="475"/>
                        </a:lnTo>
                        <a:lnTo>
                          <a:pt x="1198" y="474"/>
                        </a:lnTo>
                        <a:lnTo>
                          <a:pt x="1198" y="474"/>
                        </a:lnTo>
                        <a:lnTo>
                          <a:pt x="1199" y="471"/>
                        </a:lnTo>
                        <a:lnTo>
                          <a:pt x="1196" y="470"/>
                        </a:lnTo>
                        <a:lnTo>
                          <a:pt x="1191" y="468"/>
                        </a:lnTo>
                        <a:lnTo>
                          <a:pt x="1183" y="467"/>
                        </a:lnTo>
                        <a:lnTo>
                          <a:pt x="1181" y="467"/>
                        </a:lnTo>
                        <a:lnTo>
                          <a:pt x="1179" y="464"/>
                        </a:lnTo>
                        <a:lnTo>
                          <a:pt x="1179" y="464"/>
                        </a:lnTo>
                        <a:lnTo>
                          <a:pt x="1181" y="461"/>
                        </a:lnTo>
                        <a:lnTo>
                          <a:pt x="1182" y="460"/>
                        </a:lnTo>
                        <a:lnTo>
                          <a:pt x="1185" y="460"/>
                        </a:lnTo>
                        <a:lnTo>
                          <a:pt x="1189" y="457"/>
                        </a:lnTo>
                        <a:lnTo>
                          <a:pt x="1189" y="457"/>
                        </a:lnTo>
                        <a:lnTo>
                          <a:pt x="1191" y="455"/>
                        </a:lnTo>
                        <a:lnTo>
                          <a:pt x="1191" y="454"/>
                        </a:lnTo>
                        <a:lnTo>
                          <a:pt x="1188" y="450"/>
                        </a:lnTo>
                        <a:lnTo>
                          <a:pt x="1185" y="447"/>
                        </a:lnTo>
                        <a:lnTo>
                          <a:pt x="1181" y="444"/>
                        </a:lnTo>
                        <a:lnTo>
                          <a:pt x="1181" y="444"/>
                        </a:lnTo>
                        <a:lnTo>
                          <a:pt x="1179" y="444"/>
                        </a:lnTo>
                        <a:lnTo>
                          <a:pt x="1178" y="444"/>
                        </a:lnTo>
                        <a:lnTo>
                          <a:pt x="1175" y="445"/>
                        </a:lnTo>
                        <a:lnTo>
                          <a:pt x="1172" y="448"/>
                        </a:lnTo>
                        <a:lnTo>
                          <a:pt x="1169" y="450"/>
                        </a:lnTo>
                        <a:lnTo>
                          <a:pt x="1169" y="450"/>
                        </a:lnTo>
                        <a:lnTo>
                          <a:pt x="1168" y="450"/>
                        </a:lnTo>
                        <a:lnTo>
                          <a:pt x="1166" y="448"/>
                        </a:lnTo>
                        <a:lnTo>
                          <a:pt x="1168" y="445"/>
                        </a:lnTo>
                        <a:lnTo>
                          <a:pt x="1172" y="437"/>
                        </a:lnTo>
                        <a:lnTo>
                          <a:pt x="1172" y="437"/>
                        </a:lnTo>
                        <a:lnTo>
                          <a:pt x="1172" y="435"/>
                        </a:lnTo>
                        <a:lnTo>
                          <a:pt x="1171" y="433"/>
                        </a:lnTo>
                        <a:lnTo>
                          <a:pt x="1164" y="430"/>
                        </a:lnTo>
                        <a:lnTo>
                          <a:pt x="1155" y="428"/>
                        </a:lnTo>
                        <a:lnTo>
                          <a:pt x="1146" y="428"/>
                        </a:lnTo>
                        <a:lnTo>
                          <a:pt x="1146" y="428"/>
                        </a:lnTo>
                        <a:lnTo>
                          <a:pt x="1142" y="430"/>
                        </a:lnTo>
                        <a:lnTo>
                          <a:pt x="1138" y="428"/>
                        </a:lnTo>
                        <a:lnTo>
                          <a:pt x="1137" y="425"/>
                        </a:lnTo>
                        <a:lnTo>
                          <a:pt x="1135" y="421"/>
                        </a:lnTo>
                        <a:lnTo>
                          <a:pt x="1135" y="421"/>
                        </a:lnTo>
                        <a:lnTo>
                          <a:pt x="1135" y="420"/>
                        </a:lnTo>
                        <a:lnTo>
                          <a:pt x="1134" y="418"/>
                        </a:lnTo>
                        <a:lnTo>
                          <a:pt x="1128" y="420"/>
                        </a:lnTo>
                        <a:lnTo>
                          <a:pt x="1121" y="423"/>
                        </a:lnTo>
                        <a:lnTo>
                          <a:pt x="1115" y="425"/>
                        </a:lnTo>
                        <a:lnTo>
                          <a:pt x="1115" y="425"/>
                        </a:lnTo>
                        <a:lnTo>
                          <a:pt x="1112" y="427"/>
                        </a:lnTo>
                        <a:lnTo>
                          <a:pt x="1111" y="427"/>
                        </a:lnTo>
                        <a:lnTo>
                          <a:pt x="1107" y="424"/>
                        </a:lnTo>
                        <a:lnTo>
                          <a:pt x="1107" y="423"/>
                        </a:lnTo>
                        <a:lnTo>
                          <a:pt x="1107" y="421"/>
                        </a:lnTo>
                        <a:lnTo>
                          <a:pt x="1109" y="420"/>
                        </a:lnTo>
                        <a:lnTo>
                          <a:pt x="1109" y="420"/>
                        </a:lnTo>
                        <a:lnTo>
                          <a:pt x="1115" y="418"/>
                        </a:lnTo>
                        <a:lnTo>
                          <a:pt x="1119" y="415"/>
                        </a:lnTo>
                        <a:lnTo>
                          <a:pt x="1122" y="413"/>
                        </a:lnTo>
                        <a:lnTo>
                          <a:pt x="1124" y="410"/>
                        </a:lnTo>
                        <a:lnTo>
                          <a:pt x="1122" y="407"/>
                        </a:lnTo>
                        <a:lnTo>
                          <a:pt x="1122" y="407"/>
                        </a:lnTo>
                        <a:lnTo>
                          <a:pt x="1121" y="406"/>
                        </a:lnTo>
                        <a:lnTo>
                          <a:pt x="1118" y="404"/>
                        </a:lnTo>
                        <a:lnTo>
                          <a:pt x="1111" y="403"/>
                        </a:lnTo>
                        <a:lnTo>
                          <a:pt x="1104" y="404"/>
                        </a:lnTo>
                        <a:lnTo>
                          <a:pt x="1101" y="406"/>
                        </a:lnTo>
                        <a:lnTo>
                          <a:pt x="1098" y="408"/>
                        </a:lnTo>
                        <a:lnTo>
                          <a:pt x="1098" y="408"/>
                        </a:lnTo>
                        <a:lnTo>
                          <a:pt x="1097" y="410"/>
                        </a:lnTo>
                        <a:lnTo>
                          <a:pt x="1094" y="410"/>
                        </a:lnTo>
                        <a:lnTo>
                          <a:pt x="1091" y="408"/>
                        </a:lnTo>
                        <a:lnTo>
                          <a:pt x="1088" y="406"/>
                        </a:lnTo>
                        <a:lnTo>
                          <a:pt x="1082" y="400"/>
                        </a:lnTo>
                        <a:lnTo>
                          <a:pt x="1081" y="396"/>
                        </a:lnTo>
                        <a:lnTo>
                          <a:pt x="1080" y="393"/>
                        </a:lnTo>
                        <a:lnTo>
                          <a:pt x="1080" y="393"/>
                        </a:lnTo>
                        <a:lnTo>
                          <a:pt x="1080" y="391"/>
                        </a:lnTo>
                        <a:lnTo>
                          <a:pt x="1077" y="390"/>
                        </a:lnTo>
                        <a:lnTo>
                          <a:pt x="1070" y="390"/>
                        </a:lnTo>
                        <a:lnTo>
                          <a:pt x="1065" y="388"/>
                        </a:lnTo>
                        <a:lnTo>
                          <a:pt x="1063" y="387"/>
                        </a:lnTo>
                        <a:lnTo>
                          <a:pt x="1060" y="386"/>
                        </a:lnTo>
                        <a:lnTo>
                          <a:pt x="1060" y="381"/>
                        </a:lnTo>
                        <a:lnTo>
                          <a:pt x="1060" y="381"/>
                        </a:lnTo>
                        <a:lnTo>
                          <a:pt x="1060" y="378"/>
                        </a:lnTo>
                        <a:lnTo>
                          <a:pt x="1057" y="376"/>
                        </a:lnTo>
                        <a:lnTo>
                          <a:pt x="1053" y="373"/>
                        </a:lnTo>
                        <a:lnTo>
                          <a:pt x="1047" y="371"/>
                        </a:lnTo>
                        <a:lnTo>
                          <a:pt x="1036" y="369"/>
                        </a:lnTo>
                        <a:lnTo>
                          <a:pt x="1026" y="369"/>
                        </a:lnTo>
                        <a:lnTo>
                          <a:pt x="1026" y="369"/>
                        </a:lnTo>
                        <a:lnTo>
                          <a:pt x="1020" y="370"/>
                        </a:lnTo>
                        <a:lnTo>
                          <a:pt x="1014" y="373"/>
                        </a:lnTo>
                        <a:lnTo>
                          <a:pt x="1010" y="377"/>
                        </a:lnTo>
                        <a:lnTo>
                          <a:pt x="1008" y="380"/>
                        </a:lnTo>
                        <a:lnTo>
                          <a:pt x="1008" y="381"/>
                        </a:lnTo>
                        <a:lnTo>
                          <a:pt x="1008" y="381"/>
                        </a:lnTo>
                        <a:lnTo>
                          <a:pt x="1008" y="384"/>
                        </a:lnTo>
                        <a:lnTo>
                          <a:pt x="1007" y="386"/>
                        </a:lnTo>
                        <a:lnTo>
                          <a:pt x="1004" y="386"/>
                        </a:lnTo>
                        <a:lnTo>
                          <a:pt x="1001" y="383"/>
                        </a:lnTo>
                        <a:lnTo>
                          <a:pt x="999" y="378"/>
                        </a:lnTo>
                        <a:lnTo>
                          <a:pt x="999" y="378"/>
                        </a:lnTo>
                        <a:lnTo>
                          <a:pt x="997" y="377"/>
                        </a:lnTo>
                        <a:lnTo>
                          <a:pt x="994" y="377"/>
                        </a:lnTo>
                        <a:lnTo>
                          <a:pt x="987" y="380"/>
                        </a:lnTo>
                        <a:lnTo>
                          <a:pt x="979" y="384"/>
                        </a:lnTo>
                        <a:lnTo>
                          <a:pt x="972" y="387"/>
                        </a:lnTo>
                        <a:lnTo>
                          <a:pt x="972" y="387"/>
                        </a:lnTo>
                        <a:lnTo>
                          <a:pt x="970" y="386"/>
                        </a:lnTo>
                        <a:lnTo>
                          <a:pt x="970" y="384"/>
                        </a:lnTo>
                        <a:lnTo>
                          <a:pt x="972" y="376"/>
                        </a:lnTo>
                        <a:lnTo>
                          <a:pt x="973" y="367"/>
                        </a:lnTo>
                        <a:lnTo>
                          <a:pt x="973" y="363"/>
                        </a:lnTo>
                        <a:lnTo>
                          <a:pt x="973" y="360"/>
                        </a:lnTo>
                        <a:lnTo>
                          <a:pt x="973" y="360"/>
                        </a:lnTo>
                        <a:lnTo>
                          <a:pt x="967" y="351"/>
                        </a:lnTo>
                        <a:lnTo>
                          <a:pt x="964" y="347"/>
                        </a:lnTo>
                        <a:lnTo>
                          <a:pt x="962" y="340"/>
                        </a:lnTo>
                        <a:lnTo>
                          <a:pt x="962" y="340"/>
                        </a:lnTo>
                        <a:lnTo>
                          <a:pt x="959" y="337"/>
                        </a:lnTo>
                        <a:lnTo>
                          <a:pt x="956" y="336"/>
                        </a:lnTo>
                        <a:lnTo>
                          <a:pt x="952" y="334"/>
                        </a:lnTo>
                        <a:lnTo>
                          <a:pt x="946" y="334"/>
                        </a:lnTo>
                        <a:lnTo>
                          <a:pt x="937" y="336"/>
                        </a:lnTo>
                        <a:lnTo>
                          <a:pt x="933" y="339"/>
                        </a:lnTo>
                        <a:lnTo>
                          <a:pt x="930" y="340"/>
                        </a:lnTo>
                        <a:lnTo>
                          <a:pt x="930" y="340"/>
                        </a:lnTo>
                        <a:lnTo>
                          <a:pt x="927" y="343"/>
                        </a:lnTo>
                        <a:lnTo>
                          <a:pt x="923" y="344"/>
                        </a:lnTo>
                        <a:lnTo>
                          <a:pt x="915" y="346"/>
                        </a:lnTo>
                        <a:lnTo>
                          <a:pt x="905" y="349"/>
                        </a:lnTo>
                        <a:lnTo>
                          <a:pt x="900" y="351"/>
                        </a:lnTo>
                        <a:lnTo>
                          <a:pt x="896" y="354"/>
                        </a:lnTo>
                        <a:lnTo>
                          <a:pt x="896" y="354"/>
                        </a:lnTo>
                        <a:lnTo>
                          <a:pt x="893" y="359"/>
                        </a:lnTo>
                        <a:lnTo>
                          <a:pt x="892" y="361"/>
                        </a:lnTo>
                        <a:lnTo>
                          <a:pt x="892" y="366"/>
                        </a:lnTo>
                        <a:lnTo>
                          <a:pt x="893" y="369"/>
                        </a:lnTo>
                        <a:lnTo>
                          <a:pt x="898" y="374"/>
                        </a:lnTo>
                        <a:lnTo>
                          <a:pt x="900" y="377"/>
                        </a:lnTo>
                        <a:lnTo>
                          <a:pt x="900" y="377"/>
                        </a:lnTo>
                        <a:lnTo>
                          <a:pt x="902" y="378"/>
                        </a:lnTo>
                        <a:lnTo>
                          <a:pt x="900" y="381"/>
                        </a:lnTo>
                        <a:lnTo>
                          <a:pt x="896" y="384"/>
                        </a:lnTo>
                        <a:lnTo>
                          <a:pt x="892" y="388"/>
                        </a:lnTo>
                        <a:lnTo>
                          <a:pt x="890" y="390"/>
                        </a:lnTo>
                        <a:lnTo>
                          <a:pt x="892" y="393"/>
                        </a:lnTo>
                        <a:lnTo>
                          <a:pt x="892" y="393"/>
                        </a:lnTo>
                        <a:lnTo>
                          <a:pt x="898" y="396"/>
                        </a:lnTo>
                        <a:lnTo>
                          <a:pt x="903" y="397"/>
                        </a:lnTo>
                        <a:lnTo>
                          <a:pt x="907" y="400"/>
                        </a:lnTo>
                        <a:lnTo>
                          <a:pt x="909" y="401"/>
                        </a:lnTo>
                        <a:lnTo>
                          <a:pt x="909" y="404"/>
                        </a:lnTo>
                        <a:lnTo>
                          <a:pt x="909" y="404"/>
                        </a:lnTo>
                        <a:lnTo>
                          <a:pt x="909" y="407"/>
                        </a:lnTo>
                        <a:lnTo>
                          <a:pt x="906" y="408"/>
                        </a:lnTo>
                        <a:lnTo>
                          <a:pt x="902" y="407"/>
                        </a:lnTo>
                        <a:lnTo>
                          <a:pt x="898" y="406"/>
                        </a:lnTo>
                        <a:lnTo>
                          <a:pt x="888" y="400"/>
                        </a:lnTo>
                        <a:lnTo>
                          <a:pt x="885" y="397"/>
                        </a:lnTo>
                        <a:lnTo>
                          <a:pt x="882" y="394"/>
                        </a:lnTo>
                        <a:lnTo>
                          <a:pt x="882" y="394"/>
                        </a:lnTo>
                        <a:lnTo>
                          <a:pt x="880" y="388"/>
                        </a:lnTo>
                        <a:lnTo>
                          <a:pt x="880" y="383"/>
                        </a:lnTo>
                        <a:lnTo>
                          <a:pt x="880" y="378"/>
                        </a:lnTo>
                        <a:lnTo>
                          <a:pt x="879" y="373"/>
                        </a:lnTo>
                        <a:lnTo>
                          <a:pt x="879" y="373"/>
                        </a:lnTo>
                        <a:lnTo>
                          <a:pt x="876" y="369"/>
                        </a:lnTo>
                        <a:lnTo>
                          <a:pt x="878" y="364"/>
                        </a:lnTo>
                        <a:lnTo>
                          <a:pt x="882" y="357"/>
                        </a:lnTo>
                        <a:lnTo>
                          <a:pt x="888" y="350"/>
                        </a:lnTo>
                        <a:lnTo>
                          <a:pt x="888" y="350"/>
                        </a:lnTo>
                        <a:lnTo>
                          <a:pt x="893" y="344"/>
                        </a:lnTo>
                        <a:lnTo>
                          <a:pt x="899" y="341"/>
                        </a:lnTo>
                        <a:lnTo>
                          <a:pt x="902" y="340"/>
                        </a:lnTo>
                        <a:lnTo>
                          <a:pt x="903" y="336"/>
                        </a:lnTo>
                        <a:lnTo>
                          <a:pt x="903" y="336"/>
                        </a:lnTo>
                        <a:lnTo>
                          <a:pt x="902" y="334"/>
                        </a:lnTo>
                        <a:lnTo>
                          <a:pt x="898" y="333"/>
                        </a:lnTo>
                        <a:lnTo>
                          <a:pt x="890" y="333"/>
                        </a:lnTo>
                        <a:lnTo>
                          <a:pt x="880" y="334"/>
                        </a:lnTo>
                        <a:lnTo>
                          <a:pt x="870" y="336"/>
                        </a:lnTo>
                        <a:lnTo>
                          <a:pt x="861" y="340"/>
                        </a:lnTo>
                        <a:lnTo>
                          <a:pt x="849" y="344"/>
                        </a:lnTo>
                        <a:lnTo>
                          <a:pt x="841" y="351"/>
                        </a:lnTo>
                        <a:lnTo>
                          <a:pt x="841" y="351"/>
                        </a:lnTo>
                        <a:lnTo>
                          <a:pt x="834" y="360"/>
                        </a:lnTo>
                        <a:lnTo>
                          <a:pt x="828" y="369"/>
                        </a:lnTo>
                        <a:lnTo>
                          <a:pt x="825" y="377"/>
                        </a:lnTo>
                        <a:lnTo>
                          <a:pt x="824" y="386"/>
                        </a:lnTo>
                        <a:lnTo>
                          <a:pt x="824" y="393"/>
                        </a:lnTo>
                        <a:lnTo>
                          <a:pt x="824" y="400"/>
                        </a:lnTo>
                        <a:lnTo>
                          <a:pt x="825" y="407"/>
                        </a:lnTo>
                        <a:lnTo>
                          <a:pt x="825" y="407"/>
                        </a:lnTo>
                        <a:lnTo>
                          <a:pt x="826" y="410"/>
                        </a:lnTo>
                        <a:lnTo>
                          <a:pt x="829" y="410"/>
                        </a:lnTo>
                        <a:lnTo>
                          <a:pt x="839" y="411"/>
                        </a:lnTo>
                        <a:lnTo>
                          <a:pt x="849" y="413"/>
                        </a:lnTo>
                        <a:lnTo>
                          <a:pt x="859" y="414"/>
                        </a:lnTo>
                        <a:lnTo>
                          <a:pt x="859" y="414"/>
                        </a:lnTo>
                        <a:lnTo>
                          <a:pt x="865" y="417"/>
                        </a:lnTo>
                        <a:lnTo>
                          <a:pt x="866" y="418"/>
                        </a:lnTo>
                        <a:lnTo>
                          <a:pt x="866" y="420"/>
                        </a:lnTo>
                        <a:lnTo>
                          <a:pt x="862" y="421"/>
                        </a:lnTo>
                        <a:lnTo>
                          <a:pt x="856" y="421"/>
                        </a:lnTo>
                        <a:lnTo>
                          <a:pt x="856" y="421"/>
                        </a:lnTo>
                        <a:lnTo>
                          <a:pt x="841" y="420"/>
                        </a:lnTo>
                        <a:lnTo>
                          <a:pt x="834" y="420"/>
                        </a:lnTo>
                        <a:lnTo>
                          <a:pt x="832" y="421"/>
                        </a:lnTo>
                        <a:lnTo>
                          <a:pt x="832" y="423"/>
                        </a:lnTo>
                        <a:lnTo>
                          <a:pt x="832" y="423"/>
                        </a:lnTo>
                        <a:lnTo>
                          <a:pt x="834" y="425"/>
                        </a:lnTo>
                        <a:lnTo>
                          <a:pt x="835" y="428"/>
                        </a:lnTo>
                        <a:lnTo>
                          <a:pt x="843" y="434"/>
                        </a:lnTo>
                        <a:lnTo>
                          <a:pt x="853" y="438"/>
                        </a:lnTo>
                        <a:lnTo>
                          <a:pt x="859" y="440"/>
                        </a:lnTo>
                        <a:lnTo>
                          <a:pt x="863" y="438"/>
                        </a:lnTo>
                        <a:lnTo>
                          <a:pt x="863" y="438"/>
                        </a:lnTo>
                        <a:lnTo>
                          <a:pt x="870" y="437"/>
                        </a:lnTo>
                        <a:lnTo>
                          <a:pt x="873" y="437"/>
                        </a:lnTo>
                        <a:lnTo>
                          <a:pt x="876" y="438"/>
                        </a:lnTo>
                        <a:lnTo>
                          <a:pt x="879" y="442"/>
                        </a:lnTo>
                        <a:lnTo>
                          <a:pt x="879" y="442"/>
                        </a:lnTo>
                        <a:lnTo>
                          <a:pt x="882" y="444"/>
                        </a:lnTo>
                        <a:lnTo>
                          <a:pt x="885" y="445"/>
                        </a:lnTo>
                        <a:lnTo>
                          <a:pt x="892" y="447"/>
                        </a:lnTo>
                        <a:lnTo>
                          <a:pt x="912" y="447"/>
                        </a:lnTo>
                        <a:lnTo>
                          <a:pt x="912" y="447"/>
                        </a:lnTo>
                        <a:lnTo>
                          <a:pt x="922" y="448"/>
                        </a:lnTo>
                        <a:lnTo>
                          <a:pt x="932" y="451"/>
                        </a:lnTo>
                        <a:lnTo>
                          <a:pt x="947" y="454"/>
                        </a:lnTo>
                        <a:lnTo>
                          <a:pt x="947" y="454"/>
                        </a:lnTo>
                        <a:lnTo>
                          <a:pt x="952" y="454"/>
                        </a:lnTo>
                        <a:lnTo>
                          <a:pt x="957" y="452"/>
                        </a:lnTo>
                        <a:lnTo>
                          <a:pt x="962" y="450"/>
                        </a:lnTo>
                        <a:lnTo>
                          <a:pt x="963" y="447"/>
                        </a:lnTo>
                        <a:lnTo>
                          <a:pt x="963" y="447"/>
                        </a:lnTo>
                        <a:lnTo>
                          <a:pt x="966" y="445"/>
                        </a:lnTo>
                        <a:lnTo>
                          <a:pt x="969" y="445"/>
                        </a:lnTo>
                        <a:lnTo>
                          <a:pt x="980" y="448"/>
                        </a:lnTo>
                        <a:lnTo>
                          <a:pt x="991" y="451"/>
                        </a:lnTo>
                        <a:lnTo>
                          <a:pt x="1000" y="451"/>
                        </a:lnTo>
                        <a:lnTo>
                          <a:pt x="1000" y="451"/>
                        </a:lnTo>
                        <a:lnTo>
                          <a:pt x="1003" y="451"/>
                        </a:lnTo>
                        <a:lnTo>
                          <a:pt x="1003" y="450"/>
                        </a:lnTo>
                        <a:lnTo>
                          <a:pt x="1003" y="447"/>
                        </a:lnTo>
                        <a:lnTo>
                          <a:pt x="1001" y="444"/>
                        </a:lnTo>
                        <a:lnTo>
                          <a:pt x="997" y="441"/>
                        </a:lnTo>
                        <a:lnTo>
                          <a:pt x="997" y="441"/>
                        </a:lnTo>
                        <a:lnTo>
                          <a:pt x="996" y="440"/>
                        </a:lnTo>
                        <a:lnTo>
                          <a:pt x="996" y="435"/>
                        </a:lnTo>
                        <a:lnTo>
                          <a:pt x="997" y="434"/>
                        </a:lnTo>
                        <a:lnTo>
                          <a:pt x="999" y="433"/>
                        </a:lnTo>
                        <a:lnTo>
                          <a:pt x="1001" y="434"/>
                        </a:lnTo>
                        <a:lnTo>
                          <a:pt x="1001" y="434"/>
                        </a:lnTo>
                        <a:lnTo>
                          <a:pt x="1013" y="438"/>
                        </a:lnTo>
                        <a:lnTo>
                          <a:pt x="1017" y="442"/>
                        </a:lnTo>
                        <a:lnTo>
                          <a:pt x="1020" y="445"/>
                        </a:lnTo>
                        <a:lnTo>
                          <a:pt x="1020" y="445"/>
                        </a:lnTo>
                        <a:lnTo>
                          <a:pt x="1023" y="448"/>
                        </a:lnTo>
                        <a:lnTo>
                          <a:pt x="1026" y="450"/>
                        </a:lnTo>
                        <a:lnTo>
                          <a:pt x="1027" y="451"/>
                        </a:lnTo>
                        <a:lnTo>
                          <a:pt x="1028" y="454"/>
                        </a:lnTo>
                        <a:lnTo>
                          <a:pt x="1028" y="454"/>
                        </a:lnTo>
                        <a:lnTo>
                          <a:pt x="1030" y="455"/>
                        </a:lnTo>
                        <a:lnTo>
                          <a:pt x="1033" y="458"/>
                        </a:lnTo>
                        <a:lnTo>
                          <a:pt x="1041" y="461"/>
                        </a:lnTo>
                        <a:lnTo>
                          <a:pt x="1050" y="465"/>
                        </a:lnTo>
                        <a:lnTo>
                          <a:pt x="1051" y="468"/>
                        </a:lnTo>
                        <a:lnTo>
                          <a:pt x="1053" y="470"/>
                        </a:lnTo>
                        <a:lnTo>
                          <a:pt x="1053" y="470"/>
                        </a:lnTo>
                        <a:lnTo>
                          <a:pt x="1053" y="472"/>
                        </a:lnTo>
                        <a:lnTo>
                          <a:pt x="1050" y="474"/>
                        </a:lnTo>
                        <a:lnTo>
                          <a:pt x="1043" y="477"/>
                        </a:lnTo>
                        <a:lnTo>
                          <a:pt x="1037" y="481"/>
                        </a:lnTo>
                        <a:lnTo>
                          <a:pt x="1037" y="482"/>
                        </a:lnTo>
                        <a:lnTo>
                          <a:pt x="1037" y="484"/>
                        </a:lnTo>
                        <a:lnTo>
                          <a:pt x="1037" y="484"/>
                        </a:lnTo>
                        <a:lnTo>
                          <a:pt x="1040" y="485"/>
                        </a:lnTo>
                        <a:lnTo>
                          <a:pt x="1043" y="485"/>
                        </a:lnTo>
                        <a:lnTo>
                          <a:pt x="1050" y="482"/>
                        </a:lnTo>
                        <a:lnTo>
                          <a:pt x="1055" y="478"/>
                        </a:lnTo>
                        <a:lnTo>
                          <a:pt x="1063" y="477"/>
                        </a:lnTo>
                        <a:lnTo>
                          <a:pt x="1063" y="477"/>
                        </a:lnTo>
                        <a:lnTo>
                          <a:pt x="1065" y="477"/>
                        </a:lnTo>
                        <a:lnTo>
                          <a:pt x="1067" y="479"/>
                        </a:lnTo>
                        <a:lnTo>
                          <a:pt x="1071" y="485"/>
                        </a:lnTo>
                        <a:lnTo>
                          <a:pt x="1074" y="491"/>
                        </a:lnTo>
                        <a:lnTo>
                          <a:pt x="1075" y="492"/>
                        </a:lnTo>
                        <a:lnTo>
                          <a:pt x="1077" y="492"/>
                        </a:lnTo>
                        <a:lnTo>
                          <a:pt x="1077" y="492"/>
                        </a:lnTo>
                        <a:lnTo>
                          <a:pt x="1081" y="491"/>
                        </a:lnTo>
                        <a:lnTo>
                          <a:pt x="1084" y="491"/>
                        </a:lnTo>
                        <a:lnTo>
                          <a:pt x="1090" y="494"/>
                        </a:lnTo>
                        <a:lnTo>
                          <a:pt x="1095" y="499"/>
                        </a:lnTo>
                        <a:lnTo>
                          <a:pt x="1101" y="508"/>
                        </a:lnTo>
                        <a:lnTo>
                          <a:pt x="1101" y="508"/>
                        </a:lnTo>
                        <a:lnTo>
                          <a:pt x="1104" y="512"/>
                        </a:lnTo>
                        <a:lnTo>
                          <a:pt x="1105" y="516"/>
                        </a:lnTo>
                        <a:lnTo>
                          <a:pt x="1104" y="525"/>
                        </a:lnTo>
                        <a:lnTo>
                          <a:pt x="1102" y="531"/>
                        </a:lnTo>
                        <a:lnTo>
                          <a:pt x="1101" y="535"/>
                        </a:lnTo>
                        <a:lnTo>
                          <a:pt x="1101" y="535"/>
                        </a:lnTo>
                        <a:lnTo>
                          <a:pt x="1102" y="536"/>
                        </a:lnTo>
                        <a:lnTo>
                          <a:pt x="1105" y="538"/>
                        </a:lnTo>
                        <a:lnTo>
                          <a:pt x="1111" y="538"/>
                        </a:lnTo>
                        <a:lnTo>
                          <a:pt x="1119" y="536"/>
                        </a:lnTo>
                        <a:lnTo>
                          <a:pt x="1128" y="534"/>
                        </a:lnTo>
                        <a:lnTo>
                          <a:pt x="1128" y="534"/>
                        </a:lnTo>
                        <a:lnTo>
                          <a:pt x="1131" y="532"/>
                        </a:lnTo>
                        <a:lnTo>
                          <a:pt x="1135" y="532"/>
                        </a:lnTo>
                        <a:lnTo>
                          <a:pt x="1141" y="535"/>
                        </a:lnTo>
                        <a:lnTo>
                          <a:pt x="1146" y="541"/>
                        </a:lnTo>
                        <a:lnTo>
                          <a:pt x="1152" y="545"/>
                        </a:lnTo>
                        <a:lnTo>
                          <a:pt x="1152" y="545"/>
                        </a:lnTo>
                        <a:lnTo>
                          <a:pt x="1154" y="548"/>
                        </a:lnTo>
                        <a:lnTo>
                          <a:pt x="1152" y="551"/>
                        </a:lnTo>
                        <a:lnTo>
                          <a:pt x="1148" y="553"/>
                        </a:lnTo>
                        <a:lnTo>
                          <a:pt x="1142" y="556"/>
                        </a:lnTo>
                        <a:lnTo>
                          <a:pt x="1132" y="558"/>
                        </a:lnTo>
                        <a:lnTo>
                          <a:pt x="1129" y="558"/>
                        </a:lnTo>
                        <a:lnTo>
                          <a:pt x="1129" y="556"/>
                        </a:lnTo>
                        <a:lnTo>
                          <a:pt x="1129" y="556"/>
                        </a:lnTo>
                        <a:lnTo>
                          <a:pt x="1129" y="555"/>
                        </a:lnTo>
                        <a:lnTo>
                          <a:pt x="1127" y="551"/>
                        </a:lnTo>
                        <a:lnTo>
                          <a:pt x="1124" y="548"/>
                        </a:lnTo>
                        <a:lnTo>
                          <a:pt x="1118" y="545"/>
                        </a:lnTo>
                        <a:lnTo>
                          <a:pt x="1111" y="542"/>
                        </a:lnTo>
                        <a:lnTo>
                          <a:pt x="1104" y="541"/>
                        </a:lnTo>
                        <a:lnTo>
                          <a:pt x="1097" y="541"/>
                        </a:lnTo>
                        <a:lnTo>
                          <a:pt x="1088" y="542"/>
                        </a:lnTo>
                        <a:lnTo>
                          <a:pt x="1088" y="542"/>
                        </a:lnTo>
                        <a:lnTo>
                          <a:pt x="1082" y="545"/>
                        </a:lnTo>
                        <a:lnTo>
                          <a:pt x="1080" y="548"/>
                        </a:lnTo>
                        <a:lnTo>
                          <a:pt x="1078" y="552"/>
                        </a:lnTo>
                        <a:lnTo>
                          <a:pt x="1078" y="556"/>
                        </a:lnTo>
                        <a:lnTo>
                          <a:pt x="1081" y="563"/>
                        </a:lnTo>
                        <a:lnTo>
                          <a:pt x="1084" y="569"/>
                        </a:lnTo>
                        <a:lnTo>
                          <a:pt x="1084" y="569"/>
                        </a:lnTo>
                        <a:lnTo>
                          <a:pt x="1084" y="572"/>
                        </a:lnTo>
                        <a:lnTo>
                          <a:pt x="1082" y="575"/>
                        </a:lnTo>
                        <a:lnTo>
                          <a:pt x="1078" y="576"/>
                        </a:lnTo>
                        <a:lnTo>
                          <a:pt x="1074" y="578"/>
                        </a:lnTo>
                        <a:lnTo>
                          <a:pt x="1068" y="579"/>
                        </a:lnTo>
                        <a:lnTo>
                          <a:pt x="1061" y="579"/>
                        </a:lnTo>
                        <a:lnTo>
                          <a:pt x="1054" y="579"/>
                        </a:lnTo>
                        <a:lnTo>
                          <a:pt x="1047" y="576"/>
                        </a:lnTo>
                        <a:lnTo>
                          <a:pt x="1047" y="576"/>
                        </a:lnTo>
                        <a:lnTo>
                          <a:pt x="1041" y="575"/>
                        </a:lnTo>
                        <a:lnTo>
                          <a:pt x="1037" y="575"/>
                        </a:lnTo>
                        <a:lnTo>
                          <a:pt x="1034" y="575"/>
                        </a:lnTo>
                        <a:lnTo>
                          <a:pt x="1031" y="576"/>
                        </a:lnTo>
                        <a:lnTo>
                          <a:pt x="1030" y="579"/>
                        </a:lnTo>
                        <a:lnTo>
                          <a:pt x="1028" y="580"/>
                        </a:lnTo>
                        <a:lnTo>
                          <a:pt x="1026" y="580"/>
                        </a:lnTo>
                        <a:lnTo>
                          <a:pt x="1026" y="580"/>
                        </a:lnTo>
                        <a:lnTo>
                          <a:pt x="1023" y="582"/>
                        </a:lnTo>
                        <a:lnTo>
                          <a:pt x="1020" y="583"/>
                        </a:lnTo>
                        <a:lnTo>
                          <a:pt x="1016" y="588"/>
                        </a:lnTo>
                        <a:lnTo>
                          <a:pt x="1014" y="592"/>
                        </a:lnTo>
                        <a:lnTo>
                          <a:pt x="1013" y="595"/>
                        </a:lnTo>
                        <a:lnTo>
                          <a:pt x="1014" y="598"/>
                        </a:lnTo>
                        <a:lnTo>
                          <a:pt x="1016" y="600"/>
                        </a:lnTo>
                        <a:lnTo>
                          <a:pt x="1016" y="600"/>
                        </a:lnTo>
                        <a:lnTo>
                          <a:pt x="1018" y="603"/>
                        </a:lnTo>
                        <a:lnTo>
                          <a:pt x="1023" y="605"/>
                        </a:lnTo>
                        <a:lnTo>
                          <a:pt x="1031" y="605"/>
                        </a:lnTo>
                        <a:lnTo>
                          <a:pt x="1041" y="603"/>
                        </a:lnTo>
                        <a:lnTo>
                          <a:pt x="1051" y="602"/>
                        </a:lnTo>
                        <a:lnTo>
                          <a:pt x="1051" y="602"/>
                        </a:lnTo>
                        <a:lnTo>
                          <a:pt x="1064" y="603"/>
                        </a:lnTo>
                        <a:lnTo>
                          <a:pt x="1065" y="603"/>
                        </a:lnTo>
                        <a:lnTo>
                          <a:pt x="1067" y="599"/>
                        </a:lnTo>
                        <a:lnTo>
                          <a:pt x="1067" y="599"/>
                        </a:lnTo>
                        <a:lnTo>
                          <a:pt x="1068" y="598"/>
                        </a:lnTo>
                        <a:lnTo>
                          <a:pt x="1071" y="596"/>
                        </a:lnTo>
                        <a:lnTo>
                          <a:pt x="1077" y="595"/>
                        </a:lnTo>
                        <a:lnTo>
                          <a:pt x="1084" y="596"/>
                        </a:lnTo>
                        <a:lnTo>
                          <a:pt x="1091" y="598"/>
                        </a:lnTo>
                        <a:lnTo>
                          <a:pt x="1091" y="598"/>
                        </a:lnTo>
                        <a:lnTo>
                          <a:pt x="1094" y="599"/>
                        </a:lnTo>
                        <a:lnTo>
                          <a:pt x="1097" y="602"/>
                        </a:lnTo>
                        <a:lnTo>
                          <a:pt x="1100" y="606"/>
                        </a:lnTo>
                        <a:lnTo>
                          <a:pt x="1104" y="612"/>
                        </a:lnTo>
                        <a:lnTo>
                          <a:pt x="1107" y="613"/>
                        </a:lnTo>
                        <a:lnTo>
                          <a:pt x="1109" y="615"/>
                        </a:lnTo>
                        <a:lnTo>
                          <a:pt x="1109" y="615"/>
                        </a:lnTo>
                        <a:lnTo>
                          <a:pt x="1114" y="616"/>
                        </a:lnTo>
                        <a:lnTo>
                          <a:pt x="1115" y="617"/>
                        </a:lnTo>
                        <a:lnTo>
                          <a:pt x="1117" y="619"/>
                        </a:lnTo>
                        <a:lnTo>
                          <a:pt x="1117" y="622"/>
                        </a:lnTo>
                        <a:lnTo>
                          <a:pt x="1117" y="629"/>
                        </a:lnTo>
                        <a:lnTo>
                          <a:pt x="1117" y="632"/>
                        </a:lnTo>
                        <a:lnTo>
                          <a:pt x="1119" y="635"/>
                        </a:lnTo>
                        <a:lnTo>
                          <a:pt x="1119" y="635"/>
                        </a:lnTo>
                        <a:lnTo>
                          <a:pt x="1122" y="637"/>
                        </a:lnTo>
                        <a:lnTo>
                          <a:pt x="1127" y="639"/>
                        </a:lnTo>
                        <a:lnTo>
                          <a:pt x="1138" y="640"/>
                        </a:lnTo>
                        <a:lnTo>
                          <a:pt x="1149" y="643"/>
                        </a:lnTo>
                        <a:lnTo>
                          <a:pt x="1154" y="644"/>
                        </a:lnTo>
                        <a:lnTo>
                          <a:pt x="1158" y="647"/>
                        </a:lnTo>
                        <a:lnTo>
                          <a:pt x="1158" y="647"/>
                        </a:lnTo>
                        <a:lnTo>
                          <a:pt x="1168" y="654"/>
                        </a:lnTo>
                        <a:lnTo>
                          <a:pt x="1183" y="663"/>
                        </a:lnTo>
                        <a:lnTo>
                          <a:pt x="1199" y="667"/>
                        </a:lnTo>
                        <a:lnTo>
                          <a:pt x="1205" y="667"/>
                        </a:lnTo>
                        <a:lnTo>
                          <a:pt x="1208" y="666"/>
                        </a:lnTo>
                        <a:lnTo>
                          <a:pt x="1208" y="666"/>
                        </a:lnTo>
                        <a:lnTo>
                          <a:pt x="1208" y="664"/>
                        </a:lnTo>
                        <a:lnTo>
                          <a:pt x="1208" y="663"/>
                        </a:lnTo>
                        <a:lnTo>
                          <a:pt x="1205" y="657"/>
                        </a:lnTo>
                        <a:lnTo>
                          <a:pt x="1199" y="650"/>
                        </a:lnTo>
                        <a:lnTo>
                          <a:pt x="1192" y="643"/>
                        </a:lnTo>
                        <a:lnTo>
                          <a:pt x="1178" y="630"/>
                        </a:lnTo>
                        <a:lnTo>
                          <a:pt x="1171" y="626"/>
                        </a:lnTo>
                        <a:lnTo>
                          <a:pt x="1165" y="623"/>
                        </a:lnTo>
                        <a:lnTo>
                          <a:pt x="1165" y="623"/>
                        </a:lnTo>
                        <a:lnTo>
                          <a:pt x="1164" y="623"/>
                        </a:lnTo>
                        <a:lnTo>
                          <a:pt x="1164" y="622"/>
                        </a:lnTo>
                        <a:lnTo>
                          <a:pt x="1168" y="620"/>
                        </a:lnTo>
                        <a:lnTo>
                          <a:pt x="1179" y="622"/>
                        </a:lnTo>
                        <a:lnTo>
                          <a:pt x="1185" y="625"/>
                        </a:lnTo>
                        <a:lnTo>
                          <a:pt x="1189" y="627"/>
                        </a:lnTo>
                        <a:lnTo>
                          <a:pt x="1189" y="627"/>
                        </a:lnTo>
                        <a:lnTo>
                          <a:pt x="1201" y="635"/>
                        </a:lnTo>
                        <a:lnTo>
                          <a:pt x="1206" y="637"/>
                        </a:lnTo>
                        <a:lnTo>
                          <a:pt x="1213" y="639"/>
                        </a:lnTo>
                        <a:lnTo>
                          <a:pt x="1219" y="639"/>
                        </a:lnTo>
                        <a:lnTo>
                          <a:pt x="1223" y="637"/>
                        </a:lnTo>
                        <a:lnTo>
                          <a:pt x="1229" y="635"/>
                        </a:lnTo>
                        <a:lnTo>
                          <a:pt x="1233" y="630"/>
                        </a:lnTo>
                        <a:lnTo>
                          <a:pt x="1233" y="630"/>
                        </a:lnTo>
                        <a:lnTo>
                          <a:pt x="1236" y="627"/>
                        </a:lnTo>
                        <a:lnTo>
                          <a:pt x="1236" y="623"/>
                        </a:lnTo>
                        <a:lnTo>
                          <a:pt x="1235" y="622"/>
                        </a:lnTo>
                        <a:lnTo>
                          <a:pt x="1232" y="620"/>
                        </a:lnTo>
                        <a:lnTo>
                          <a:pt x="1228" y="617"/>
                        </a:lnTo>
                        <a:lnTo>
                          <a:pt x="1225" y="615"/>
                        </a:lnTo>
                        <a:lnTo>
                          <a:pt x="1225" y="612"/>
                        </a:lnTo>
                        <a:lnTo>
                          <a:pt x="1225" y="612"/>
                        </a:lnTo>
                        <a:lnTo>
                          <a:pt x="1223" y="605"/>
                        </a:lnTo>
                        <a:lnTo>
                          <a:pt x="1220" y="598"/>
                        </a:lnTo>
                        <a:lnTo>
                          <a:pt x="1215" y="592"/>
                        </a:lnTo>
                        <a:lnTo>
                          <a:pt x="1212" y="590"/>
                        </a:lnTo>
                        <a:lnTo>
                          <a:pt x="1208" y="590"/>
                        </a:lnTo>
                        <a:lnTo>
                          <a:pt x="1208" y="590"/>
                        </a:lnTo>
                        <a:lnTo>
                          <a:pt x="1203" y="589"/>
                        </a:lnTo>
                        <a:lnTo>
                          <a:pt x="1199" y="588"/>
                        </a:lnTo>
                        <a:lnTo>
                          <a:pt x="1188" y="580"/>
                        </a:lnTo>
                        <a:lnTo>
                          <a:pt x="1183" y="576"/>
                        </a:lnTo>
                        <a:lnTo>
                          <a:pt x="1181" y="572"/>
                        </a:lnTo>
                        <a:lnTo>
                          <a:pt x="1179" y="569"/>
                        </a:lnTo>
                        <a:lnTo>
                          <a:pt x="1182" y="566"/>
                        </a:lnTo>
                        <a:lnTo>
                          <a:pt x="1182" y="566"/>
                        </a:lnTo>
                        <a:lnTo>
                          <a:pt x="1185" y="565"/>
                        </a:lnTo>
                        <a:lnTo>
                          <a:pt x="1185" y="562"/>
                        </a:lnTo>
                        <a:lnTo>
                          <a:pt x="1185" y="559"/>
                        </a:lnTo>
                        <a:lnTo>
                          <a:pt x="1183" y="553"/>
                        </a:lnTo>
                        <a:lnTo>
                          <a:pt x="1185" y="551"/>
                        </a:lnTo>
                        <a:lnTo>
                          <a:pt x="1186" y="548"/>
                        </a:lnTo>
                        <a:lnTo>
                          <a:pt x="1186" y="548"/>
                        </a:lnTo>
                        <a:lnTo>
                          <a:pt x="1189" y="546"/>
                        </a:lnTo>
                        <a:lnTo>
                          <a:pt x="1192" y="546"/>
                        </a:lnTo>
                        <a:lnTo>
                          <a:pt x="1196" y="549"/>
                        </a:lnTo>
                        <a:lnTo>
                          <a:pt x="1203" y="553"/>
                        </a:lnTo>
                        <a:lnTo>
                          <a:pt x="1206" y="555"/>
                        </a:lnTo>
                        <a:lnTo>
                          <a:pt x="1209" y="556"/>
                        </a:lnTo>
                        <a:lnTo>
                          <a:pt x="1209" y="556"/>
                        </a:lnTo>
                        <a:close/>
                        <a:moveTo>
                          <a:pt x="1058" y="522"/>
                        </a:moveTo>
                        <a:lnTo>
                          <a:pt x="1058" y="522"/>
                        </a:lnTo>
                        <a:lnTo>
                          <a:pt x="1061" y="521"/>
                        </a:lnTo>
                        <a:lnTo>
                          <a:pt x="1064" y="519"/>
                        </a:lnTo>
                        <a:lnTo>
                          <a:pt x="1065" y="514"/>
                        </a:lnTo>
                        <a:lnTo>
                          <a:pt x="1064" y="507"/>
                        </a:lnTo>
                        <a:lnTo>
                          <a:pt x="1061" y="501"/>
                        </a:lnTo>
                        <a:lnTo>
                          <a:pt x="1061" y="501"/>
                        </a:lnTo>
                        <a:lnTo>
                          <a:pt x="1057" y="498"/>
                        </a:lnTo>
                        <a:lnTo>
                          <a:pt x="1053" y="497"/>
                        </a:lnTo>
                        <a:lnTo>
                          <a:pt x="1047" y="495"/>
                        </a:lnTo>
                        <a:lnTo>
                          <a:pt x="1040" y="495"/>
                        </a:lnTo>
                        <a:lnTo>
                          <a:pt x="1040" y="495"/>
                        </a:lnTo>
                        <a:lnTo>
                          <a:pt x="1034" y="498"/>
                        </a:lnTo>
                        <a:lnTo>
                          <a:pt x="1027" y="504"/>
                        </a:lnTo>
                        <a:lnTo>
                          <a:pt x="1026" y="508"/>
                        </a:lnTo>
                        <a:lnTo>
                          <a:pt x="1024" y="512"/>
                        </a:lnTo>
                        <a:lnTo>
                          <a:pt x="1024" y="516"/>
                        </a:lnTo>
                        <a:lnTo>
                          <a:pt x="1026" y="521"/>
                        </a:lnTo>
                        <a:lnTo>
                          <a:pt x="1026" y="521"/>
                        </a:lnTo>
                        <a:lnTo>
                          <a:pt x="1030" y="524"/>
                        </a:lnTo>
                        <a:lnTo>
                          <a:pt x="1033" y="526"/>
                        </a:lnTo>
                        <a:lnTo>
                          <a:pt x="1037" y="526"/>
                        </a:lnTo>
                        <a:lnTo>
                          <a:pt x="1041" y="526"/>
                        </a:lnTo>
                        <a:lnTo>
                          <a:pt x="1051" y="524"/>
                        </a:lnTo>
                        <a:lnTo>
                          <a:pt x="1058" y="522"/>
                        </a:lnTo>
                        <a:lnTo>
                          <a:pt x="1058" y="522"/>
                        </a:lnTo>
                        <a:close/>
                        <a:moveTo>
                          <a:pt x="970" y="337"/>
                        </a:moveTo>
                        <a:lnTo>
                          <a:pt x="970" y="337"/>
                        </a:lnTo>
                        <a:lnTo>
                          <a:pt x="969" y="340"/>
                        </a:lnTo>
                        <a:lnTo>
                          <a:pt x="970" y="343"/>
                        </a:lnTo>
                        <a:lnTo>
                          <a:pt x="973" y="347"/>
                        </a:lnTo>
                        <a:lnTo>
                          <a:pt x="977" y="350"/>
                        </a:lnTo>
                        <a:lnTo>
                          <a:pt x="979" y="353"/>
                        </a:lnTo>
                        <a:lnTo>
                          <a:pt x="980" y="357"/>
                        </a:lnTo>
                        <a:lnTo>
                          <a:pt x="980" y="357"/>
                        </a:lnTo>
                        <a:lnTo>
                          <a:pt x="980" y="360"/>
                        </a:lnTo>
                        <a:lnTo>
                          <a:pt x="983" y="364"/>
                        </a:lnTo>
                        <a:lnTo>
                          <a:pt x="986" y="366"/>
                        </a:lnTo>
                        <a:lnTo>
                          <a:pt x="989" y="367"/>
                        </a:lnTo>
                        <a:lnTo>
                          <a:pt x="993" y="369"/>
                        </a:lnTo>
                        <a:lnTo>
                          <a:pt x="996" y="369"/>
                        </a:lnTo>
                        <a:lnTo>
                          <a:pt x="1000" y="367"/>
                        </a:lnTo>
                        <a:lnTo>
                          <a:pt x="1004" y="364"/>
                        </a:lnTo>
                        <a:lnTo>
                          <a:pt x="1004" y="364"/>
                        </a:lnTo>
                        <a:lnTo>
                          <a:pt x="1008" y="363"/>
                        </a:lnTo>
                        <a:lnTo>
                          <a:pt x="1014" y="363"/>
                        </a:lnTo>
                        <a:lnTo>
                          <a:pt x="1027" y="363"/>
                        </a:lnTo>
                        <a:lnTo>
                          <a:pt x="1038" y="361"/>
                        </a:lnTo>
                        <a:lnTo>
                          <a:pt x="1041" y="361"/>
                        </a:lnTo>
                        <a:lnTo>
                          <a:pt x="1043" y="359"/>
                        </a:lnTo>
                        <a:lnTo>
                          <a:pt x="1043" y="359"/>
                        </a:lnTo>
                        <a:lnTo>
                          <a:pt x="1041" y="356"/>
                        </a:lnTo>
                        <a:lnTo>
                          <a:pt x="1037" y="351"/>
                        </a:lnTo>
                        <a:lnTo>
                          <a:pt x="1026" y="344"/>
                        </a:lnTo>
                        <a:lnTo>
                          <a:pt x="1013" y="340"/>
                        </a:lnTo>
                        <a:lnTo>
                          <a:pt x="1007" y="339"/>
                        </a:lnTo>
                        <a:lnTo>
                          <a:pt x="1001" y="339"/>
                        </a:lnTo>
                        <a:lnTo>
                          <a:pt x="1001" y="339"/>
                        </a:lnTo>
                        <a:lnTo>
                          <a:pt x="997" y="339"/>
                        </a:lnTo>
                        <a:lnTo>
                          <a:pt x="993" y="337"/>
                        </a:lnTo>
                        <a:lnTo>
                          <a:pt x="983" y="336"/>
                        </a:lnTo>
                        <a:lnTo>
                          <a:pt x="976" y="334"/>
                        </a:lnTo>
                        <a:lnTo>
                          <a:pt x="972" y="334"/>
                        </a:lnTo>
                        <a:lnTo>
                          <a:pt x="970" y="337"/>
                        </a:lnTo>
                        <a:lnTo>
                          <a:pt x="970" y="337"/>
                        </a:lnTo>
                        <a:close/>
                        <a:moveTo>
                          <a:pt x="1236" y="942"/>
                        </a:moveTo>
                        <a:lnTo>
                          <a:pt x="1236" y="942"/>
                        </a:lnTo>
                        <a:lnTo>
                          <a:pt x="1239" y="945"/>
                        </a:lnTo>
                        <a:lnTo>
                          <a:pt x="1243" y="949"/>
                        </a:lnTo>
                        <a:lnTo>
                          <a:pt x="1259" y="955"/>
                        </a:lnTo>
                        <a:lnTo>
                          <a:pt x="1273" y="959"/>
                        </a:lnTo>
                        <a:lnTo>
                          <a:pt x="1279" y="959"/>
                        </a:lnTo>
                        <a:lnTo>
                          <a:pt x="1280" y="959"/>
                        </a:lnTo>
                        <a:lnTo>
                          <a:pt x="1280" y="957"/>
                        </a:lnTo>
                        <a:lnTo>
                          <a:pt x="1280" y="957"/>
                        </a:lnTo>
                        <a:lnTo>
                          <a:pt x="1280" y="956"/>
                        </a:lnTo>
                        <a:lnTo>
                          <a:pt x="1279" y="955"/>
                        </a:lnTo>
                        <a:lnTo>
                          <a:pt x="1275" y="950"/>
                        </a:lnTo>
                        <a:lnTo>
                          <a:pt x="1259" y="945"/>
                        </a:lnTo>
                        <a:lnTo>
                          <a:pt x="1243" y="942"/>
                        </a:lnTo>
                        <a:lnTo>
                          <a:pt x="1238" y="942"/>
                        </a:lnTo>
                        <a:lnTo>
                          <a:pt x="1238" y="942"/>
                        </a:lnTo>
                        <a:lnTo>
                          <a:pt x="1236" y="942"/>
                        </a:lnTo>
                        <a:lnTo>
                          <a:pt x="1236" y="942"/>
                        </a:lnTo>
                        <a:close/>
                        <a:moveTo>
                          <a:pt x="1417" y="984"/>
                        </a:moveTo>
                        <a:lnTo>
                          <a:pt x="1417" y="984"/>
                        </a:lnTo>
                        <a:lnTo>
                          <a:pt x="1415" y="986"/>
                        </a:lnTo>
                        <a:lnTo>
                          <a:pt x="1415" y="986"/>
                        </a:lnTo>
                        <a:lnTo>
                          <a:pt x="1413" y="984"/>
                        </a:lnTo>
                        <a:lnTo>
                          <a:pt x="1414" y="980"/>
                        </a:lnTo>
                        <a:lnTo>
                          <a:pt x="1414" y="979"/>
                        </a:lnTo>
                        <a:lnTo>
                          <a:pt x="1417" y="976"/>
                        </a:lnTo>
                        <a:lnTo>
                          <a:pt x="1417" y="976"/>
                        </a:lnTo>
                        <a:lnTo>
                          <a:pt x="1418" y="973"/>
                        </a:lnTo>
                        <a:lnTo>
                          <a:pt x="1417" y="972"/>
                        </a:lnTo>
                        <a:lnTo>
                          <a:pt x="1414" y="972"/>
                        </a:lnTo>
                        <a:lnTo>
                          <a:pt x="1410" y="973"/>
                        </a:lnTo>
                        <a:lnTo>
                          <a:pt x="1410" y="973"/>
                        </a:lnTo>
                        <a:lnTo>
                          <a:pt x="1408" y="973"/>
                        </a:lnTo>
                        <a:lnTo>
                          <a:pt x="1407" y="972"/>
                        </a:lnTo>
                        <a:lnTo>
                          <a:pt x="1405" y="967"/>
                        </a:lnTo>
                        <a:lnTo>
                          <a:pt x="1407" y="960"/>
                        </a:lnTo>
                        <a:lnTo>
                          <a:pt x="1408" y="959"/>
                        </a:lnTo>
                        <a:lnTo>
                          <a:pt x="1411" y="957"/>
                        </a:lnTo>
                        <a:lnTo>
                          <a:pt x="1411" y="957"/>
                        </a:lnTo>
                        <a:lnTo>
                          <a:pt x="1411" y="956"/>
                        </a:lnTo>
                        <a:lnTo>
                          <a:pt x="1411" y="955"/>
                        </a:lnTo>
                        <a:lnTo>
                          <a:pt x="1405" y="952"/>
                        </a:lnTo>
                        <a:lnTo>
                          <a:pt x="1400" y="952"/>
                        </a:lnTo>
                        <a:lnTo>
                          <a:pt x="1398" y="952"/>
                        </a:lnTo>
                        <a:lnTo>
                          <a:pt x="1398" y="953"/>
                        </a:lnTo>
                        <a:lnTo>
                          <a:pt x="1398" y="953"/>
                        </a:lnTo>
                        <a:lnTo>
                          <a:pt x="1397" y="955"/>
                        </a:lnTo>
                        <a:lnTo>
                          <a:pt x="1395" y="956"/>
                        </a:lnTo>
                        <a:lnTo>
                          <a:pt x="1391" y="956"/>
                        </a:lnTo>
                        <a:lnTo>
                          <a:pt x="1387" y="953"/>
                        </a:lnTo>
                        <a:lnTo>
                          <a:pt x="1384" y="950"/>
                        </a:lnTo>
                        <a:lnTo>
                          <a:pt x="1384" y="950"/>
                        </a:lnTo>
                        <a:lnTo>
                          <a:pt x="1381" y="948"/>
                        </a:lnTo>
                        <a:lnTo>
                          <a:pt x="1378" y="946"/>
                        </a:lnTo>
                        <a:lnTo>
                          <a:pt x="1376" y="943"/>
                        </a:lnTo>
                        <a:lnTo>
                          <a:pt x="1376" y="942"/>
                        </a:lnTo>
                        <a:lnTo>
                          <a:pt x="1377" y="942"/>
                        </a:lnTo>
                        <a:lnTo>
                          <a:pt x="1377" y="942"/>
                        </a:lnTo>
                        <a:lnTo>
                          <a:pt x="1377" y="940"/>
                        </a:lnTo>
                        <a:lnTo>
                          <a:pt x="1376" y="939"/>
                        </a:lnTo>
                        <a:lnTo>
                          <a:pt x="1371" y="938"/>
                        </a:lnTo>
                        <a:lnTo>
                          <a:pt x="1367" y="939"/>
                        </a:lnTo>
                        <a:lnTo>
                          <a:pt x="1366" y="940"/>
                        </a:lnTo>
                        <a:lnTo>
                          <a:pt x="1364" y="942"/>
                        </a:lnTo>
                        <a:lnTo>
                          <a:pt x="1364" y="942"/>
                        </a:lnTo>
                        <a:lnTo>
                          <a:pt x="1363" y="943"/>
                        </a:lnTo>
                        <a:lnTo>
                          <a:pt x="1363" y="943"/>
                        </a:lnTo>
                        <a:lnTo>
                          <a:pt x="1361" y="940"/>
                        </a:lnTo>
                        <a:lnTo>
                          <a:pt x="1361" y="936"/>
                        </a:lnTo>
                        <a:lnTo>
                          <a:pt x="1366" y="930"/>
                        </a:lnTo>
                        <a:lnTo>
                          <a:pt x="1366" y="930"/>
                        </a:lnTo>
                        <a:lnTo>
                          <a:pt x="1370" y="925"/>
                        </a:lnTo>
                        <a:lnTo>
                          <a:pt x="1371" y="920"/>
                        </a:lnTo>
                        <a:lnTo>
                          <a:pt x="1373" y="916"/>
                        </a:lnTo>
                        <a:lnTo>
                          <a:pt x="1377" y="912"/>
                        </a:lnTo>
                        <a:lnTo>
                          <a:pt x="1377" y="912"/>
                        </a:lnTo>
                        <a:lnTo>
                          <a:pt x="1378" y="911"/>
                        </a:lnTo>
                        <a:lnTo>
                          <a:pt x="1380" y="909"/>
                        </a:lnTo>
                        <a:lnTo>
                          <a:pt x="1378" y="908"/>
                        </a:lnTo>
                        <a:lnTo>
                          <a:pt x="1374" y="906"/>
                        </a:lnTo>
                        <a:lnTo>
                          <a:pt x="1370" y="908"/>
                        </a:lnTo>
                        <a:lnTo>
                          <a:pt x="1370" y="908"/>
                        </a:lnTo>
                        <a:lnTo>
                          <a:pt x="1366" y="909"/>
                        </a:lnTo>
                        <a:lnTo>
                          <a:pt x="1363" y="913"/>
                        </a:lnTo>
                        <a:lnTo>
                          <a:pt x="1353" y="923"/>
                        </a:lnTo>
                        <a:lnTo>
                          <a:pt x="1346" y="935"/>
                        </a:lnTo>
                        <a:lnTo>
                          <a:pt x="1344" y="939"/>
                        </a:lnTo>
                        <a:lnTo>
                          <a:pt x="1343" y="943"/>
                        </a:lnTo>
                        <a:lnTo>
                          <a:pt x="1343" y="943"/>
                        </a:lnTo>
                        <a:lnTo>
                          <a:pt x="1343" y="949"/>
                        </a:lnTo>
                        <a:lnTo>
                          <a:pt x="1341" y="953"/>
                        </a:lnTo>
                        <a:lnTo>
                          <a:pt x="1340" y="957"/>
                        </a:lnTo>
                        <a:lnTo>
                          <a:pt x="1339" y="957"/>
                        </a:lnTo>
                        <a:lnTo>
                          <a:pt x="1336" y="959"/>
                        </a:lnTo>
                        <a:lnTo>
                          <a:pt x="1336" y="959"/>
                        </a:lnTo>
                        <a:lnTo>
                          <a:pt x="1331" y="959"/>
                        </a:lnTo>
                        <a:lnTo>
                          <a:pt x="1327" y="962"/>
                        </a:lnTo>
                        <a:lnTo>
                          <a:pt x="1326" y="965"/>
                        </a:lnTo>
                        <a:lnTo>
                          <a:pt x="1326" y="966"/>
                        </a:lnTo>
                        <a:lnTo>
                          <a:pt x="1327" y="967"/>
                        </a:lnTo>
                        <a:lnTo>
                          <a:pt x="1327" y="967"/>
                        </a:lnTo>
                        <a:lnTo>
                          <a:pt x="1327" y="969"/>
                        </a:lnTo>
                        <a:lnTo>
                          <a:pt x="1327" y="972"/>
                        </a:lnTo>
                        <a:lnTo>
                          <a:pt x="1323" y="977"/>
                        </a:lnTo>
                        <a:lnTo>
                          <a:pt x="1320" y="983"/>
                        </a:lnTo>
                        <a:lnTo>
                          <a:pt x="1320" y="984"/>
                        </a:lnTo>
                        <a:lnTo>
                          <a:pt x="1323" y="987"/>
                        </a:lnTo>
                        <a:lnTo>
                          <a:pt x="1323" y="987"/>
                        </a:lnTo>
                        <a:lnTo>
                          <a:pt x="1327" y="989"/>
                        </a:lnTo>
                        <a:lnTo>
                          <a:pt x="1334" y="987"/>
                        </a:lnTo>
                        <a:lnTo>
                          <a:pt x="1340" y="987"/>
                        </a:lnTo>
                        <a:lnTo>
                          <a:pt x="1347" y="987"/>
                        </a:lnTo>
                        <a:lnTo>
                          <a:pt x="1347" y="987"/>
                        </a:lnTo>
                        <a:lnTo>
                          <a:pt x="1358" y="987"/>
                        </a:lnTo>
                        <a:lnTo>
                          <a:pt x="1364" y="986"/>
                        </a:lnTo>
                        <a:lnTo>
                          <a:pt x="1370" y="983"/>
                        </a:lnTo>
                        <a:lnTo>
                          <a:pt x="1370" y="983"/>
                        </a:lnTo>
                        <a:lnTo>
                          <a:pt x="1373" y="982"/>
                        </a:lnTo>
                        <a:lnTo>
                          <a:pt x="1374" y="982"/>
                        </a:lnTo>
                        <a:lnTo>
                          <a:pt x="1377" y="983"/>
                        </a:lnTo>
                        <a:lnTo>
                          <a:pt x="1380" y="986"/>
                        </a:lnTo>
                        <a:lnTo>
                          <a:pt x="1381" y="987"/>
                        </a:lnTo>
                        <a:lnTo>
                          <a:pt x="1384" y="987"/>
                        </a:lnTo>
                        <a:lnTo>
                          <a:pt x="1384" y="987"/>
                        </a:lnTo>
                        <a:lnTo>
                          <a:pt x="1387" y="987"/>
                        </a:lnTo>
                        <a:lnTo>
                          <a:pt x="1387" y="987"/>
                        </a:lnTo>
                        <a:lnTo>
                          <a:pt x="1385" y="990"/>
                        </a:lnTo>
                        <a:lnTo>
                          <a:pt x="1383" y="994"/>
                        </a:lnTo>
                        <a:lnTo>
                          <a:pt x="1381" y="999"/>
                        </a:lnTo>
                        <a:lnTo>
                          <a:pt x="1381" y="999"/>
                        </a:lnTo>
                        <a:lnTo>
                          <a:pt x="1381" y="1000"/>
                        </a:lnTo>
                        <a:lnTo>
                          <a:pt x="1383" y="1000"/>
                        </a:lnTo>
                        <a:lnTo>
                          <a:pt x="1385" y="999"/>
                        </a:lnTo>
                        <a:lnTo>
                          <a:pt x="1394" y="993"/>
                        </a:lnTo>
                        <a:lnTo>
                          <a:pt x="1394" y="993"/>
                        </a:lnTo>
                        <a:lnTo>
                          <a:pt x="1398" y="992"/>
                        </a:lnTo>
                        <a:lnTo>
                          <a:pt x="1403" y="992"/>
                        </a:lnTo>
                        <a:lnTo>
                          <a:pt x="1404" y="994"/>
                        </a:lnTo>
                        <a:lnTo>
                          <a:pt x="1404" y="997"/>
                        </a:lnTo>
                        <a:lnTo>
                          <a:pt x="1404" y="997"/>
                        </a:lnTo>
                        <a:lnTo>
                          <a:pt x="1404" y="999"/>
                        </a:lnTo>
                        <a:lnTo>
                          <a:pt x="1405" y="1000"/>
                        </a:lnTo>
                        <a:lnTo>
                          <a:pt x="1411" y="1003"/>
                        </a:lnTo>
                        <a:lnTo>
                          <a:pt x="1418" y="1003"/>
                        </a:lnTo>
                        <a:lnTo>
                          <a:pt x="1422" y="1002"/>
                        </a:lnTo>
                        <a:lnTo>
                          <a:pt x="1424" y="999"/>
                        </a:lnTo>
                        <a:lnTo>
                          <a:pt x="1424" y="999"/>
                        </a:lnTo>
                        <a:lnTo>
                          <a:pt x="1425" y="996"/>
                        </a:lnTo>
                        <a:lnTo>
                          <a:pt x="1425" y="993"/>
                        </a:lnTo>
                        <a:lnTo>
                          <a:pt x="1424" y="987"/>
                        </a:lnTo>
                        <a:lnTo>
                          <a:pt x="1420" y="984"/>
                        </a:lnTo>
                        <a:lnTo>
                          <a:pt x="1418" y="983"/>
                        </a:lnTo>
                        <a:lnTo>
                          <a:pt x="1417" y="984"/>
                        </a:lnTo>
                        <a:lnTo>
                          <a:pt x="1417" y="984"/>
                        </a:lnTo>
                        <a:close/>
                        <a:moveTo>
                          <a:pt x="131" y="854"/>
                        </a:moveTo>
                        <a:lnTo>
                          <a:pt x="131" y="854"/>
                        </a:lnTo>
                        <a:lnTo>
                          <a:pt x="129" y="855"/>
                        </a:lnTo>
                        <a:lnTo>
                          <a:pt x="128" y="858"/>
                        </a:lnTo>
                        <a:lnTo>
                          <a:pt x="129" y="864"/>
                        </a:lnTo>
                        <a:lnTo>
                          <a:pt x="132" y="869"/>
                        </a:lnTo>
                        <a:lnTo>
                          <a:pt x="136" y="876"/>
                        </a:lnTo>
                        <a:lnTo>
                          <a:pt x="142" y="882"/>
                        </a:lnTo>
                        <a:lnTo>
                          <a:pt x="148" y="886"/>
                        </a:lnTo>
                        <a:lnTo>
                          <a:pt x="152" y="889"/>
                        </a:lnTo>
                        <a:lnTo>
                          <a:pt x="156" y="889"/>
                        </a:lnTo>
                        <a:lnTo>
                          <a:pt x="156" y="889"/>
                        </a:lnTo>
                        <a:lnTo>
                          <a:pt x="156" y="888"/>
                        </a:lnTo>
                        <a:lnTo>
                          <a:pt x="156" y="885"/>
                        </a:lnTo>
                        <a:lnTo>
                          <a:pt x="154" y="879"/>
                        </a:lnTo>
                        <a:lnTo>
                          <a:pt x="151" y="872"/>
                        </a:lnTo>
                        <a:lnTo>
                          <a:pt x="148" y="865"/>
                        </a:lnTo>
                        <a:lnTo>
                          <a:pt x="148" y="865"/>
                        </a:lnTo>
                        <a:lnTo>
                          <a:pt x="148" y="858"/>
                        </a:lnTo>
                        <a:lnTo>
                          <a:pt x="145" y="854"/>
                        </a:lnTo>
                        <a:lnTo>
                          <a:pt x="142" y="852"/>
                        </a:lnTo>
                        <a:lnTo>
                          <a:pt x="139" y="852"/>
                        </a:lnTo>
                        <a:lnTo>
                          <a:pt x="136" y="852"/>
                        </a:lnTo>
                        <a:lnTo>
                          <a:pt x="131" y="854"/>
                        </a:lnTo>
                        <a:lnTo>
                          <a:pt x="131" y="854"/>
                        </a:lnTo>
                        <a:close/>
                        <a:moveTo>
                          <a:pt x="1303" y="1016"/>
                        </a:moveTo>
                        <a:lnTo>
                          <a:pt x="1303" y="1016"/>
                        </a:lnTo>
                        <a:lnTo>
                          <a:pt x="1302" y="1016"/>
                        </a:lnTo>
                        <a:lnTo>
                          <a:pt x="1302" y="1016"/>
                        </a:lnTo>
                        <a:lnTo>
                          <a:pt x="1302" y="1013"/>
                        </a:lnTo>
                        <a:lnTo>
                          <a:pt x="1303" y="1006"/>
                        </a:lnTo>
                        <a:lnTo>
                          <a:pt x="1303" y="1006"/>
                        </a:lnTo>
                        <a:lnTo>
                          <a:pt x="1303" y="1004"/>
                        </a:lnTo>
                        <a:lnTo>
                          <a:pt x="1302" y="1004"/>
                        </a:lnTo>
                        <a:lnTo>
                          <a:pt x="1299" y="1006"/>
                        </a:lnTo>
                        <a:lnTo>
                          <a:pt x="1294" y="1009"/>
                        </a:lnTo>
                        <a:lnTo>
                          <a:pt x="1292" y="1012"/>
                        </a:lnTo>
                        <a:lnTo>
                          <a:pt x="1292" y="1012"/>
                        </a:lnTo>
                        <a:lnTo>
                          <a:pt x="1290" y="1014"/>
                        </a:lnTo>
                        <a:lnTo>
                          <a:pt x="1287" y="1017"/>
                        </a:lnTo>
                        <a:lnTo>
                          <a:pt x="1284" y="1019"/>
                        </a:lnTo>
                        <a:lnTo>
                          <a:pt x="1284" y="1021"/>
                        </a:lnTo>
                        <a:lnTo>
                          <a:pt x="1284" y="1021"/>
                        </a:lnTo>
                        <a:lnTo>
                          <a:pt x="1283" y="1026"/>
                        </a:lnTo>
                        <a:lnTo>
                          <a:pt x="1283" y="1026"/>
                        </a:lnTo>
                        <a:lnTo>
                          <a:pt x="1280" y="1027"/>
                        </a:lnTo>
                        <a:lnTo>
                          <a:pt x="1277" y="1027"/>
                        </a:lnTo>
                        <a:lnTo>
                          <a:pt x="1277" y="1027"/>
                        </a:lnTo>
                        <a:lnTo>
                          <a:pt x="1270" y="1029"/>
                        </a:lnTo>
                        <a:lnTo>
                          <a:pt x="1262" y="1029"/>
                        </a:lnTo>
                        <a:lnTo>
                          <a:pt x="1253" y="1026"/>
                        </a:lnTo>
                        <a:lnTo>
                          <a:pt x="1250" y="1024"/>
                        </a:lnTo>
                        <a:lnTo>
                          <a:pt x="1249" y="1023"/>
                        </a:lnTo>
                        <a:lnTo>
                          <a:pt x="1249" y="1023"/>
                        </a:lnTo>
                        <a:lnTo>
                          <a:pt x="1247" y="1021"/>
                        </a:lnTo>
                        <a:lnTo>
                          <a:pt x="1246" y="1020"/>
                        </a:lnTo>
                        <a:lnTo>
                          <a:pt x="1240" y="1016"/>
                        </a:lnTo>
                        <a:lnTo>
                          <a:pt x="1235" y="1013"/>
                        </a:lnTo>
                        <a:lnTo>
                          <a:pt x="1232" y="1012"/>
                        </a:lnTo>
                        <a:lnTo>
                          <a:pt x="1232" y="1009"/>
                        </a:lnTo>
                        <a:lnTo>
                          <a:pt x="1232" y="1009"/>
                        </a:lnTo>
                        <a:lnTo>
                          <a:pt x="1230" y="1004"/>
                        </a:lnTo>
                        <a:lnTo>
                          <a:pt x="1228" y="1000"/>
                        </a:lnTo>
                        <a:lnTo>
                          <a:pt x="1226" y="997"/>
                        </a:lnTo>
                        <a:lnTo>
                          <a:pt x="1229" y="992"/>
                        </a:lnTo>
                        <a:lnTo>
                          <a:pt x="1229" y="992"/>
                        </a:lnTo>
                        <a:lnTo>
                          <a:pt x="1230" y="990"/>
                        </a:lnTo>
                        <a:lnTo>
                          <a:pt x="1232" y="987"/>
                        </a:lnTo>
                        <a:lnTo>
                          <a:pt x="1232" y="986"/>
                        </a:lnTo>
                        <a:lnTo>
                          <a:pt x="1230" y="984"/>
                        </a:lnTo>
                        <a:lnTo>
                          <a:pt x="1226" y="984"/>
                        </a:lnTo>
                        <a:lnTo>
                          <a:pt x="1222" y="987"/>
                        </a:lnTo>
                        <a:lnTo>
                          <a:pt x="1222" y="987"/>
                        </a:lnTo>
                        <a:lnTo>
                          <a:pt x="1220" y="989"/>
                        </a:lnTo>
                        <a:lnTo>
                          <a:pt x="1218" y="989"/>
                        </a:lnTo>
                        <a:lnTo>
                          <a:pt x="1216" y="989"/>
                        </a:lnTo>
                        <a:lnTo>
                          <a:pt x="1216" y="987"/>
                        </a:lnTo>
                        <a:lnTo>
                          <a:pt x="1216" y="983"/>
                        </a:lnTo>
                        <a:lnTo>
                          <a:pt x="1218" y="982"/>
                        </a:lnTo>
                        <a:lnTo>
                          <a:pt x="1220" y="980"/>
                        </a:lnTo>
                        <a:lnTo>
                          <a:pt x="1220" y="980"/>
                        </a:lnTo>
                        <a:lnTo>
                          <a:pt x="1228" y="977"/>
                        </a:lnTo>
                        <a:lnTo>
                          <a:pt x="1235" y="975"/>
                        </a:lnTo>
                        <a:lnTo>
                          <a:pt x="1238" y="972"/>
                        </a:lnTo>
                        <a:lnTo>
                          <a:pt x="1239" y="969"/>
                        </a:lnTo>
                        <a:lnTo>
                          <a:pt x="1238" y="965"/>
                        </a:lnTo>
                        <a:lnTo>
                          <a:pt x="1236" y="960"/>
                        </a:lnTo>
                        <a:lnTo>
                          <a:pt x="1236" y="960"/>
                        </a:lnTo>
                        <a:lnTo>
                          <a:pt x="1235" y="957"/>
                        </a:lnTo>
                        <a:lnTo>
                          <a:pt x="1232" y="956"/>
                        </a:lnTo>
                        <a:lnTo>
                          <a:pt x="1223" y="955"/>
                        </a:lnTo>
                        <a:lnTo>
                          <a:pt x="1215" y="955"/>
                        </a:lnTo>
                        <a:lnTo>
                          <a:pt x="1203" y="957"/>
                        </a:lnTo>
                        <a:lnTo>
                          <a:pt x="1182" y="965"/>
                        </a:lnTo>
                        <a:lnTo>
                          <a:pt x="1166" y="972"/>
                        </a:lnTo>
                        <a:lnTo>
                          <a:pt x="1166" y="972"/>
                        </a:lnTo>
                        <a:lnTo>
                          <a:pt x="1156" y="979"/>
                        </a:lnTo>
                        <a:lnTo>
                          <a:pt x="1148" y="989"/>
                        </a:lnTo>
                        <a:lnTo>
                          <a:pt x="1138" y="997"/>
                        </a:lnTo>
                        <a:lnTo>
                          <a:pt x="1135" y="1000"/>
                        </a:lnTo>
                        <a:lnTo>
                          <a:pt x="1132" y="1002"/>
                        </a:lnTo>
                        <a:lnTo>
                          <a:pt x="1132" y="1002"/>
                        </a:lnTo>
                        <a:lnTo>
                          <a:pt x="1131" y="1000"/>
                        </a:lnTo>
                        <a:lnTo>
                          <a:pt x="1131" y="999"/>
                        </a:lnTo>
                        <a:lnTo>
                          <a:pt x="1135" y="994"/>
                        </a:lnTo>
                        <a:lnTo>
                          <a:pt x="1142" y="989"/>
                        </a:lnTo>
                        <a:lnTo>
                          <a:pt x="1146" y="984"/>
                        </a:lnTo>
                        <a:lnTo>
                          <a:pt x="1146" y="984"/>
                        </a:lnTo>
                        <a:lnTo>
                          <a:pt x="1148" y="982"/>
                        </a:lnTo>
                        <a:lnTo>
                          <a:pt x="1148" y="979"/>
                        </a:lnTo>
                        <a:lnTo>
                          <a:pt x="1148" y="977"/>
                        </a:lnTo>
                        <a:lnTo>
                          <a:pt x="1149" y="977"/>
                        </a:lnTo>
                        <a:lnTo>
                          <a:pt x="1149" y="977"/>
                        </a:lnTo>
                        <a:lnTo>
                          <a:pt x="1152" y="977"/>
                        </a:lnTo>
                        <a:lnTo>
                          <a:pt x="1154" y="975"/>
                        </a:lnTo>
                        <a:lnTo>
                          <a:pt x="1159" y="969"/>
                        </a:lnTo>
                        <a:lnTo>
                          <a:pt x="1166" y="962"/>
                        </a:lnTo>
                        <a:lnTo>
                          <a:pt x="1172" y="956"/>
                        </a:lnTo>
                        <a:lnTo>
                          <a:pt x="1172" y="956"/>
                        </a:lnTo>
                        <a:lnTo>
                          <a:pt x="1178" y="953"/>
                        </a:lnTo>
                        <a:lnTo>
                          <a:pt x="1183" y="953"/>
                        </a:lnTo>
                        <a:lnTo>
                          <a:pt x="1186" y="953"/>
                        </a:lnTo>
                        <a:lnTo>
                          <a:pt x="1188" y="952"/>
                        </a:lnTo>
                        <a:lnTo>
                          <a:pt x="1189" y="950"/>
                        </a:lnTo>
                        <a:lnTo>
                          <a:pt x="1189" y="950"/>
                        </a:lnTo>
                        <a:lnTo>
                          <a:pt x="1191" y="948"/>
                        </a:lnTo>
                        <a:lnTo>
                          <a:pt x="1192" y="945"/>
                        </a:lnTo>
                        <a:lnTo>
                          <a:pt x="1201" y="936"/>
                        </a:lnTo>
                        <a:lnTo>
                          <a:pt x="1201" y="936"/>
                        </a:lnTo>
                        <a:lnTo>
                          <a:pt x="1206" y="935"/>
                        </a:lnTo>
                        <a:lnTo>
                          <a:pt x="1218" y="933"/>
                        </a:lnTo>
                        <a:lnTo>
                          <a:pt x="1250" y="932"/>
                        </a:lnTo>
                        <a:lnTo>
                          <a:pt x="1302" y="932"/>
                        </a:lnTo>
                        <a:lnTo>
                          <a:pt x="1302" y="932"/>
                        </a:lnTo>
                        <a:lnTo>
                          <a:pt x="1309" y="930"/>
                        </a:lnTo>
                        <a:lnTo>
                          <a:pt x="1317" y="926"/>
                        </a:lnTo>
                        <a:lnTo>
                          <a:pt x="1324" y="920"/>
                        </a:lnTo>
                        <a:lnTo>
                          <a:pt x="1330" y="913"/>
                        </a:lnTo>
                        <a:lnTo>
                          <a:pt x="1330" y="913"/>
                        </a:lnTo>
                        <a:lnTo>
                          <a:pt x="1334" y="911"/>
                        </a:lnTo>
                        <a:lnTo>
                          <a:pt x="1339" y="908"/>
                        </a:lnTo>
                        <a:lnTo>
                          <a:pt x="1344" y="908"/>
                        </a:lnTo>
                        <a:lnTo>
                          <a:pt x="1351" y="908"/>
                        </a:lnTo>
                        <a:lnTo>
                          <a:pt x="1351" y="908"/>
                        </a:lnTo>
                        <a:lnTo>
                          <a:pt x="1356" y="908"/>
                        </a:lnTo>
                        <a:lnTo>
                          <a:pt x="1360" y="906"/>
                        </a:lnTo>
                        <a:lnTo>
                          <a:pt x="1366" y="902"/>
                        </a:lnTo>
                        <a:lnTo>
                          <a:pt x="1374" y="893"/>
                        </a:lnTo>
                        <a:lnTo>
                          <a:pt x="1374" y="893"/>
                        </a:lnTo>
                        <a:lnTo>
                          <a:pt x="1377" y="892"/>
                        </a:lnTo>
                        <a:lnTo>
                          <a:pt x="1377" y="889"/>
                        </a:lnTo>
                        <a:lnTo>
                          <a:pt x="1376" y="888"/>
                        </a:lnTo>
                        <a:lnTo>
                          <a:pt x="1373" y="888"/>
                        </a:lnTo>
                        <a:lnTo>
                          <a:pt x="1373" y="888"/>
                        </a:lnTo>
                        <a:lnTo>
                          <a:pt x="1367" y="885"/>
                        </a:lnTo>
                        <a:lnTo>
                          <a:pt x="1366" y="883"/>
                        </a:lnTo>
                        <a:lnTo>
                          <a:pt x="1368" y="882"/>
                        </a:lnTo>
                        <a:lnTo>
                          <a:pt x="1368" y="882"/>
                        </a:lnTo>
                        <a:lnTo>
                          <a:pt x="1371" y="882"/>
                        </a:lnTo>
                        <a:lnTo>
                          <a:pt x="1374" y="881"/>
                        </a:lnTo>
                        <a:lnTo>
                          <a:pt x="1376" y="878"/>
                        </a:lnTo>
                        <a:lnTo>
                          <a:pt x="1378" y="874"/>
                        </a:lnTo>
                        <a:lnTo>
                          <a:pt x="1378" y="874"/>
                        </a:lnTo>
                        <a:lnTo>
                          <a:pt x="1378" y="869"/>
                        </a:lnTo>
                        <a:lnTo>
                          <a:pt x="1377" y="868"/>
                        </a:lnTo>
                        <a:lnTo>
                          <a:pt x="1374" y="865"/>
                        </a:lnTo>
                        <a:lnTo>
                          <a:pt x="1370" y="861"/>
                        </a:lnTo>
                        <a:lnTo>
                          <a:pt x="1370" y="861"/>
                        </a:lnTo>
                        <a:lnTo>
                          <a:pt x="1367" y="858"/>
                        </a:lnTo>
                        <a:lnTo>
                          <a:pt x="1364" y="858"/>
                        </a:lnTo>
                        <a:lnTo>
                          <a:pt x="1363" y="858"/>
                        </a:lnTo>
                        <a:lnTo>
                          <a:pt x="1361" y="859"/>
                        </a:lnTo>
                        <a:lnTo>
                          <a:pt x="1357" y="862"/>
                        </a:lnTo>
                        <a:lnTo>
                          <a:pt x="1354" y="862"/>
                        </a:lnTo>
                        <a:lnTo>
                          <a:pt x="1353" y="862"/>
                        </a:lnTo>
                        <a:lnTo>
                          <a:pt x="1353" y="862"/>
                        </a:lnTo>
                        <a:lnTo>
                          <a:pt x="1350" y="862"/>
                        </a:lnTo>
                        <a:lnTo>
                          <a:pt x="1350" y="861"/>
                        </a:lnTo>
                        <a:lnTo>
                          <a:pt x="1351" y="858"/>
                        </a:lnTo>
                        <a:lnTo>
                          <a:pt x="1353" y="854"/>
                        </a:lnTo>
                        <a:lnTo>
                          <a:pt x="1353" y="852"/>
                        </a:lnTo>
                        <a:lnTo>
                          <a:pt x="1351" y="849"/>
                        </a:lnTo>
                        <a:lnTo>
                          <a:pt x="1351" y="849"/>
                        </a:lnTo>
                        <a:lnTo>
                          <a:pt x="1346" y="848"/>
                        </a:lnTo>
                        <a:lnTo>
                          <a:pt x="1340" y="849"/>
                        </a:lnTo>
                        <a:lnTo>
                          <a:pt x="1333" y="852"/>
                        </a:lnTo>
                        <a:lnTo>
                          <a:pt x="1326" y="856"/>
                        </a:lnTo>
                        <a:lnTo>
                          <a:pt x="1326" y="856"/>
                        </a:lnTo>
                        <a:lnTo>
                          <a:pt x="1321" y="859"/>
                        </a:lnTo>
                        <a:lnTo>
                          <a:pt x="1319" y="859"/>
                        </a:lnTo>
                        <a:lnTo>
                          <a:pt x="1316" y="859"/>
                        </a:lnTo>
                        <a:lnTo>
                          <a:pt x="1311" y="862"/>
                        </a:lnTo>
                        <a:lnTo>
                          <a:pt x="1311" y="862"/>
                        </a:lnTo>
                        <a:lnTo>
                          <a:pt x="1309" y="865"/>
                        </a:lnTo>
                        <a:lnTo>
                          <a:pt x="1307" y="865"/>
                        </a:lnTo>
                        <a:lnTo>
                          <a:pt x="1306" y="865"/>
                        </a:lnTo>
                        <a:lnTo>
                          <a:pt x="1304" y="864"/>
                        </a:lnTo>
                        <a:lnTo>
                          <a:pt x="1304" y="859"/>
                        </a:lnTo>
                        <a:lnTo>
                          <a:pt x="1307" y="856"/>
                        </a:lnTo>
                        <a:lnTo>
                          <a:pt x="1307" y="856"/>
                        </a:lnTo>
                        <a:lnTo>
                          <a:pt x="1310" y="855"/>
                        </a:lnTo>
                        <a:lnTo>
                          <a:pt x="1311" y="855"/>
                        </a:lnTo>
                        <a:lnTo>
                          <a:pt x="1314" y="855"/>
                        </a:lnTo>
                        <a:lnTo>
                          <a:pt x="1316" y="852"/>
                        </a:lnTo>
                        <a:lnTo>
                          <a:pt x="1316" y="852"/>
                        </a:lnTo>
                        <a:lnTo>
                          <a:pt x="1319" y="851"/>
                        </a:lnTo>
                        <a:lnTo>
                          <a:pt x="1321" y="851"/>
                        </a:lnTo>
                        <a:lnTo>
                          <a:pt x="1326" y="849"/>
                        </a:lnTo>
                        <a:lnTo>
                          <a:pt x="1331" y="847"/>
                        </a:lnTo>
                        <a:lnTo>
                          <a:pt x="1331" y="847"/>
                        </a:lnTo>
                        <a:lnTo>
                          <a:pt x="1337" y="844"/>
                        </a:lnTo>
                        <a:lnTo>
                          <a:pt x="1341" y="844"/>
                        </a:lnTo>
                        <a:lnTo>
                          <a:pt x="1346" y="842"/>
                        </a:lnTo>
                        <a:lnTo>
                          <a:pt x="1348" y="841"/>
                        </a:lnTo>
                        <a:lnTo>
                          <a:pt x="1348" y="841"/>
                        </a:lnTo>
                        <a:lnTo>
                          <a:pt x="1348" y="838"/>
                        </a:lnTo>
                        <a:lnTo>
                          <a:pt x="1347" y="835"/>
                        </a:lnTo>
                        <a:lnTo>
                          <a:pt x="1343" y="832"/>
                        </a:lnTo>
                        <a:lnTo>
                          <a:pt x="1337" y="832"/>
                        </a:lnTo>
                        <a:lnTo>
                          <a:pt x="1337" y="832"/>
                        </a:lnTo>
                        <a:lnTo>
                          <a:pt x="1334" y="832"/>
                        </a:lnTo>
                        <a:lnTo>
                          <a:pt x="1331" y="832"/>
                        </a:lnTo>
                        <a:lnTo>
                          <a:pt x="1327" y="828"/>
                        </a:lnTo>
                        <a:lnTo>
                          <a:pt x="1323" y="825"/>
                        </a:lnTo>
                        <a:lnTo>
                          <a:pt x="1320" y="825"/>
                        </a:lnTo>
                        <a:lnTo>
                          <a:pt x="1319" y="825"/>
                        </a:lnTo>
                        <a:lnTo>
                          <a:pt x="1319" y="825"/>
                        </a:lnTo>
                        <a:lnTo>
                          <a:pt x="1316" y="827"/>
                        </a:lnTo>
                        <a:lnTo>
                          <a:pt x="1314" y="825"/>
                        </a:lnTo>
                        <a:lnTo>
                          <a:pt x="1313" y="824"/>
                        </a:lnTo>
                        <a:lnTo>
                          <a:pt x="1309" y="824"/>
                        </a:lnTo>
                        <a:lnTo>
                          <a:pt x="1309" y="824"/>
                        </a:lnTo>
                        <a:lnTo>
                          <a:pt x="1306" y="825"/>
                        </a:lnTo>
                        <a:lnTo>
                          <a:pt x="1303" y="824"/>
                        </a:lnTo>
                        <a:lnTo>
                          <a:pt x="1300" y="821"/>
                        </a:lnTo>
                        <a:lnTo>
                          <a:pt x="1297" y="817"/>
                        </a:lnTo>
                        <a:lnTo>
                          <a:pt x="1297" y="817"/>
                        </a:lnTo>
                        <a:lnTo>
                          <a:pt x="1294" y="811"/>
                        </a:lnTo>
                        <a:lnTo>
                          <a:pt x="1287" y="804"/>
                        </a:lnTo>
                        <a:lnTo>
                          <a:pt x="1279" y="800"/>
                        </a:lnTo>
                        <a:lnTo>
                          <a:pt x="1270" y="795"/>
                        </a:lnTo>
                        <a:lnTo>
                          <a:pt x="1270" y="795"/>
                        </a:lnTo>
                        <a:lnTo>
                          <a:pt x="1266" y="794"/>
                        </a:lnTo>
                        <a:lnTo>
                          <a:pt x="1266" y="792"/>
                        </a:lnTo>
                        <a:lnTo>
                          <a:pt x="1266" y="791"/>
                        </a:lnTo>
                        <a:lnTo>
                          <a:pt x="1269" y="790"/>
                        </a:lnTo>
                        <a:lnTo>
                          <a:pt x="1273" y="791"/>
                        </a:lnTo>
                        <a:lnTo>
                          <a:pt x="1273" y="791"/>
                        </a:lnTo>
                        <a:lnTo>
                          <a:pt x="1275" y="792"/>
                        </a:lnTo>
                        <a:lnTo>
                          <a:pt x="1276" y="792"/>
                        </a:lnTo>
                        <a:lnTo>
                          <a:pt x="1280" y="791"/>
                        </a:lnTo>
                        <a:lnTo>
                          <a:pt x="1283" y="787"/>
                        </a:lnTo>
                        <a:lnTo>
                          <a:pt x="1286" y="784"/>
                        </a:lnTo>
                        <a:lnTo>
                          <a:pt x="1286" y="784"/>
                        </a:lnTo>
                        <a:lnTo>
                          <a:pt x="1286" y="781"/>
                        </a:lnTo>
                        <a:lnTo>
                          <a:pt x="1284" y="780"/>
                        </a:lnTo>
                        <a:lnTo>
                          <a:pt x="1279" y="777"/>
                        </a:lnTo>
                        <a:lnTo>
                          <a:pt x="1279" y="777"/>
                        </a:lnTo>
                        <a:lnTo>
                          <a:pt x="1277" y="775"/>
                        </a:lnTo>
                        <a:lnTo>
                          <a:pt x="1276" y="774"/>
                        </a:lnTo>
                        <a:lnTo>
                          <a:pt x="1277" y="768"/>
                        </a:lnTo>
                        <a:lnTo>
                          <a:pt x="1277" y="768"/>
                        </a:lnTo>
                        <a:lnTo>
                          <a:pt x="1276" y="765"/>
                        </a:lnTo>
                        <a:lnTo>
                          <a:pt x="1272" y="763"/>
                        </a:lnTo>
                        <a:lnTo>
                          <a:pt x="1269" y="760"/>
                        </a:lnTo>
                        <a:lnTo>
                          <a:pt x="1266" y="757"/>
                        </a:lnTo>
                        <a:lnTo>
                          <a:pt x="1266" y="757"/>
                        </a:lnTo>
                        <a:lnTo>
                          <a:pt x="1266" y="754"/>
                        </a:lnTo>
                        <a:lnTo>
                          <a:pt x="1263" y="753"/>
                        </a:lnTo>
                        <a:lnTo>
                          <a:pt x="1262" y="750"/>
                        </a:lnTo>
                        <a:lnTo>
                          <a:pt x="1260" y="747"/>
                        </a:lnTo>
                        <a:lnTo>
                          <a:pt x="1260" y="747"/>
                        </a:lnTo>
                        <a:lnTo>
                          <a:pt x="1260" y="746"/>
                        </a:lnTo>
                        <a:lnTo>
                          <a:pt x="1257" y="741"/>
                        </a:lnTo>
                        <a:lnTo>
                          <a:pt x="1256" y="738"/>
                        </a:lnTo>
                        <a:lnTo>
                          <a:pt x="1255" y="736"/>
                        </a:lnTo>
                        <a:lnTo>
                          <a:pt x="1255" y="736"/>
                        </a:lnTo>
                        <a:lnTo>
                          <a:pt x="1253" y="731"/>
                        </a:lnTo>
                        <a:lnTo>
                          <a:pt x="1249" y="727"/>
                        </a:lnTo>
                        <a:lnTo>
                          <a:pt x="1245" y="721"/>
                        </a:lnTo>
                        <a:lnTo>
                          <a:pt x="1243" y="717"/>
                        </a:lnTo>
                        <a:lnTo>
                          <a:pt x="1243" y="717"/>
                        </a:lnTo>
                        <a:lnTo>
                          <a:pt x="1242" y="714"/>
                        </a:lnTo>
                        <a:lnTo>
                          <a:pt x="1240" y="711"/>
                        </a:lnTo>
                        <a:lnTo>
                          <a:pt x="1238" y="707"/>
                        </a:lnTo>
                        <a:lnTo>
                          <a:pt x="1235" y="703"/>
                        </a:lnTo>
                        <a:lnTo>
                          <a:pt x="1235" y="703"/>
                        </a:lnTo>
                        <a:lnTo>
                          <a:pt x="1233" y="700"/>
                        </a:lnTo>
                        <a:lnTo>
                          <a:pt x="1232" y="700"/>
                        </a:lnTo>
                        <a:lnTo>
                          <a:pt x="1230" y="703"/>
                        </a:lnTo>
                        <a:lnTo>
                          <a:pt x="1228" y="709"/>
                        </a:lnTo>
                        <a:lnTo>
                          <a:pt x="1228" y="709"/>
                        </a:lnTo>
                        <a:lnTo>
                          <a:pt x="1226" y="713"/>
                        </a:lnTo>
                        <a:lnTo>
                          <a:pt x="1223" y="716"/>
                        </a:lnTo>
                        <a:lnTo>
                          <a:pt x="1220" y="717"/>
                        </a:lnTo>
                        <a:lnTo>
                          <a:pt x="1220" y="720"/>
                        </a:lnTo>
                        <a:lnTo>
                          <a:pt x="1220" y="720"/>
                        </a:lnTo>
                        <a:lnTo>
                          <a:pt x="1222" y="723"/>
                        </a:lnTo>
                        <a:lnTo>
                          <a:pt x="1222" y="726"/>
                        </a:lnTo>
                        <a:lnTo>
                          <a:pt x="1219" y="728"/>
                        </a:lnTo>
                        <a:lnTo>
                          <a:pt x="1219" y="728"/>
                        </a:lnTo>
                        <a:lnTo>
                          <a:pt x="1218" y="731"/>
                        </a:lnTo>
                        <a:lnTo>
                          <a:pt x="1218" y="734"/>
                        </a:lnTo>
                        <a:lnTo>
                          <a:pt x="1218" y="737"/>
                        </a:lnTo>
                        <a:lnTo>
                          <a:pt x="1215" y="738"/>
                        </a:lnTo>
                        <a:lnTo>
                          <a:pt x="1215" y="738"/>
                        </a:lnTo>
                        <a:lnTo>
                          <a:pt x="1213" y="738"/>
                        </a:lnTo>
                        <a:lnTo>
                          <a:pt x="1212" y="740"/>
                        </a:lnTo>
                        <a:lnTo>
                          <a:pt x="1212" y="743"/>
                        </a:lnTo>
                        <a:lnTo>
                          <a:pt x="1210" y="746"/>
                        </a:lnTo>
                        <a:lnTo>
                          <a:pt x="1209" y="744"/>
                        </a:lnTo>
                        <a:lnTo>
                          <a:pt x="1209" y="744"/>
                        </a:lnTo>
                        <a:lnTo>
                          <a:pt x="1206" y="741"/>
                        </a:lnTo>
                        <a:lnTo>
                          <a:pt x="1203" y="741"/>
                        </a:lnTo>
                        <a:lnTo>
                          <a:pt x="1201" y="743"/>
                        </a:lnTo>
                        <a:lnTo>
                          <a:pt x="1201" y="746"/>
                        </a:lnTo>
                        <a:lnTo>
                          <a:pt x="1201" y="746"/>
                        </a:lnTo>
                        <a:lnTo>
                          <a:pt x="1199" y="747"/>
                        </a:lnTo>
                        <a:lnTo>
                          <a:pt x="1198" y="748"/>
                        </a:lnTo>
                        <a:lnTo>
                          <a:pt x="1193" y="753"/>
                        </a:lnTo>
                        <a:lnTo>
                          <a:pt x="1188" y="754"/>
                        </a:lnTo>
                        <a:lnTo>
                          <a:pt x="1183" y="754"/>
                        </a:lnTo>
                        <a:lnTo>
                          <a:pt x="1183" y="754"/>
                        </a:lnTo>
                        <a:lnTo>
                          <a:pt x="1181" y="753"/>
                        </a:lnTo>
                        <a:lnTo>
                          <a:pt x="1179" y="750"/>
                        </a:lnTo>
                        <a:lnTo>
                          <a:pt x="1178" y="747"/>
                        </a:lnTo>
                        <a:lnTo>
                          <a:pt x="1176" y="747"/>
                        </a:lnTo>
                        <a:lnTo>
                          <a:pt x="1175" y="747"/>
                        </a:lnTo>
                        <a:lnTo>
                          <a:pt x="1175" y="747"/>
                        </a:lnTo>
                        <a:lnTo>
                          <a:pt x="1174" y="748"/>
                        </a:lnTo>
                        <a:lnTo>
                          <a:pt x="1174" y="747"/>
                        </a:lnTo>
                        <a:lnTo>
                          <a:pt x="1172" y="744"/>
                        </a:lnTo>
                        <a:lnTo>
                          <a:pt x="1169" y="741"/>
                        </a:lnTo>
                        <a:lnTo>
                          <a:pt x="1168" y="740"/>
                        </a:lnTo>
                        <a:lnTo>
                          <a:pt x="1166" y="740"/>
                        </a:lnTo>
                        <a:lnTo>
                          <a:pt x="1166" y="740"/>
                        </a:lnTo>
                        <a:lnTo>
                          <a:pt x="1162" y="740"/>
                        </a:lnTo>
                        <a:lnTo>
                          <a:pt x="1159" y="738"/>
                        </a:lnTo>
                        <a:lnTo>
                          <a:pt x="1158" y="737"/>
                        </a:lnTo>
                        <a:lnTo>
                          <a:pt x="1158" y="734"/>
                        </a:lnTo>
                        <a:lnTo>
                          <a:pt x="1158" y="734"/>
                        </a:lnTo>
                        <a:lnTo>
                          <a:pt x="1158" y="733"/>
                        </a:lnTo>
                        <a:lnTo>
                          <a:pt x="1156" y="730"/>
                        </a:lnTo>
                        <a:lnTo>
                          <a:pt x="1154" y="727"/>
                        </a:lnTo>
                        <a:lnTo>
                          <a:pt x="1151" y="726"/>
                        </a:lnTo>
                        <a:lnTo>
                          <a:pt x="1151" y="724"/>
                        </a:lnTo>
                        <a:lnTo>
                          <a:pt x="1151" y="723"/>
                        </a:lnTo>
                        <a:lnTo>
                          <a:pt x="1151" y="723"/>
                        </a:lnTo>
                        <a:lnTo>
                          <a:pt x="1152" y="720"/>
                        </a:lnTo>
                        <a:lnTo>
                          <a:pt x="1152" y="716"/>
                        </a:lnTo>
                        <a:lnTo>
                          <a:pt x="1151" y="711"/>
                        </a:lnTo>
                        <a:lnTo>
                          <a:pt x="1149" y="704"/>
                        </a:lnTo>
                        <a:lnTo>
                          <a:pt x="1149" y="704"/>
                        </a:lnTo>
                        <a:lnTo>
                          <a:pt x="1149" y="700"/>
                        </a:lnTo>
                        <a:lnTo>
                          <a:pt x="1152" y="696"/>
                        </a:lnTo>
                        <a:lnTo>
                          <a:pt x="1154" y="694"/>
                        </a:lnTo>
                        <a:lnTo>
                          <a:pt x="1155" y="691"/>
                        </a:lnTo>
                        <a:lnTo>
                          <a:pt x="1155" y="691"/>
                        </a:lnTo>
                        <a:lnTo>
                          <a:pt x="1154" y="689"/>
                        </a:lnTo>
                        <a:lnTo>
                          <a:pt x="1152" y="689"/>
                        </a:lnTo>
                        <a:lnTo>
                          <a:pt x="1149" y="689"/>
                        </a:lnTo>
                        <a:lnTo>
                          <a:pt x="1146" y="690"/>
                        </a:lnTo>
                        <a:lnTo>
                          <a:pt x="1146" y="690"/>
                        </a:lnTo>
                        <a:lnTo>
                          <a:pt x="1144" y="691"/>
                        </a:lnTo>
                        <a:lnTo>
                          <a:pt x="1142" y="690"/>
                        </a:lnTo>
                        <a:lnTo>
                          <a:pt x="1141" y="687"/>
                        </a:lnTo>
                        <a:lnTo>
                          <a:pt x="1138" y="687"/>
                        </a:lnTo>
                        <a:lnTo>
                          <a:pt x="1138" y="687"/>
                        </a:lnTo>
                        <a:lnTo>
                          <a:pt x="1132" y="687"/>
                        </a:lnTo>
                        <a:lnTo>
                          <a:pt x="1127" y="686"/>
                        </a:lnTo>
                        <a:lnTo>
                          <a:pt x="1121" y="684"/>
                        </a:lnTo>
                        <a:lnTo>
                          <a:pt x="1119" y="683"/>
                        </a:lnTo>
                        <a:lnTo>
                          <a:pt x="1118" y="680"/>
                        </a:lnTo>
                        <a:lnTo>
                          <a:pt x="1118" y="680"/>
                        </a:lnTo>
                        <a:lnTo>
                          <a:pt x="1117" y="677"/>
                        </a:lnTo>
                        <a:lnTo>
                          <a:pt x="1115" y="676"/>
                        </a:lnTo>
                        <a:lnTo>
                          <a:pt x="1112" y="674"/>
                        </a:lnTo>
                        <a:lnTo>
                          <a:pt x="1111" y="672"/>
                        </a:lnTo>
                        <a:lnTo>
                          <a:pt x="1111" y="672"/>
                        </a:lnTo>
                        <a:lnTo>
                          <a:pt x="1108" y="669"/>
                        </a:lnTo>
                        <a:lnTo>
                          <a:pt x="1107" y="667"/>
                        </a:lnTo>
                        <a:lnTo>
                          <a:pt x="1104" y="667"/>
                        </a:lnTo>
                        <a:lnTo>
                          <a:pt x="1102" y="666"/>
                        </a:lnTo>
                        <a:lnTo>
                          <a:pt x="1102" y="666"/>
                        </a:lnTo>
                        <a:lnTo>
                          <a:pt x="1102" y="663"/>
                        </a:lnTo>
                        <a:lnTo>
                          <a:pt x="1101" y="660"/>
                        </a:lnTo>
                        <a:lnTo>
                          <a:pt x="1100" y="660"/>
                        </a:lnTo>
                        <a:lnTo>
                          <a:pt x="1097" y="659"/>
                        </a:lnTo>
                        <a:lnTo>
                          <a:pt x="1097" y="659"/>
                        </a:lnTo>
                        <a:lnTo>
                          <a:pt x="1094" y="659"/>
                        </a:lnTo>
                        <a:lnTo>
                          <a:pt x="1091" y="656"/>
                        </a:lnTo>
                        <a:lnTo>
                          <a:pt x="1088" y="654"/>
                        </a:lnTo>
                        <a:lnTo>
                          <a:pt x="1085" y="653"/>
                        </a:lnTo>
                        <a:lnTo>
                          <a:pt x="1085" y="653"/>
                        </a:lnTo>
                        <a:lnTo>
                          <a:pt x="1080" y="653"/>
                        </a:lnTo>
                        <a:lnTo>
                          <a:pt x="1075" y="654"/>
                        </a:lnTo>
                        <a:lnTo>
                          <a:pt x="1068" y="659"/>
                        </a:lnTo>
                        <a:lnTo>
                          <a:pt x="1068" y="659"/>
                        </a:lnTo>
                        <a:lnTo>
                          <a:pt x="1065" y="659"/>
                        </a:lnTo>
                        <a:lnTo>
                          <a:pt x="1061" y="657"/>
                        </a:lnTo>
                        <a:lnTo>
                          <a:pt x="1057" y="656"/>
                        </a:lnTo>
                        <a:lnTo>
                          <a:pt x="1054" y="656"/>
                        </a:lnTo>
                        <a:lnTo>
                          <a:pt x="1054" y="656"/>
                        </a:lnTo>
                        <a:lnTo>
                          <a:pt x="1053" y="657"/>
                        </a:lnTo>
                        <a:lnTo>
                          <a:pt x="1050" y="656"/>
                        </a:lnTo>
                        <a:lnTo>
                          <a:pt x="1047" y="654"/>
                        </a:lnTo>
                        <a:lnTo>
                          <a:pt x="1041" y="652"/>
                        </a:lnTo>
                        <a:lnTo>
                          <a:pt x="1041" y="652"/>
                        </a:lnTo>
                        <a:lnTo>
                          <a:pt x="1027" y="650"/>
                        </a:lnTo>
                        <a:lnTo>
                          <a:pt x="1023" y="650"/>
                        </a:lnTo>
                        <a:lnTo>
                          <a:pt x="1020" y="652"/>
                        </a:lnTo>
                        <a:lnTo>
                          <a:pt x="1020" y="652"/>
                        </a:lnTo>
                        <a:lnTo>
                          <a:pt x="1018" y="654"/>
                        </a:lnTo>
                        <a:lnTo>
                          <a:pt x="1016" y="656"/>
                        </a:lnTo>
                        <a:lnTo>
                          <a:pt x="1014" y="659"/>
                        </a:lnTo>
                        <a:lnTo>
                          <a:pt x="1013" y="663"/>
                        </a:lnTo>
                        <a:lnTo>
                          <a:pt x="1013" y="663"/>
                        </a:lnTo>
                        <a:lnTo>
                          <a:pt x="1016" y="667"/>
                        </a:lnTo>
                        <a:lnTo>
                          <a:pt x="1018" y="670"/>
                        </a:lnTo>
                        <a:lnTo>
                          <a:pt x="1021" y="672"/>
                        </a:lnTo>
                        <a:lnTo>
                          <a:pt x="1024" y="674"/>
                        </a:lnTo>
                        <a:lnTo>
                          <a:pt x="1024" y="674"/>
                        </a:lnTo>
                        <a:lnTo>
                          <a:pt x="1024" y="677"/>
                        </a:lnTo>
                        <a:lnTo>
                          <a:pt x="1023" y="679"/>
                        </a:lnTo>
                        <a:lnTo>
                          <a:pt x="1021" y="680"/>
                        </a:lnTo>
                        <a:lnTo>
                          <a:pt x="1020" y="683"/>
                        </a:lnTo>
                        <a:lnTo>
                          <a:pt x="1020" y="683"/>
                        </a:lnTo>
                        <a:lnTo>
                          <a:pt x="1018" y="686"/>
                        </a:lnTo>
                        <a:lnTo>
                          <a:pt x="1017" y="687"/>
                        </a:lnTo>
                        <a:lnTo>
                          <a:pt x="1016" y="689"/>
                        </a:lnTo>
                        <a:lnTo>
                          <a:pt x="1014" y="690"/>
                        </a:lnTo>
                        <a:lnTo>
                          <a:pt x="1014" y="690"/>
                        </a:lnTo>
                        <a:lnTo>
                          <a:pt x="1016" y="691"/>
                        </a:lnTo>
                        <a:lnTo>
                          <a:pt x="1017" y="693"/>
                        </a:lnTo>
                        <a:lnTo>
                          <a:pt x="1018" y="696"/>
                        </a:lnTo>
                        <a:lnTo>
                          <a:pt x="1020" y="699"/>
                        </a:lnTo>
                        <a:lnTo>
                          <a:pt x="1020" y="699"/>
                        </a:lnTo>
                        <a:lnTo>
                          <a:pt x="1021" y="703"/>
                        </a:lnTo>
                        <a:lnTo>
                          <a:pt x="1023" y="706"/>
                        </a:lnTo>
                        <a:lnTo>
                          <a:pt x="1026" y="709"/>
                        </a:lnTo>
                        <a:lnTo>
                          <a:pt x="1026" y="713"/>
                        </a:lnTo>
                        <a:lnTo>
                          <a:pt x="1026" y="713"/>
                        </a:lnTo>
                        <a:lnTo>
                          <a:pt x="1026" y="718"/>
                        </a:lnTo>
                        <a:lnTo>
                          <a:pt x="1024" y="720"/>
                        </a:lnTo>
                        <a:lnTo>
                          <a:pt x="1020" y="721"/>
                        </a:lnTo>
                        <a:lnTo>
                          <a:pt x="1020" y="721"/>
                        </a:lnTo>
                        <a:lnTo>
                          <a:pt x="1018" y="723"/>
                        </a:lnTo>
                        <a:lnTo>
                          <a:pt x="1018" y="726"/>
                        </a:lnTo>
                        <a:lnTo>
                          <a:pt x="1017" y="728"/>
                        </a:lnTo>
                        <a:lnTo>
                          <a:pt x="1016" y="733"/>
                        </a:lnTo>
                        <a:lnTo>
                          <a:pt x="1016" y="733"/>
                        </a:lnTo>
                        <a:lnTo>
                          <a:pt x="1008" y="741"/>
                        </a:lnTo>
                        <a:lnTo>
                          <a:pt x="1008" y="744"/>
                        </a:lnTo>
                        <a:lnTo>
                          <a:pt x="1010" y="747"/>
                        </a:lnTo>
                        <a:lnTo>
                          <a:pt x="1010" y="747"/>
                        </a:lnTo>
                        <a:lnTo>
                          <a:pt x="1021" y="755"/>
                        </a:lnTo>
                        <a:lnTo>
                          <a:pt x="1028" y="760"/>
                        </a:lnTo>
                        <a:lnTo>
                          <a:pt x="1034" y="767"/>
                        </a:lnTo>
                        <a:lnTo>
                          <a:pt x="1034" y="767"/>
                        </a:lnTo>
                        <a:lnTo>
                          <a:pt x="1037" y="775"/>
                        </a:lnTo>
                        <a:lnTo>
                          <a:pt x="1038" y="784"/>
                        </a:lnTo>
                        <a:lnTo>
                          <a:pt x="1038" y="794"/>
                        </a:lnTo>
                        <a:lnTo>
                          <a:pt x="1037" y="802"/>
                        </a:lnTo>
                        <a:lnTo>
                          <a:pt x="1037" y="802"/>
                        </a:lnTo>
                        <a:lnTo>
                          <a:pt x="1037" y="805"/>
                        </a:lnTo>
                        <a:lnTo>
                          <a:pt x="1034" y="808"/>
                        </a:lnTo>
                        <a:lnTo>
                          <a:pt x="1028" y="814"/>
                        </a:lnTo>
                        <a:lnTo>
                          <a:pt x="1021" y="818"/>
                        </a:lnTo>
                        <a:lnTo>
                          <a:pt x="1014" y="824"/>
                        </a:lnTo>
                        <a:lnTo>
                          <a:pt x="1014" y="824"/>
                        </a:lnTo>
                        <a:lnTo>
                          <a:pt x="1008" y="829"/>
                        </a:lnTo>
                        <a:lnTo>
                          <a:pt x="1001" y="832"/>
                        </a:lnTo>
                        <a:lnTo>
                          <a:pt x="993" y="832"/>
                        </a:lnTo>
                        <a:lnTo>
                          <a:pt x="993" y="832"/>
                        </a:lnTo>
                        <a:lnTo>
                          <a:pt x="991" y="834"/>
                        </a:lnTo>
                        <a:lnTo>
                          <a:pt x="990" y="834"/>
                        </a:lnTo>
                        <a:lnTo>
                          <a:pt x="990" y="838"/>
                        </a:lnTo>
                        <a:lnTo>
                          <a:pt x="993" y="842"/>
                        </a:lnTo>
                        <a:lnTo>
                          <a:pt x="997" y="848"/>
                        </a:lnTo>
                        <a:lnTo>
                          <a:pt x="997" y="848"/>
                        </a:lnTo>
                        <a:lnTo>
                          <a:pt x="1000" y="852"/>
                        </a:lnTo>
                        <a:lnTo>
                          <a:pt x="1000" y="856"/>
                        </a:lnTo>
                        <a:lnTo>
                          <a:pt x="1000" y="859"/>
                        </a:lnTo>
                        <a:lnTo>
                          <a:pt x="1001" y="864"/>
                        </a:lnTo>
                        <a:lnTo>
                          <a:pt x="1001" y="864"/>
                        </a:lnTo>
                        <a:lnTo>
                          <a:pt x="1003" y="869"/>
                        </a:lnTo>
                        <a:lnTo>
                          <a:pt x="1003" y="874"/>
                        </a:lnTo>
                        <a:lnTo>
                          <a:pt x="1003" y="879"/>
                        </a:lnTo>
                        <a:lnTo>
                          <a:pt x="1006" y="883"/>
                        </a:lnTo>
                        <a:lnTo>
                          <a:pt x="1006" y="883"/>
                        </a:lnTo>
                        <a:lnTo>
                          <a:pt x="1007" y="888"/>
                        </a:lnTo>
                        <a:lnTo>
                          <a:pt x="1007" y="891"/>
                        </a:lnTo>
                        <a:lnTo>
                          <a:pt x="1006" y="893"/>
                        </a:lnTo>
                        <a:lnTo>
                          <a:pt x="1001" y="896"/>
                        </a:lnTo>
                        <a:lnTo>
                          <a:pt x="1001" y="896"/>
                        </a:lnTo>
                        <a:lnTo>
                          <a:pt x="1000" y="899"/>
                        </a:lnTo>
                        <a:lnTo>
                          <a:pt x="1001" y="901"/>
                        </a:lnTo>
                        <a:lnTo>
                          <a:pt x="1003" y="902"/>
                        </a:lnTo>
                        <a:lnTo>
                          <a:pt x="1004" y="905"/>
                        </a:lnTo>
                        <a:lnTo>
                          <a:pt x="1004" y="905"/>
                        </a:lnTo>
                        <a:lnTo>
                          <a:pt x="1004" y="908"/>
                        </a:lnTo>
                        <a:lnTo>
                          <a:pt x="1003" y="908"/>
                        </a:lnTo>
                        <a:lnTo>
                          <a:pt x="997" y="905"/>
                        </a:lnTo>
                        <a:lnTo>
                          <a:pt x="997" y="905"/>
                        </a:lnTo>
                        <a:lnTo>
                          <a:pt x="996" y="903"/>
                        </a:lnTo>
                        <a:lnTo>
                          <a:pt x="994" y="903"/>
                        </a:lnTo>
                        <a:lnTo>
                          <a:pt x="991" y="906"/>
                        </a:lnTo>
                        <a:lnTo>
                          <a:pt x="989" y="911"/>
                        </a:lnTo>
                        <a:lnTo>
                          <a:pt x="989" y="915"/>
                        </a:lnTo>
                        <a:lnTo>
                          <a:pt x="989" y="915"/>
                        </a:lnTo>
                        <a:lnTo>
                          <a:pt x="989" y="915"/>
                        </a:lnTo>
                        <a:lnTo>
                          <a:pt x="987" y="915"/>
                        </a:lnTo>
                        <a:lnTo>
                          <a:pt x="983" y="913"/>
                        </a:lnTo>
                        <a:lnTo>
                          <a:pt x="979" y="911"/>
                        </a:lnTo>
                        <a:lnTo>
                          <a:pt x="974" y="909"/>
                        </a:lnTo>
                        <a:lnTo>
                          <a:pt x="974" y="909"/>
                        </a:lnTo>
                        <a:lnTo>
                          <a:pt x="974" y="909"/>
                        </a:lnTo>
                        <a:lnTo>
                          <a:pt x="973" y="906"/>
                        </a:lnTo>
                        <a:lnTo>
                          <a:pt x="973" y="902"/>
                        </a:lnTo>
                        <a:lnTo>
                          <a:pt x="969" y="898"/>
                        </a:lnTo>
                        <a:lnTo>
                          <a:pt x="969" y="898"/>
                        </a:lnTo>
                        <a:lnTo>
                          <a:pt x="962" y="893"/>
                        </a:lnTo>
                        <a:lnTo>
                          <a:pt x="959" y="891"/>
                        </a:lnTo>
                        <a:lnTo>
                          <a:pt x="957" y="888"/>
                        </a:lnTo>
                        <a:lnTo>
                          <a:pt x="957" y="888"/>
                        </a:lnTo>
                        <a:lnTo>
                          <a:pt x="956" y="883"/>
                        </a:lnTo>
                        <a:lnTo>
                          <a:pt x="952" y="881"/>
                        </a:lnTo>
                        <a:lnTo>
                          <a:pt x="949" y="876"/>
                        </a:lnTo>
                        <a:lnTo>
                          <a:pt x="947" y="875"/>
                        </a:lnTo>
                        <a:lnTo>
                          <a:pt x="947" y="874"/>
                        </a:lnTo>
                        <a:lnTo>
                          <a:pt x="947" y="874"/>
                        </a:lnTo>
                        <a:lnTo>
                          <a:pt x="947" y="861"/>
                        </a:lnTo>
                        <a:lnTo>
                          <a:pt x="947" y="854"/>
                        </a:lnTo>
                        <a:lnTo>
                          <a:pt x="946" y="848"/>
                        </a:lnTo>
                        <a:lnTo>
                          <a:pt x="946" y="848"/>
                        </a:lnTo>
                        <a:lnTo>
                          <a:pt x="944" y="845"/>
                        </a:lnTo>
                        <a:lnTo>
                          <a:pt x="944" y="842"/>
                        </a:lnTo>
                        <a:lnTo>
                          <a:pt x="947" y="835"/>
                        </a:lnTo>
                        <a:lnTo>
                          <a:pt x="947" y="835"/>
                        </a:lnTo>
                        <a:lnTo>
                          <a:pt x="947" y="832"/>
                        </a:lnTo>
                        <a:lnTo>
                          <a:pt x="946" y="829"/>
                        </a:lnTo>
                        <a:lnTo>
                          <a:pt x="943" y="827"/>
                        </a:lnTo>
                        <a:lnTo>
                          <a:pt x="939" y="825"/>
                        </a:lnTo>
                        <a:lnTo>
                          <a:pt x="939" y="825"/>
                        </a:lnTo>
                        <a:lnTo>
                          <a:pt x="927" y="825"/>
                        </a:lnTo>
                        <a:lnTo>
                          <a:pt x="915" y="824"/>
                        </a:lnTo>
                        <a:lnTo>
                          <a:pt x="915" y="824"/>
                        </a:lnTo>
                        <a:lnTo>
                          <a:pt x="903" y="824"/>
                        </a:lnTo>
                        <a:lnTo>
                          <a:pt x="900" y="822"/>
                        </a:lnTo>
                        <a:lnTo>
                          <a:pt x="898" y="821"/>
                        </a:lnTo>
                        <a:lnTo>
                          <a:pt x="898" y="821"/>
                        </a:lnTo>
                        <a:lnTo>
                          <a:pt x="890" y="817"/>
                        </a:lnTo>
                        <a:lnTo>
                          <a:pt x="883" y="812"/>
                        </a:lnTo>
                        <a:lnTo>
                          <a:pt x="876" y="811"/>
                        </a:lnTo>
                        <a:lnTo>
                          <a:pt x="876" y="811"/>
                        </a:lnTo>
                        <a:lnTo>
                          <a:pt x="869" y="808"/>
                        </a:lnTo>
                        <a:lnTo>
                          <a:pt x="863" y="805"/>
                        </a:lnTo>
                        <a:lnTo>
                          <a:pt x="861" y="801"/>
                        </a:lnTo>
                        <a:lnTo>
                          <a:pt x="859" y="798"/>
                        </a:lnTo>
                        <a:lnTo>
                          <a:pt x="859" y="798"/>
                        </a:lnTo>
                        <a:lnTo>
                          <a:pt x="856" y="797"/>
                        </a:lnTo>
                        <a:lnTo>
                          <a:pt x="852" y="794"/>
                        </a:lnTo>
                        <a:lnTo>
                          <a:pt x="848" y="792"/>
                        </a:lnTo>
                        <a:lnTo>
                          <a:pt x="843" y="790"/>
                        </a:lnTo>
                        <a:lnTo>
                          <a:pt x="843" y="790"/>
                        </a:lnTo>
                        <a:lnTo>
                          <a:pt x="841" y="788"/>
                        </a:lnTo>
                        <a:lnTo>
                          <a:pt x="836" y="787"/>
                        </a:lnTo>
                        <a:lnTo>
                          <a:pt x="826" y="785"/>
                        </a:lnTo>
                        <a:lnTo>
                          <a:pt x="826" y="785"/>
                        </a:lnTo>
                        <a:lnTo>
                          <a:pt x="822" y="784"/>
                        </a:lnTo>
                        <a:lnTo>
                          <a:pt x="816" y="781"/>
                        </a:lnTo>
                        <a:lnTo>
                          <a:pt x="811" y="778"/>
                        </a:lnTo>
                        <a:lnTo>
                          <a:pt x="805" y="777"/>
                        </a:lnTo>
                        <a:lnTo>
                          <a:pt x="805" y="777"/>
                        </a:lnTo>
                        <a:lnTo>
                          <a:pt x="799" y="778"/>
                        </a:lnTo>
                        <a:lnTo>
                          <a:pt x="792" y="781"/>
                        </a:lnTo>
                        <a:lnTo>
                          <a:pt x="781" y="784"/>
                        </a:lnTo>
                        <a:lnTo>
                          <a:pt x="781" y="784"/>
                        </a:lnTo>
                        <a:lnTo>
                          <a:pt x="781" y="784"/>
                        </a:lnTo>
                        <a:lnTo>
                          <a:pt x="781" y="781"/>
                        </a:lnTo>
                        <a:lnTo>
                          <a:pt x="784" y="777"/>
                        </a:lnTo>
                        <a:lnTo>
                          <a:pt x="784" y="777"/>
                        </a:lnTo>
                        <a:lnTo>
                          <a:pt x="784" y="773"/>
                        </a:lnTo>
                        <a:lnTo>
                          <a:pt x="781" y="768"/>
                        </a:lnTo>
                        <a:lnTo>
                          <a:pt x="777" y="755"/>
                        </a:lnTo>
                        <a:lnTo>
                          <a:pt x="777" y="755"/>
                        </a:lnTo>
                        <a:lnTo>
                          <a:pt x="775" y="751"/>
                        </a:lnTo>
                        <a:lnTo>
                          <a:pt x="772" y="746"/>
                        </a:lnTo>
                        <a:lnTo>
                          <a:pt x="769" y="743"/>
                        </a:lnTo>
                        <a:lnTo>
                          <a:pt x="765" y="743"/>
                        </a:lnTo>
                        <a:lnTo>
                          <a:pt x="765" y="743"/>
                        </a:lnTo>
                        <a:lnTo>
                          <a:pt x="760" y="743"/>
                        </a:lnTo>
                        <a:lnTo>
                          <a:pt x="754" y="741"/>
                        </a:lnTo>
                        <a:lnTo>
                          <a:pt x="747" y="738"/>
                        </a:lnTo>
                        <a:lnTo>
                          <a:pt x="747" y="738"/>
                        </a:lnTo>
                        <a:lnTo>
                          <a:pt x="745" y="734"/>
                        </a:lnTo>
                        <a:lnTo>
                          <a:pt x="745" y="726"/>
                        </a:lnTo>
                        <a:lnTo>
                          <a:pt x="745" y="716"/>
                        </a:lnTo>
                        <a:lnTo>
                          <a:pt x="747" y="707"/>
                        </a:lnTo>
                        <a:lnTo>
                          <a:pt x="747" y="707"/>
                        </a:lnTo>
                        <a:lnTo>
                          <a:pt x="748" y="700"/>
                        </a:lnTo>
                        <a:lnTo>
                          <a:pt x="752" y="693"/>
                        </a:lnTo>
                        <a:lnTo>
                          <a:pt x="755" y="686"/>
                        </a:lnTo>
                        <a:lnTo>
                          <a:pt x="757" y="681"/>
                        </a:lnTo>
                        <a:lnTo>
                          <a:pt x="757" y="681"/>
                        </a:lnTo>
                        <a:lnTo>
                          <a:pt x="758" y="677"/>
                        </a:lnTo>
                        <a:lnTo>
                          <a:pt x="761" y="674"/>
                        </a:lnTo>
                        <a:lnTo>
                          <a:pt x="768" y="672"/>
                        </a:lnTo>
                        <a:lnTo>
                          <a:pt x="768" y="672"/>
                        </a:lnTo>
                        <a:lnTo>
                          <a:pt x="769" y="672"/>
                        </a:lnTo>
                        <a:lnTo>
                          <a:pt x="771" y="669"/>
                        </a:lnTo>
                        <a:lnTo>
                          <a:pt x="772" y="666"/>
                        </a:lnTo>
                        <a:lnTo>
                          <a:pt x="772" y="662"/>
                        </a:lnTo>
                        <a:lnTo>
                          <a:pt x="774" y="660"/>
                        </a:lnTo>
                        <a:lnTo>
                          <a:pt x="775" y="659"/>
                        </a:lnTo>
                        <a:lnTo>
                          <a:pt x="775" y="659"/>
                        </a:lnTo>
                        <a:lnTo>
                          <a:pt x="778" y="659"/>
                        </a:lnTo>
                        <a:lnTo>
                          <a:pt x="779" y="657"/>
                        </a:lnTo>
                        <a:lnTo>
                          <a:pt x="782" y="652"/>
                        </a:lnTo>
                        <a:lnTo>
                          <a:pt x="782" y="652"/>
                        </a:lnTo>
                        <a:lnTo>
                          <a:pt x="784" y="650"/>
                        </a:lnTo>
                        <a:lnTo>
                          <a:pt x="785" y="649"/>
                        </a:lnTo>
                        <a:lnTo>
                          <a:pt x="787" y="649"/>
                        </a:lnTo>
                        <a:lnTo>
                          <a:pt x="785" y="647"/>
                        </a:lnTo>
                        <a:lnTo>
                          <a:pt x="785" y="647"/>
                        </a:lnTo>
                        <a:lnTo>
                          <a:pt x="784" y="644"/>
                        </a:lnTo>
                        <a:lnTo>
                          <a:pt x="785" y="643"/>
                        </a:lnTo>
                        <a:lnTo>
                          <a:pt x="794" y="643"/>
                        </a:lnTo>
                        <a:lnTo>
                          <a:pt x="794" y="643"/>
                        </a:lnTo>
                        <a:lnTo>
                          <a:pt x="799" y="642"/>
                        </a:lnTo>
                        <a:lnTo>
                          <a:pt x="806" y="640"/>
                        </a:lnTo>
                        <a:lnTo>
                          <a:pt x="811" y="637"/>
                        </a:lnTo>
                        <a:lnTo>
                          <a:pt x="812" y="635"/>
                        </a:lnTo>
                        <a:lnTo>
                          <a:pt x="812" y="632"/>
                        </a:lnTo>
                        <a:lnTo>
                          <a:pt x="812" y="632"/>
                        </a:lnTo>
                        <a:lnTo>
                          <a:pt x="811" y="629"/>
                        </a:lnTo>
                        <a:lnTo>
                          <a:pt x="808" y="627"/>
                        </a:lnTo>
                        <a:lnTo>
                          <a:pt x="799" y="626"/>
                        </a:lnTo>
                        <a:lnTo>
                          <a:pt x="792" y="626"/>
                        </a:lnTo>
                        <a:lnTo>
                          <a:pt x="789" y="625"/>
                        </a:lnTo>
                        <a:lnTo>
                          <a:pt x="788" y="623"/>
                        </a:lnTo>
                        <a:lnTo>
                          <a:pt x="788" y="623"/>
                        </a:lnTo>
                        <a:lnTo>
                          <a:pt x="788" y="620"/>
                        </a:lnTo>
                        <a:lnTo>
                          <a:pt x="784" y="619"/>
                        </a:lnTo>
                        <a:lnTo>
                          <a:pt x="775" y="616"/>
                        </a:lnTo>
                        <a:lnTo>
                          <a:pt x="767" y="615"/>
                        </a:lnTo>
                        <a:lnTo>
                          <a:pt x="764" y="613"/>
                        </a:lnTo>
                        <a:lnTo>
                          <a:pt x="764" y="612"/>
                        </a:lnTo>
                        <a:lnTo>
                          <a:pt x="764" y="612"/>
                        </a:lnTo>
                        <a:lnTo>
                          <a:pt x="765" y="610"/>
                        </a:lnTo>
                        <a:lnTo>
                          <a:pt x="768" y="610"/>
                        </a:lnTo>
                        <a:lnTo>
                          <a:pt x="778" y="612"/>
                        </a:lnTo>
                        <a:lnTo>
                          <a:pt x="799" y="617"/>
                        </a:lnTo>
                        <a:lnTo>
                          <a:pt x="799" y="617"/>
                        </a:lnTo>
                        <a:lnTo>
                          <a:pt x="809" y="620"/>
                        </a:lnTo>
                        <a:lnTo>
                          <a:pt x="819" y="620"/>
                        </a:lnTo>
                        <a:lnTo>
                          <a:pt x="819" y="620"/>
                        </a:lnTo>
                        <a:lnTo>
                          <a:pt x="821" y="620"/>
                        </a:lnTo>
                        <a:lnTo>
                          <a:pt x="822" y="619"/>
                        </a:lnTo>
                        <a:lnTo>
                          <a:pt x="824" y="615"/>
                        </a:lnTo>
                        <a:lnTo>
                          <a:pt x="822" y="610"/>
                        </a:lnTo>
                        <a:lnTo>
                          <a:pt x="822" y="608"/>
                        </a:lnTo>
                        <a:lnTo>
                          <a:pt x="822" y="608"/>
                        </a:lnTo>
                        <a:lnTo>
                          <a:pt x="824" y="606"/>
                        </a:lnTo>
                        <a:lnTo>
                          <a:pt x="826" y="606"/>
                        </a:lnTo>
                        <a:lnTo>
                          <a:pt x="832" y="609"/>
                        </a:lnTo>
                        <a:lnTo>
                          <a:pt x="839" y="610"/>
                        </a:lnTo>
                        <a:lnTo>
                          <a:pt x="843" y="612"/>
                        </a:lnTo>
                        <a:lnTo>
                          <a:pt x="846" y="610"/>
                        </a:lnTo>
                        <a:lnTo>
                          <a:pt x="846" y="610"/>
                        </a:lnTo>
                        <a:lnTo>
                          <a:pt x="849" y="609"/>
                        </a:lnTo>
                        <a:lnTo>
                          <a:pt x="852" y="608"/>
                        </a:lnTo>
                        <a:lnTo>
                          <a:pt x="858" y="600"/>
                        </a:lnTo>
                        <a:lnTo>
                          <a:pt x="863" y="593"/>
                        </a:lnTo>
                        <a:lnTo>
                          <a:pt x="869" y="588"/>
                        </a:lnTo>
                        <a:lnTo>
                          <a:pt x="869" y="588"/>
                        </a:lnTo>
                        <a:lnTo>
                          <a:pt x="872" y="585"/>
                        </a:lnTo>
                        <a:lnTo>
                          <a:pt x="872" y="583"/>
                        </a:lnTo>
                        <a:lnTo>
                          <a:pt x="870" y="582"/>
                        </a:lnTo>
                        <a:lnTo>
                          <a:pt x="865" y="579"/>
                        </a:lnTo>
                        <a:lnTo>
                          <a:pt x="856" y="579"/>
                        </a:lnTo>
                        <a:lnTo>
                          <a:pt x="856" y="579"/>
                        </a:lnTo>
                        <a:lnTo>
                          <a:pt x="848" y="579"/>
                        </a:lnTo>
                        <a:lnTo>
                          <a:pt x="841" y="578"/>
                        </a:lnTo>
                        <a:lnTo>
                          <a:pt x="835" y="575"/>
                        </a:lnTo>
                        <a:lnTo>
                          <a:pt x="829" y="571"/>
                        </a:lnTo>
                        <a:lnTo>
                          <a:pt x="829" y="571"/>
                        </a:lnTo>
                        <a:lnTo>
                          <a:pt x="825" y="566"/>
                        </a:lnTo>
                        <a:lnTo>
                          <a:pt x="824" y="563"/>
                        </a:lnTo>
                        <a:lnTo>
                          <a:pt x="826" y="562"/>
                        </a:lnTo>
                        <a:lnTo>
                          <a:pt x="831" y="562"/>
                        </a:lnTo>
                        <a:lnTo>
                          <a:pt x="831" y="562"/>
                        </a:lnTo>
                        <a:lnTo>
                          <a:pt x="838" y="565"/>
                        </a:lnTo>
                        <a:lnTo>
                          <a:pt x="846" y="569"/>
                        </a:lnTo>
                        <a:lnTo>
                          <a:pt x="855" y="575"/>
                        </a:lnTo>
                        <a:lnTo>
                          <a:pt x="862" y="578"/>
                        </a:lnTo>
                        <a:lnTo>
                          <a:pt x="862" y="578"/>
                        </a:lnTo>
                        <a:lnTo>
                          <a:pt x="865" y="576"/>
                        </a:lnTo>
                        <a:lnTo>
                          <a:pt x="868" y="575"/>
                        </a:lnTo>
                        <a:lnTo>
                          <a:pt x="875" y="571"/>
                        </a:lnTo>
                        <a:lnTo>
                          <a:pt x="886" y="559"/>
                        </a:lnTo>
                        <a:lnTo>
                          <a:pt x="886" y="559"/>
                        </a:lnTo>
                        <a:lnTo>
                          <a:pt x="888" y="558"/>
                        </a:lnTo>
                        <a:lnTo>
                          <a:pt x="888" y="556"/>
                        </a:lnTo>
                        <a:lnTo>
                          <a:pt x="885" y="555"/>
                        </a:lnTo>
                        <a:lnTo>
                          <a:pt x="878" y="551"/>
                        </a:lnTo>
                        <a:lnTo>
                          <a:pt x="878" y="551"/>
                        </a:lnTo>
                        <a:lnTo>
                          <a:pt x="876" y="549"/>
                        </a:lnTo>
                        <a:lnTo>
                          <a:pt x="876" y="548"/>
                        </a:lnTo>
                        <a:lnTo>
                          <a:pt x="879" y="546"/>
                        </a:lnTo>
                        <a:lnTo>
                          <a:pt x="889" y="545"/>
                        </a:lnTo>
                        <a:lnTo>
                          <a:pt x="889" y="545"/>
                        </a:lnTo>
                        <a:lnTo>
                          <a:pt x="893" y="546"/>
                        </a:lnTo>
                        <a:lnTo>
                          <a:pt x="896" y="548"/>
                        </a:lnTo>
                        <a:lnTo>
                          <a:pt x="900" y="552"/>
                        </a:lnTo>
                        <a:lnTo>
                          <a:pt x="900" y="552"/>
                        </a:lnTo>
                        <a:lnTo>
                          <a:pt x="903" y="553"/>
                        </a:lnTo>
                        <a:lnTo>
                          <a:pt x="907" y="552"/>
                        </a:lnTo>
                        <a:lnTo>
                          <a:pt x="917" y="551"/>
                        </a:lnTo>
                        <a:lnTo>
                          <a:pt x="917" y="551"/>
                        </a:lnTo>
                        <a:lnTo>
                          <a:pt x="919" y="551"/>
                        </a:lnTo>
                        <a:lnTo>
                          <a:pt x="919" y="549"/>
                        </a:lnTo>
                        <a:lnTo>
                          <a:pt x="917" y="546"/>
                        </a:lnTo>
                        <a:lnTo>
                          <a:pt x="913" y="542"/>
                        </a:lnTo>
                        <a:lnTo>
                          <a:pt x="907" y="539"/>
                        </a:lnTo>
                        <a:lnTo>
                          <a:pt x="907" y="539"/>
                        </a:lnTo>
                        <a:lnTo>
                          <a:pt x="906" y="538"/>
                        </a:lnTo>
                        <a:lnTo>
                          <a:pt x="905" y="536"/>
                        </a:lnTo>
                        <a:lnTo>
                          <a:pt x="905" y="535"/>
                        </a:lnTo>
                        <a:lnTo>
                          <a:pt x="906" y="535"/>
                        </a:lnTo>
                        <a:lnTo>
                          <a:pt x="907" y="534"/>
                        </a:lnTo>
                        <a:lnTo>
                          <a:pt x="910" y="534"/>
                        </a:lnTo>
                        <a:lnTo>
                          <a:pt x="910" y="535"/>
                        </a:lnTo>
                        <a:lnTo>
                          <a:pt x="910" y="535"/>
                        </a:lnTo>
                        <a:lnTo>
                          <a:pt x="913" y="538"/>
                        </a:lnTo>
                        <a:lnTo>
                          <a:pt x="916" y="539"/>
                        </a:lnTo>
                        <a:lnTo>
                          <a:pt x="919" y="542"/>
                        </a:lnTo>
                        <a:lnTo>
                          <a:pt x="922" y="545"/>
                        </a:lnTo>
                        <a:lnTo>
                          <a:pt x="922" y="545"/>
                        </a:lnTo>
                        <a:lnTo>
                          <a:pt x="925" y="549"/>
                        </a:lnTo>
                        <a:lnTo>
                          <a:pt x="927" y="549"/>
                        </a:lnTo>
                        <a:lnTo>
                          <a:pt x="936" y="545"/>
                        </a:lnTo>
                        <a:lnTo>
                          <a:pt x="936" y="545"/>
                        </a:lnTo>
                        <a:lnTo>
                          <a:pt x="940" y="543"/>
                        </a:lnTo>
                        <a:lnTo>
                          <a:pt x="944" y="541"/>
                        </a:lnTo>
                        <a:lnTo>
                          <a:pt x="950" y="534"/>
                        </a:lnTo>
                        <a:lnTo>
                          <a:pt x="950" y="534"/>
                        </a:lnTo>
                        <a:lnTo>
                          <a:pt x="953" y="532"/>
                        </a:lnTo>
                        <a:lnTo>
                          <a:pt x="954" y="532"/>
                        </a:lnTo>
                        <a:lnTo>
                          <a:pt x="957" y="531"/>
                        </a:lnTo>
                        <a:lnTo>
                          <a:pt x="960" y="528"/>
                        </a:lnTo>
                        <a:lnTo>
                          <a:pt x="960" y="528"/>
                        </a:lnTo>
                        <a:lnTo>
                          <a:pt x="960" y="525"/>
                        </a:lnTo>
                        <a:lnTo>
                          <a:pt x="962" y="524"/>
                        </a:lnTo>
                        <a:lnTo>
                          <a:pt x="960" y="518"/>
                        </a:lnTo>
                        <a:lnTo>
                          <a:pt x="956" y="514"/>
                        </a:lnTo>
                        <a:lnTo>
                          <a:pt x="952" y="511"/>
                        </a:lnTo>
                        <a:lnTo>
                          <a:pt x="952" y="511"/>
                        </a:lnTo>
                        <a:lnTo>
                          <a:pt x="949" y="508"/>
                        </a:lnTo>
                        <a:lnTo>
                          <a:pt x="949" y="505"/>
                        </a:lnTo>
                        <a:lnTo>
                          <a:pt x="949" y="502"/>
                        </a:lnTo>
                        <a:lnTo>
                          <a:pt x="946" y="499"/>
                        </a:lnTo>
                        <a:lnTo>
                          <a:pt x="946" y="499"/>
                        </a:lnTo>
                        <a:lnTo>
                          <a:pt x="943" y="497"/>
                        </a:lnTo>
                        <a:lnTo>
                          <a:pt x="942" y="494"/>
                        </a:lnTo>
                        <a:lnTo>
                          <a:pt x="943" y="492"/>
                        </a:lnTo>
                        <a:lnTo>
                          <a:pt x="947" y="492"/>
                        </a:lnTo>
                        <a:lnTo>
                          <a:pt x="947" y="492"/>
                        </a:lnTo>
                        <a:lnTo>
                          <a:pt x="952" y="492"/>
                        </a:lnTo>
                        <a:lnTo>
                          <a:pt x="956" y="492"/>
                        </a:lnTo>
                        <a:lnTo>
                          <a:pt x="960" y="489"/>
                        </a:lnTo>
                        <a:lnTo>
                          <a:pt x="963" y="487"/>
                        </a:lnTo>
                        <a:lnTo>
                          <a:pt x="963" y="487"/>
                        </a:lnTo>
                        <a:lnTo>
                          <a:pt x="963" y="485"/>
                        </a:lnTo>
                        <a:lnTo>
                          <a:pt x="963" y="484"/>
                        </a:lnTo>
                        <a:lnTo>
                          <a:pt x="960" y="481"/>
                        </a:lnTo>
                        <a:lnTo>
                          <a:pt x="957" y="479"/>
                        </a:lnTo>
                        <a:lnTo>
                          <a:pt x="957" y="478"/>
                        </a:lnTo>
                        <a:lnTo>
                          <a:pt x="959" y="477"/>
                        </a:lnTo>
                        <a:lnTo>
                          <a:pt x="959" y="477"/>
                        </a:lnTo>
                        <a:lnTo>
                          <a:pt x="962" y="475"/>
                        </a:lnTo>
                        <a:lnTo>
                          <a:pt x="960" y="472"/>
                        </a:lnTo>
                        <a:lnTo>
                          <a:pt x="957" y="471"/>
                        </a:lnTo>
                        <a:lnTo>
                          <a:pt x="953" y="470"/>
                        </a:lnTo>
                        <a:lnTo>
                          <a:pt x="953" y="470"/>
                        </a:lnTo>
                        <a:lnTo>
                          <a:pt x="949" y="470"/>
                        </a:lnTo>
                        <a:lnTo>
                          <a:pt x="944" y="468"/>
                        </a:lnTo>
                        <a:lnTo>
                          <a:pt x="942" y="465"/>
                        </a:lnTo>
                        <a:lnTo>
                          <a:pt x="942" y="461"/>
                        </a:lnTo>
                        <a:lnTo>
                          <a:pt x="942" y="461"/>
                        </a:lnTo>
                        <a:lnTo>
                          <a:pt x="940" y="460"/>
                        </a:lnTo>
                        <a:lnTo>
                          <a:pt x="939" y="460"/>
                        </a:lnTo>
                        <a:lnTo>
                          <a:pt x="935" y="458"/>
                        </a:lnTo>
                        <a:lnTo>
                          <a:pt x="929" y="458"/>
                        </a:lnTo>
                        <a:lnTo>
                          <a:pt x="923" y="457"/>
                        </a:lnTo>
                        <a:lnTo>
                          <a:pt x="923" y="457"/>
                        </a:lnTo>
                        <a:lnTo>
                          <a:pt x="916" y="455"/>
                        </a:lnTo>
                        <a:lnTo>
                          <a:pt x="909" y="454"/>
                        </a:lnTo>
                        <a:lnTo>
                          <a:pt x="898" y="454"/>
                        </a:lnTo>
                        <a:lnTo>
                          <a:pt x="898" y="454"/>
                        </a:lnTo>
                        <a:lnTo>
                          <a:pt x="896" y="455"/>
                        </a:lnTo>
                        <a:lnTo>
                          <a:pt x="896" y="457"/>
                        </a:lnTo>
                        <a:lnTo>
                          <a:pt x="895" y="462"/>
                        </a:lnTo>
                        <a:lnTo>
                          <a:pt x="896" y="467"/>
                        </a:lnTo>
                        <a:lnTo>
                          <a:pt x="898" y="470"/>
                        </a:lnTo>
                        <a:lnTo>
                          <a:pt x="899" y="470"/>
                        </a:lnTo>
                        <a:lnTo>
                          <a:pt x="899" y="470"/>
                        </a:lnTo>
                        <a:lnTo>
                          <a:pt x="903" y="471"/>
                        </a:lnTo>
                        <a:lnTo>
                          <a:pt x="905" y="474"/>
                        </a:lnTo>
                        <a:lnTo>
                          <a:pt x="906" y="475"/>
                        </a:lnTo>
                        <a:lnTo>
                          <a:pt x="905" y="478"/>
                        </a:lnTo>
                        <a:lnTo>
                          <a:pt x="905" y="478"/>
                        </a:lnTo>
                        <a:lnTo>
                          <a:pt x="902" y="479"/>
                        </a:lnTo>
                        <a:lnTo>
                          <a:pt x="902" y="482"/>
                        </a:lnTo>
                        <a:lnTo>
                          <a:pt x="903" y="484"/>
                        </a:lnTo>
                        <a:lnTo>
                          <a:pt x="902" y="485"/>
                        </a:lnTo>
                        <a:lnTo>
                          <a:pt x="902" y="485"/>
                        </a:lnTo>
                        <a:lnTo>
                          <a:pt x="899" y="484"/>
                        </a:lnTo>
                        <a:lnTo>
                          <a:pt x="895" y="485"/>
                        </a:lnTo>
                        <a:lnTo>
                          <a:pt x="892" y="487"/>
                        </a:lnTo>
                        <a:lnTo>
                          <a:pt x="890" y="492"/>
                        </a:lnTo>
                        <a:lnTo>
                          <a:pt x="890" y="492"/>
                        </a:lnTo>
                        <a:lnTo>
                          <a:pt x="889" y="502"/>
                        </a:lnTo>
                        <a:lnTo>
                          <a:pt x="886" y="505"/>
                        </a:lnTo>
                        <a:lnTo>
                          <a:pt x="883" y="508"/>
                        </a:lnTo>
                        <a:lnTo>
                          <a:pt x="883" y="508"/>
                        </a:lnTo>
                        <a:lnTo>
                          <a:pt x="882" y="508"/>
                        </a:lnTo>
                        <a:lnTo>
                          <a:pt x="880" y="508"/>
                        </a:lnTo>
                        <a:lnTo>
                          <a:pt x="879" y="504"/>
                        </a:lnTo>
                        <a:lnTo>
                          <a:pt x="879" y="499"/>
                        </a:lnTo>
                        <a:lnTo>
                          <a:pt x="878" y="498"/>
                        </a:lnTo>
                        <a:lnTo>
                          <a:pt x="876" y="498"/>
                        </a:lnTo>
                        <a:lnTo>
                          <a:pt x="876" y="498"/>
                        </a:lnTo>
                        <a:lnTo>
                          <a:pt x="875" y="498"/>
                        </a:lnTo>
                        <a:lnTo>
                          <a:pt x="873" y="499"/>
                        </a:lnTo>
                        <a:lnTo>
                          <a:pt x="870" y="504"/>
                        </a:lnTo>
                        <a:lnTo>
                          <a:pt x="872" y="508"/>
                        </a:lnTo>
                        <a:lnTo>
                          <a:pt x="872" y="509"/>
                        </a:lnTo>
                        <a:lnTo>
                          <a:pt x="873" y="511"/>
                        </a:lnTo>
                        <a:lnTo>
                          <a:pt x="873" y="511"/>
                        </a:lnTo>
                        <a:lnTo>
                          <a:pt x="876" y="512"/>
                        </a:lnTo>
                        <a:lnTo>
                          <a:pt x="878" y="514"/>
                        </a:lnTo>
                        <a:lnTo>
                          <a:pt x="880" y="521"/>
                        </a:lnTo>
                        <a:lnTo>
                          <a:pt x="880" y="521"/>
                        </a:lnTo>
                        <a:lnTo>
                          <a:pt x="880" y="522"/>
                        </a:lnTo>
                        <a:lnTo>
                          <a:pt x="879" y="522"/>
                        </a:lnTo>
                        <a:lnTo>
                          <a:pt x="876" y="524"/>
                        </a:lnTo>
                        <a:lnTo>
                          <a:pt x="872" y="525"/>
                        </a:lnTo>
                        <a:lnTo>
                          <a:pt x="870" y="526"/>
                        </a:lnTo>
                        <a:lnTo>
                          <a:pt x="869" y="528"/>
                        </a:lnTo>
                        <a:lnTo>
                          <a:pt x="869" y="528"/>
                        </a:lnTo>
                        <a:lnTo>
                          <a:pt x="866" y="531"/>
                        </a:lnTo>
                        <a:lnTo>
                          <a:pt x="865" y="528"/>
                        </a:lnTo>
                        <a:lnTo>
                          <a:pt x="862" y="525"/>
                        </a:lnTo>
                        <a:lnTo>
                          <a:pt x="859" y="521"/>
                        </a:lnTo>
                        <a:lnTo>
                          <a:pt x="859" y="521"/>
                        </a:lnTo>
                        <a:lnTo>
                          <a:pt x="852" y="514"/>
                        </a:lnTo>
                        <a:lnTo>
                          <a:pt x="849" y="508"/>
                        </a:lnTo>
                        <a:lnTo>
                          <a:pt x="849" y="504"/>
                        </a:lnTo>
                        <a:lnTo>
                          <a:pt x="849" y="504"/>
                        </a:lnTo>
                        <a:lnTo>
                          <a:pt x="849" y="501"/>
                        </a:lnTo>
                        <a:lnTo>
                          <a:pt x="851" y="499"/>
                        </a:lnTo>
                        <a:lnTo>
                          <a:pt x="856" y="497"/>
                        </a:lnTo>
                        <a:lnTo>
                          <a:pt x="856" y="497"/>
                        </a:lnTo>
                        <a:lnTo>
                          <a:pt x="858" y="497"/>
                        </a:lnTo>
                        <a:lnTo>
                          <a:pt x="858" y="494"/>
                        </a:lnTo>
                        <a:lnTo>
                          <a:pt x="855" y="487"/>
                        </a:lnTo>
                        <a:lnTo>
                          <a:pt x="855" y="487"/>
                        </a:lnTo>
                        <a:lnTo>
                          <a:pt x="855" y="482"/>
                        </a:lnTo>
                        <a:lnTo>
                          <a:pt x="852" y="481"/>
                        </a:lnTo>
                        <a:lnTo>
                          <a:pt x="849" y="479"/>
                        </a:lnTo>
                        <a:lnTo>
                          <a:pt x="845" y="475"/>
                        </a:lnTo>
                        <a:lnTo>
                          <a:pt x="845" y="475"/>
                        </a:lnTo>
                        <a:lnTo>
                          <a:pt x="841" y="471"/>
                        </a:lnTo>
                        <a:lnTo>
                          <a:pt x="836" y="470"/>
                        </a:lnTo>
                        <a:lnTo>
                          <a:pt x="832" y="470"/>
                        </a:lnTo>
                        <a:lnTo>
                          <a:pt x="829" y="472"/>
                        </a:lnTo>
                        <a:lnTo>
                          <a:pt x="829" y="472"/>
                        </a:lnTo>
                        <a:lnTo>
                          <a:pt x="828" y="475"/>
                        </a:lnTo>
                        <a:lnTo>
                          <a:pt x="828" y="478"/>
                        </a:lnTo>
                        <a:lnTo>
                          <a:pt x="826" y="481"/>
                        </a:lnTo>
                        <a:lnTo>
                          <a:pt x="824" y="484"/>
                        </a:lnTo>
                        <a:lnTo>
                          <a:pt x="824" y="484"/>
                        </a:lnTo>
                        <a:lnTo>
                          <a:pt x="821" y="487"/>
                        </a:lnTo>
                        <a:lnTo>
                          <a:pt x="819" y="491"/>
                        </a:lnTo>
                        <a:lnTo>
                          <a:pt x="819" y="494"/>
                        </a:lnTo>
                        <a:lnTo>
                          <a:pt x="818" y="495"/>
                        </a:lnTo>
                        <a:lnTo>
                          <a:pt x="816" y="497"/>
                        </a:lnTo>
                        <a:lnTo>
                          <a:pt x="816" y="497"/>
                        </a:lnTo>
                        <a:lnTo>
                          <a:pt x="815" y="495"/>
                        </a:lnTo>
                        <a:lnTo>
                          <a:pt x="815" y="494"/>
                        </a:lnTo>
                        <a:lnTo>
                          <a:pt x="814" y="488"/>
                        </a:lnTo>
                        <a:lnTo>
                          <a:pt x="814" y="481"/>
                        </a:lnTo>
                        <a:lnTo>
                          <a:pt x="812" y="478"/>
                        </a:lnTo>
                        <a:lnTo>
                          <a:pt x="811" y="477"/>
                        </a:lnTo>
                        <a:lnTo>
                          <a:pt x="811" y="477"/>
                        </a:lnTo>
                        <a:lnTo>
                          <a:pt x="809" y="475"/>
                        </a:lnTo>
                        <a:lnTo>
                          <a:pt x="809" y="474"/>
                        </a:lnTo>
                        <a:lnTo>
                          <a:pt x="811" y="471"/>
                        </a:lnTo>
                        <a:lnTo>
                          <a:pt x="814" y="470"/>
                        </a:lnTo>
                        <a:lnTo>
                          <a:pt x="814" y="470"/>
                        </a:lnTo>
                        <a:lnTo>
                          <a:pt x="816" y="468"/>
                        </a:lnTo>
                        <a:lnTo>
                          <a:pt x="819" y="467"/>
                        </a:lnTo>
                        <a:lnTo>
                          <a:pt x="819" y="465"/>
                        </a:lnTo>
                        <a:lnTo>
                          <a:pt x="818" y="464"/>
                        </a:lnTo>
                        <a:lnTo>
                          <a:pt x="818" y="464"/>
                        </a:lnTo>
                        <a:lnTo>
                          <a:pt x="814" y="462"/>
                        </a:lnTo>
                        <a:lnTo>
                          <a:pt x="809" y="461"/>
                        </a:lnTo>
                        <a:lnTo>
                          <a:pt x="801" y="457"/>
                        </a:lnTo>
                        <a:lnTo>
                          <a:pt x="801" y="457"/>
                        </a:lnTo>
                        <a:lnTo>
                          <a:pt x="798" y="458"/>
                        </a:lnTo>
                        <a:lnTo>
                          <a:pt x="795" y="460"/>
                        </a:lnTo>
                        <a:lnTo>
                          <a:pt x="792" y="461"/>
                        </a:lnTo>
                        <a:lnTo>
                          <a:pt x="789" y="461"/>
                        </a:lnTo>
                        <a:lnTo>
                          <a:pt x="789" y="461"/>
                        </a:lnTo>
                        <a:lnTo>
                          <a:pt x="788" y="458"/>
                        </a:lnTo>
                        <a:lnTo>
                          <a:pt x="788" y="454"/>
                        </a:lnTo>
                        <a:lnTo>
                          <a:pt x="789" y="447"/>
                        </a:lnTo>
                        <a:lnTo>
                          <a:pt x="789" y="447"/>
                        </a:lnTo>
                        <a:lnTo>
                          <a:pt x="791" y="445"/>
                        </a:lnTo>
                        <a:lnTo>
                          <a:pt x="794" y="445"/>
                        </a:lnTo>
                        <a:lnTo>
                          <a:pt x="797" y="445"/>
                        </a:lnTo>
                        <a:lnTo>
                          <a:pt x="799" y="444"/>
                        </a:lnTo>
                        <a:lnTo>
                          <a:pt x="799" y="444"/>
                        </a:lnTo>
                        <a:lnTo>
                          <a:pt x="799" y="442"/>
                        </a:lnTo>
                        <a:lnTo>
                          <a:pt x="799" y="441"/>
                        </a:lnTo>
                        <a:lnTo>
                          <a:pt x="795" y="438"/>
                        </a:lnTo>
                        <a:lnTo>
                          <a:pt x="791" y="437"/>
                        </a:lnTo>
                        <a:lnTo>
                          <a:pt x="789" y="435"/>
                        </a:lnTo>
                        <a:lnTo>
                          <a:pt x="789" y="433"/>
                        </a:lnTo>
                        <a:lnTo>
                          <a:pt x="789" y="433"/>
                        </a:lnTo>
                        <a:lnTo>
                          <a:pt x="789" y="431"/>
                        </a:lnTo>
                        <a:lnTo>
                          <a:pt x="788" y="430"/>
                        </a:lnTo>
                        <a:lnTo>
                          <a:pt x="784" y="427"/>
                        </a:lnTo>
                        <a:lnTo>
                          <a:pt x="775" y="424"/>
                        </a:lnTo>
                        <a:lnTo>
                          <a:pt x="775" y="424"/>
                        </a:lnTo>
                        <a:lnTo>
                          <a:pt x="774" y="424"/>
                        </a:lnTo>
                        <a:lnTo>
                          <a:pt x="774" y="423"/>
                        </a:lnTo>
                        <a:lnTo>
                          <a:pt x="775" y="418"/>
                        </a:lnTo>
                        <a:lnTo>
                          <a:pt x="775" y="414"/>
                        </a:lnTo>
                        <a:lnTo>
                          <a:pt x="775" y="410"/>
                        </a:lnTo>
                        <a:lnTo>
                          <a:pt x="775" y="410"/>
                        </a:lnTo>
                        <a:lnTo>
                          <a:pt x="772" y="407"/>
                        </a:lnTo>
                        <a:lnTo>
                          <a:pt x="767" y="401"/>
                        </a:lnTo>
                        <a:lnTo>
                          <a:pt x="761" y="397"/>
                        </a:lnTo>
                        <a:lnTo>
                          <a:pt x="758" y="397"/>
                        </a:lnTo>
                        <a:lnTo>
                          <a:pt x="755" y="396"/>
                        </a:lnTo>
                        <a:lnTo>
                          <a:pt x="755" y="396"/>
                        </a:lnTo>
                        <a:lnTo>
                          <a:pt x="751" y="396"/>
                        </a:lnTo>
                        <a:lnTo>
                          <a:pt x="750" y="393"/>
                        </a:lnTo>
                        <a:lnTo>
                          <a:pt x="750" y="390"/>
                        </a:lnTo>
                        <a:lnTo>
                          <a:pt x="751" y="388"/>
                        </a:lnTo>
                        <a:lnTo>
                          <a:pt x="751" y="388"/>
                        </a:lnTo>
                        <a:lnTo>
                          <a:pt x="754" y="388"/>
                        </a:lnTo>
                        <a:lnTo>
                          <a:pt x="755" y="387"/>
                        </a:lnTo>
                        <a:lnTo>
                          <a:pt x="762" y="380"/>
                        </a:lnTo>
                        <a:lnTo>
                          <a:pt x="762" y="380"/>
                        </a:lnTo>
                        <a:lnTo>
                          <a:pt x="767" y="376"/>
                        </a:lnTo>
                        <a:lnTo>
                          <a:pt x="768" y="373"/>
                        </a:lnTo>
                        <a:lnTo>
                          <a:pt x="768" y="371"/>
                        </a:lnTo>
                        <a:lnTo>
                          <a:pt x="765" y="370"/>
                        </a:lnTo>
                        <a:lnTo>
                          <a:pt x="765" y="370"/>
                        </a:lnTo>
                        <a:lnTo>
                          <a:pt x="762" y="369"/>
                        </a:lnTo>
                        <a:lnTo>
                          <a:pt x="761" y="367"/>
                        </a:lnTo>
                        <a:lnTo>
                          <a:pt x="762" y="366"/>
                        </a:lnTo>
                        <a:lnTo>
                          <a:pt x="767" y="364"/>
                        </a:lnTo>
                        <a:lnTo>
                          <a:pt x="767" y="364"/>
                        </a:lnTo>
                        <a:lnTo>
                          <a:pt x="779" y="367"/>
                        </a:lnTo>
                        <a:lnTo>
                          <a:pt x="787" y="369"/>
                        </a:lnTo>
                        <a:lnTo>
                          <a:pt x="791" y="367"/>
                        </a:lnTo>
                        <a:lnTo>
                          <a:pt x="791" y="367"/>
                        </a:lnTo>
                        <a:lnTo>
                          <a:pt x="797" y="361"/>
                        </a:lnTo>
                        <a:lnTo>
                          <a:pt x="802" y="353"/>
                        </a:lnTo>
                        <a:lnTo>
                          <a:pt x="815" y="336"/>
                        </a:lnTo>
                        <a:lnTo>
                          <a:pt x="815" y="336"/>
                        </a:lnTo>
                        <a:lnTo>
                          <a:pt x="816" y="333"/>
                        </a:lnTo>
                        <a:lnTo>
                          <a:pt x="816" y="332"/>
                        </a:lnTo>
                        <a:lnTo>
                          <a:pt x="815" y="330"/>
                        </a:lnTo>
                        <a:lnTo>
                          <a:pt x="814" y="329"/>
                        </a:lnTo>
                        <a:lnTo>
                          <a:pt x="806" y="327"/>
                        </a:lnTo>
                        <a:lnTo>
                          <a:pt x="798" y="329"/>
                        </a:lnTo>
                        <a:lnTo>
                          <a:pt x="798" y="329"/>
                        </a:lnTo>
                        <a:lnTo>
                          <a:pt x="789" y="327"/>
                        </a:lnTo>
                        <a:lnTo>
                          <a:pt x="784" y="326"/>
                        </a:lnTo>
                        <a:lnTo>
                          <a:pt x="778" y="324"/>
                        </a:lnTo>
                        <a:lnTo>
                          <a:pt x="771" y="323"/>
                        </a:lnTo>
                        <a:lnTo>
                          <a:pt x="771" y="323"/>
                        </a:lnTo>
                        <a:lnTo>
                          <a:pt x="762" y="323"/>
                        </a:lnTo>
                        <a:lnTo>
                          <a:pt x="752" y="324"/>
                        </a:lnTo>
                        <a:lnTo>
                          <a:pt x="742" y="326"/>
                        </a:lnTo>
                        <a:lnTo>
                          <a:pt x="738" y="327"/>
                        </a:lnTo>
                        <a:lnTo>
                          <a:pt x="738" y="327"/>
                        </a:lnTo>
                        <a:lnTo>
                          <a:pt x="737" y="329"/>
                        </a:lnTo>
                        <a:lnTo>
                          <a:pt x="738" y="330"/>
                        </a:lnTo>
                        <a:lnTo>
                          <a:pt x="740" y="333"/>
                        </a:lnTo>
                        <a:lnTo>
                          <a:pt x="741" y="334"/>
                        </a:lnTo>
                        <a:lnTo>
                          <a:pt x="742" y="337"/>
                        </a:lnTo>
                        <a:lnTo>
                          <a:pt x="742" y="337"/>
                        </a:lnTo>
                        <a:lnTo>
                          <a:pt x="741" y="339"/>
                        </a:lnTo>
                        <a:lnTo>
                          <a:pt x="741" y="339"/>
                        </a:lnTo>
                        <a:lnTo>
                          <a:pt x="738" y="337"/>
                        </a:lnTo>
                        <a:lnTo>
                          <a:pt x="734" y="336"/>
                        </a:lnTo>
                        <a:lnTo>
                          <a:pt x="733" y="336"/>
                        </a:lnTo>
                        <a:lnTo>
                          <a:pt x="733" y="336"/>
                        </a:lnTo>
                        <a:lnTo>
                          <a:pt x="731" y="339"/>
                        </a:lnTo>
                        <a:lnTo>
                          <a:pt x="731" y="341"/>
                        </a:lnTo>
                        <a:lnTo>
                          <a:pt x="733" y="347"/>
                        </a:lnTo>
                        <a:lnTo>
                          <a:pt x="733" y="354"/>
                        </a:lnTo>
                        <a:lnTo>
                          <a:pt x="733" y="354"/>
                        </a:lnTo>
                        <a:lnTo>
                          <a:pt x="733" y="363"/>
                        </a:lnTo>
                        <a:lnTo>
                          <a:pt x="734" y="367"/>
                        </a:lnTo>
                        <a:lnTo>
                          <a:pt x="738" y="373"/>
                        </a:lnTo>
                        <a:lnTo>
                          <a:pt x="738" y="373"/>
                        </a:lnTo>
                        <a:lnTo>
                          <a:pt x="740" y="377"/>
                        </a:lnTo>
                        <a:lnTo>
                          <a:pt x="741" y="381"/>
                        </a:lnTo>
                        <a:lnTo>
                          <a:pt x="741" y="391"/>
                        </a:lnTo>
                        <a:lnTo>
                          <a:pt x="741" y="391"/>
                        </a:lnTo>
                        <a:lnTo>
                          <a:pt x="740" y="396"/>
                        </a:lnTo>
                        <a:lnTo>
                          <a:pt x="737" y="398"/>
                        </a:lnTo>
                        <a:lnTo>
                          <a:pt x="731" y="400"/>
                        </a:lnTo>
                        <a:lnTo>
                          <a:pt x="731" y="400"/>
                        </a:lnTo>
                        <a:lnTo>
                          <a:pt x="731" y="401"/>
                        </a:lnTo>
                        <a:lnTo>
                          <a:pt x="731" y="403"/>
                        </a:lnTo>
                        <a:lnTo>
                          <a:pt x="733" y="404"/>
                        </a:lnTo>
                        <a:lnTo>
                          <a:pt x="735" y="407"/>
                        </a:lnTo>
                        <a:lnTo>
                          <a:pt x="735" y="410"/>
                        </a:lnTo>
                        <a:lnTo>
                          <a:pt x="735" y="410"/>
                        </a:lnTo>
                        <a:lnTo>
                          <a:pt x="735" y="411"/>
                        </a:lnTo>
                        <a:lnTo>
                          <a:pt x="734" y="411"/>
                        </a:lnTo>
                        <a:lnTo>
                          <a:pt x="730" y="411"/>
                        </a:lnTo>
                        <a:lnTo>
                          <a:pt x="727" y="408"/>
                        </a:lnTo>
                        <a:lnTo>
                          <a:pt x="723" y="408"/>
                        </a:lnTo>
                        <a:lnTo>
                          <a:pt x="723" y="408"/>
                        </a:lnTo>
                        <a:lnTo>
                          <a:pt x="720" y="411"/>
                        </a:lnTo>
                        <a:lnTo>
                          <a:pt x="718" y="417"/>
                        </a:lnTo>
                        <a:lnTo>
                          <a:pt x="717" y="421"/>
                        </a:lnTo>
                        <a:lnTo>
                          <a:pt x="718" y="424"/>
                        </a:lnTo>
                        <a:lnTo>
                          <a:pt x="720" y="425"/>
                        </a:lnTo>
                        <a:lnTo>
                          <a:pt x="720" y="425"/>
                        </a:lnTo>
                        <a:lnTo>
                          <a:pt x="724" y="430"/>
                        </a:lnTo>
                        <a:lnTo>
                          <a:pt x="724" y="431"/>
                        </a:lnTo>
                        <a:lnTo>
                          <a:pt x="723" y="434"/>
                        </a:lnTo>
                        <a:lnTo>
                          <a:pt x="723" y="434"/>
                        </a:lnTo>
                        <a:lnTo>
                          <a:pt x="720" y="438"/>
                        </a:lnTo>
                        <a:lnTo>
                          <a:pt x="718" y="442"/>
                        </a:lnTo>
                        <a:lnTo>
                          <a:pt x="720" y="447"/>
                        </a:lnTo>
                        <a:lnTo>
                          <a:pt x="724" y="452"/>
                        </a:lnTo>
                        <a:lnTo>
                          <a:pt x="724" y="452"/>
                        </a:lnTo>
                        <a:lnTo>
                          <a:pt x="731" y="455"/>
                        </a:lnTo>
                        <a:lnTo>
                          <a:pt x="740" y="458"/>
                        </a:lnTo>
                        <a:lnTo>
                          <a:pt x="748" y="460"/>
                        </a:lnTo>
                        <a:lnTo>
                          <a:pt x="755" y="464"/>
                        </a:lnTo>
                        <a:lnTo>
                          <a:pt x="755" y="464"/>
                        </a:lnTo>
                        <a:lnTo>
                          <a:pt x="758" y="467"/>
                        </a:lnTo>
                        <a:lnTo>
                          <a:pt x="758" y="467"/>
                        </a:lnTo>
                        <a:lnTo>
                          <a:pt x="755" y="468"/>
                        </a:lnTo>
                        <a:lnTo>
                          <a:pt x="755" y="470"/>
                        </a:lnTo>
                        <a:lnTo>
                          <a:pt x="755" y="471"/>
                        </a:lnTo>
                        <a:lnTo>
                          <a:pt x="755" y="471"/>
                        </a:lnTo>
                        <a:lnTo>
                          <a:pt x="757" y="474"/>
                        </a:lnTo>
                        <a:lnTo>
                          <a:pt x="755" y="475"/>
                        </a:lnTo>
                        <a:lnTo>
                          <a:pt x="754" y="478"/>
                        </a:lnTo>
                        <a:lnTo>
                          <a:pt x="751" y="481"/>
                        </a:lnTo>
                        <a:lnTo>
                          <a:pt x="751" y="484"/>
                        </a:lnTo>
                        <a:lnTo>
                          <a:pt x="751" y="484"/>
                        </a:lnTo>
                        <a:lnTo>
                          <a:pt x="751" y="487"/>
                        </a:lnTo>
                        <a:lnTo>
                          <a:pt x="752" y="487"/>
                        </a:lnTo>
                        <a:lnTo>
                          <a:pt x="758" y="478"/>
                        </a:lnTo>
                        <a:lnTo>
                          <a:pt x="758" y="478"/>
                        </a:lnTo>
                        <a:lnTo>
                          <a:pt x="760" y="477"/>
                        </a:lnTo>
                        <a:lnTo>
                          <a:pt x="761" y="475"/>
                        </a:lnTo>
                        <a:lnTo>
                          <a:pt x="762" y="477"/>
                        </a:lnTo>
                        <a:lnTo>
                          <a:pt x="764" y="478"/>
                        </a:lnTo>
                        <a:lnTo>
                          <a:pt x="765" y="482"/>
                        </a:lnTo>
                        <a:lnTo>
                          <a:pt x="765" y="488"/>
                        </a:lnTo>
                        <a:lnTo>
                          <a:pt x="765" y="488"/>
                        </a:lnTo>
                        <a:lnTo>
                          <a:pt x="764" y="491"/>
                        </a:lnTo>
                        <a:lnTo>
                          <a:pt x="761" y="492"/>
                        </a:lnTo>
                        <a:lnTo>
                          <a:pt x="758" y="494"/>
                        </a:lnTo>
                        <a:lnTo>
                          <a:pt x="754" y="497"/>
                        </a:lnTo>
                        <a:lnTo>
                          <a:pt x="754" y="497"/>
                        </a:lnTo>
                        <a:lnTo>
                          <a:pt x="751" y="501"/>
                        </a:lnTo>
                        <a:lnTo>
                          <a:pt x="747" y="504"/>
                        </a:lnTo>
                        <a:lnTo>
                          <a:pt x="744" y="504"/>
                        </a:lnTo>
                        <a:lnTo>
                          <a:pt x="738" y="504"/>
                        </a:lnTo>
                        <a:lnTo>
                          <a:pt x="738" y="504"/>
                        </a:lnTo>
                        <a:lnTo>
                          <a:pt x="737" y="504"/>
                        </a:lnTo>
                        <a:lnTo>
                          <a:pt x="735" y="505"/>
                        </a:lnTo>
                        <a:lnTo>
                          <a:pt x="735" y="508"/>
                        </a:lnTo>
                        <a:lnTo>
                          <a:pt x="737" y="514"/>
                        </a:lnTo>
                        <a:lnTo>
                          <a:pt x="738" y="519"/>
                        </a:lnTo>
                        <a:lnTo>
                          <a:pt x="738" y="519"/>
                        </a:lnTo>
                        <a:lnTo>
                          <a:pt x="740" y="524"/>
                        </a:lnTo>
                        <a:lnTo>
                          <a:pt x="738" y="525"/>
                        </a:lnTo>
                        <a:lnTo>
                          <a:pt x="735" y="526"/>
                        </a:lnTo>
                        <a:lnTo>
                          <a:pt x="730" y="525"/>
                        </a:lnTo>
                        <a:lnTo>
                          <a:pt x="730" y="525"/>
                        </a:lnTo>
                        <a:lnTo>
                          <a:pt x="725" y="524"/>
                        </a:lnTo>
                        <a:lnTo>
                          <a:pt x="721" y="521"/>
                        </a:lnTo>
                        <a:lnTo>
                          <a:pt x="720" y="516"/>
                        </a:lnTo>
                        <a:lnTo>
                          <a:pt x="721" y="512"/>
                        </a:lnTo>
                        <a:lnTo>
                          <a:pt x="721" y="512"/>
                        </a:lnTo>
                        <a:lnTo>
                          <a:pt x="725" y="504"/>
                        </a:lnTo>
                        <a:lnTo>
                          <a:pt x="725" y="501"/>
                        </a:lnTo>
                        <a:lnTo>
                          <a:pt x="724" y="499"/>
                        </a:lnTo>
                        <a:lnTo>
                          <a:pt x="724" y="499"/>
                        </a:lnTo>
                        <a:lnTo>
                          <a:pt x="720" y="499"/>
                        </a:lnTo>
                        <a:lnTo>
                          <a:pt x="714" y="499"/>
                        </a:lnTo>
                        <a:lnTo>
                          <a:pt x="708" y="498"/>
                        </a:lnTo>
                        <a:lnTo>
                          <a:pt x="705" y="494"/>
                        </a:lnTo>
                        <a:lnTo>
                          <a:pt x="705" y="494"/>
                        </a:lnTo>
                        <a:lnTo>
                          <a:pt x="704" y="492"/>
                        </a:lnTo>
                        <a:lnTo>
                          <a:pt x="707" y="491"/>
                        </a:lnTo>
                        <a:lnTo>
                          <a:pt x="717" y="492"/>
                        </a:lnTo>
                        <a:lnTo>
                          <a:pt x="717" y="492"/>
                        </a:lnTo>
                        <a:lnTo>
                          <a:pt x="721" y="492"/>
                        </a:lnTo>
                        <a:lnTo>
                          <a:pt x="723" y="489"/>
                        </a:lnTo>
                        <a:lnTo>
                          <a:pt x="723" y="487"/>
                        </a:lnTo>
                        <a:lnTo>
                          <a:pt x="724" y="487"/>
                        </a:lnTo>
                        <a:lnTo>
                          <a:pt x="725" y="487"/>
                        </a:lnTo>
                        <a:lnTo>
                          <a:pt x="725" y="487"/>
                        </a:lnTo>
                        <a:lnTo>
                          <a:pt x="735" y="488"/>
                        </a:lnTo>
                        <a:lnTo>
                          <a:pt x="740" y="487"/>
                        </a:lnTo>
                        <a:lnTo>
                          <a:pt x="744" y="485"/>
                        </a:lnTo>
                        <a:lnTo>
                          <a:pt x="744" y="485"/>
                        </a:lnTo>
                        <a:lnTo>
                          <a:pt x="745" y="482"/>
                        </a:lnTo>
                        <a:lnTo>
                          <a:pt x="745" y="479"/>
                        </a:lnTo>
                        <a:lnTo>
                          <a:pt x="744" y="475"/>
                        </a:lnTo>
                        <a:lnTo>
                          <a:pt x="740" y="471"/>
                        </a:lnTo>
                        <a:lnTo>
                          <a:pt x="737" y="471"/>
                        </a:lnTo>
                        <a:lnTo>
                          <a:pt x="735" y="471"/>
                        </a:lnTo>
                        <a:lnTo>
                          <a:pt x="735" y="471"/>
                        </a:lnTo>
                        <a:lnTo>
                          <a:pt x="727" y="472"/>
                        </a:lnTo>
                        <a:lnTo>
                          <a:pt x="724" y="472"/>
                        </a:lnTo>
                        <a:lnTo>
                          <a:pt x="723" y="471"/>
                        </a:lnTo>
                        <a:lnTo>
                          <a:pt x="723" y="470"/>
                        </a:lnTo>
                        <a:lnTo>
                          <a:pt x="723" y="470"/>
                        </a:lnTo>
                        <a:lnTo>
                          <a:pt x="723" y="468"/>
                        </a:lnTo>
                        <a:lnTo>
                          <a:pt x="724" y="468"/>
                        </a:lnTo>
                        <a:lnTo>
                          <a:pt x="727" y="467"/>
                        </a:lnTo>
                        <a:lnTo>
                          <a:pt x="731" y="468"/>
                        </a:lnTo>
                        <a:lnTo>
                          <a:pt x="735" y="467"/>
                        </a:lnTo>
                        <a:lnTo>
                          <a:pt x="735" y="467"/>
                        </a:lnTo>
                        <a:lnTo>
                          <a:pt x="737" y="467"/>
                        </a:lnTo>
                        <a:lnTo>
                          <a:pt x="737" y="465"/>
                        </a:lnTo>
                        <a:lnTo>
                          <a:pt x="735" y="464"/>
                        </a:lnTo>
                        <a:lnTo>
                          <a:pt x="731" y="461"/>
                        </a:lnTo>
                        <a:lnTo>
                          <a:pt x="725" y="461"/>
                        </a:lnTo>
                        <a:lnTo>
                          <a:pt x="725" y="461"/>
                        </a:lnTo>
                        <a:lnTo>
                          <a:pt x="721" y="462"/>
                        </a:lnTo>
                        <a:lnTo>
                          <a:pt x="717" y="462"/>
                        </a:lnTo>
                        <a:lnTo>
                          <a:pt x="713" y="461"/>
                        </a:lnTo>
                        <a:lnTo>
                          <a:pt x="708" y="458"/>
                        </a:lnTo>
                        <a:lnTo>
                          <a:pt x="708" y="458"/>
                        </a:lnTo>
                        <a:lnTo>
                          <a:pt x="703" y="454"/>
                        </a:lnTo>
                        <a:lnTo>
                          <a:pt x="698" y="452"/>
                        </a:lnTo>
                        <a:lnTo>
                          <a:pt x="696" y="452"/>
                        </a:lnTo>
                        <a:lnTo>
                          <a:pt x="693" y="454"/>
                        </a:lnTo>
                        <a:lnTo>
                          <a:pt x="691" y="458"/>
                        </a:lnTo>
                        <a:lnTo>
                          <a:pt x="690" y="462"/>
                        </a:lnTo>
                        <a:lnTo>
                          <a:pt x="690" y="462"/>
                        </a:lnTo>
                        <a:lnTo>
                          <a:pt x="688" y="467"/>
                        </a:lnTo>
                        <a:lnTo>
                          <a:pt x="687" y="470"/>
                        </a:lnTo>
                        <a:lnTo>
                          <a:pt x="684" y="471"/>
                        </a:lnTo>
                        <a:lnTo>
                          <a:pt x="681" y="471"/>
                        </a:lnTo>
                        <a:lnTo>
                          <a:pt x="677" y="471"/>
                        </a:lnTo>
                        <a:lnTo>
                          <a:pt x="676" y="472"/>
                        </a:lnTo>
                        <a:lnTo>
                          <a:pt x="673" y="472"/>
                        </a:lnTo>
                        <a:lnTo>
                          <a:pt x="673" y="472"/>
                        </a:lnTo>
                        <a:lnTo>
                          <a:pt x="673" y="475"/>
                        </a:lnTo>
                        <a:lnTo>
                          <a:pt x="673" y="477"/>
                        </a:lnTo>
                        <a:lnTo>
                          <a:pt x="676" y="478"/>
                        </a:lnTo>
                        <a:lnTo>
                          <a:pt x="681" y="481"/>
                        </a:lnTo>
                        <a:lnTo>
                          <a:pt x="687" y="481"/>
                        </a:lnTo>
                        <a:lnTo>
                          <a:pt x="687" y="481"/>
                        </a:lnTo>
                        <a:lnTo>
                          <a:pt x="694" y="482"/>
                        </a:lnTo>
                        <a:lnTo>
                          <a:pt x="698" y="487"/>
                        </a:lnTo>
                        <a:lnTo>
                          <a:pt x="701" y="489"/>
                        </a:lnTo>
                        <a:lnTo>
                          <a:pt x="701" y="489"/>
                        </a:lnTo>
                        <a:lnTo>
                          <a:pt x="700" y="491"/>
                        </a:lnTo>
                        <a:lnTo>
                          <a:pt x="700" y="491"/>
                        </a:lnTo>
                        <a:lnTo>
                          <a:pt x="697" y="491"/>
                        </a:lnTo>
                        <a:lnTo>
                          <a:pt x="696" y="494"/>
                        </a:lnTo>
                        <a:lnTo>
                          <a:pt x="694" y="495"/>
                        </a:lnTo>
                        <a:lnTo>
                          <a:pt x="693" y="495"/>
                        </a:lnTo>
                        <a:lnTo>
                          <a:pt x="693" y="495"/>
                        </a:lnTo>
                        <a:lnTo>
                          <a:pt x="688" y="494"/>
                        </a:lnTo>
                        <a:lnTo>
                          <a:pt x="686" y="494"/>
                        </a:lnTo>
                        <a:lnTo>
                          <a:pt x="684" y="497"/>
                        </a:lnTo>
                        <a:lnTo>
                          <a:pt x="686" y="499"/>
                        </a:lnTo>
                        <a:lnTo>
                          <a:pt x="686" y="499"/>
                        </a:lnTo>
                        <a:lnTo>
                          <a:pt x="687" y="502"/>
                        </a:lnTo>
                        <a:lnTo>
                          <a:pt x="687" y="504"/>
                        </a:lnTo>
                        <a:lnTo>
                          <a:pt x="686" y="507"/>
                        </a:lnTo>
                        <a:lnTo>
                          <a:pt x="684" y="509"/>
                        </a:lnTo>
                        <a:lnTo>
                          <a:pt x="684" y="509"/>
                        </a:lnTo>
                        <a:lnTo>
                          <a:pt x="684" y="511"/>
                        </a:lnTo>
                        <a:lnTo>
                          <a:pt x="684" y="511"/>
                        </a:lnTo>
                        <a:lnTo>
                          <a:pt x="680" y="511"/>
                        </a:lnTo>
                        <a:lnTo>
                          <a:pt x="670" y="509"/>
                        </a:lnTo>
                        <a:lnTo>
                          <a:pt x="670" y="509"/>
                        </a:lnTo>
                        <a:lnTo>
                          <a:pt x="663" y="509"/>
                        </a:lnTo>
                        <a:lnTo>
                          <a:pt x="656" y="509"/>
                        </a:lnTo>
                        <a:lnTo>
                          <a:pt x="639" y="512"/>
                        </a:lnTo>
                        <a:lnTo>
                          <a:pt x="639" y="512"/>
                        </a:lnTo>
                        <a:lnTo>
                          <a:pt x="632" y="514"/>
                        </a:lnTo>
                        <a:lnTo>
                          <a:pt x="623" y="512"/>
                        </a:lnTo>
                        <a:lnTo>
                          <a:pt x="617" y="509"/>
                        </a:lnTo>
                        <a:lnTo>
                          <a:pt x="613" y="507"/>
                        </a:lnTo>
                        <a:lnTo>
                          <a:pt x="613" y="507"/>
                        </a:lnTo>
                        <a:lnTo>
                          <a:pt x="610" y="504"/>
                        </a:lnTo>
                        <a:lnTo>
                          <a:pt x="606" y="504"/>
                        </a:lnTo>
                        <a:lnTo>
                          <a:pt x="596" y="502"/>
                        </a:lnTo>
                        <a:lnTo>
                          <a:pt x="596" y="502"/>
                        </a:lnTo>
                        <a:lnTo>
                          <a:pt x="592" y="502"/>
                        </a:lnTo>
                        <a:lnTo>
                          <a:pt x="590" y="499"/>
                        </a:lnTo>
                        <a:lnTo>
                          <a:pt x="587" y="497"/>
                        </a:lnTo>
                        <a:lnTo>
                          <a:pt x="582" y="495"/>
                        </a:lnTo>
                        <a:lnTo>
                          <a:pt x="582" y="495"/>
                        </a:lnTo>
                        <a:lnTo>
                          <a:pt x="579" y="495"/>
                        </a:lnTo>
                        <a:lnTo>
                          <a:pt x="577" y="494"/>
                        </a:lnTo>
                        <a:lnTo>
                          <a:pt x="575" y="491"/>
                        </a:lnTo>
                        <a:lnTo>
                          <a:pt x="573" y="482"/>
                        </a:lnTo>
                        <a:lnTo>
                          <a:pt x="573" y="482"/>
                        </a:lnTo>
                        <a:lnTo>
                          <a:pt x="573" y="481"/>
                        </a:lnTo>
                        <a:lnTo>
                          <a:pt x="570" y="481"/>
                        </a:lnTo>
                        <a:lnTo>
                          <a:pt x="563" y="479"/>
                        </a:lnTo>
                        <a:lnTo>
                          <a:pt x="555" y="481"/>
                        </a:lnTo>
                        <a:lnTo>
                          <a:pt x="548" y="484"/>
                        </a:lnTo>
                        <a:lnTo>
                          <a:pt x="548" y="484"/>
                        </a:lnTo>
                        <a:lnTo>
                          <a:pt x="542" y="487"/>
                        </a:lnTo>
                        <a:lnTo>
                          <a:pt x="535" y="488"/>
                        </a:lnTo>
                        <a:lnTo>
                          <a:pt x="528" y="489"/>
                        </a:lnTo>
                        <a:lnTo>
                          <a:pt x="526" y="492"/>
                        </a:lnTo>
                        <a:lnTo>
                          <a:pt x="523" y="494"/>
                        </a:lnTo>
                        <a:lnTo>
                          <a:pt x="523" y="494"/>
                        </a:lnTo>
                        <a:lnTo>
                          <a:pt x="523" y="498"/>
                        </a:lnTo>
                        <a:lnTo>
                          <a:pt x="525" y="501"/>
                        </a:lnTo>
                        <a:lnTo>
                          <a:pt x="528" y="501"/>
                        </a:lnTo>
                        <a:lnTo>
                          <a:pt x="531" y="501"/>
                        </a:lnTo>
                        <a:lnTo>
                          <a:pt x="531" y="501"/>
                        </a:lnTo>
                        <a:lnTo>
                          <a:pt x="535" y="499"/>
                        </a:lnTo>
                        <a:lnTo>
                          <a:pt x="536" y="498"/>
                        </a:lnTo>
                        <a:lnTo>
                          <a:pt x="540" y="497"/>
                        </a:lnTo>
                        <a:lnTo>
                          <a:pt x="546" y="497"/>
                        </a:lnTo>
                        <a:lnTo>
                          <a:pt x="546" y="497"/>
                        </a:lnTo>
                        <a:lnTo>
                          <a:pt x="549" y="497"/>
                        </a:lnTo>
                        <a:lnTo>
                          <a:pt x="553" y="495"/>
                        </a:lnTo>
                        <a:lnTo>
                          <a:pt x="559" y="492"/>
                        </a:lnTo>
                        <a:lnTo>
                          <a:pt x="563" y="489"/>
                        </a:lnTo>
                        <a:lnTo>
                          <a:pt x="566" y="489"/>
                        </a:lnTo>
                        <a:lnTo>
                          <a:pt x="567" y="489"/>
                        </a:lnTo>
                        <a:lnTo>
                          <a:pt x="567" y="489"/>
                        </a:lnTo>
                        <a:lnTo>
                          <a:pt x="567" y="492"/>
                        </a:lnTo>
                        <a:lnTo>
                          <a:pt x="566" y="494"/>
                        </a:lnTo>
                        <a:lnTo>
                          <a:pt x="559" y="498"/>
                        </a:lnTo>
                        <a:lnTo>
                          <a:pt x="549" y="502"/>
                        </a:lnTo>
                        <a:lnTo>
                          <a:pt x="540" y="504"/>
                        </a:lnTo>
                        <a:lnTo>
                          <a:pt x="540" y="504"/>
                        </a:lnTo>
                        <a:lnTo>
                          <a:pt x="538" y="505"/>
                        </a:lnTo>
                        <a:lnTo>
                          <a:pt x="536" y="507"/>
                        </a:lnTo>
                        <a:lnTo>
                          <a:pt x="535" y="508"/>
                        </a:lnTo>
                        <a:lnTo>
                          <a:pt x="535" y="511"/>
                        </a:lnTo>
                        <a:lnTo>
                          <a:pt x="538" y="516"/>
                        </a:lnTo>
                        <a:lnTo>
                          <a:pt x="543" y="526"/>
                        </a:lnTo>
                        <a:lnTo>
                          <a:pt x="543" y="526"/>
                        </a:lnTo>
                        <a:lnTo>
                          <a:pt x="545" y="529"/>
                        </a:lnTo>
                        <a:lnTo>
                          <a:pt x="546" y="532"/>
                        </a:lnTo>
                        <a:lnTo>
                          <a:pt x="545" y="534"/>
                        </a:lnTo>
                        <a:lnTo>
                          <a:pt x="545" y="535"/>
                        </a:lnTo>
                        <a:lnTo>
                          <a:pt x="540" y="535"/>
                        </a:lnTo>
                        <a:lnTo>
                          <a:pt x="539" y="536"/>
                        </a:lnTo>
                        <a:lnTo>
                          <a:pt x="539" y="538"/>
                        </a:lnTo>
                        <a:lnTo>
                          <a:pt x="539" y="538"/>
                        </a:lnTo>
                        <a:lnTo>
                          <a:pt x="538" y="539"/>
                        </a:lnTo>
                        <a:lnTo>
                          <a:pt x="536" y="541"/>
                        </a:lnTo>
                        <a:lnTo>
                          <a:pt x="532" y="539"/>
                        </a:lnTo>
                        <a:lnTo>
                          <a:pt x="528" y="536"/>
                        </a:lnTo>
                        <a:lnTo>
                          <a:pt x="528" y="535"/>
                        </a:lnTo>
                        <a:lnTo>
                          <a:pt x="529" y="534"/>
                        </a:lnTo>
                        <a:lnTo>
                          <a:pt x="529" y="534"/>
                        </a:lnTo>
                        <a:lnTo>
                          <a:pt x="532" y="532"/>
                        </a:lnTo>
                        <a:lnTo>
                          <a:pt x="532" y="528"/>
                        </a:lnTo>
                        <a:lnTo>
                          <a:pt x="531" y="524"/>
                        </a:lnTo>
                        <a:lnTo>
                          <a:pt x="528" y="521"/>
                        </a:lnTo>
                        <a:lnTo>
                          <a:pt x="528" y="521"/>
                        </a:lnTo>
                        <a:lnTo>
                          <a:pt x="523" y="519"/>
                        </a:lnTo>
                        <a:lnTo>
                          <a:pt x="521" y="518"/>
                        </a:lnTo>
                        <a:lnTo>
                          <a:pt x="519" y="518"/>
                        </a:lnTo>
                        <a:lnTo>
                          <a:pt x="519" y="516"/>
                        </a:lnTo>
                        <a:lnTo>
                          <a:pt x="519" y="516"/>
                        </a:lnTo>
                        <a:lnTo>
                          <a:pt x="518" y="514"/>
                        </a:lnTo>
                        <a:lnTo>
                          <a:pt x="516" y="514"/>
                        </a:lnTo>
                        <a:lnTo>
                          <a:pt x="512" y="514"/>
                        </a:lnTo>
                        <a:lnTo>
                          <a:pt x="508" y="512"/>
                        </a:lnTo>
                        <a:lnTo>
                          <a:pt x="508" y="512"/>
                        </a:lnTo>
                        <a:lnTo>
                          <a:pt x="502" y="508"/>
                        </a:lnTo>
                        <a:lnTo>
                          <a:pt x="498" y="508"/>
                        </a:lnTo>
                        <a:lnTo>
                          <a:pt x="494" y="509"/>
                        </a:lnTo>
                        <a:lnTo>
                          <a:pt x="494" y="509"/>
                        </a:lnTo>
                        <a:lnTo>
                          <a:pt x="489" y="511"/>
                        </a:lnTo>
                        <a:lnTo>
                          <a:pt x="482" y="512"/>
                        </a:lnTo>
                        <a:lnTo>
                          <a:pt x="465" y="514"/>
                        </a:lnTo>
                        <a:lnTo>
                          <a:pt x="465" y="514"/>
                        </a:lnTo>
                        <a:lnTo>
                          <a:pt x="451" y="515"/>
                        </a:lnTo>
                        <a:lnTo>
                          <a:pt x="437" y="515"/>
                        </a:lnTo>
                        <a:lnTo>
                          <a:pt x="425" y="514"/>
                        </a:lnTo>
                        <a:lnTo>
                          <a:pt x="420" y="512"/>
                        </a:lnTo>
                        <a:lnTo>
                          <a:pt x="417" y="511"/>
                        </a:lnTo>
                        <a:lnTo>
                          <a:pt x="417" y="511"/>
                        </a:lnTo>
                        <a:lnTo>
                          <a:pt x="417" y="508"/>
                        </a:lnTo>
                        <a:lnTo>
                          <a:pt x="417" y="507"/>
                        </a:lnTo>
                        <a:lnTo>
                          <a:pt x="422" y="502"/>
                        </a:lnTo>
                        <a:lnTo>
                          <a:pt x="430" y="499"/>
                        </a:lnTo>
                        <a:lnTo>
                          <a:pt x="435" y="498"/>
                        </a:lnTo>
                        <a:lnTo>
                          <a:pt x="435" y="498"/>
                        </a:lnTo>
                        <a:lnTo>
                          <a:pt x="438" y="498"/>
                        </a:lnTo>
                        <a:lnTo>
                          <a:pt x="437" y="495"/>
                        </a:lnTo>
                        <a:lnTo>
                          <a:pt x="434" y="491"/>
                        </a:lnTo>
                        <a:lnTo>
                          <a:pt x="430" y="487"/>
                        </a:lnTo>
                        <a:lnTo>
                          <a:pt x="430" y="487"/>
                        </a:lnTo>
                        <a:lnTo>
                          <a:pt x="422" y="482"/>
                        </a:lnTo>
                        <a:lnTo>
                          <a:pt x="412" y="479"/>
                        </a:lnTo>
                        <a:lnTo>
                          <a:pt x="407" y="478"/>
                        </a:lnTo>
                        <a:lnTo>
                          <a:pt x="404" y="478"/>
                        </a:lnTo>
                        <a:lnTo>
                          <a:pt x="404" y="479"/>
                        </a:lnTo>
                        <a:lnTo>
                          <a:pt x="404" y="479"/>
                        </a:lnTo>
                        <a:lnTo>
                          <a:pt x="402" y="481"/>
                        </a:lnTo>
                        <a:lnTo>
                          <a:pt x="401" y="481"/>
                        </a:lnTo>
                        <a:lnTo>
                          <a:pt x="397" y="481"/>
                        </a:lnTo>
                        <a:lnTo>
                          <a:pt x="380" y="478"/>
                        </a:lnTo>
                        <a:lnTo>
                          <a:pt x="380" y="478"/>
                        </a:lnTo>
                        <a:lnTo>
                          <a:pt x="371" y="475"/>
                        </a:lnTo>
                        <a:lnTo>
                          <a:pt x="367" y="472"/>
                        </a:lnTo>
                        <a:lnTo>
                          <a:pt x="361" y="471"/>
                        </a:lnTo>
                        <a:lnTo>
                          <a:pt x="357" y="470"/>
                        </a:lnTo>
                        <a:lnTo>
                          <a:pt x="357" y="470"/>
                        </a:lnTo>
                        <a:lnTo>
                          <a:pt x="350" y="470"/>
                        </a:lnTo>
                        <a:lnTo>
                          <a:pt x="341" y="468"/>
                        </a:lnTo>
                        <a:lnTo>
                          <a:pt x="333" y="464"/>
                        </a:lnTo>
                        <a:lnTo>
                          <a:pt x="326" y="460"/>
                        </a:lnTo>
                        <a:lnTo>
                          <a:pt x="326" y="460"/>
                        </a:lnTo>
                        <a:lnTo>
                          <a:pt x="321" y="457"/>
                        </a:lnTo>
                        <a:lnTo>
                          <a:pt x="316" y="455"/>
                        </a:lnTo>
                        <a:lnTo>
                          <a:pt x="304" y="454"/>
                        </a:lnTo>
                        <a:lnTo>
                          <a:pt x="294" y="457"/>
                        </a:lnTo>
                        <a:lnTo>
                          <a:pt x="290" y="458"/>
                        </a:lnTo>
                        <a:lnTo>
                          <a:pt x="289" y="461"/>
                        </a:lnTo>
                        <a:lnTo>
                          <a:pt x="289" y="461"/>
                        </a:lnTo>
                        <a:lnTo>
                          <a:pt x="286" y="465"/>
                        </a:lnTo>
                        <a:lnTo>
                          <a:pt x="282" y="467"/>
                        </a:lnTo>
                        <a:lnTo>
                          <a:pt x="276" y="468"/>
                        </a:lnTo>
                        <a:lnTo>
                          <a:pt x="270" y="468"/>
                        </a:lnTo>
                        <a:lnTo>
                          <a:pt x="270" y="468"/>
                        </a:lnTo>
                        <a:lnTo>
                          <a:pt x="269" y="467"/>
                        </a:lnTo>
                        <a:lnTo>
                          <a:pt x="267" y="467"/>
                        </a:lnTo>
                        <a:lnTo>
                          <a:pt x="269" y="462"/>
                        </a:lnTo>
                        <a:lnTo>
                          <a:pt x="272" y="460"/>
                        </a:lnTo>
                        <a:lnTo>
                          <a:pt x="272" y="458"/>
                        </a:lnTo>
                        <a:lnTo>
                          <a:pt x="272" y="457"/>
                        </a:lnTo>
                        <a:lnTo>
                          <a:pt x="272" y="457"/>
                        </a:lnTo>
                        <a:lnTo>
                          <a:pt x="269" y="455"/>
                        </a:lnTo>
                        <a:lnTo>
                          <a:pt x="269" y="451"/>
                        </a:lnTo>
                        <a:lnTo>
                          <a:pt x="269" y="447"/>
                        </a:lnTo>
                        <a:lnTo>
                          <a:pt x="267" y="445"/>
                        </a:lnTo>
                        <a:lnTo>
                          <a:pt x="266" y="445"/>
                        </a:lnTo>
                        <a:lnTo>
                          <a:pt x="266" y="445"/>
                        </a:lnTo>
                        <a:lnTo>
                          <a:pt x="263" y="445"/>
                        </a:lnTo>
                        <a:lnTo>
                          <a:pt x="262" y="448"/>
                        </a:lnTo>
                        <a:lnTo>
                          <a:pt x="257" y="457"/>
                        </a:lnTo>
                        <a:lnTo>
                          <a:pt x="252" y="464"/>
                        </a:lnTo>
                        <a:lnTo>
                          <a:pt x="247" y="467"/>
                        </a:lnTo>
                        <a:lnTo>
                          <a:pt x="245" y="468"/>
                        </a:lnTo>
                        <a:lnTo>
                          <a:pt x="245" y="468"/>
                        </a:lnTo>
                        <a:lnTo>
                          <a:pt x="240" y="467"/>
                        </a:lnTo>
                        <a:lnTo>
                          <a:pt x="237" y="464"/>
                        </a:lnTo>
                        <a:lnTo>
                          <a:pt x="232" y="454"/>
                        </a:lnTo>
                        <a:lnTo>
                          <a:pt x="226" y="444"/>
                        </a:lnTo>
                        <a:lnTo>
                          <a:pt x="223" y="438"/>
                        </a:lnTo>
                        <a:lnTo>
                          <a:pt x="220" y="435"/>
                        </a:lnTo>
                        <a:lnTo>
                          <a:pt x="220" y="435"/>
                        </a:lnTo>
                        <a:lnTo>
                          <a:pt x="213" y="433"/>
                        </a:lnTo>
                        <a:lnTo>
                          <a:pt x="209" y="431"/>
                        </a:lnTo>
                        <a:lnTo>
                          <a:pt x="208" y="431"/>
                        </a:lnTo>
                        <a:lnTo>
                          <a:pt x="208" y="433"/>
                        </a:lnTo>
                        <a:lnTo>
                          <a:pt x="210" y="438"/>
                        </a:lnTo>
                        <a:lnTo>
                          <a:pt x="210" y="438"/>
                        </a:lnTo>
                        <a:lnTo>
                          <a:pt x="212" y="441"/>
                        </a:lnTo>
                        <a:lnTo>
                          <a:pt x="212" y="442"/>
                        </a:lnTo>
                        <a:lnTo>
                          <a:pt x="212" y="444"/>
                        </a:lnTo>
                        <a:lnTo>
                          <a:pt x="210" y="444"/>
                        </a:lnTo>
                        <a:lnTo>
                          <a:pt x="206" y="445"/>
                        </a:lnTo>
                        <a:lnTo>
                          <a:pt x="205" y="445"/>
                        </a:lnTo>
                        <a:lnTo>
                          <a:pt x="205" y="448"/>
                        </a:lnTo>
                        <a:lnTo>
                          <a:pt x="205" y="448"/>
                        </a:lnTo>
                        <a:lnTo>
                          <a:pt x="205" y="450"/>
                        </a:lnTo>
                        <a:lnTo>
                          <a:pt x="203" y="452"/>
                        </a:lnTo>
                        <a:lnTo>
                          <a:pt x="199" y="457"/>
                        </a:lnTo>
                        <a:lnTo>
                          <a:pt x="195" y="458"/>
                        </a:lnTo>
                        <a:lnTo>
                          <a:pt x="193" y="460"/>
                        </a:lnTo>
                        <a:lnTo>
                          <a:pt x="193" y="458"/>
                        </a:lnTo>
                        <a:lnTo>
                          <a:pt x="193" y="458"/>
                        </a:lnTo>
                        <a:lnTo>
                          <a:pt x="192" y="455"/>
                        </a:lnTo>
                        <a:lnTo>
                          <a:pt x="188" y="454"/>
                        </a:lnTo>
                        <a:lnTo>
                          <a:pt x="183" y="455"/>
                        </a:lnTo>
                        <a:lnTo>
                          <a:pt x="178" y="461"/>
                        </a:lnTo>
                        <a:lnTo>
                          <a:pt x="178" y="461"/>
                        </a:lnTo>
                        <a:lnTo>
                          <a:pt x="171" y="467"/>
                        </a:lnTo>
                        <a:lnTo>
                          <a:pt x="166" y="468"/>
                        </a:lnTo>
                        <a:lnTo>
                          <a:pt x="163" y="468"/>
                        </a:lnTo>
                        <a:lnTo>
                          <a:pt x="162" y="465"/>
                        </a:lnTo>
                        <a:lnTo>
                          <a:pt x="162" y="465"/>
                        </a:lnTo>
                        <a:lnTo>
                          <a:pt x="161" y="465"/>
                        </a:lnTo>
                        <a:lnTo>
                          <a:pt x="158" y="465"/>
                        </a:lnTo>
                        <a:lnTo>
                          <a:pt x="149" y="470"/>
                        </a:lnTo>
                        <a:lnTo>
                          <a:pt x="141" y="475"/>
                        </a:lnTo>
                        <a:lnTo>
                          <a:pt x="138" y="477"/>
                        </a:lnTo>
                        <a:lnTo>
                          <a:pt x="136" y="479"/>
                        </a:lnTo>
                        <a:lnTo>
                          <a:pt x="136" y="479"/>
                        </a:lnTo>
                        <a:lnTo>
                          <a:pt x="136" y="482"/>
                        </a:lnTo>
                        <a:lnTo>
                          <a:pt x="135" y="484"/>
                        </a:lnTo>
                        <a:lnTo>
                          <a:pt x="131" y="485"/>
                        </a:lnTo>
                        <a:lnTo>
                          <a:pt x="126" y="487"/>
                        </a:lnTo>
                        <a:lnTo>
                          <a:pt x="126" y="487"/>
                        </a:lnTo>
                        <a:lnTo>
                          <a:pt x="124" y="485"/>
                        </a:lnTo>
                        <a:lnTo>
                          <a:pt x="124" y="482"/>
                        </a:lnTo>
                        <a:lnTo>
                          <a:pt x="126" y="479"/>
                        </a:lnTo>
                        <a:lnTo>
                          <a:pt x="131" y="477"/>
                        </a:lnTo>
                        <a:lnTo>
                          <a:pt x="131" y="477"/>
                        </a:lnTo>
                        <a:lnTo>
                          <a:pt x="145" y="468"/>
                        </a:lnTo>
                        <a:lnTo>
                          <a:pt x="154" y="462"/>
                        </a:lnTo>
                        <a:lnTo>
                          <a:pt x="161" y="460"/>
                        </a:lnTo>
                        <a:lnTo>
                          <a:pt x="161" y="460"/>
                        </a:lnTo>
                        <a:lnTo>
                          <a:pt x="169" y="458"/>
                        </a:lnTo>
                        <a:lnTo>
                          <a:pt x="176" y="454"/>
                        </a:lnTo>
                        <a:lnTo>
                          <a:pt x="183" y="451"/>
                        </a:lnTo>
                        <a:lnTo>
                          <a:pt x="186" y="450"/>
                        </a:lnTo>
                        <a:lnTo>
                          <a:pt x="186" y="447"/>
                        </a:lnTo>
                        <a:lnTo>
                          <a:pt x="186" y="447"/>
                        </a:lnTo>
                        <a:lnTo>
                          <a:pt x="186" y="447"/>
                        </a:lnTo>
                        <a:lnTo>
                          <a:pt x="185" y="445"/>
                        </a:lnTo>
                        <a:lnTo>
                          <a:pt x="182" y="445"/>
                        </a:lnTo>
                        <a:lnTo>
                          <a:pt x="178" y="445"/>
                        </a:lnTo>
                        <a:lnTo>
                          <a:pt x="172" y="445"/>
                        </a:lnTo>
                        <a:lnTo>
                          <a:pt x="172" y="445"/>
                        </a:lnTo>
                        <a:lnTo>
                          <a:pt x="168" y="445"/>
                        </a:lnTo>
                        <a:lnTo>
                          <a:pt x="162" y="448"/>
                        </a:lnTo>
                        <a:lnTo>
                          <a:pt x="148" y="455"/>
                        </a:lnTo>
                        <a:lnTo>
                          <a:pt x="148" y="455"/>
                        </a:lnTo>
                        <a:lnTo>
                          <a:pt x="141" y="458"/>
                        </a:lnTo>
                        <a:lnTo>
                          <a:pt x="134" y="460"/>
                        </a:lnTo>
                        <a:lnTo>
                          <a:pt x="129" y="461"/>
                        </a:lnTo>
                        <a:lnTo>
                          <a:pt x="129" y="462"/>
                        </a:lnTo>
                        <a:lnTo>
                          <a:pt x="129" y="464"/>
                        </a:lnTo>
                        <a:lnTo>
                          <a:pt x="129" y="464"/>
                        </a:lnTo>
                        <a:lnTo>
                          <a:pt x="129" y="465"/>
                        </a:lnTo>
                        <a:lnTo>
                          <a:pt x="129" y="467"/>
                        </a:lnTo>
                        <a:lnTo>
                          <a:pt x="126" y="467"/>
                        </a:lnTo>
                        <a:lnTo>
                          <a:pt x="121" y="465"/>
                        </a:lnTo>
                        <a:lnTo>
                          <a:pt x="119" y="465"/>
                        </a:lnTo>
                        <a:lnTo>
                          <a:pt x="118" y="467"/>
                        </a:lnTo>
                        <a:lnTo>
                          <a:pt x="118" y="467"/>
                        </a:lnTo>
                        <a:lnTo>
                          <a:pt x="117" y="468"/>
                        </a:lnTo>
                        <a:lnTo>
                          <a:pt x="114" y="468"/>
                        </a:lnTo>
                        <a:lnTo>
                          <a:pt x="114" y="467"/>
                        </a:lnTo>
                        <a:lnTo>
                          <a:pt x="115" y="464"/>
                        </a:lnTo>
                        <a:lnTo>
                          <a:pt x="115" y="464"/>
                        </a:lnTo>
                        <a:lnTo>
                          <a:pt x="115" y="464"/>
                        </a:lnTo>
                        <a:lnTo>
                          <a:pt x="115" y="462"/>
                        </a:lnTo>
                        <a:lnTo>
                          <a:pt x="112" y="461"/>
                        </a:lnTo>
                        <a:lnTo>
                          <a:pt x="108" y="460"/>
                        </a:lnTo>
                        <a:lnTo>
                          <a:pt x="107" y="460"/>
                        </a:lnTo>
                        <a:lnTo>
                          <a:pt x="107" y="461"/>
                        </a:lnTo>
                        <a:lnTo>
                          <a:pt x="107" y="461"/>
                        </a:lnTo>
                        <a:lnTo>
                          <a:pt x="105" y="462"/>
                        </a:lnTo>
                        <a:lnTo>
                          <a:pt x="104" y="465"/>
                        </a:lnTo>
                        <a:lnTo>
                          <a:pt x="101" y="467"/>
                        </a:lnTo>
                        <a:lnTo>
                          <a:pt x="95" y="467"/>
                        </a:lnTo>
                        <a:lnTo>
                          <a:pt x="95" y="467"/>
                        </a:lnTo>
                        <a:lnTo>
                          <a:pt x="90" y="468"/>
                        </a:lnTo>
                        <a:lnTo>
                          <a:pt x="84" y="470"/>
                        </a:lnTo>
                        <a:lnTo>
                          <a:pt x="82" y="474"/>
                        </a:lnTo>
                        <a:lnTo>
                          <a:pt x="82" y="475"/>
                        </a:lnTo>
                        <a:lnTo>
                          <a:pt x="84" y="477"/>
                        </a:lnTo>
                        <a:lnTo>
                          <a:pt x="84" y="477"/>
                        </a:lnTo>
                        <a:lnTo>
                          <a:pt x="91" y="482"/>
                        </a:lnTo>
                        <a:lnTo>
                          <a:pt x="91" y="484"/>
                        </a:lnTo>
                        <a:lnTo>
                          <a:pt x="91" y="487"/>
                        </a:lnTo>
                        <a:lnTo>
                          <a:pt x="91" y="487"/>
                        </a:lnTo>
                        <a:lnTo>
                          <a:pt x="90" y="487"/>
                        </a:lnTo>
                        <a:lnTo>
                          <a:pt x="87" y="487"/>
                        </a:lnTo>
                        <a:lnTo>
                          <a:pt x="82" y="484"/>
                        </a:lnTo>
                        <a:lnTo>
                          <a:pt x="75" y="481"/>
                        </a:lnTo>
                        <a:lnTo>
                          <a:pt x="71" y="479"/>
                        </a:lnTo>
                        <a:lnTo>
                          <a:pt x="67" y="479"/>
                        </a:lnTo>
                        <a:lnTo>
                          <a:pt x="67" y="479"/>
                        </a:lnTo>
                        <a:lnTo>
                          <a:pt x="61" y="479"/>
                        </a:lnTo>
                        <a:lnTo>
                          <a:pt x="55" y="478"/>
                        </a:lnTo>
                        <a:lnTo>
                          <a:pt x="43" y="472"/>
                        </a:lnTo>
                        <a:lnTo>
                          <a:pt x="33" y="467"/>
                        </a:lnTo>
                        <a:lnTo>
                          <a:pt x="30" y="464"/>
                        </a:lnTo>
                        <a:lnTo>
                          <a:pt x="28" y="462"/>
                        </a:lnTo>
                        <a:lnTo>
                          <a:pt x="28" y="462"/>
                        </a:lnTo>
                        <a:lnTo>
                          <a:pt x="28" y="461"/>
                        </a:lnTo>
                        <a:lnTo>
                          <a:pt x="25" y="461"/>
                        </a:lnTo>
                        <a:lnTo>
                          <a:pt x="18" y="461"/>
                        </a:lnTo>
                        <a:lnTo>
                          <a:pt x="0" y="460"/>
                        </a:lnTo>
                        <a:lnTo>
                          <a:pt x="0" y="706"/>
                        </a:lnTo>
                        <a:lnTo>
                          <a:pt x="0" y="706"/>
                        </a:lnTo>
                        <a:lnTo>
                          <a:pt x="3" y="707"/>
                        </a:lnTo>
                        <a:lnTo>
                          <a:pt x="6" y="709"/>
                        </a:lnTo>
                        <a:lnTo>
                          <a:pt x="8" y="707"/>
                        </a:lnTo>
                        <a:lnTo>
                          <a:pt x="8" y="707"/>
                        </a:lnTo>
                        <a:lnTo>
                          <a:pt x="10" y="706"/>
                        </a:lnTo>
                        <a:lnTo>
                          <a:pt x="13" y="707"/>
                        </a:lnTo>
                        <a:lnTo>
                          <a:pt x="17" y="706"/>
                        </a:lnTo>
                        <a:lnTo>
                          <a:pt x="23" y="704"/>
                        </a:lnTo>
                        <a:lnTo>
                          <a:pt x="23" y="704"/>
                        </a:lnTo>
                        <a:lnTo>
                          <a:pt x="25" y="704"/>
                        </a:lnTo>
                        <a:lnTo>
                          <a:pt x="27" y="704"/>
                        </a:lnTo>
                        <a:lnTo>
                          <a:pt x="31" y="706"/>
                        </a:lnTo>
                        <a:lnTo>
                          <a:pt x="33" y="710"/>
                        </a:lnTo>
                        <a:lnTo>
                          <a:pt x="34" y="713"/>
                        </a:lnTo>
                        <a:lnTo>
                          <a:pt x="34" y="713"/>
                        </a:lnTo>
                        <a:lnTo>
                          <a:pt x="35" y="716"/>
                        </a:lnTo>
                        <a:lnTo>
                          <a:pt x="40" y="720"/>
                        </a:lnTo>
                        <a:lnTo>
                          <a:pt x="45" y="724"/>
                        </a:lnTo>
                        <a:lnTo>
                          <a:pt x="50" y="728"/>
                        </a:lnTo>
                        <a:lnTo>
                          <a:pt x="50" y="728"/>
                        </a:lnTo>
                        <a:lnTo>
                          <a:pt x="55" y="737"/>
                        </a:lnTo>
                        <a:lnTo>
                          <a:pt x="58" y="738"/>
                        </a:lnTo>
                        <a:lnTo>
                          <a:pt x="62" y="737"/>
                        </a:lnTo>
                        <a:lnTo>
                          <a:pt x="62" y="737"/>
                        </a:lnTo>
                        <a:lnTo>
                          <a:pt x="71" y="733"/>
                        </a:lnTo>
                        <a:lnTo>
                          <a:pt x="75" y="730"/>
                        </a:lnTo>
                        <a:lnTo>
                          <a:pt x="77" y="727"/>
                        </a:lnTo>
                        <a:lnTo>
                          <a:pt x="77" y="726"/>
                        </a:lnTo>
                        <a:lnTo>
                          <a:pt x="77" y="726"/>
                        </a:lnTo>
                        <a:lnTo>
                          <a:pt x="78" y="723"/>
                        </a:lnTo>
                        <a:lnTo>
                          <a:pt x="80" y="721"/>
                        </a:lnTo>
                        <a:lnTo>
                          <a:pt x="88" y="720"/>
                        </a:lnTo>
                        <a:lnTo>
                          <a:pt x="95" y="721"/>
                        </a:lnTo>
                        <a:lnTo>
                          <a:pt x="98" y="724"/>
                        </a:lnTo>
                        <a:lnTo>
                          <a:pt x="98" y="727"/>
                        </a:lnTo>
                        <a:lnTo>
                          <a:pt x="98" y="727"/>
                        </a:lnTo>
                        <a:lnTo>
                          <a:pt x="99" y="730"/>
                        </a:lnTo>
                        <a:lnTo>
                          <a:pt x="102" y="733"/>
                        </a:lnTo>
                        <a:lnTo>
                          <a:pt x="111" y="741"/>
                        </a:lnTo>
                        <a:lnTo>
                          <a:pt x="122" y="751"/>
                        </a:lnTo>
                        <a:lnTo>
                          <a:pt x="128" y="758"/>
                        </a:lnTo>
                        <a:lnTo>
                          <a:pt x="134" y="765"/>
                        </a:lnTo>
                        <a:lnTo>
                          <a:pt x="134" y="765"/>
                        </a:lnTo>
                        <a:lnTo>
                          <a:pt x="141" y="780"/>
                        </a:lnTo>
                        <a:lnTo>
                          <a:pt x="145" y="788"/>
                        </a:lnTo>
                        <a:lnTo>
                          <a:pt x="151" y="794"/>
                        </a:lnTo>
                        <a:lnTo>
                          <a:pt x="162" y="800"/>
                        </a:lnTo>
                        <a:lnTo>
                          <a:pt x="162" y="800"/>
                        </a:lnTo>
                        <a:lnTo>
                          <a:pt x="172" y="804"/>
                        </a:lnTo>
                        <a:lnTo>
                          <a:pt x="176" y="808"/>
                        </a:lnTo>
                        <a:lnTo>
                          <a:pt x="178" y="812"/>
                        </a:lnTo>
                        <a:lnTo>
                          <a:pt x="176" y="817"/>
                        </a:lnTo>
                        <a:lnTo>
                          <a:pt x="176" y="817"/>
                        </a:lnTo>
                        <a:lnTo>
                          <a:pt x="176" y="818"/>
                        </a:lnTo>
                        <a:lnTo>
                          <a:pt x="178" y="821"/>
                        </a:lnTo>
                        <a:lnTo>
                          <a:pt x="181" y="824"/>
                        </a:lnTo>
                        <a:lnTo>
                          <a:pt x="182" y="828"/>
                        </a:lnTo>
                        <a:lnTo>
                          <a:pt x="182" y="829"/>
                        </a:lnTo>
                        <a:lnTo>
                          <a:pt x="181" y="831"/>
                        </a:lnTo>
                        <a:lnTo>
                          <a:pt x="181" y="831"/>
                        </a:lnTo>
                        <a:lnTo>
                          <a:pt x="169" y="839"/>
                        </a:lnTo>
                        <a:lnTo>
                          <a:pt x="169" y="839"/>
                        </a:lnTo>
                        <a:lnTo>
                          <a:pt x="169" y="841"/>
                        </a:lnTo>
                        <a:lnTo>
                          <a:pt x="171" y="844"/>
                        </a:lnTo>
                        <a:lnTo>
                          <a:pt x="176" y="847"/>
                        </a:lnTo>
                        <a:lnTo>
                          <a:pt x="176" y="847"/>
                        </a:lnTo>
                        <a:lnTo>
                          <a:pt x="176" y="848"/>
                        </a:lnTo>
                        <a:lnTo>
                          <a:pt x="176" y="849"/>
                        </a:lnTo>
                        <a:lnTo>
                          <a:pt x="173" y="851"/>
                        </a:lnTo>
                        <a:lnTo>
                          <a:pt x="171" y="852"/>
                        </a:lnTo>
                        <a:lnTo>
                          <a:pt x="171" y="852"/>
                        </a:lnTo>
                        <a:lnTo>
                          <a:pt x="172" y="854"/>
                        </a:lnTo>
                        <a:lnTo>
                          <a:pt x="172" y="854"/>
                        </a:lnTo>
                        <a:lnTo>
                          <a:pt x="173" y="856"/>
                        </a:lnTo>
                        <a:lnTo>
                          <a:pt x="173" y="859"/>
                        </a:lnTo>
                        <a:lnTo>
                          <a:pt x="173" y="862"/>
                        </a:lnTo>
                        <a:lnTo>
                          <a:pt x="175" y="866"/>
                        </a:lnTo>
                        <a:lnTo>
                          <a:pt x="175" y="866"/>
                        </a:lnTo>
                        <a:lnTo>
                          <a:pt x="178" y="868"/>
                        </a:lnTo>
                        <a:lnTo>
                          <a:pt x="181" y="868"/>
                        </a:lnTo>
                        <a:lnTo>
                          <a:pt x="185" y="868"/>
                        </a:lnTo>
                        <a:lnTo>
                          <a:pt x="188" y="865"/>
                        </a:lnTo>
                        <a:lnTo>
                          <a:pt x="188" y="865"/>
                        </a:lnTo>
                        <a:lnTo>
                          <a:pt x="191" y="865"/>
                        </a:lnTo>
                        <a:lnTo>
                          <a:pt x="192" y="866"/>
                        </a:lnTo>
                        <a:lnTo>
                          <a:pt x="193" y="871"/>
                        </a:lnTo>
                        <a:lnTo>
                          <a:pt x="192" y="875"/>
                        </a:lnTo>
                        <a:lnTo>
                          <a:pt x="192" y="875"/>
                        </a:lnTo>
                        <a:lnTo>
                          <a:pt x="191" y="878"/>
                        </a:lnTo>
                        <a:lnTo>
                          <a:pt x="193" y="881"/>
                        </a:lnTo>
                        <a:lnTo>
                          <a:pt x="196" y="882"/>
                        </a:lnTo>
                        <a:lnTo>
                          <a:pt x="199" y="879"/>
                        </a:lnTo>
                        <a:lnTo>
                          <a:pt x="199" y="879"/>
                        </a:lnTo>
                        <a:lnTo>
                          <a:pt x="200" y="879"/>
                        </a:lnTo>
                        <a:lnTo>
                          <a:pt x="202" y="879"/>
                        </a:lnTo>
                        <a:lnTo>
                          <a:pt x="205" y="882"/>
                        </a:lnTo>
                        <a:lnTo>
                          <a:pt x="212" y="888"/>
                        </a:lnTo>
                        <a:lnTo>
                          <a:pt x="212" y="888"/>
                        </a:lnTo>
                        <a:lnTo>
                          <a:pt x="213" y="889"/>
                        </a:lnTo>
                        <a:lnTo>
                          <a:pt x="215" y="892"/>
                        </a:lnTo>
                        <a:lnTo>
                          <a:pt x="215" y="895"/>
                        </a:lnTo>
                        <a:lnTo>
                          <a:pt x="213" y="895"/>
                        </a:lnTo>
                        <a:lnTo>
                          <a:pt x="213" y="895"/>
                        </a:lnTo>
                        <a:lnTo>
                          <a:pt x="210" y="895"/>
                        </a:lnTo>
                        <a:lnTo>
                          <a:pt x="210" y="896"/>
                        </a:lnTo>
                        <a:lnTo>
                          <a:pt x="209" y="899"/>
                        </a:lnTo>
                        <a:lnTo>
                          <a:pt x="209" y="903"/>
                        </a:lnTo>
                        <a:lnTo>
                          <a:pt x="212" y="905"/>
                        </a:lnTo>
                        <a:lnTo>
                          <a:pt x="212" y="905"/>
                        </a:lnTo>
                        <a:lnTo>
                          <a:pt x="215" y="906"/>
                        </a:lnTo>
                        <a:lnTo>
                          <a:pt x="215" y="908"/>
                        </a:lnTo>
                        <a:lnTo>
                          <a:pt x="216" y="913"/>
                        </a:lnTo>
                        <a:lnTo>
                          <a:pt x="216" y="913"/>
                        </a:lnTo>
                        <a:lnTo>
                          <a:pt x="218" y="916"/>
                        </a:lnTo>
                        <a:lnTo>
                          <a:pt x="222" y="918"/>
                        </a:lnTo>
                        <a:lnTo>
                          <a:pt x="227" y="919"/>
                        </a:lnTo>
                        <a:lnTo>
                          <a:pt x="233" y="919"/>
                        </a:lnTo>
                        <a:lnTo>
                          <a:pt x="233" y="919"/>
                        </a:lnTo>
                        <a:lnTo>
                          <a:pt x="236" y="919"/>
                        </a:lnTo>
                        <a:lnTo>
                          <a:pt x="239" y="920"/>
                        </a:lnTo>
                        <a:lnTo>
                          <a:pt x="243" y="926"/>
                        </a:lnTo>
                        <a:lnTo>
                          <a:pt x="243" y="926"/>
                        </a:lnTo>
                        <a:lnTo>
                          <a:pt x="246" y="929"/>
                        </a:lnTo>
                        <a:lnTo>
                          <a:pt x="250" y="930"/>
                        </a:lnTo>
                        <a:lnTo>
                          <a:pt x="255" y="932"/>
                        </a:lnTo>
                        <a:lnTo>
                          <a:pt x="257" y="930"/>
                        </a:lnTo>
                        <a:lnTo>
                          <a:pt x="257" y="930"/>
                        </a:lnTo>
                        <a:lnTo>
                          <a:pt x="260" y="930"/>
                        </a:lnTo>
                        <a:lnTo>
                          <a:pt x="262" y="933"/>
                        </a:lnTo>
                        <a:lnTo>
                          <a:pt x="263" y="940"/>
                        </a:lnTo>
                        <a:lnTo>
                          <a:pt x="263" y="940"/>
                        </a:lnTo>
                        <a:lnTo>
                          <a:pt x="264" y="943"/>
                        </a:lnTo>
                        <a:lnTo>
                          <a:pt x="269" y="943"/>
                        </a:lnTo>
                        <a:lnTo>
                          <a:pt x="276" y="942"/>
                        </a:lnTo>
                        <a:lnTo>
                          <a:pt x="276" y="942"/>
                        </a:lnTo>
                        <a:lnTo>
                          <a:pt x="279" y="943"/>
                        </a:lnTo>
                        <a:lnTo>
                          <a:pt x="282" y="945"/>
                        </a:lnTo>
                        <a:lnTo>
                          <a:pt x="283" y="946"/>
                        </a:lnTo>
                        <a:lnTo>
                          <a:pt x="286" y="946"/>
                        </a:lnTo>
                        <a:lnTo>
                          <a:pt x="286" y="946"/>
                        </a:lnTo>
                        <a:lnTo>
                          <a:pt x="287" y="946"/>
                        </a:lnTo>
                        <a:lnTo>
                          <a:pt x="289" y="948"/>
                        </a:lnTo>
                        <a:lnTo>
                          <a:pt x="292" y="950"/>
                        </a:lnTo>
                        <a:lnTo>
                          <a:pt x="297" y="962"/>
                        </a:lnTo>
                        <a:lnTo>
                          <a:pt x="740" y="959"/>
                        </a:lnTo>
                        <a:lnTo>
                          <a:pt x="740" y="959"/>
                        </a:lnTo>
                        <a:lnTo>
                          <a:pt x="741" y="955"/>
                        </a:lnTo>
                        <a:lnTo>
                          <a:pt x="742" y="952"/>
                        </a:lnTo>
                        <a:lnTo>
                          <a:pt x="744" y="952"/>
                        </a:lnTo>
                        <a:lnTo>
                          <a:pt x="745" y="952"/>
                        </a:lnTo>
                        <a:lnTo>
                          <a:pt x="745" y="952"/>
                        </a:lnTo>
                        <a:lnTo>
                          <a:pt x="748" y="955"/>
                        </a:lnTo>
                        <a:lnTo>
                          <a:pt x="748" y="959"/>
                        </a:lnTo>
                        <a:lnTo>
                          <a:pt x="748" y="962"/>
                        </a:lnTo>
                        <a:lnTo>
                          <a:pt x="752" y="965"/>
                        </a:lnTo>
                        <a:lnTo>
                          <a:pt x="752" y="965"/>
                        </a:lnTo>
                        <a:lnTo>
                          <a:pt x="760" y="969"/>
                        </a:lnTo>
                        <a:lnTo>
                          <a:pt x="762" y="969"/>
                        </a:lnTo>
                        <a:lnTo>
                          <a:pt x="765" y="969"/>
                        </a:lnTo>
                        <a:lnTo>
                          <a:pt x="765" y="969"/>
                        </a:lnTo>
                        <a:lnTo>
                          <a:pt x="772" y="966"/>
                        </a:lnTo>
                        <a:lnTo>
                          <a:pt x="777" y="966"/>
                        </a:lnTo>
                        <a:lnTo>
                          <a:pt x="781" y="970"/>
                        </a:lnTo>
                        <a:lnTo>
                          <a:pt x="781" y="970"/>
                        </a:lnTo>
                        <a:lnTo>
                          <a:pt x="784" y="973"/>
                        </a:lnTo>
                        <a:lnTo>
                          <a:pt x="788" y="973"/>
                        </a:lnTo>
                        <a:lnTo>
                          <a:pt x="791" y="973"/>
                        </a:lnTo>
                        <a:lnTo>
                          <a:pt x="794" y="975"/>
                        </a:lnTo>
                        <a:lnTo>
                          <a:pt x="794" y="975"/>
                        </a:lnTo>
                        <a:lnTo>
                          <a:pt x="797" y="977"/>
                        </a:lnTo>
                        <a:lnTo>
                          <a:pt x="799" y="980"/>
                        </a:lnTo>
                        <a:lnTo>
                          <a:pt x="804" y="980"/>
                        </a:lnTo>
                        <a:lnTo>
                          <a:pt x="808" y="977"/>
                        </a:lnTo>
                        <a:lnTo>
                          <a:pt x="808" y="977"/>
                        </a:lnTo>
                        <a:lnTo>
                          <a:pt x="809" y="976"/>
                        </a:lnTo>
                        <a:lnTo>
                          <a:pt x="811" y="976"/>
                        </a:lnTo>
                        <a:lnTo>
                          <a:pt x="818" y="976"/>
                        </a:lnTo>
                        <a:lnTo>
                          <a:pt x="831" y="980"/>
                        </a:lnTo>
                        <a:lnTo>
                          <a:pt x="831" y="980"/>
                        </a:lnTo>
                        <a:lnTo>
                          <a:pt x="836" y="975"/>
                        </a:lnTo>
                        <a:lnTo>
                          <a:pt x="841" y="969"/>
                        </a:lnTo>
                        <a:lnTo>
                          <a:pt x="846" y="963"/>
                        </a:lnTo>
                        <a:lnTo>
                          <a:pt x="849" y="962"/>
                        </a:lnTo>
                        <a:lnTo>
                          <a:pt x="851" y="960"/>
                        </a:lnTo>
                        <a:lnTo>
                          <a:pt x="851" y="960"/>
                        </a:lnTo>
                        <a:lnTo>
                          <a:pt x="861" y="962"/>
                        </a:lnTo>
                        <a:lnTo>
                          <a:pt x="870" y="963"/>
                        </a:lnTo>
                        <a:lnTo>
                          <a:pt x="876" y="966"/>
                        </a:lnTo>
                        <a:lnTo>
                          <a:pt x="880" y="967"/>
                        </a:lnTo>
                        <a:lnTo>
                          <a:pt x="883" y="972"/>
                        </a:lnTo>
                        <a:lnTo>
                          <a:pt x="885" y="975"/>
                        </a:lnTo>
                        <a:lnTo>
                          <a:pt x="885" y="975"/>
                        </a:lnTo>
                        <a:lnTo>
                          <a:pt x="886" y="979"/>
                        </a:lnTo>
                        <a:lnTo>
                          <a:pt x="889" y="980"/>
                        </a:lnTo>
                        <a:lnTo>
                          <a:pt x="893" y="982"/>
                        </a:lnTo>
                        <a:lnTo>
                          <a:pt x="899" y="982"/>
                        </a:lnTo>
                        <a:lnTo>
                          <a:pt x="902" y="984"/>
                        </a:lnTo>
                        <a:lnTo>
                          <a:pt x="902" y="987"/>
                        </a:lnTo>
                        <a:lnTo>
                          <a:pt x="902" y="987"/>
                        </a:lnTo>
                        <a:lnTo>
                          <a:pt x="905" y="994"/>
                        </a:lnTo>
                        <a:lnTo>
                          <a:pt x="907" y="1000"/>
                        </a:lnTo>
                        <a:lnTo>
                          <a:pt x="910" y="1006"/>
                        </a:lnTo>
                        <a:lnTo>
                          <a:pt x="912" y="1010"/>
                        </a:lnTo>
                        <a:lnTo>
                          <a:pt x="912" y="1010"/>
                        </a:lnTo>
                        <a:lnTo>
                          <a:pt x="920" y="1016"/>
                        </a:lnTo>
                        <a:lnTo>
                          <a:pt x="920" y="1016"/>
                        </a:lnTo>
                        <a:lnTo>
                          <a:pt x="925" y="1016"/>
                        </a:lnTo>
                        <a:lnTo>
                          <a:pt x="932" y="1016"/>
                        </a:lnTo>
                        <a:lnTo>
                          <a:pt x="944" y="1019"/>
                        </a:lnTo>
                        <a:lnTo>
                          <a:pt x="944" y="1019"/>
                        </a:lnTo>
                        <a:lnTo>
                          <a:pt x="949" y="1020"/>
                        </a:lnTo>
                        <a:lnTo>
                          <a:pt x="953" y="1020"/>
                        </a:lnTo>
                        <a:lnTo>
                          <a:pt x="962" y="1020"/>
                        </a:lnTo>
                        <a:lnTo>
                          <a:pt x="966" y="1020"/>
                        </a:lnTo>
                        <a:lnTo>
                          <a:pt x="970" y="1021"/>
                        </a:lnTo>
                        <a:lnTo>
                          <a:pt x="973" y="1023"/>
                        </a:lnTo>
                        <a:lnTo>
                          <a:pt x="974" y="1027"/>
                        </a:lnTo>
                        <a:lnTo>
                          <a:pt x="974" y="1027"/>
                        </a:lnTo>
                        <a:lnTo>
                          <a:pt x="980" y="1036"/>
                        </a:lnTo>
                        <a:lnTo>
                          <a:pt x="984" y="1043"/>
                        </a:lnTo>
                        <a:lnTo>
                          <a:pt x="984" y="1046"/>
                        </a:lnTo>
                        <a:lnTo>
                          <a:pt x="984" y="1047"/>
                        </a:lnTo>
                        <a:lnTo>
                          <a:pt x="984" y="1049"/>
                        </a:lnTo>
                        <a:lnTo>
                          <a:pt x="980" y="1049"/>
                        </a:lnTo>
                        <a:lnTo>
                          <a:pt x="980" y="1049"/>
                        </a:lnTo>
                        <a:lnTo>
                          <a:pt x="977" y="1049"/>
                        </a:lnTo>
                        <a:lnTo>
                          <a:pt x="973" y="1047"/>
                        </a:lnTo>
                        <a:lnTo>
                          <a:pt x="966" y="1044"/>
                        </a:lnTo>
                        <a:lnTo>
                          <a:pt x="962" y="1041"/>
                        </a:lnTo>
                        <a:lnTo>
                          <a:pt x="960" y="1043"/>
                        </a:lnTo>
                        <a:lnTo>
                          <a:pt x="960" y="1044"/>
                        </a:lnTo>
                        <a:lnTo>
                          <a:pt x="960" y="1044"/>
                        </a:lnTo>
                        <a:lnTo>
                          <a:pt x="960" y="1049"/>
                        </a:lnTo>
                        <a:lnTo>
                          <a:pt x="957" y="1050"/>
                        </a:lnTo>
                        <a:lnTo>
                          <a:pt x="956" y="1053"/>
                        </a:lnTo>
                        <a:lnTo>
                          <a:pt x="954" y="1058"/>
                        </a:lnTo>
                        <a:lnTo>
                          <a:pt x="954" y="1058"/>
                        </a:lnTo>
                        <a:lnTo>
                          <a:pt x="954" y="1067"/>
                        </a:lnTo>
                        <a:lnTo>
                          <a:pt x="950" y="1076"/>
                        </a:lnTo>
                        <a:lnTo>
                          <a:pt x="947" y="1081"/>
                        </a:lnTo>
                        <a:lnTo>
                          <a:pt x="946" y="1083"/>
                        </a:lnTo>
                        <a:lnTo>
                          <a:pt x="943" y="1083"/>
                        </a:lnTo>
                        <a:lnTo>
                          <a:pt x="943" y="1083"/>
                        </a:lnTo>
                        <a:lnTo>
                          <a:pt x="943" y="1083"/>
                        </a:lnTo>
                        <a:lnTo>
                          <a:pt x="943" y="1083"/>
                        </a:lnTo>
                        <a:lnTo>
                          <a:pt x="943" y="1090"/>
                        </a:lnTo>
                        <a:lnTo>
                          <a:pt x="944" y="1093"/>
                        </a:lnTo>
                        <a:lnTo>
                          <a:pt x="946" y="1095"/>
                        </a:lnTo>
                        <a:lnTo>
                          <a:pt x="946" y="1095"/>
                        </a:lnTo>
                        <a:lnTo>
                          <a:pt x="956" y="1088"/>
                        </a:lnTo>
                        <a:lnTo>
                          <a:pt x="960" y="1087"/>
                        </a:lnTo>
                        <a:lnTo>
                          <a:pt x="966" y="1085"/>
                        </a:lnTo>
                        <a:lnTo>
                          <a:pt x="966" y="1085"/>
                        </a:lnTo>
                        <a:lnTo>
                          <a:pt x="973" y="1087"/>
                        </a:lnTo>
                        <a:lnTo>
                          <a:pt x="977" y="1088"/>
                        </a:lnTo>
                        <a:lnTo>
                          <a:pt x="981" y="1090"/>
                        </a:lnTo>
                        <a:lnTo>
                          <a:pt x="986" y="1087"/>
                        </a:lnTo>
                        <a:lnTo>
                          <a:pt x="986" y="1087"/>
                        </a:lnTo>
                        <a:lnTo>
                          <a:pt x="993" y="1083"/>
                        </a:lnTo>
                        <a:lnTo>
                          <a:pt x="996" y="1083"/>
                        </a:lnTo>
                        <a:lnTo>
                          <a:pt x="996" y="1084"/>
                        </a:lnTo>
                        <a:lnTo>
                          <a:pt x="996" y="1084"/>
                        </a:lnTo>
                        <a:lnTo>
                          <a:pt x="996" y="1085"/>
                        </a:lnTo>
                        <a:lnTo>
                          <a:pt x="996" y="1085"/>
                        </a:lnTo>
                        <a:lnTo>
                          <a:pt x="1000" y="1084"/>
                        </a:lnTo>
                        <a:lnTo>
                          <a:pt x="1001" y="1081"/>
                        </a:lnTo>
                        <a:lnTo>
                          <a:pt x="1001" y="1081"/>
                        </a:lnTo>
                        <a:lnTo>
                          <a:pt x="1000" y="1076"/>
                        </a:lnTo>
                        <a:lnTo>
                          <a:pt x="1000" y="1076"/>
                        </a:lnTo>
                        <a:lnTo>
                          <a:pt x="993" y="1076"/>
                        </a:lnTo>
                        <a:lnTo>
                          <a:pt x="990" y="1074"/>
                        </a:lnTo>
                        <a:lnTo>
                          <a:pt x="989" y="1071"/>
                        </a:lnTo>
                        <a:lnTo>
                          <a:pt x="989" y="1071"/>
                        </a:lnTo>
                        <a:lnTo>
                          <a:pt x="989" y="1070"/>
                        </a:lnTo>
                        <a:lnTo>
                          <a:pt x="990" y="1067"/>
                        </a:lnTo>
                        <a:lnTo>
                          <a:pt x="1000" y="1063"/>
                        </a:lnTo>
                        <a:lnTo>
                          <a:pt x="1011" y="1060"/>
                        </a:lnTo>
                        <a:lnTo>
                          <a:pt x="1021" y="1058"/>
                        </a:lnTo>
                        <a:lnTo>
                          <a:pt x="1021" y="1058"/>
                        </a:lnTo>
                        <a:lnTo>
                          <a:pt x="1028" y="1058"/>
                        </a:lnTo>
                        <a:lnTo>
                          <a:pt x="1034" y="1057"/>
                        </a:lnTo>
                        <a:lnTo>
                          <a:pt x="1040" y="1056"/>
                        </a:lnTo>
                        <a:lnTo>
                          <a:pt x="1041" y="1056"/>
                        </a:lnTo>
                        <a:lnTo>
                          <a:pt x="1043" y="1057"/>
                        </a:lnTo>
                        <a:lnTo>
                          <a:pt x="1043" y="1057"/>
                        </a:lnTo>
                        <a:lnTo>
                          <a:pt x="1055" y="1047"/>
                        </a:lnTo>
                        <a:lnTo>
                          <a:pt x="1061" y="1043"/>
                        </a:lnTo>
                        <a:lnTo>
                          <a:pt x="1065" y="1041"/>
                        </a:lnTo>
                        <a:lnTo>
                          <a:pt x="1065" y="1041"/>
                        </a:lnTo>
                        <a:lnTo>
                          <a:pt x="1119" y="1041"/>
                        </a:lnTo>
                        <a:lnTo>
                          <a:pt x="1119" y="1041"/>
                        </a:lnTo>
                        <a:lnTo>
                          <a:pt x="1129" y="1034"/>
                        </a:lnTo>
                        <a:lnTo>
                          <a:pt x="1135" y="1027"/>
                        </a:lnTo>
                        <a:lnTo>
                          <a:pt x="1138" y="1024"/>
                        </a:lnTo>
                        <a:lnTo>
                          <a:pt x="1139" y="1020"/>
                        </a:lnTo>
                        <a:lnTo>
                          <a:pt x="1139" y="1020"/>
                        </a:lnTo>
                        <a:lnTo>
                          <a:pt x="1142" y="1010"/>
                        </a:lnTo>
                        <a:lnTo>
                          <a:pt x="1148" y="1000"/>
                        </a:lnTo>
                        <a:lnTo>
                          <a:pt x="1155" y="993"/>
                        </a:lnTo>
                        <a:lnTo>
                          <a:pt x="1158" y="990"/>
                        </a:lnTo>
                        <a:lnTo>
                          <a:pt x="1161" y="992"/>
                        </a:lnTo>
                        <a:lnTo>
                          <a:pt x="1161" y="992"/>
                        </a:lnTo>
                        <a:lnTo>
                          <a:pt x="1162" y="993"/>
                        </a:lnTo>
                        <a:lnTo>
                          <a:pt x="1166" y="994"/>
                        </a:lnTo>
                        <a:lnTo>
                          <a:pt x="1174" y="994"/>
                        </a:lnTo>
                        <a:lnTo>
                          <a:pt x="1179" y="996"/>
                        </a:lnTo>
                        <a:lnTo>
                          <a:pt x="1181" y="996"/>
                        </a:lnTo>
                        <a:lnTo>
                          <a:pt x="1182" y="997"/>
                        </a:lnTo>
                        <a:lnTo>
                          <a:pt x="1182" y="997"/>
                        </a:lnTo>
                        <a:lnTo>
                          <a:pt x="1181" y="1003"/>
                        </a:lnTo>
                        <a:lnTo>
                          <a:pt x="1182" y="1013"/>
                        </a:lnTo>
                        <a:lnTo>
                          <a:pt x="1182" y="1019"/>
                        </a:lnTo>
                        <a:lnTo>
                          <a:pt x="1185" y="1026"/>
                        </a:lnTo>
                        <a:lnTo>
                          <a:pt x="1189" y="1034"/>
                        </a:lnTo>
                        <a:lnTo>
                          <a:pt x="1195" y="1043"/>
                        </a:lnTo>
                        <a:lnTo>
                          <a:pt x="1195" y="1043"/>
                        </a:lnTo>
                        <a:lnTo>
                          <a:pt x="1205" y="1037"/>
                        </a:lnTo>
                        <a:lnTo>
                          <a:pt x="1209" y="1036"/>
                        </a:lnTo>
                        <a:lnTo>
                          <a:pt x="1212" y="1036"/>
                        </a:lnTo>
                        <a:lnTo>
                          <a:pt x="1212" y="1036"/>
                        </a:lnTo>
                        <a:lnTo>
                          <a:pt x="1218" y="1034"/>
                        </a:lnTo>
                        <a:lnTo>
                          <a:pt x="1222" y="1030"/>
                        </a:lnTo>
                        <a:lnTo>
                          <a:pt x="1228" y="1026"/>
                        </a:lnTo>
                        <a:lnTo>
                          <a:pt x="1230" y="1021"/>
                        </a:lnTo>
                        <a:lnTo>
                          <a:pt x="1230" y="1021"/>
                        </a:lnTo>
                        <a:lnTo>
                          <a:pt x="1232" y="1020"/>
                        </a:lnTo>
                        <a:lnTo>
                          <a:pt x="1233" y="1020"/>
                        </a:lnTo>
                        <a:lnTo>
                          <a:pt x="1235" y="1023"/>
                        </a:lnTo>
                        <a:lnTo>
                          <a:pt x="1235" y="1026"/>
                        </a:lnTo>
                        <a:lnTo>
                          <a:pt x="1233" y="1027"/>
                        </a:lnTo>
                        <a:lnTo>
                          <a:pt x="1232" y="1029"/>
                        </a:lnTo>
                        <a:lnTo>
                          <a:pt x="1232" y="1029"/>
                        </a:lnTo>
                        <a:lnTo>
                          <a:pt x="1230" y="1029"/>
                        </a:lnTo>
                        <a:lnTo>
                          <a:pt x="1230" y="1030"/>
                        </a:lnTo>
                        <a:lnTo>
                          <a:pt x="1233" y="1031"/>
                        </a:lnTo>
                        <a:lnTo>
                          <a:pt x="1239" y="1034"/>
                        </a:lnTo>
                        <a:lnTo>
                          <a:pt x="1246" y="1034"/>
                        </a:lnTo>
                        <a:lnTo>
                          <a:pt x="1246" y="1034"/>
                        </a:lnTo>
                        <a:lnTo>
                          <a:pt x="1249" y="1034"/>
                        </a:lnTo>
                        <a:lnTo>
                          <a:pt x="1246" y="1036"/>
                        </a:lnTo>
                        <a:lnTo>
                          <a:pt x="1240" y="1037"/>
                        </a:lnTo>
                        <a:lnTo>
                          <a:pt x="1235" y="1037"/>
                        </a:lnTo>
                        <a:lnTo>
                          <a:pt x="1235" y="1037"/>
                        </a:lnTo>
                        <a:lnTo>
                          <a:pt x="1229" y="1037"/>
                        </a:lnTo>
                        <a:lnTo>
                          <a:pt x="1225" y="1039"/>
                        </a:lnTo>
                        <a:lnTo>
                          <a:pt x="1220" y="1043"/>
                        </a:lnTo>
                        <a:lnTo>
                          <a:pt x="1213" y="1049"/>
                        </a:lnTo>
                        <a:lnTo>
                          <a:pt x="1213" y="1049"/>
                        </a:lnTo>
                        <a:lnTo>
                          <a:pt x="1208" y="1054"/>
                        </a:lnTo>
                        <a:lnTo>
                          <a:pt x="1206" y="1058"/>
                        </a:lnTo>
                        <a:lnTo>
                          <a:pt x="1208" y="1063"/>
                        </a:lnTo>
                        <a:lnTo>
                          <a:pt x="1212" y="1066"/>
                        </a:lnTo>
                        <a:lnTo>
                          <a:pt x="1212" y="1066"/>
                        </a:lnTo>
                        <a:lnTo>
                          <a:pt x="1216" y="1068"/>
                        </a:lnTo>
                        <a:lnTo>
                          <a:pt x="1222" y="1068"/>
                        </a:lnTo>
                        <a:lnTo>
                          <a:pt x="1228" y="1066"/>
                        </a:lnTo>
                        <a:lnTo>
                          <a:pt x="1233" y="1061"/>
                        </a:lnTo>
                        <a:lnTo>
                          <a:pt x="1233" y="1061"/>
                        </a:lnTo>
                        <a:lnTo>
                          <a:pt x="1238" y="1057"/>
                        </a:lnTo>
                        <a:lnTo>
                          <a:pt x="1240" y="1053"/>
                        </a:lnTo>
                        <a:lnTo>
                          <a:pt x="1243" y="1050"/>
                        </a:lnTo>
                        <a:lnTo>
                          <a:pt x="1247" y="1049"/>
                        </a:lnTo>
                        <a:lnTo>
                          <a:pt x="1247" y="1049"/>
                        </a:lnTo>
                        <a:lnTo>
                          <a:pt x="1256" y="1047"/>
                        </a:lnTo>
                        <a:lnTo>
                          <a:pt x="1266" y="1046"/>
                        </a:lnTo>
                        <a:lnTo>
                          <a:pt x="1284" y="1039"/>
                        </a:lnTo>
                        <a:lnTo>
                          <a:pt x="1284" y="1039"/>
                        </a:lnTo>
                        <a:lnTo>
                          <a:pt x="1289" y="1037"/>
                        </a:lnTo>
                        <a:lnTo>
                          <a:pt x="1290" y="1036"/>
                        </a:lnTo>
                        <a:lnTo>
                          <a:pt x="1289" y="1033"/>
                        </a:lnTo>
                        <a:lnTo>
                          <a:pt x="1289" y="1030"/>
                        </a:lnTo>
                        <a:lnTo>
                          <a:pt x="1289" y="1030"/>
                        </a:lnTo>
                        <a:lnTo>
                          <a:pt x="1289" y="1030"/>
                        </a:lnTo>
                        <a:lnTo>
                          <a:pt x="1290" y="1029"/>
                        </a:lnTo>
                        <a:lnTo>
                          <a:pt x="1297" y="1027"/>
                        </a:lnTo>
                        <a:lnTo>
                          <a:pt x="1304" y="1026"/>
                        </a:lnTo>
                        <a:lnTo>
                          <a:pt x="1310" y="1023"/>
                        </a:lnTo>
                        <a:lnTo>
                          <a:pt x="1310" y="1023"/>
                        </a:lnTo>
                        <a:lnTo>
                          <a:pt x="1311" y="1020"/>
                        </a:lnTo>
                        <a:lnTo>
                          <a:pt x="1310" y="1017"/>
                        </a:lnTo>
                        <a:lnTo>
                          <a:pt x="1307" y="1017"/>
                        </a:lnTo>
                        <a:lnTo>
                          <a:pt x="1303" y="1016"/>
                        </a:lnTo>
                        <a:lnTo>
                          <a:pt x="1303" y="1016"/>
                        </a:lnTo>
                        <a:close/>
                        <a:moveTo>
                          <a:pt x="378" y="555"/>
                        </a:moveTo>
                        <a:lnTo>
                          <a:pt x="378" y="555"/>
                        </a:lnTo>
                        <a:lnTo>
                          <a:pt x="371" y="562"/>
                        </a:lnTo>
                        <a:lnTo>
                          <a:pt x="367" y="566"/>
                        </a:lnTo>
                        <a:lnTo>
                          <a:pt x="361" y="568"/>
                        </a:lnTo>
                        <a:lnTo>
                          <a:pt x="356" y="568"/>
                        </a:lnTo>
                        <a:lnTo>
                          <a:pt x="356" y="568"/>
                        </a:lnTo>
                        <a:lnTo>
                          <a:pt x="350" y="566"/>
                        </a:lnTo>
                        <a:lnTo>
                          <a:pt x="346" y="568"/>
                        </a:lnTo>
                        <a:lnTo>
                          <a:pt x="343" y="571"/>
                        </a:lnTo>
                        <a:lnTo>
                          <a:pt x="346" y="573"/>
                        </a:lnTo>
                        <a:lnTo>
                          <a:pt x="346" y="573"/>
                        </a:lnTo>
                        <a:lnTo>
                          <a:pt x="347" y="576"/>
                        </a:lnTo>
                        <a:lnTo>
                          <a:pt x="348" y="578"/>
                        </a:lnTo>
                        <a:lnTo>
                          <a:pt x="346" y="580"/>
                        </a:lnTo>
                        <a:lnTo>
                          <a:pt x="340" y="582"/>
                        </a:lnTo>
                        <a:lnTo>
                          <a:pt x="340" y="582"/>
                        </a:lnTo>
                        <a:lnTo>
                          <a:pt x="333" y="585"/>
                        </a:lnTo>
                        <a:lnTo>
                          <a:pt x="327" y="588"/>
                        </a:lnTo>
                        <a:lnTo>
                          <a:pt x="323" y="590"/>
                        </a:lnTo>
                        <a:lnTo>
                          <a:pt x="320" y="590"/>
                        </a:lnTo>
                        <a:lnTo>
                          <a:pt x="320" y="590"/>
                        </a:lnTo>
                        <a:lnTo>
                          <a:pt x="320" y="590"/>
                        </a:lnTo>
                        <a:lnTo>
                          <a:pt x="321" y="588"/>
                        </a:lnTo>
                        <a:lnTo>
                          <a:pt x="326" y="582"/>
                        </a:lnTo>
                        <a:lnTo>
                          <a:pt x="331" y="576"/>
                        </a:lnTo>
                        <a:lnTo>
                          <a:pt x="333" y="573"/>
                        </a:lnTo>
                        <a:lnTo>
                          <a:pt x="331" y="572"/>
                        </a:lnTo>
                        <a:lnTo>
                          <a:pt x="331" y="572"/>
                        </a:lnTo>
                        <a:lnTo>
                          <a:pt x="328" y="571"/>
                        </a:lnTo>
                        <a:lnTo>
                          <a:pt x="326" y="571"/>
                        </a:lnTo>
                        <a:lnTo>
                          <a:pt x="320" y="573"/>
                        </a:lnTo>
                        <a:lnTo>
                          <a:pt x="314" y="579"/>
                        </a:lnTo>
                        <a:lnTo>
                          <a:pt x="313" y="583"/>
                        </a:lnTo>
                        <a:lnTo>
                          <a:pt x="313" y="583"/>
                        </a:lnTo>
                        <a:lnTo>
                          <a:pt x="311" y="586"/>
                        </a:lnTo>
                        <a:lnTo>
                          <a:pt x="307" y="588"/>
                        </a:lnTo>
                        <a:lnTo>
                          <a:pt x="299" y="588"/>
                        </a:lnTo>
                        <a:lnTo>
                          <a:pt x="299" y="588"/>
                        </a:lnTo>
                        <a:lnTo>
                          <a:pt x="294" y="586"/>
                        </a:lnTo>
                        <a:lnTo>
                          <a:pt x="290" y="585"/>
                        </a:lnTo>
                        <a:lnTo>
                          <a:pt x="289" y="583"/>
                        </a:lnTo>
                        <a:lnTo>
                          <a:pt x="292" y="582"/>
                        </a:lnTo>
                        <a:lnTo>
                          <a:pt x="292" y="582"/>
                        </a:lnTo>
                        <a:lnTo>
                          <a:pt x="293" y="580"/>
                        </a:lnTo>
                        <a:lnTo>
                          <a:pt x="294" y="578"/>
                        </a:lnTo>
                        <a:lnTo>
                          <a:pt x="296" y="575"/>
                        </a:lnTo>
                        <a:lnTo>
                          <a:pt x="300" y="572"/>
                        </a:lnTo>
                        <a:lnTo>
                          <a:pt x="300" y="572"/>
                        </a:lnTo>
                        <a:lnTo>
                          <a:pt x="301" y="572"/>
                        </a:lnTo>
                        <a:lnTo>
                          <a:pt x="303" y="571"/>
                        </a:lnTo>
                        <a:lnTo>
                          <a:pt x="303" y="568"/>
                        </a:lnTo>
                        <a:lnTo>
                          <a:pt x="301" y="565"/>
                        </a:lnTo>
                        <a:lnTo>
                          <a:pt x="301" y="562"/>
                        </a:lnTo>
                        <a:lnTo>
                          <a:pt x="301" y="562"/>
                        </a:lnTo>
                        <a:lnTo>
                          <a:pt x="303" y="562"/>
                        </a:lnTo>
                        <a:lnTo>
                          <a:pt x="304" y="562"/>
                        </a:lnTo>
                        <a:lnTo>
                          <a:pt x="310" y="562"/>
                        </a:lnTo>
                        <a:lnTo>
                          <a:pt x="316" y="562"/>
                        </a:lnTo>
                        <a:lnTo>
                          <a:pt x="317" y="561"/>
                        </a:lnTo>
                        <a:lnTo>
                          <a:pt x="319" y="559"/>
                        </a:lnTo>
                        <a:lnTo>
                          <a:pt x="319" y="559"/>
                        </a:lnTo>
                        <a:lnTo>
                          <a:pt x="319" y="558"/>
                        </a:lnTo>
                        <a:lnTo>
                          <a:pt x="316" y="556"/>
                        </a:lnTo>
                        <a:lnTo>
                          <a:pt x="310" y="552"/>
                        </a:lnTo>
                        <a:lnTo>
                          <a:pt x="304" y="552"/>
                        </a:lnTo>
                        <a:lnTo>
                          <a:pt x="299" y="552"/>
                        </a:lnTo>
                        <a:lnTo>
                          <a:pt x="299" y="552"/>
                        </a:lnTo>
                        <a:lnTo>
                          <a:pt x="293" y="556"/>
                        </a:lnTo>
                        <a:lnTo>
                          <a:pt x="286" y="559"/>
                        </a:lnTo>
                        <a:lnTo>
                          <a:pt x="277" y="561"/>
                        </a:lnTo>
                        <a:lnTo>
                          <a:pt x="273" y="559"/>
                        </a:lnTo>
                        <a:lnTo>
                          <a:pt x="267" y="558"/>
                        </a:lnTo>
                        <a:lnTo>
                          <a:pt x="267" y="558"/>
                        </a:lnTo>
                        <a:lnTo>
                          <a:pt x="267" y="558"/>
                        </a:lnTo>
                        <a:lnTo>
                          <a:pt x="267" y="556"/>
                        </a:lnTo>
                        <a:lnTo>
                          <a:pt x="272" y="556"/>
                        </a:lnTo>
                        <a:lnTo>
                          <a:pt x="284" y="553"/>
                        </a:lnTo>
                        <a:lnTo>
                          <a:pt x="300" y="549"/>
                        </a:lnTo>
                        <a:lnTo>
                          <a:pt x="306" y="548"/>
                        </a:lnTo>
                        <a:lnTo>
                          <a:pt x="310" y="545"/>
                        </a:lnTo>
                        <a:lnTo>
                          <a:pt x="310" y="545"/>
                        </a:lnTo>
                        <a:lnTo>
                          <a:pt x="313" y="543"/>
                        </a:lnTo>
                        <a:lnTo>
                          <a:pt x="319" y="541"/>
                        </a:lnTo>
                        <a:lnTo>
                          <a:pt x="331" y="536"/>
                        </a:lnTo>
                        <a:lnTo>
                          <a:pt x="343" y="535"/>
                        </a:lnTo>
                        <a:lnTo>
                          <a:pt x="347" y="536"/>
                        </a:lnTo>
                        <a:lnTo>
                          <a:pt x="350" y="538"/>
                        </a:lnTo>
                        <a:lnTo>
                          <a:pt x="350" y="538"/>
                        </a:lnTo>
                        <a:lnTo>
                          <a:pt x="350" y="539"/>
                        </a:lnTo>
                        <a:lnTo>
                          <a:pt x="348" y="542"/>
                        </a:lnTo>
                        <a:lnTo>
                          <a:pt x="343" y="545"/>
                        </a:lnTo>
                        <a:lnTo>
                          <a:pt x="340" y="548"/>
                        </a:lnTo>
                        <a:lnTo>
                          <a:pt x="340" y="551"/>
                        </a:lnTo>
                        <a:lnTo>
                          <a:pt x="341" y="552"/>
                        </a:lnTo>
                        <a:lnTo>
                          <a:pt x="341" y="552"/>
                        </a:lnTo>
                        <a:lnTo>
                          <a:pt x="350" y="555"/>
                        </a:lnTo>
                        <a:lnTo>
                          <a:pt x="357" y="553"/>
                        </a:lnTo>
                        <a:lnTo>
                          <a:pt x="364" y="552"/>
                        </a:lnTo>
                        <a:lnTo>
                          <a:pt x="368" y="548"/>
                        </a:lnTo>
                        <a:lnTo>
                          <a:pt x="368" y="548"/>
                        </a:lnTo>
                        <a:lnTo>
                          <a:pt x="371" y="546"/>
                        </a:lnTo>
                        <a:lnTo>
                          <a:pt x="373" y="545"/>
                        </a:lnTo>
                        <a:lnTo>
                          <a:pt x="378" y="545"/>
                        </a:lnTo>
                        <a:lnTo>
                          <a:pt x="380" y="546"/>
                        </a:lnTo>
                        <a:lnTo>
                          <a:pt x="381" y="549"/>
                        </a:lnTo>
                        <a:lnTo>
                          <a:pt x="380" y="552"/>
                        </a:lnTo>
                        <a:lnTo>
                          <a:pt x="378" y="555"/>
                        </a:lnTo>
                        <a:lnTo>
                          <a:pt x="378" y="555"/>
                        </a:lnTo>
                        <a:close/>
                        <a:moveTo>
                          <a:pt x="468" y="670"/>
                        </a:moveTo>
                        <a:lnTo>
                          <a:pt x="468" y="670"/>
                        </a:lnTo>
                        <a:lnTo>
                          <a:pt x="461" y="674"/>
                        </a:lnTo>
                        <a:lnTo>
                          <a:pt x="458" y="677"/>
                        </a:lnTo>
                        <a:lnTo>
                          <a:pt x="448" y="679"/>
                        </a:lnTo>
                        <a:lnTo>
                          <a:pt x="448" y="679"/>
                        </a:lnTo>
                        <a:lnTo>
                          <a:pt x="445" y="680"/>
                        </a:lnTo>
                        <a:lnTo>
                          <a:pt x="444" y="681"/>
                        </a:lnTo>
                        <a:lnTo>
                          <a:pt x="442" y="684"/>
                        </a:lnTo>
                        <a:lnTo>
                          <a:pt x="439" y="689"/>
                        </a:lnTo>
                        <a:lnTo>
                          <a:pt x="438" y="690"/>
                        </a:lnTo>
                        <a:lnTo>
                          <a:pt x="434" y="690"/>
                        </a:lnTo>
                        <a:lnTo>
                          <a:pt x="434" y="690"/>
                        </a:lnTo>
                        <a:lnTo>
                          <a:pt x="424" y="691"/>
                        </a:lnTo>
                        <a:lnTo>
                          <a:pt x="410" y="691"/>
                        </a:lnTo>
                        <a:lnTo>
                          <a:pt x="398" y="690"/>
                        </a:lnTo>
                        <a:lnTo>
                          <a:pt x="394" y="689"/>
                        </a:lnTo>
                        <a:lnTo>
                          <a:pt x="391" y="686"/>
                        </a:lnTo>
                        <a:lnTo>
                          <a:pt x="391" y="686"/>
                        </a:lnTo>
                        <a:lnTo>
                          <a:pt x="391" y="686"/>
                        </a:lnTo>
                        <a:lnTo>
                          <a:pt x="393" y="684"/>
                        </a:lnTo>
                        <a:lnTo>
                          <a:pt x="398" y="684"/>
                        </a:lnTo>
                        <a:lnTo>
                          <a:pt x="404" y="683"/>
                        </a:lnTo>
                        <a:lnTo>
                          <a:pt x="407" y="683"/>
                        </a:lnTo>
                        <a:lnTo>
                          <a:pt x="407" y="680"/>
                        </a:lnTo>
                        <a:lnTo>
                          <a:pt x="407" y="680"/>
                        </a:lnTo>
                        <a:lnTo>
                          <a:pt x="408" y="677"/>
                        </a:lnTo>
                        <a:lnTo>
                          <a:pt x="411" y="673"/>
                        </a:lnTo>
                        <a:lnTo>
                          <a:pt x="415" y="670"/>
                        </a:lnTo>
                        <a:lnTo>
                          <a:pt x="420" y="669"/>
                        </a:lnTo>
                        <a:lnTo>
                          <a:pt x="420" y="669"/>
                        </a:lnTo>
                        <a:lnTo>
                          <a:pt x="422" y="667"/>
                        </a:lnTo>
                        <a:lnTo>
                          <a:pt x="424" y="667"/>
                        </a:lnTo>
                        <a:lnTo>
                          <a:pt x="424" y="664"/>
                        </a:lnTo>
                        <a:lnTo>
                          <a:pt x="424" y="663"/>
                        </a:lnTo>
                        <a:lnTo>
                          <a:pt x="421" y="657"/>
                        </a:lnTo>
                        <a:lnTo>
                          <a:pt x="415" y="653"/>
                        </a:lnTo>
                        <a:lnTo>
                          <a:pt x="415" y="653"/>
                        </a:lnTo>
                        <a:lnTo>
                          <a:pt x="412" y="652"/>
                        </a:lnTo>
                        <a:lnTo>
                          <a:pt x="412" y="650"/>
                        </a:lnTo>
                        <a:lnTo>
                          <a:pt x="415" y="649"/>
                        </a:lnTo>
                        <a:lnTo>
                          <a:pt x="420" y="647"/>
                        </a:lnTo>
                        <a:lnTo>
                          <a:pt x="425" y="647"/>
                        </a:lnTo>
                        <a:lnTo>
                          <a:pt x="430" y="649"/>
                        </a:lnTo>
                        <a:lnTo>
                          <a:pt x="435" y="650"/>
                        </a:lnTo>
                        <a:lnTo>
                          <a:pt x="438" y="653"/>
                        </a:lnTo>
                        <a:lnTo>
                          <a:pt x="438" y="653"/>
                        </a:lnTo>
                        <a:lnTo>
                          <a:pt x="444" y="659"/>
                        </a:lnTo>
                        <a:lnTo>
                          <a:pt x="451" y="663"/>
                        </a:lnTo>
                        <a:lnTo>
                          <a:pt x="457" y="664"/>
                        </a:lnTo>
                        <a:lnTo>
                          <a:pt x="459" y="664"/>
                        </a:lnTo>
                        <a:lnTo>
                          <a:pt x="462" y="662"/>
                        </a:lnTo>
                        <a:lnTo>
                          <a:pt x="462" y="662"/>
                        </a:lnTo>
                        <a:lnTo>
                          <a:pt x="472" y="656"/>
                        </a:lnTo>
                        <a:lnTo>
                          <a:pt x="486" y="649"/>
                        </a:lnTo>
                        <a:lnTo>
                          <a:pt x="501" y="644"/>
                        </a:lnTo>
                        <a:lnTo>
                          <a:pt x="505" y="644"/>
                        </a:lnTo>
                        <a:lnTo>
                          <a:pt x="506" y="644"/>
                        </a:lnTo>
                        <a:lnTo>
                          <a:pt x="506" y="646"/>
                        </a:lnTo>
                        <a:lnTo>
                          <a:pt x="506" y="646"/>
                        </a:lnTo>
                        <a:lnTo>
                          <a:pt x="505" y="649"/>
                        </a:lnTo>
                        <a:lnTo>
                          <a:pt x="502" y="652"/>
                        </a:lnTo>
                        <a:lnTo>
                          <a:pt x="491" y="657"/>
                        </a:lnTo>
                        <a:lnTo>
                          <a:pt x="478" y="663"/>
                        </a:lnTo>
                        <a:lnTo>
                          <a:pt x="472" y="666"/>
                        </a:lnTo>
                        <a:lnTo>
                          <a:pt x="468" y="670"/>
                        </a:lnTo>
                        <a:lnTo>
                          <a:pt x="468" y="670"/>
                        </a:lnTo>
                        <a:close/>
                        <a:moveTo>
                          <a:pt x="715" y="928"/>
                        </a:moveTo>
                        <a:lnTo>
                          <a:pt x="715" y="928"/>
                        </a:lnTo>
                        <a:lnTo>
                          <a:pt x="713" y="928"/>
                        </a:lnTo>
                        <a:lnTo>
                          <a:pt x="711" y="925"/>
                        </a:lnTo>
                        <a:lnTo>
                          <a:pt x="711" y="918"/>
                        </a:lnTo>
                        <a:lnTo>
                          <a:pt x="710" y="912"/>
                        </a:lnTo>
                        <a:lnTo>
                          <a:pt x="708" y="908"/>
                        </a:lnTo>
                        <a:lnTo>
                          <a:pt x="705" y="903"/>
                        </a:lnTo>
                        <a:lnTo>
                          <a:pt x="701" y="899"/>
                        </a:lnTo>
                        <a:lnTo>
                          <a:pt x="701" y="899"/>
                        </a:lnTo>
                        <a:lnTo>
                          <a:pt x="696" y="896"/>
                        </a:lnTo>
                        <a:lnTo>
                          <a:pt x="691" y="892"/>
                        </a:lnTo>
                        <a:lnTo>
                          <a:pt x="683" y="882"/>
                        </a:lnTo>
                        <a:lnTo>
                          <a:pt x="678" y="872"/>
                        </a:lnTo>
                        <a:lnTo>
                          <a:pt x="677" y="864"/>
                        </a:lnTo>
                        <a:lnTo>
                          <a:pt x="677" y="864"/>
                        </a:lnTo>
                        <a:lnTo>
                          <a:pt x="678" y="861"/>
                        </a:lnTo>
                        <a:lnTo>
                          <a:pt x="680" y="858"/>
                        </a:lnTo>
                        <a:lnTo>
                          <a:pt x="683" y="856"/>
                        </a:lnTo>
                        <a:lnTo>
                          <a:pt x="686" y="855"/>
                        </a:lnTo>
                        <a:lnTo>
                          <a:pt x="688" y="854"/>
                        </a:lnTo>
                        <a:lnTo>
                          <a:pt x="691" y="855"/>
                        </a:lnTo>
                        <a:lnTo>
                          <a:pt x="696" y="855"/>
                        </a:lnTo>
                        <a:lnTo>
                          <a:pt x="697" y="858"/>
                        </a:lnTo>
                        <a:lnTo>
                          <a:pt x="697" y="858"/>
                        </a:lnTo>
                        <a:lnTo>
                          <a:pt x="703" y="866"/>
                        </a:lnTo>
                        <a:lnTo>
                          <a:pt x="707" y="879"/>
                        </a:lnTo>
                        <a:lnTo>
                          <a:pt x="713" y="893"/>
                        </a:lnTo>
                        <a:lnTo>
                          <a:pt x="717" y="903"/>
                        </a:lnTo>
                        <a:lnTo>
                          <a:pt x="717" y="903"/>
                        </a:lnTo>
                        <a:lnTo>
                          <a:pt x="720" y="911"/>
                        </a:lnTo>
                        <a:lnTo>
                          <a:pt x="720" y="919"/>
                        </a:lnTo>
                        <a:lnTo>
                          <a:pt x="718" y="925"/>
                        </a:lnTo>
                        <a:lnTo>
                          <a:pt x="717" y="928"/>
                        </a:lnTo>
                        <a:lnTo>
                          <a:pt x="715" y="928"/>
                        </a:lnTo>
                        <a:lnTo>
                          <a:pt x="715" y="92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95" name="United States">
                    <a:extLst>
                      <a:ext uri="{FF2B5EF4-FFF2-40B4-BE49-F238E27FC236}">
                        <a16:creationId xmlns:a16="http://schemas.microsoft.com/office/drawing/2014/main" id="{3183D43B-FBFC-0137-4475-3280F34170DF}"/>
                      </a:ext>
                    </a:extLst>
                  </p:cNvPr>
                  <p:cNvSpPr>
                    <a:spLocks noEditPoints="1"/>
                  </p:cNvSpPr>
                  <p:nvPr/>
                </p:nvSpPr>
                <p:spPr bwMode="auto">
                  <a:xfrm>
                    <a:off x="3905069" y="1297013"/>
                    <a:ext cx="2504824" cy="1697558"/>
                  </a:xfrm>
                  <a:custGeom>
                    <a:avLst/>
                    <a:gdLst/>
                    <a:ahLst/>
                    <a:cxnLst>
                      <a:cxn ang="0">
                        <a:pos x="505" y="322"/>
                      </a:cxn>
                      <a:cxn ang="0">
                        <a:pos x="425" y="47"/>
                      </a:cxn>
                      <a:cxn ang="0">
                        <a:pos x="249" y="24"/>
                      </a:cxn>
                      <a:cxn ang="0">
                        <a:pos x="196" y="7"/>
                      </a:cxn>
                      <a:cxn ang="0">
                        <a:pos x="121" y="27"/>
                      </a:cxn>
                      <a:cxn ang="0">
                        <a:pos x="33" y="91"/>
                      </a:cxn>
                      <a:cxn ang="0">
                        <a:pos x="117" y="142"/>
                      </a:cxn>
                      <a:cxn ang="0">
                        <a:pos x="31" y="150"/>
                      </a:cxn>
                      <a:cxn ang="0">
                        <a:pos x="67" y="191"/>
                      </a:cxn>
                      <a:cxn ang="0">
                        <a:pos x="88" y="216"/>
                      </a:cxn>
                      <a:cxn ang="0">
                        <a:pos x="33" y="258"/>
                      </a:cxn>
                      <a:cxn ang="0">
                        <a:pos x="85" y="306"/>
                      </a:cxn>
                      <a:cxn ang="0">
                        <a:pos x="134" y="335"/>
                      </a:cxn>
                      <a:cxn ang="0">
                        <a:pos x="161" y="366"/>
                      </a:cxn>
                      <a:cxn ang="0">
                        <a:pos x="98" y="413"/>
                      </a:cxn>
                      <a:cxn ang="0">
                        <a:pos x="189" y="366"/>
                      </a:cxn>
                      <a:cxn ang="0">
                        <a:pos x="225" y="317"/>
                      </a:cxn>
                      <a:cxn ang="0">
                        <a:pos x="292" y="279"/>
                      </a:cxn>
                      <a:cxn ang="0">
                        <a:pos x="265" y="323"/>
                      </a:cxn>
                      <a:cxn ang="0">
                        <a:pos x="327" y="279"/>
                      </a:cxn>
                      <a:cxn ang="0">
                        <a:pos x="358" y="295"/>
                      </a:cxn>
                      <a:cxn ang="0">
                        <a:pos x="461" y="307"/>
                      </a:cxn>
                      <a:cxn ang="0">
                        <a:pos x="526" y="346"/>
                      </a:cxn>
                      <a:cxn ang="0">
                        <a:pos x="511" y="357"/>
                      </a:cxn>
                      <a:cxn ang="0">
                        <a:pos x="538" y="369"/>
                      </a:cxn>
                      <a:cxn ang="0">
                        <a:pos x="542" y="381"/>
                      </a:cxn>
                      <a:cxn ang="0">
                        <a:pos x="565" y="384"/>
                      </a:cxn>
                      <a:cxn ang="0">
                        <a:pos x="562" y="426"/>
                      </a:cxn>
                      <a:cxn ang="0">
                        <a:pos x="600" y="426"/>
                      </a:cxn>
                      <a:cxn ang="0">
                        <a:pos x="10" y="455"/>
                      </a:cxn>
                      <a:cxn ang="0">
                        <a:pos x="226" y="359"/>
                      </a:cxn>
                      <a:cxn ang="0">
                        <a:pos x="243" y="353"/>
                      </a:cxn>
                      <a:cxn ang="0">
                        <a:pos x="36" y="299"/>
                      </a:cxn>
                      <a:cxn ang="0">
                        <a:pos x="186" y="1070"/>
                      </a:cxn>
                      <a:cxn ang="0">
                        <a:pos x="156" y="1063"/>
                      </a:cxn>
                      <a:cxn ang="0">
                        <a:pos x="1569" y="616"/>
                      </a:cxn>
                      <a:cxn ang="0">
                        <a:pos x="1393" y="697"/>
                      </a:cxn>
                      <a:cxn ang="0">
                        <a:pos x="1374" y="653"/>
                      </a:cxn>
                      <a:cxn ang="0">
                        <a:pos x="1323" y="630"/>
                      </a:cxn>
                      <a:cxn ang="0">
                        <a:pos x="1293" y="632"/>
                      </a:cxn>
                      <a:cxn ang="0">
                        <a:pos x="1302" y="602"/>
                      </a:cxn>
                      <a:cxn ang="0">
                        <a:pos x="1225" y="588"/>
                      </a:cxn>
                      <a:cxn ang="0">
                        <a:pos x="1196" y="558"/>
                      </a:cxn>
                      <a:cxn ang="0">
                        <a:pos x="727" y="582"/>
                      </a:cxn>
                      <a:cxn ang="0">
                        <a:pos x="718" y="603"/>
                      </a:cxn>
                      <a:cxn ang="0">
                        <a:pos x="714" y="743"/>
                      </a:cxn>
                      <a:cxn ang="0">
                        <a:pos x="768" y="830"/>
                      </a:cxn>
                      <a:cxn ang="0">
                        <a:pos x="1001" y="888"/>
                      </a:cxn>
                      <a:cxn ang="0">
                        <a:pos x="1102" y="952"/>
                      </a:cxn>
                      <a:cxn ang="0">
                        <a:pos x="1138" y="950"/>
                      </a:cxn>
                      <a:cxn ang="0">
                        <a:pos x="1202" y="913"/>
                      </a:cxn>
                      <a:cxn ang="0">
                        <a:pos x="1265" y="926"/>
                      </a:cxn>
                      <a:cxn ang="0">
                        <a:pos x="1296" y="908"/>
                      </a:cxn>
                      <a:cxn ang="0">
                        <a:pos x="1374" y="955"/>
                      </a:cxn>
                      <a:cxn ang="0">
                        <a:pos x="1407" y="945"/>
                      </a:cxn>
                      <a:cxn ang="0">
                        <a:pos x="1450" y="840"/>
                      </a:cxn>
                      <a:cxn ang="0">
                        <a:pos x="1482" y="798"/>
                      </a:cxn>
                      <a:cxn ang="0">
                        <a:pos x="1478" y="736"/>
                      </a:cxn>
                      <a:cxn ang="0">
                        <a:pos x="1492" y="741"/>
                      </a:cxn>
                      <a:cxn ang="0">
                        <a:pos x="1521" y="709"/>
                      </a:cxn>
                      <a:cxn ang="0">
                        <a:pos x="1568" y="665"/>
                      </a:cxn>
                      <a:cxn ang="0">
                        <a:pos x="1616" y="586"/>
                      </a:cxn>
                    </a:cxnLst>
                    <a:rect l="0" t="0" r="r" b="b"/>
                    <a:pathLst>
                      <a:path w="1629" h="1104">
                        <a:moveTo>
                          <a:pt x="610" y="406"/>
                        </a:moveTo>
                        <a:lnTo>
                          <a:pt x="610" y="406"/>
                        </a:lnTo>
                        <a:lnTo>
                          <a:pt x="612" y="401"/>
                        </a:lnTo>
                        <a:lnTo>
                          <a:pt x="610" y="397"/>
                        </a:lnTo>
                        <a:lnTo>
                          <a:pt x="606" y="393"/>
                        </a:lnTo>
                        <a:lnTo>
                          <a:pt x="596" y="389"/>
                        </a:lnTo>
                        <a:lnTo>
                          <a:pt x="596" y="389"/>
                        </a:lnTo>
                        <a:lnTo>
                          <a:pt x="585" y="383"/>
                        </a:lnTo>
                        <a:lnTo>
                          <a:pt x="579" y="377"/>
                        </a:lnTo>
                        <a:lnTo>
                          <a:pt x="575" y="369"/>
                        </a:lnTo>
                        <a:lnTo>
                          <a:pt x="568" y="354"/>
                        </a:lnTo>
                        <a:lnTo>
                          <a:pt x="568" y="354"/>
                        </a:lnTo>
                        <a:lnTo>
                          <a:pt x="562" y="347"/>
                        </a:lnTo>
                        <a:lnTo>
                          <a:pt x="556" y="340"/>
                        </a:lnTo>
                        <a:lnTo>
                          <a:pt x="545" y="330"/>
                        </a:lnTo>
                        <a:lnTo>
                          <a:pt x="536" y="322"/>
                        </a:lnTo>
                        <a:lnTo>
                          <a:pt x="533" y="319"/>
                        </a:lnTo>
                        <a:lnTo>
                          <a:pt x="532" y="316"/>
                        </a:lnTo>
                        <a:lnTo>
                          <a:pt x="532" y="316"/>
                        </a:lnTo>
                        <a:lnTo>
                          <a:pt x="532" y="313"/>
                        </a:lnTo>
                        <a:lnTo>
                          <a:pt x="529" y="310"/>
                        </a:lnTo>
                        <a:lnTo>
                          <a:pt x="522" y="309"/>
                        </a:lnTo>
                        <a:lnTo>
                          <a:pt x="514" y="310"/>
                        </a:lnTo>
                        <a:lnTo>
                          <a:pt x="512" y="312"/>
                        </a:lnTo>
                        <a:lnTo>
                          <a:pt x="511" y="315"/>
                        </a:lnTo>
                        <a:lnTo>
                          <a:pt x="511" y="315"/>
                        </a:lnTo>
                        <a:lnTo>
                          <a:pt x="511" y="316"/>
                        </a:lnTo>
                        <a:lnTo>
                          <a:pt x="509" y="319"/>
                        </a:lnTo>
                        <a:lnTo>
                          <a:pt x="505" y="322"/>
                        </a:lnTo>
                        <a:lnTo>
                          <a:pt x="496" y="326"/>
                        </a:lnTo>
                        <a:lnTo>
                          <a:pt x="496" y="326"/>
                        </a:lnTo>
                        <a:lnTo>
                          <a:pt x="492" y="327"/>
                        </a:lnTo>
                        <a:lnTo>
                          <a:pt x="489" y="326"/>
                        </a:lnTo>
                        <a:lnTo>
                          <a:pt x="484" y="317"/>
                        </a:lnTo>
                        <a:lnTo>
                          <a:pt x="484" y="317"/>
                        </a:lnTo>
                        <a:lnTo>
                          <a:pt x="479" y="313"/>
                        </a:lnTo>
                        <a:lnTo>
                          <a:pt x="474" y="309"/>
                        </a:lnTo>
                        <a:lnTo>
                          <a:pt x="469" y="305"/>
                        </a:lnTo>
                        <a:lnTo>
                          <a:pt x="468" y="302"/>
                        </a:lnTo>
                        <a:lnTo>
                          <a:pt x="468" y="302"/>
                        </a:lnTo>
                        <a:lnTo>
                          <a:pt x="467" y="299"/>
                        </a:lnTo>
                        <a:lnTo>
                          <a:pt x="465" y="295"/>
                        </a:lnTo>
                        <a:lnTo>
                          <a:pt x="461" y="293"/>
                        </a:lnTo>
                        <a:lnTo>
                          <a:pt x="459" y="293"/>
                        </a:lnTo>
                        <a:lnTo>
                          <a:pt x="457" y="293"/>
                        </a:lnTo>
                        <a:lnTo>
                          <a:pt x="457" y="293"/>
                        </a:lnTo>
                        <a:lnTo>
                          <a:pt x="451" y="295"/>
                        </a:lnTo>
                        <a:lnTo>
                          <a:pt x="447" y="296"/>
                        </a:lnTo>
                        <a:lnTo>
                          <a:pt x="444" y="295"/>
                        </a:lnTo>
                        <a:lnTo>
                          <a:pt x="442" y="296"/>
                        </a:lnTo>
                        <a:lnTo>
                          <a:pt x="442" y="296"/>
                        </a:lnTo>
                        <a:lnTo>
                          <a:pt x="440" y="298"/>
                        </a:lnTo>
                        <a:lnTo>
                          <a:pt x="437" y="296"/>
                        </a:lnTo>
                        <a:lnTo>
                          <a:pt x="434" y="295"/>
                        </a:lnTo>
                        <a:lnTo>
                          <a:pt x="434" y="49"/>
                        </a:lnTo>
                        <a:lnTo>
                          <a:pt x="434" y="49"/>
                        </a:lnTo>
                        <a:lnTo>
                          <a:pt x="425" y="47"/>
                        </a:lnTo>
                        <a:lnTo>
                          <a:pt x="425" y="47"/>
                        </a:lnTo>
                        <a:lnTo>
                          <a:pt x="408" y="40"/>
                        </a:lnTo>
                        <a:lnTo>
                          <a:pt x="400" y="39"/>
                        </a:lnTo>
                        <a:lnTo>
                          <a:pt x="393" y="39"/>
                        </a:lnTo>
                        <a:lnTo>
                          <a:pt x="393" y="39"/>
                        </a:lnTo>
                        <a:lnTo>
                          <a:pt x="376" y="40"/>
                        </a:lnTo>
                        <a:lnTo>
                          <a:pt x="368" y="40"/>
                        </a:lnTo>
                        <a:lnTo>
                          <a:pt x="361" y="39"/>
                        </a:lnTo>
                        <a:lnTo>
                          <a:pt x="361" y="39"/>
                        </a:lnTo>
                        <a:lnTo>
                          <a:pt x="357" y="37"/>
                        </a:lnTo>
                        <a:lnTo>
                          <a:pt x="351" y="36"/>
                        </a:lnTo>
                        <a:lnTo>
                          <a:pt x="344" y="34"/>
                        </a:lnTo>
                        <a:lnTo>
                          <a:pt x="337" y="36"/>
                        </a:lnTo>
                        <a:lnTo>
                          <a:pt x="337" y="36"/>
                        </a:lnTo>
                        <a:lnTo>
                          <a:pt x="329" y="36"/>
                        </a:lnTo>
                        <a:lnTo>
                          <a:pt x="320" y="33"/>
                        </a:lnTo>
                        <a:lnTo>
                          <a:pt x="313" y="29"/>
                        </a:lnTo>
                        <a:lnTo>
                          <a:pt x="303" y="26"/>
                        </a:lnTo>
                        <a:lnTo>
                          <a:pt x="303" y="26"/>
                        </a:lnTo>
                        <a:lnTo>
                          <a:pt x="290" y="24"/>
                        </a:lnTo>
                        <a:lnTo>
                          <a:pt x="279" y="26"/>
                        </a:lnTo>
                        <a:lnTo>
                          <a:pt x="267" y="27"/>
                        </a:lnTo>
                        <a:lnTo>
                          <a:pt x="262" y="29"/>
                        </a:lnTo>
                        <a:lnTo>
                          <a:pt x="262" y="29"/>
                        </a:lnTo>
                        <a:lnTo>
                          <a:pt x="259" y="29"/>
                        </a:lnTo>
                        <a:lnTo>
                          <a:pt x="257" y="27"/>
                        </a:lnTo>
                        <a:lnTo>
                          <a:pt x="255" y="24"/>
                        </a:lnTo>
                        <a:lnTo>
                          <a:pt x="252" y="24"/>
                        </a:lnTo>
                        <a:lnTo>
                          <a:pt x="252" y="24"/>
                        </a:lnTo>
                        <a:lnTo>
                          <a:pt x="249" y="24"/>
                        </a:lnTo>
                        <a:lnTo>
                          <a:pt x="248" y="22"/>
                        </a:lnTo>
                        <a:lnTo>
                          <a:pt x="248" y="19"/>
                        </a:lnTo>
                        <a:lnTo>
                          <a:pt x="246" y="16"/>
                        </a:lnTo>
                        <a:lnTo>
                          <a:pt x="246" y="16"/>
                        </a:lnTo>
                        <a:lnTo>
                          <a:pt x="245" y="14"/>
                        </a:lnTo>
                        <a:lnTo>
                          <a:pt x="242" y="13"/>
                        </a:lnTo>
                        <a:lnTo>
                          <a:pt x="233" y="13"/>
                        </a:lnTo>
                        <a:lnTo>
                          <a:pt x="219" y="16"/>
                        </a:lnTo>
                        <a:lnTo>
                          <a:pt x="219" y="16"/>
                        </a:lnTo>
                        <a:lnTo>
                          <a:pt x="215" y="16"/>
                        </a:lnTo>
                        <a:lnTo>
                          <a:pt x="212" y="14"/>
                        </a:lnTo>
                        <a:lnTo>
                          <a:pt x="211" y="12"/>
                        </a:lnTo>
                        <a:lnTo>
                          <a:pt x="211" y="10"/>
                        </a:lnTo>
                        <a:lnTo>
                          <a:pt x="211" y="10"/>
                        </a:lnTo>
                        <a:lnTo>
                          <a:pt x="211" y="9"/>
                        </a:lnTo>
                        <a:lnTo>
                          <a:pt x="208" y="7"/>
                        </a:lnTo>
                        <a:lnTo>
                          <a:pt x="205" y="9"/>
                        </a:lnTo>
                        <a:lnTo>
                          <a:pt x="202" y="12"/>
                        </a:lnTo>
                        <a:lnTo>
                          <a:pt x="202" y="12"/>
                        </a:lnTo>
                        <a:lnTo>
                          <a:pt x="201" y="14"/>
                        </a:lnTo>
                        <a:lnTo>
                          <a:pt x="196" y="16"/>
                        </a:lnTo>
                        <a:lnTo>
                          <a:pt x="193" y="16"/>
                        </a:lnTo>
                        <a:lnTo>
                          <a:pt x="191" y="14"/>
                        </a:lnTo>
                        <a:lnTo>
                          <a:pt x="191" y="14"/>
                        </a:lnTo>
                        <a:lnTo>
                          <a:pt x="189" y="13"/>
                        </a:lnTo>
                        <a:lnTo>
                          <a:pt x="189" y="12"/>
                        </a:lnTo>
                        <a:lnTo>
                          <a:pt x="192" y="10"/>
                        </a:lnTo>
                        <a:lnTo>
                          <a:pt x="195" y="9"/>
                        </a:lnTo>
                        <a:lnTo>
                          <a:pt x="196" y="7"/>
                        </a:lnTo>
                        <a:lnTo>
                          <a:pt x="196" y="7"/>
                        </a:lnTo>
                        <a:lnTo>
                          <a:pt x="195" y="4"/>
                        </a:lnTo>
                        <a:lnTo>
                          <a:pt x="192" y="3"/>
                        </a:lnTo>
                        <a:lnTo>
                          <a:pt x="184" y="0"/>
                        </a:lnTo>
                        <a:lnTo>
                          <a:pt x="184" y="0"/>
                        </a:lnTo>
                        <a:lnTo>
                          <a:pt x="181" y="2"/>
                        </a:lnTo>
                        <a:lnTo>
                          <a:pt x="176" y="3"/>
                        </a:lnTo>
                        <a:lnTo>
                          <a:pt x="166" y="12"/>
                        </a:lnTo>
                        <a:lnTo>
                          <a:pt x="166" y="12"/>
                        </a:lnTo>
                        <a:lnTo>
                          <a:pt x="161" y="14"/>
                        </a:lnTo>
                        <a:lnTo>
                          <a:pt x="154" y="17"/>
                        </a:lnTo>
                        <a:lnTo>
                          <a:pt x="148" y="17"/>
                        </a:lnTo>
                        <a:lnTo>
                          <a:pt x="142" y="16"/>
                        </a:lnTo>
                        <a:lnTo>
                          <a:pt x="142" y="16"/>
                        </a:lnTo>
                        <a:lnTo>
                          <a:pt x="137" y="16"/>
                        </a:lnTo>
                        <a:lnTo>
                          <a:pt x="131" y="17"/>
                        </a:lnTo>
                        <a:lnTo>
                          <a:pt x="128" y="19"/>
                        </a:lnTo>
                        <a:lnTo>
                          <a:pt x="127" y="22"/>
                        </a:lnTo>
                        <a:lnTo>
                          <a:pt x="127" y="22"/>
                        </a:lnTo>
                        <a:lnTo>
                          <a:pt x="128" y="23"/>
                        </a:lnTo>
                        <a:lnTo>
                          <a:pt x="131" y="24"/>
                        </a:lnTo>
                        <a:lnTo>
                          <a:pt x="132" y="27"/>
                        </a:lnTo>
                        <a:lnTo>
                          <a:pt x="131" y="30"/>
                        </a:lnTo>
                        <a:lnTo>
                          <a:pt x="131" y="30"/>
                        </a:lnTo>
                        <a:lnTo>
                          <a:pt x="128" y="30"/>
                        </a:lnTo>
                        <a:lnTo>
                          <a:pt x="127" y="30"/>
                        </a:lnTo>
                        <a:lnTo>
                          <a:pt x="124" y="29"/>
                        </a:lnTo>
                        <a:lnTo>
                          <a:pt x="122" y="27"/>
                        </a:lnTo>
                        <a:lnTo>
                          <a:pt x="121" y="27"/>
                        </a:lnTo>
                        <a:lnTo>
                          <a:pt x="118" y="29"/>
                        </a:lnTo>
                        <a:lnTo>
                          <a:pt x="118" y="29"/>
                        </a:lnTo>
                        <a:lnTo>
                          <a:pt x="114" y="31"/>
                        </a:lnTo>
                        <a:lnTo>
                          <a:pt x="107" y="33"/>
                        </a:lnTo>
                        <a:lnTo>
                          <a:pt x="95" y="33"/>
                        </a:lnTo>
                        <a:lnTo>
                          <a:pt x="95" y="33"/>
                        </a:lnTo>
                        <a:lnTo>
                          <a:pt x="91" y="34"/>
                        </a:lnTo>
                        <a:lnTo>
                          <a:pt x="85" y="39"/>
                        </a:lnTo>
                        <a:lnTo>
                          <a:pt x="77" y="49"/>
                        </a:lnTo>
                        <a:lnTo>
                          <a:pt x="77" y="49"/>
                        </a:lnTo>
                        <a:lnTo>
                          <a:pt x="75" y="51"/>
                        </a:lnTo>
                        <a:lnTo>
                          <a:pt x="75" y="54"/>
                        </a:lnTo>
                        <a:lnTo>
                          <a:pt x="74" y="59"/>
                        </a:lnTo>
                        <a:lnTo>
                          <a:pt x="70" y="66"/>
                        </a:lnTo>
                        <a:lnTo>
                          <a:pt x="70" y="66"/>
                        </a:lnTo>
                        <a:lnTo>
                          <a:pt x="65" y="68"/>
                        </a:lnTo>
                        <a:lnTo>
                          <a:pt x="60" y="71"/>
                        </a:lnTo>
                        <a:lnTo>
                          <a:pt x="47" y="73"/>
                        </a:lnTo>
                        <a:lnTo>
                          <a:pt x="36" y="74"/>
                        </a:lnTo>
                        <a:lnTo>
                          <a:pt x="28" y="73"/>
                        </a:lnTo>
                        <a:lnTo>
                          <a:pt x="28" y="73"/>
                        </a:lnTo>
                        <a:lnTo>
                          <a:pt x="27" y="74"/>
                        </a:lnTo>
                        <a:lnTo>
                          <a:pt x="26" y="77"/>
                        </a:lnTo>
                        <a:lnTo>
                          <a:pt x="26" y="80"/>
                        </a:lnTo>
                        <a:lnTo>
                          <a:pt x="24" y="83"/>
                        </a:lnTo>
                        <a:lnTo>
                          <a:pt x="24" y="83"/>
                        </a:lnTo>
                        <a:lnTo>
                          <a:pt x="24" y="86"/>
                        </a:lnTo>
                        <a:lnTo>
                          <a:pt x="27" y="88"/>
                        </a:lnTo>
                        <a:lnTo>
                          <a:pt x="33" y="91"/>
                        </a:lnTo>
                        <a:lnTo>
                          <a:pt x="43" y="94"/>
                        </a:lnTo>
                        <a:lnTo>
                          <a:pt x="43" y="94"/>
                        </a:lnTo>
                        <a:lnTo>
                          <a:pt x="48" y="97"/>
                        </a:lnTo>
                        <a:lnTo>
                          <a:pt x="53" y="100"/>
                        </a:lnTo>
                        <a:lnTo>
                          <a:pt x="60" y="108"/>
                        </a:lnTo>
                        <a:lnTo>
                          <a:pt x="65" y="117"/>
                        </a:lnTo>
                        <a:lnTo>
                          <a:pt x="68" y="123"/>
                        </a:lnTo>
                        <a:lnTo>
                          <a:pt x="68" y="123"/>
                        </a:lnTo>
                        <a:lnTo>
                          <a:pt x="70" y="124"/>
                        </a:lnTo>
                        <a:lnTo>
                          <a:pt x="73" y="124"/>
                        </a:lnTo>
                        <a:lnTo>
                          <a:pt x="80" y="124"/>
                        </a:lnTo>
                        <a:lnTo>
                          <a:pt x="88" y="123"/>
                        </a:lnTo>
                        <a:lnTo>
                          <a:pt x="95" y="123"/>
                        </a:lnTo>
                        <a:lnTo>
                          <a:pt x="95" y="123"/>
                        </a:lnTo>
                        <a:lnTo>
                          <a:pt x="98" y="124"/>
                        </a:lnTo>
                        <a:lnTo>
                          <a:pt x="98" y="125"/>
                        </a:lnTo>
                        <a:lnTo>
                          <a:pt x="100" y="130"/>
                        </a:lnTo>
                        <a:lnTo>
                          <a:pt x="98" y="134"/>
                        </a:lnTo>
                        <a:lnTo>
                          <a:pt x="100" y="135"/>
                        </a:lnTo>
                        <a:lnTo>
                          <a:pt x="101" y="137"/>
                        </a:lnTo>
                        <a:lnTo>
                          <a:pt x="101" y="137"/>
                        </a:lnTo>
                        <a:lnTo>
                          <a:pt x="107" y="138"/>
                        </a:lnTo>
                        <a:lnTo>
                          <a:pt x="111" y="138"/>
                        </a:lnTo>
                        <a:lnTo>
                          <a:pt x="115" y="138"/>
                        </a:lnTo>
                        <a:lnTo>
                          <a:pt x="117" y="140"/>
                        </a:lnTo>
                        <a:lnTo>
                          <a:pt x="118" y="141"/>
                        </a:lnTo>
                        <a:lnTo>
                          <a:pt x="118" y="141"/>
                        </a:lnTo>
                        <a:lnTo>
                          <a:pt x="118" y="142"/>
                        </a:lnTo>
                        <a:lnTo>
                          <a:pt x="117" y="142"/>
                        </a:lnTo>
                        <a:lnTo>
                          <a:pt x="112" y="142"/>
                        </a:lnTo>
                        <a:lnTo>
                          <a:pt x="105" y="144"/>
                        </a:lnTo>
                        <a:lnTo>
                          <a:pt x="102" y="144"/>
                        </a:lnTo>
                        <a:lnTo>
                          <a:pt x="100" y="145"/>
                        </a:lnTo>
                        <a:lnTo>
                          <a:pt x="100" y="145"/>
                        </a:lnTo>
                        <a:lnTo>
                          <a:pt x="91" y="151"/>
                        </a:lnTo>
                        <a:lnTo>
                          <a:pt x="88" y="151"/>
                        </a:lnTo>
                        <a:lnTo>
                          <a:pt x="85" y="150"/>
                        </a:lnTo>
                        <a:lnTo>
                          <a:pt x="85" y="150"/>
                        </a:lnTo>
                        <a:lnTo>
                          <a:pt x="83" y="148"/>
                        </a:lnTo>
                        <a:lnTo>
                          <a:pt x="77" y="148"/>
                        </a:lnTo>
                        <a:lnTo>
                          <a:pt x="65" y="150"/>
                        </a:lnTo>
                        <a:lnTo>
                          <a:pt x="65" y="150"/>
                        </a:lnTo>
                        <a:lnTo>
                          <a:pt x="63" y="150"/>
                        </a:lnTo>
                        <a:lnTo>
                          <a:pt x="63" y="148"/>
                        </a:lnTo>
                        <a:lnTo>
                          <a:pt x="63" y="145"/>
                        </a:lnTo>
                        <a:lnTo>
                          <a:pt x="65" y="138"/>
                        </a:lnTo>
                        <a:lnTo>
                          <a:pt x="65" y="138"/>
                        </a:lnTo>
                        <a:lnTo>
                          <a:pt x="64" y="135"/>
                        </a:lnTo>
                        <a:lnTo>
                          <a:pt x="60" y="134"/>
                        </a:lnTo>
                        <a:lnTo>
                          <a:pt x="53" y="135"/>
                        </a:lnTo>
                        <a:lnTo>
                          <a:pt x="46" y="138"/>
                        </a:lnTo>
                        <a:lnTo>
                          <a:pt x="46" y="138"/>
                        </a:lnTo>
                        <a:lnTo>
                          <a:pt x="37" y="144"/>
                        </a:lnTo>
                        <a:lnTo>
                          <a:pt x="36" y="148"/>
                        </a:lnTo>
                        <a:lnTo>
                          <a:pt x="36" y="148"/>
                        </a:lnTo>
                        <a:lnTo>
                          <a:pt x="36" y="150"/>
                        </a:lnTo>
                        <a:lnTo>
                          <a:pt x="34" y="150"/>
                        </a:lnTo>
                        <a:lnTo>
                          <a:pt x="31" y="150"/>
                        </a:lnTo>
                        <a:lnTo>
                          <a:pt x="27" y="148"/>
                        </a:lnTo>
                        <a:lnTo>
                          <a:pt x="24" y="148"/>
                        </a:lnTo>
                        <a:lnTo>
                          <a:pt x="23" y="150"/>
                        </a:lnTo>
                        <a:lnTo>
                          <a:pt x="23" y="150"/>
                        </a:lnTo>
                        <a:lnTo>
                          <a:pt x="10" y="157"/>
                        </a:lnTo>
                        <a:lnTo>
                          <a:pt x="4" y="160"/>
                        </a:lnTo>
                        <a:lnTo>
                          <a:pt x="0" y="162"/>
                        </a:lnTo>
                        <a:lnTo>
                          <a:pt x="0" y="162"/>
                        </a:lnTo>
                        <a:lnTo>
                          <a:pt x="0" y="164"/>
                        </a:lnTo>
                        <a:lnTo>
                          <a:pt x="3" y="165"/>
                        </a:lnTo>
                        <a:lnTo>
                          <a:pt x="9" y="168"/>
                        </a:lnTo>
                        <a:lnTo>
                          <a:pt x="24" y="171"/>
                        </a:lnTo>
                        <a:lnTo>
                          <a:pt x="24" y="171"/>
                        </a:lnTo>
                        <a:lnTo>
                          <a:pt x="26" y="172"/>
                        </a:lnTo>
                        <a:lnTo>
                          <a:pt x="26" y="174"/>
                        </a:lnTo>
                        <a:lnTo>
                          <a:pt x="23" y="175"/>
                        </a:lnTo>
                        <a:lnTo>
                          <a:pt x="20" y="178"/>
                        </a:lnTo>
                        <a:lnTo>
                          <a:pt x="20" y="178"/>
                        </a:lnTo>
                        <a:lnTo>
                          <a:pt x="21" y="179"/>
                        </a:lnTo>
                        <a:lnTo>
                          <a:pt x="21" y="179"/>
                        </a:lnTo>
                        <a:lnTo>
                          <a:pt x="24" y="181"/>
                        </a:lnTo>
                        <a:lnTo>
                          <a:pt x="26" y="184"/>
                        </a:lnTo>
                        <a:lnTo>
                          <a:pt x="28" y="188"/>
                        </a:lnTo>
                        <a:lnTo>
                          <a:pt x="33" y="191"/>
                        </a:lnTo>
                        <a:lnTo>
                          <a:pt x="33" y="191"/>
                        </a:lnTo>
                        <a:lnTo>
                          <a:pt x="37" y="192"/>
                        </a:lnTo>
                        <a:lnTo>
                          <a:pt x="41" y="194"/>
                        </a:lnTo>
                        <a:lnTo>
                          <a:pt x="51" y="192"/>
                        </a:lnTo>
                        <a:lnTo>
                          <a:pt x="67" y="191"/>
                        </a:lnTo>
                        <a:lnTo>
                          <a:pt x="67" y="191"/>
                        </a:lnTo>
                        <a:lnTo>
                          <a:pt x="71" y="192"/>
                        </a:lnTo>
                        <a:lnTo>
                          <a:pt x="75" y="194"/>
                        </a:lnTo>
                        <a:lnTo>
                          <a:pt x="78" y="195"/>
                        </a:lnTo>
                        <a:lnTo>
                          <a:pt x="81" y="192"/>
                        </a:lnTo>
                        <a:lnTo>
                          <a:pt x="81" y="192"/>
                        </a:lnTo>
                        <a:lnTo>
                          <a:pt x="87" y="188"/>
                        </a:lnTo>
                        <a:lnTo>
                          <a:pt x="94" y="184"/>
                        </a:lnTo>
                        <a:lnTo>
                          <a:pt x="98" y="181"/>
                        </a:lnTo>
                        <a:lnTo>
                          <a:pt x="102" y="181"/>
                        </a:lnTo>
                        <a:lnTo>
                          <a:pt x="107" y="181"/>
                        </a:lnTo>
                        <a:lnTo>
                          <a:pt x="110" y="182"/>
                        </a:lnTo>
                        <a:lnTo>
                          <a:pt x="110" y="182"/>
                        </a:lnTo>
                        <a:lnTo>
                          <a:pt x="112" y="185"/>
                        </a:lnTo>
                        <a:lnTo>
                          <a:pt x="112" y="187"/>
                        </a:lnTo>
                        <a:lnTo>
                          <a:pt x="110" y="189"/>
                        </a:lnTo>
                        <a:lnTo>
                          <a:pt x="105" y="191"/>
                        </a:lnTo>
                        <a:lnTo>
                          <a:pt x="105" y="192"/>
                        </a:lnTo>
                        <a:lnTo>
                          <a:pt x="105" y="194"/>
                        </a:lnTo>
                        <a:lnTo>
                          <a:pt x="105" y="194"/>
                        </a:lnTo>
                        <a:lnTo>
                          <a:pt x="108" y="198"/>
                        </a:lnTo>
                        <a:lnTo>
                          <a:pt x="111" y="204"/>
                        </a:lnTo>
                        <a:lnTo>
                          <a:pt x="111" y="211"/>
                        </a:lnTo>
                        <a:lnTo>
                          <a:pt x="110" y="214"/>
                        </a:lnTo>
                        <a:lnTo>
                          <a:pt x="107" y="215"/>
                        </a:lnTo>
                        <a:lnTo>
                          <a:pt x="107" y="215"/>
                        </a:lnTo>
                        <a:lnTo>
                          <a:pt x="101" y="218"/>
                        </a:lnTo>
                        <a:lnTo>
                          <a:pt x="97" y="218"/>
                        </a:lnTo>
                        <a:lnTo>
                          <a:pt x="88" y="216"/>
                        </a:lnTo>
                        <a:lnTo>
                          <a:pt x="88" y="216"/>
                        </a:lnTo>
                        <a:lnTo>
                          <a:pt x="87" y="216"/>
                        </a:lnTo>
                        <a:lnTo>
                          <a:pt x="85" y="218"/>
                        </a:lnTo>
                        <a:lnTo>
                          <a:pt x="84" y="221"/>
                        </a:lnTo>
                        <a:lnTo>
                          <a:pt x="83" y="225"/>
                        </a:lnTo>
                        <a:lnTo>
                          <a:pt x="80" y="229"/>
                        </a:lnTo>
                        <a:lnTo>
                          <a:pt x="80" y="229"/>
                        </a:lnTo>
                        <a:lnTo>
                          <a:pt x="77" y="231"/>
                        </a:lnTo>
                        <a:lnTo>
                          <a:pt x="74" y="231"/>
                        </a:lnTo>
                        <a:lnTo>
                          <a:pt x="70" y="229"/>
                        </a:lnTo>
                        <a:lnTo>
                          <a:pt x="64" y="226"/>
                        </a:lnTo>
                        <a:lnTo>
                          <a:pt x="61" y="225"/>
                        </a:lnTo>
                        <a:lnTo>
                          <a:pt x="58" y="224"/>
                        </a:lnTo>
                        <a:lnTo>
                          <a:pt x="58" y="224"/>
                        </a:lnTo>
                        <a:lnTo>
                          <a:pt x="55" y="225"/>
                        </a:lnTo>
                        <a:lnTo>
                          <a:pt x="54" y="226"/>
                        </a:lnTo>
                        <a:lnTo>
                          <a:pt x="53" y="231"/>
                        </a:lnTo>
                        <a:lnTo>
                          <a:pt x="53" y="236"/>
                        </a:lnTo>
                        <a:lnTo>
                          <a:pt x="53" y="241"/>
                        </a:lnTo>
                        <a:lnTo>
                          <a:pt x="53" y="241"/>
                        </a:lnTo>
                        <a:lnTo>
                          <a:pt x="53" y="242"/>
                        </a:lnTo>
                        <a:lnTo>
                          <a:pt x="51" y="243"/>
                        </a:lnTo>
                        <a:lnTo>
                          <a:pt x="46" y="243"/>
                        </a:lnTo>
                        <a:lnTo>
                          <a:pt x="40" y="246"/>
                        </a:lnTo>
                        <a:lnTo>
                          <a:pt x="38" y="248"/>
                        </a:lnTo>
                        <a:lnTo>
                          <a:pt x="37" y="252"/>
                        </a:lnTo>
                        <a:lnTo>
                          <a:pt x="37" y="252"/>
                        </a:lnTo>
                        <a:lnTo>
                          <a:pt x="34" y="256"/>
                        </a:lnTo>
                        <a:lnTo>
                          <a:pt x="33" y="258"/>
                        </a:lnTo>
                        <a:lnTo>
                          <a:pt x="28" y="259"/>
                        </a:lnTo>
                        <a:lnTo>
                          <a:pt x="26" y="261"/>
                        </a:lnTo>
                        <a:lnTo>
                          <a:pt x="26" y="261"/>
                        </a:lnTo>
                        <a:lnTo>
                          <a:pt x="28" y="266"/>
                        </a:lnTo>
                        <a:lnTo>
                          <a:pt x="28" y="266"/>
                        </a:lnTo>
                        <a:lnTo>
                          <a:pt x="34" y="272"/>
                        </a:lnTo>
                        <a:lnTo>
                          <a:pt x="37" y="275"/>
                        </a:lnTo>
                        <a:lnTo>
                          <a:pt x="40" y="275"/>
                        </a:lnTo>
                        <a:lnTo>
                          <a:pt x="43" y="276"/>
                        </a:lnTo>
                        <a:lnTo>
                          <a:pt x="43" y="276"/>
                        </a:lnTo>
                        <a:lnTo>
                          <a:pt x="46" y="278"/>
                        </a:lnTo>
                        <a:lnTo>
                          <a:pt x="46" y="280"/>
                        </a:lnTo>
                        <a:lnTo>
                          <a:pt x="43" y="285"/>
                        </a:lnTo>
                        <a:lnTo>
                          <a:pt x="41" y="289"/>
                        </a:lnTo>
                        <a:lnTo>
                          <a:pt x="41" y="290"/>
                        </a:lnTo>
                        <a:lnTo>
                          <a:pt x="43" y="292"/>
                        </a:lnTo>
                        <a:lnTo>
                          <a:pt x="43" y="292"/>
                        </a:lnTo>
                        <a:lnTo>
                          <a:pt x="48" y="295"/>
                        </a:lnTo>
                        <a:lnTo>
                          <a:pt x="53" y="299"/>
                        </a:lnTo>
                        <a:lnTo>
                          <a:pt x="63" y="310"/>
                        </a:lnTo>
                        <a:lnTo>
                          <a:pt x="63" y="310"/>
                        </a:lnTo>
                        <a:lnTo>
                          <a:pt x="64" y="312"/>
                        </a:lnTo>
                        <a:lnTo>
                          <a:pt x="67" y="312"/>
                        </a:lnTo>
                        <a:lnTo>
                          <a:pt x="71" y="310"/>
                        </a:lnTo>
                        <a:lnTo>
                          <a:pt x="75" y="309"/>
                        </a:lnTo>
                        <a:lnTo>
                          <a:pt x="81" y="307"/>
                        </a:lnTo>
                        <a:lnTo>
                          <a:pt x="81" y="307"/>
                        </a:lnTo>
                        <a:lnTo>
                          <a:pt x="84" y="307"/>
                        </a:lnTo>
                        <a:lnTo>
                          <a:pt x="85" y="306"/>
                        </a:lnTo>
                        <a:lnTo>
                          <a:pt x="87" y="302"/>
                        </a:lnTo>
                        <a:lnTo>
                          <a:pt x="87" y="300"/>
                        </a:lnTo>
                        <a:lnTo>
                          <a:pt x="88" y="300"/>
                        </a:lnTo>
                        <a:lnTo>
                          <a:pt x="90" y="300"/>
                        </a:lnTo>
                        <a:lnTo>
                          <a:pt x="90" y="300"/>
                        </a:lnTo>
                        <a:lnTo>
                          <a:pt x="92" y="305"/>
                        </a:lnTo>
                        <a:lnTo>
                          <a:pt x="95" y="310"/>
                        </a:lnTo>
                        <a:lnTo>
                          <a:pt x="97" y="315"/>
                        </a:lnTo>
                        <a:lnTo>
                          <a:pt x="97" y="317"/>
                        </a:lnTo>
                        <a:lnTo>
                          <a:pt x="95" y="319"/>
                        </a:lnTo>
                        <a:lnTo>
                          <a:pt x="95" y="319"/>
                        </a:lnTo>
                        <a:lnTo>
                          <a:pt x="94" y="322"/>
                        </a:lnTo>
                        <a:lnTo>
                          <a:pt x="94" y="326"/>
                        </a:lnTo>
                        <a:lnTo>
                          <a:pt x="94" y="335"/>
                        </a:lnTo>
                        <a:lnTo>
                          <a:pt x="94" y="335"/>
                        </a:lnTo>
                        <a:lnTo>
                          <a:pt x="95" y="336"/>
                        </a:lnTo>
                        <a:lnTo>
                          <a:pt x="97" y="337"/>
                        </a:lnTo>
                        <a:lnTo>
                          <a:pt x="102" y="337"/>
                        </a:lnTo>
                        <a:lnTo>
                          <a:pt x="108" y="336"/>
                        </a:lnTo>
                        <a:lnTo>
                          <a:pt x="111" y="335"/>
                        </a:lnTo>
                        <a:lnTo>
                          <a:pt x="112" y="333"/>
                        </a:lnTo>
                        <a:lnTo>
                          <a:pt x="112" y="333"/>
                        </a:lnTo>
                        <a:lnTo>
                          <a:pt x="112" y="330"/>
                        </a:lnTo>
                        <a:lnTo>
                          <a:pt x="115" y="330"/>
                        </a:lnTo>
                        <a:lnTo>
                          <a:pt x="121" y="329"/>
                        </a:lnTo>
                        <a:lnTo>
                          <a:pt x="128" y="330"/>
                        </a:lnTo>
                        <a:lnTo>
                          <a:pt x="131" y="332"/>
                        </a:lnTo>
                        <a:lnTo>
                          <a:pt x="134" y="335"/>
                        </a:lnTo>
                        <a:lnTo>
                          <a:pt x="134" y="335"/>
                        </a:lnTo>
                        <a:lnTo>
                          <a:pt x="138" y="339"/>
                        </a:lnTo>
                        <a:lnTo>
                          <a:pt x="142" y="342"/>
                        </a:lnTo>
                        <a:lnTo>
                          <a:pt x="144" y="342"/>
                        </a:lnTo>
                        <a:lnTo>
                          <a:pt x="144" y="337"/>
                        </a:lnTo>
                        <a:lnTo>
                          <a:pt x="144" y="337"/>
                        </a:lnTo>
                        <a:lnTo>
                          <a:pt x="145" y="333"/>
                        </a:lnTo>
                        <a:lnTo>
                          <a:pt x="147" y="329"/>
                        </a:lnTo>
                        <a:lnTo>
                          <a:pt x="149" y="327"/>
                        </a:lnTo>
                        <a:lnTo>
                          <a:pt x="151" y="327"/>
                        </a:lnTo>
                        <a:lnTo>
                          <a:pt x="151" y="329"/>
                        </a:lnTo>
                        <a:lnTo>
                          <a:pt x="151" y="329"/>
                        </a:lnTo>
                        <a:lnTo>
                          <a:pt x="152" y="333"/>
                        </a:lnTo>
                        <a:lnTo>
                          <a:pt x="155" y="335"/>
                        </a:lnTo>
                        <a:lnTo>
                          <a:pt x="161" y="333"/>
                        </a:lnTo>
                        <a:lnTo>
                          <a:pt x="168" y="332"/>
                        </a:lnTo>
                        <a:lnTo>
                          <a:pt x="168" y="332"/>
                        </a:lnTo>
                        <a:lnTo>
                          <a:pt x="174" y="329"/>
                        </a:lnTo>
                        <a:lnTo>
                          <a:pt x="175" y="329"/>
                        </a:lnTo>
                        <a:lnTo>
                          <a:pt x="175" y="330"/>
                        </a:lnTo>
                        <a:lnTo>
                          <a:pt x="168" y="339"/>
                        </a:lnTo>
                        <a:lnTo>
                          <a:pt x="168" y="339"/>
                        </a:lnTo>
                        <a:lnTo>
                          <a:pt x="166" y="343"/>
                        </a:lnTo>
                        <a:lnTo>
                          <a:pt x="165" y="346"/>
                        </a:lnTo>
                        <a:lnTo>
                          <a:pt x="165" y="354"/>
                        </a:lnTo>
                        <a:lnTo>
                          <a:pt x="165" y="362"/>
                        </a:lnTo>
                        <a:lnTo>
                          <a:pt x="164" y="363"/>
                        </a:lnTo>
                        <a:lnTo>
                          <a:pt x="162" y="364"/>
                        </a:lnTo>
                        <a:lnTo>
                          <a:pt x="162" y="364"/>
                        </a:lnTo>
                        <a:lnTo>
                          <a:pt x="161" y="366"/>
                        </a:lnTo>
                        <a:lnTo>
                          <a:pt x="158" y="367"/>
                        </a:lnTo>
                        <a:lnTo>
                          <a:pt x="154" y="373"/>
                        </a:lnTo>
                        <a:lnTo>
                          <a:pt x="149" y="379"/>
                        </a:lnTo>
                        <a:lnTo>
                          <a:pt x="147" y="380"/>
                        </a:lnTo>
                        <a:lnTo>
                          <a:pt x="144" y="381"/>
                        </a:lnTo>
                        <a:lnTo>
                          <a:pt x="144" y="381"/>
                        </a:lnTo>
                        <a:lnTo>
                          <a:pt x="139" y="383"/>
                        </a:lnTo>
                        <a:lnTo>
                          <a:pt x="135" y="384"/>
                        </a:lnTo>
                        <a:lnTo>
                          <a:pt x="127" y="391"/>
                        </a:lnTo>
                        <a:lnTo>
                          <a:pt x="117" y="403"/>
                        </a:lnTo>
                        <a:lnTo>
                          <a:pt x="117" y="403"/>
                        </a:lnTo>
                        <a:lnTo>
                          <a:pt x="114" y="403"/>
                        </a:lnTo>
                        <a:lnTo>
                          <a:pt x="112" y="403"/>
                        </a:lnTo>
                        <a:lnTo>
                          <a:pt x="104" y="401"/>
                        </a:lnTo>
                        <a:lnTo>
                          <a:pt x="95" y="401"/>
                        </a:lnTo>
                        <a:lnTo>
                          <a:pt x="92" y="403"/>
                        </a:lnTo>
                        <a:lnTo>
                          <a:pt x="91" y="406"/>
                        </a:lnTo>
                        <a:lnTo>
                          <a:pt x="91" y="406"/>
                        </a:lnTo>
                        <a:lnTo>
                          <a:pt x="88" y="411"/>
                        </a:lnTo>
                        <a:lnTo>
                          <a:pt x="83" y="416"/>
                        </a:lnTo>
                        <a:lnTo>
                          <a:pt x="80" y="420"/>
                        </a:lnTo>
                        <a:lnTo>
                          <a:pt x="78" y="421"/>
                        </a:lnTo>
                        <a:lnTo>
                          <a:pt x="80" y="423"/>
                        </a:lnTo>
                        <a:lnTo>
                          <a:pt x="80" y="423"/>
                        </a:lnTo>
                        <a:lnTo>
                          <a:pt x="84" y="423"/>
                        </a:lnTo>
                        <a:lnTo>
                          <a:pt x="90" y="420"/>
                        </a:lnTo>
                        <a:lnTo>
                          <a:pt x="95" y="416"/>
                        </a:lnTo>
                        <a:lnTo>
                          <a:pt x="98" y="413"/>
                        </a:lnTo>
                        <a:lnTo>
                          <a:pt x="98" y="413"/>
                        </a:lnTo>
                        <a:lnTo>
                          <a:pt x="100" y="410"/>
                        </a:lnTo>
                        <a:lnTo>
                          <a:pt x="101" y="410"/>
                        </a:lnTo>
                        <a:lnTo>
                          <a:pt x="104" y="411"/>
                        </a:lnTo>
                        <a:lnTo>
                          <a:pt x="104" y="411"/>
                        </a:lnTo>
                        <a:lnTo>
                          <a:pt x="107" y="413"/>
                        </a:lnTo>
                        <a:lnTo>
                          <a:pt x="111" y="413"/>
                        </a:lnTo>
                        <a:lnTo>
                          <a:pt x="118" y="407"/>
                        </a:lnTo>
                        <a:lnTo>
                          <a:pt x="118" y="407"/>
                        </a:lnTo>
                        <a:lnTo>
                          <a:pt x="121" y="406"/>
                        </a:lnTo>
                        <a:lnTo>
                          <a:pt x="124" y="406"/>
                        </a:lnTo>
                        <a:lnTo>
                          <a:pt x="129" y="406"/>
                        </a:lnTo>
                        <a:lnTo>
                          <a:pt x="129" y="406"/>
                        </a:lnTo>
                        <a:lnTo>
                          <a:pt x="131" y="406"/>
                        </a:lnTo>
                        <a:lnTo>
                          <a:pt x="134" y="404"/>
                        </a:lnTo>
                        <a:lnTo>
                          <a:pt x="138" y="403"/>
                        </a:lnTo>
                        <a:lnTo>
                          <a:pt x="144" y="400"/>
                        </a:lnTo>
                        <a:lnTo>
                          <a:pt x="144" y="400"/>
                        </a:lnTo>
                        <a:lnTo>
                          <a:pt x="149" y="399"/>
                        </a:lnTo>
                        <a:lnTo>
                          <a:pt x="151" y="397"/>
                        </a:lnTo>
                        <a:lnTo>
                          <a:pt x="154" y="391"/>
                        </a:lnTo>
                        <a:lnTo>
                          <a:pt x="154" y="391"/>
                        </a:lnTo>
                        <a:lnTo>
                          <a:pt x="158" y="386"/>
                        </a:lnTo>
                        <a:lnTo>
                          <a:pt x="166" y="381"/>
                        </a:lnTo>
                        <a:lnTo>
                          <a:pt x="182" y="374"/>
                        </a:lnTo>
                        <a:lnTo>
                          <a:pt x="182" y="374"/>
                        </a:lnTo>
                        <a:lnTo>
                          <a:pt x="185" y="373"/>
                        </a:lnTo>
                        <a:lnTo>
                          <a:pt x="185" y="370"/>
                        </a:lnTo>
                        <a:lnTo>
                          <a:pt x="186" y="367"/>
                        </a:lnTo>
                        <a:lnTo>
                          <a:pt x="189" y="366"/>
                        </a:lnTo>
                        <a:lnTo>
                          <a:pt x="189" y="366"/>
                        </a:lnTo>
                        <a:lnTo>
                          <a:pt x="192" y="364"/>
                        </a:lnTo>
                        <a:lnTo>
                          <a:pt x="196" y="362"/>
                        </a:lnTo>
                        <a:lnTo>
                          <a:pt x="206" y="354"/>
                        </a:lnTo>
                        <a:lnTo>
                          <a:pt x="206" y="354"/>
                        </a:lnTo>
                        <a:lnTo>
                          <a:pt x="211" y="352"/>
                        </a:lnTo>
                        <a:lnTo>
                          <a:pt x="213" y="352"/>
                        </a:lnTo>
                        <a:lnTo>
                          <a:pt x="219" y="350"/>
                        </a:lnTo>
                        <a:lnTo>
                          <a:pt x="219" y="350"/>
                        </a:lnTo>
                        <a:lnTo>
                          <a:pt x="220" y="349"/>
                        </a:lnTo>
                        <a:lnTo>
                          <a:pt x="220" y="347"/>
                        </a:lnTo>
                        <a:lnTo>
                          <a:pt x="222" y="344"/>
                        </a:lnTo>
                        <a:lnTo>
                          <a:pt x="222" y="340"/>
                        </a:lnTo>
                        <a:lnTo>
                          <a:pt x="223" y="339"/>
                        </a:lnTo>
                        <a:lnTo>
                          <a:pt x="225" y="339"/>
                        </a:lnTo>
                        <a:lnTo>
                          <a:pt x="225" y="339"/>
                        </a:lnTo>
                        <a:lnTo>
                          <a:pt x="228" y="337"/>
                        </a:lnTo>
                        <a:lnTo>
                          <a:pt x="230" y="336"/>
                        </a:lnTo>
                        <a:lnTo>
                          <a:pt x="232" y="333"/>
                        </a:lnTo>
                        <a:lnTo>
                          <a:pt x="232" y="330"/>
                        </a:lnTo>
                        <a:lnTo>
                          <a:pt x="232" y="330"/>
                        </a:lnTo>
                        <a:lnTo>
                          <a:pt x="232" y="329"/>
                        </a:lnTo>
                        <a:lnTo>
                          <a:pt x="230" y="327"/>
                        </a:lnTo>
                        <a:lnTo>
                          <a:pt x="226" y="326"/>
                        </a:lnTo>
                        <a:lnTo>
                          <a:pt x="222" y="325"/>
                        </a:lnTo>
                        <a:lnTo>
                          <a:pt x="219" y="323"/>
                        </a:lnTo>
                        <a:lnTo>
                          <a:pt x="219" y="323"/>
                        </a:lnTo>
                        <a:lnTo>
                          <a:pt x="220" y="320"/>
                        </a:lnTo>
                        <a:lnTo>
                          <a:pt x="225" y="317"/>
                        </a:lnTo>
                        <a:lnTo>
                          <a:pt x="229" y="313"/>
                        </a:lnTo>
                        <a:lnTo>
                          <a:pt x="233" y="312"/>
                        </a:lnTo>
                        <a:lnTo>
                          <a:pt x="233" y="312"/>
                        </a:lnTo>
                        <a:lnTo>
                          <a:pt x="236" y="312"/>
                        </a:lnTo>
                        <a:lnTo>
                          <a:pt x="239" y="310"/>
                        </a:lnTo>
                        <a:lnTo>
                          <a:pt x="242" y="306"/>
                        </a:lnTo>
                        <a:lnTo>
                          <a:pt x="243" y="303"/>
                        </a:lnTo>
                        <a:lnTo>
                          <a:pt x="243" y="303"/>
                        </a:lnTo>
                        <a:lnTo>
                          <a:pt x="245" y="299"/>
                        </a:lnTo>
                        <a:lnTo>
                          <a:pt x="248" y="296"/>
                        </a:lnTo>
                        <a:lnTo>
                          <a:pt x="255" y="290"/>
                        </a:lnTo>
                        <a:lnTo>
                          <a:pt x="255" y="290"/>
                        </a:lnTo>
                        <a:lnTo>
                          <a:pt x="256" y="288"/>
                        </a:lnTo>
                        <a:lnTo>
                          <a:pt x="257" y="285"/>
                        </a:lnTo>
                        <a:lnTo>
                          <a:pt x="260" y="282"/>
                        </a:lnTo>
                        <a:lnTo>
                          <a:pt x="262" y="282"/>
                        </a:lnTo>
                        <a:lnTo>
                          <a:pt x="262" y="282"/>
                        </a:lnTo>
                        <a:lnTo>
                          <a:pt x="266" y="280"/>
                        </a:lnTo>
                        <a:lnTo>
                          <a:pt x="269" y="278"/>
                        </a:lnTo>
                        <a:lnTo>
                          <a:pt x="276" y="272"/>
                        </a:lnTo>
                        <a:lnTo>
                          <a:pt x="276" y="272"/>
                        </a:lnTo>
                        <a:lnTo>
                          <a:pt x="279" y="270"/>
                        </a:lnTo>
                        <a:lnTo>
                          <a:pt x="279" y="272"/>
                        </a:lnTo>
                        <a:lnTo>
                          <a:pt x="280" y="275"/>
                        </a:lnTo>
                        <a:lnTo>
                          <a:pt x="286" y="276"/>
                        </a:lnTo>
                        <a:lnTo>
                          <a:pt x="286" y="276"/>
                        </a:lnTo>
                        <a:lnTo>
                          <a:pt x="289" y="276"/>
                        </a:lnTo>
                        <a:lnTo>
                          <a:pt x="290" y="278"/>
                        </a:lnTo>
                        <a:lnTo>
                          <a:pt x="292" y="279"/>
                        </a:lnTo>
                        <a:lnTo>
                          <a:pt x="292" y="280"/>
                        </a:lnTo>
                        <a:lnTo>
                          <a:pt x="290" y="282"/>
                        </a:lnTo>
                        <a:lnTo>
                          <a:pt x="289" y="282"/>
                        </a:lnTo>
                        <a:lnTo>
                          <a:pt x="286" y="282"/>
                        </a:lnTo>
                        <a:lnTo>
                          <a:pt x="286" y="282"/>
                        </a:lnTo>
                        <a:lnTo>
                          <a:pt x="282" y="280"/>
                        </a:lnTo>
                        <a:lnTo>
                          <a:pt x="277" y="280"/>
                        </a:lnTo>
                        <a:lnTo>
                          <a:pt x="273" y="282"/>
                        </a:lnTo>
                        <a:lnTo>
                          <a:pt x="269" y="285"/>
                        </a:lnTo>
                        <a:lnTo>
                          <a:pt x="269" y="285"/>
                        </a:lnTo>
                        <a:lnTo>
                          <a:pt x="266" y="289"/>
                        </a:lnTo>
                        <a:lnTo>
                          <a:pt x="266" y="292"/>
                        </a:lnTo>
                        <a:lnTo>
                          <a:pt x="265" y="295"/>
                        </a:lnTo>
                        <a:lnTo>
                          <a:pt x="263" y="299"/>
                        </a:lnTo>
                        <a:lnTo>
                          <a:pt x="263" y="299"/>
                        </a:lnTo>
                        <a:lnTo>
                          <a:pt x="260" y="305"/>
                        </a:lnTo>
                        <a:lnTo>
                          <a:pt x="259" y="307"/>
                        </a:lnTo>
                        <a:lnTo>
                          <a:pt x="260" y="310"/>
                        </a:lnTo>
                        <a:lnTo>
                          <a:pt x="265" y="312"/>
                        </a:lnTo>
                        <a:lnTo>
                          <a:pt x="265" y="312"/>
                        </a:lnTo>
                        <a:lnTo>
                          <a:pt x="266" y="312"/>
                        </a:lnTo>
                        <a:lnTo>
                          <a:pt x="266" y="315"/>
                        </a:lnTo>
                        <a:lnTo>
                          <a:pt x="263" y="316"/>
                        </a:lnTo>
                        <a:lnTo>
                          <a:pt x="259" y="319"/>
                        </a:lnTo>
                        <a:lnTo>
                          <a:pt x="259" y="319"/>
                        </a:lnTo>
                        <a:lnTo>
                          <a:pt x="256" y="320"/>
                        </a:lnTo>
                        <a:lnTo>
                          <a:pt x="256" y="322"/>
                        </a:lnTo>
                        <a:lnTo>
                          <a:pt x="259" y="323"/>
                        </a:lnTo>
                        <a:lnTo>
                          <a:pt x="265" y="323"/>
                        </a:lnTo>
                        <a:lnTo>
                          <a:pt x="265" y="323"/>
                        </a:lnTo>
                        <a:lnTo>
                          <a:pt x="272" y="322"/>
                        </a:lnTo>
                        <a:lnTo>
                          <a:pt x="279" y="317"/>
                        </a:lnTo>
                        <a:lnTo>
                          <a:pt x="287" y="312"/>
                        </a:lnTo>
                        <a:lnTo>
                          <a:pt x="296" y="306"/>
                        </a:lnTo>
                        <a:lnTo>
                          <a:pt x="296" y="306"/>
                        </a:lnTo>
                        <a:lnTo>
                          <a:pt x="304" y="303"/>
                        </a:lnTo>
                        <a:lnTo>
                          <a:pt x="312" y="305"/>
                        </a:lnTo>
                        <a:lnTo>
                          <a:pt x="316" y="305"/>
                        </a:lnTo>
                        <a:lnTo>
                          <a:pt x="320" y="305"/>
                        </a:lnTo>
                        <a:lnTo>
                          <a:pt x="320" y="305"/>
                        </a:lnTo>
                        <a:lnTo>
                          <a:pt x="320" y="303"/>
                        </a:lnTo>
                        <a:lnTo>
                          <a:pt x="320" y="302"/>
                        </a:lnTo>
                        <a:lnTo>
                          <a:pt x="319" y="299"/>
                        </a:lnTo>
                        <a:lnTo>
                          <a:pt x="320" y="298"/>
                        </a:lnTo>
                        <a:lnTo>
                          <a:pt x="320" y="298"/>
                        </a:lnTo>
                        <a:lnTo>
                          <a:pt x="320" y="296"/>
                        </a:lnTo>
                        <a:lnTo>
                          <a:pt x="319" y="295"/>
                        </a:lnTo>
                        <a:lnTo>
                          <a:pt x="316" y="292"/>
                        </a:lnTo>
                        <a:lnTo>
                          <a:pt x="313" y="288"/>
                        </a:lnTo>
                        <a:lnTo>
                          <a:pt x="313" y="288"/>
                        </a:lnTo>
                        <a:lnTo>
                          <a:pt x="313" y="285"/>
                        </a:lnTo>
                        <a:lnTo>
                          <a:pt x="314" y="283"/>
                        </a:lnTo>
                        <a:lnTo>
                          <a:pt x="316" y="282"/>
                        </a:lnTo>
                        <a:lnTo>
                          <a:pt x="319" y="279"/>
                        </a:lnTo>
                        <a:lnTo>
                          <a:pt x="319" y="279"/>
                        </a:lnTo>
                        <a:lnTo>
                          <a:pt x="320" y="278"/>
                        </a:lnTo>
                        <a:lnTo>
                          <a:pt x="322" y="276"/>
                        </a:lnTo>
                        <a:lnTo>
                          <a:pt x="327" y="279"/>
                        </a:lnTo>
                        <a:lnTo>
                          <a:pt x="327" y="279"/>
                        </a:lnTo>
                        <a:lnTo>
                          <a:pt x="330" y="279"/>
                        </a:lnTo>
                        <a:lnTo>
                          <a:pt x="333" y="279"/>
                        </a:lnTo>
                        <a:lnTo>
                          <a:pt x="336" y="280"/>
                        </a:lnTo>
                        <a:lnTo>
                          <a:pt x="339" y="283"/>
                        </a:lnTo>
                        <a:lnTo>
                          <a:pt x="339" y="283"/>
                        </a:lnTo>
                        <a:lnTo>
                          <a:pt x="340" y="285"/>
                        </a:lnTo>
                        <a:lnTo>
                          <a:pt x="341" y="286"/>
                        </a:lnTo>
                        <a:lnTo>
                          <a:pt x="344" y="285"/>
                        </a:lnTo>
                        <a:lnTo>
                          <a:pt x="347" y="285"/>
                        </a:lnTo>
                        <a:lnTo>
                          <a:pt x="349" y="285"/>
                        </a:lnTo>
                        <a:lnTo>
                          <a:pt x="351" y="286"/>
                        </a:lnTo>
                        <a:lnTo>
                          <a:pt x="351" y="286"/>
                        </a:lnTo>
                        <a:lnTo>
                          <a:pt x="353" y="289"/>
                        </a:lnTo>
                        <a:lnTo>
                          <a:pt x="351" y="290"/>
                        </a:lnTo>
                        <a:lnTo>
                          <a:pt x="344" y="292"/>
                        </a:lnTo>
                        <a:lnTo>
                          <a:pt x="344" y="292"/>
                        </a:lnTo>
                        <a:lnTo>
                          <a:pt x="343" y="292"/>
                        </a:lnTo>
                        <a:lnTo>
                          <a:pt x="341" y="293"/>
                        </a:lnTo>
                        <a:lnTo>
                          <a:pt x="341" y="296"/>
                        </a:lnTo>
                        <a:lnTo>
                          <a:pt x="343" y="298"/>
                        </a:lnTo>
                        <a:lnTo>
                          <a:pt x="344" y="298"/>
                        </a:lnTo>
                        <a:lnTo>
                          <a:pt x="346" y="298"/>
                        </a:lnTo>
                        <a:lnTo>
                          <a:pt x="346" y="298"/>
                        </a:lnTo>
                        <a:lnTo>
                          <a:pt x="349" y="295"/>
                        </a:lnTo>
                        <a:lnTo>
                          <a:pt x="353" y="293"/>
                        </a:lnTo>
                        <a:lnTo>
                          <a:pt x="356" y="293"/>
                        </a:lnTo>
                        <a:lnTo>
                          <a:pt x="358" y="295"/>
                        </a:lnTo>
                        <a:lnTo>
                          <a:pt x="358" y="295"/>
                        </a:lnTo>
                        <a:lnTo>
                          <a:pt x="361" y="296"/>
                        </a:lnTo>
                        <a:lnTo>
                          <a:pt x="364" y="296"/>
                        </a:lnTo>
                        <a:lnTo>
                          <a:pt x="368" y="293"/>
                        </a:lnTo>
                        <a:lnTo>
                          <a:pt x="368" y="293"/>
                        </a:lnTo>
                        <a:lnTo>
                          <a:pt x="370" y="292"/>
                        </a:lnTo>
                        <a:lnTo>
                          <a:pt x="371" y="292"/>
                        </a:lnTo>
                        <a:lnTo>
                          <a:pt x="371" y="296"/>
                        </a:lnTo>
                        <a:lnTo>
                          <a:pt x="371" y="296"/>
                        </a:lnTo>
                        <a:lnTo>
                          <a:pt x="373" y="298"/>
                        </a:lnTo>
                        <a:lnTo>
                          <a:pt x="377" y="299"/>
                        </a:lnTo>
                        <a:lnTo>
                          <a:pt x="390" y="302"/>
                        </a:lnTo>
                        <a:lnTo>
                          <a:pt x="390" y="302"/>
                        </a:lnTo>
                        <a:lnTo>
                          <a:pt x="400" y="303"/>
                        </a:lnTo>
                        <a:lnTo>
                          <a:pt x="410" y="302"/>
                        </a:lnTo>
                        <a:lnTo>
                          <a:pt x="425" y="300"/>
                        </a:lnTo>
                        <a:lnTo>
                          <a:pt x="425" y="300"/>
                        </a:lnTo>
                        <a:lnTo>
                          <a:pt x="428" y="302"/>
                        </a:lnTo>
                        <a:lnTo>
                          <a:pt x="430" y="305"/>
                        </a:lnTo>
                        <a:lnTo>
                          <a:pt x="432" y="307"/>
                        </a:lnTo>
                        <a:lnTo>
                          <a:pt x="440" y="310"/>
                        </a:lnTo>
                        <a:lnTo>
                          <a:pt x="440" y="310"/>
                        </a:lnTo>
                        <a:lnTo>
                          <a:pt x="442" y="310"/>
                        </a:lnTo>
                        <a:lnTo>
                          <a:pt x="445" y="310"/>
                        </a:lnTo>
                        <a:lnTo>
                          <a:pt x="451" y="306"/>
                        </a:lnTo>
                        <a:lnTo>
                          <a:pt x="455" y="303"/>
                        </a:lnTo>
                        <a:lnTo>
                          <a:pt x="457" y="303"/>
                        </a:lnTo>
                        <a:lnTo>
                          <a:pt x="458" y="305"/>
                        </a:lnTo>
                        <a:lnTo>
                          <a:pt x="458" y="305"/>
                        </a:lnTo>
                        <a:lnTo>
                          <a:pt x="461" y="307"/>
                        </a:lnTo>
                        <a:lnTo>
                          <a:pt x="461" y="309"/>
                        </a:lnTo>
                        <a:lnTo>
                          <a:pt x="455" y="315"/>
                        </a:lnTo>
                        <a:lnTo>
                          <a:pt x="455" y="315"/>
                        </a:lnTo>
                        <a:lnTo>
                          <a:pt x="455" y="316"/>
                        </a:lnTo>
                        <a:lnTo>
                          <a:pt x="457" y="317"/>
                        </a:lnTo>
                        <a:lnTo>
                          <a:pt x="464" y="320"/>
                        </a:lnTo>
                        <a:lnTo>
                          <a:pt x="464" y="320"/>
                        </a:lnTo>
                        <a:lnTo>
                          <a:pt x="472" y="323"/>
                        </a:lnTo>
                        <a:lnTo>
                          <a:pt x="478" y="326"/>
                        </a:lnTo>
                        <a:lnTo>
                          <a:pt x="482" y="329"/>
                        </a:lnTo>
                        <a:lnTo>
                          <a:pt x="482" y="329"/>
                        </a:lnTo>
                        <a:lnTo>
                          <a:pt x="489" y="336"/>
                        </a:lnTo>
                        <a:lnTo>
                          <a:pt x="494" y="340"/>
                        </a:lnTo>
                        <a:lnTo>
                          <a:pt x="501" y="344"/>
                        </a:lnTo>
                        <a:lnTo>
                          <a:pt x="501" y="344"/>
                        </a:lnTo>
                        <a:lnTo>
                          <a:pt x="504" y="346"/>
                        </a:lnTo>
                        <a:lnTo>
                          <a:pt x="506" y="344"/>
                        </a:lnTo>
                        <a:lnTo>
                          <a:pt x="506" y="343"/>
                        </a:lnTo>
                        <a:lnTo>
                          <a:pt x="506" y="340"/>
                        </a:lnTo>
                        <a:lnTo>
                          <a:pt x="506" y="336"/>
                        </a:lnTo>
                        <a:lnTo>
                          <a:pt x="508" y="336"/>
                        </a:lnTo>
                        <a:lnTo>
                          <a:pt x="511" y="336"/>
                        </a:lnTo>
                        <a:lnTo>
                          <a:pt x="511" y="336"/>
                        </a:lnTo>
                        <a:lnTo>
                          <a:pt x="515" y="339"/>
                        </a:lnTo>
                        <a:lnTo>
                          <a:pt x="518" y="340"/>
                        </a:lnTo>
                        <a:lnTo>
                          <a:pt x="519" y="340"/>
                        </a:lnTo>
                        <a:lnTo>
                          <a:pt x="524" y="343"/>
                        </a:lnTo>
                        <a:lnTo>
                          <a:pt x="524" y="343"/>
                        </a:lnTo>
                        <a:lnTo>
                          <a:pt x="526" y="346"/>
                        </a:lnTo>
                        <a:lnTo>
                          <a:pt x="528" y="344"/>
                        </a:lnTo>
                        <a:lnTo>
                          <a:pt x="528" y="343"/>
                        </a:lnTo>
                        <a:lnTo>
                          <a:pt x="525" y="330"/>
                        </a:lnTo>
                        <a:lnTo>
                          <a:pt x="525" y="330"/>
                        </a:lnTo>
                        <a:lnTo>
                          <a:pt x="524" y="325"/>
                        </a:lnTo>
                        <a:lnTo>
                          <a:pt x="524" y="325"/>
                        </a:lnTo>
                        <a:lnTo>
                          <a:pt x="525" y="325"/>
                        </a:lnTo>
                        <a:lnTo>
                          <a:pt x="531" y="332"/>
                        </a:lnTo>
                        <a:lnTo>
                          <a:pt x="531" y="332"/>
                        </a:lnTo>
                        <a:lnTo>
                          <a:pt x="532" y="336"/>
                        </a:lnTo>
                        <a:lnTo>
                          <a:pt x="533" y="342"/>
                        </a:lnTo>
                        <a:lnTo>
                          <a:pt x="533" y="347"/>
                        </a:lnTo>
                        <a:lnTo>
                          <a:pt x="532" y="352"/>
                        </a:lnTo>
                        <a:lnTo>
                          <a:pt x="532" y="352"/>
                        </a:lnTo>
                        <a:lnTo>
                          <a:pt x="531" y="354"/>
                        </a:lnTo>
                        <a:lnTo>
                          <a:pt x="529" y="354"/>
                        </a:lnTo>
                        <a:lnTo>
                          <a:pt x="525" y="354"/>
                        </a:lnTo>
                        <a:lnTo>
                          <a:pt x="521" y="353"/>
                        </a:lnTo>
                        <a:lnTo>
                          <a:pt x="521" y="352"/>
                        </a:lnTo>
                        <a:lnTo>
                          <a:pt x="521" y="350"/>
                        </a:lnTo>
                        <a:lnTo>
                          <a:pt x="521" y="350"/>
                        </a:lnTo>
                        <a:lnTo>
                          <a:pt x="519" y="349"/>
                        </a:lnTo>
                        <a:lnTo>
                          <a:pt x="519" y="347"/>
                        </a:lnTo>
                        <a:lnTo>
                          <a:pt x="515" y="347"/>
                        </a:lnTo>
                        <a:lnTo>
                          <a:pt x="511" y="350"/>
                        </a:lnTo>
                        <a:lnTo>
                          <a:pt x="509" y="350"/>
                        </a:lnTo>
                        <a:lnTo>
                          <a:pt x="509" y="353"/>
                        </a:lnTo>
                        <a:lnTo>
                          <a:pt x="509" y="353"/>
                        </a:lnTo>
                        <a:lnTo>
                          <a:pt x="511" y="357"/>
                        </a:lnTo>
                        <a:lnTo>
                          <a:pt x="514" y="362"/>
                        </a:lnTo>
                        <a:lnTo>
                          <a:pt x="518" y="366"/>
                        </a:lnTo>
                        <a:lnTo>
                          <a:pt x="522" y="369"/>
                        </a:lnTo>
                        <a:lnTo>
                          <a:pt x="522" y="369"/>
                        </a:lnTo>
                        <a:lnTo>
                          <a:pt x="524" y="369"/>
                        </a:lnTo>
                        <a:lnTo>
                          <a:pt x="525" y="370"/>
                        </a:lnTo>
                        <a:lnTo>
                          <a:pt x="525" y="374"/>
                        </a:lnTo>
                        <a:lnTo>
                          <a:pt x="526" y="377"/>
                        </a:lnTo>
                        <a:lnTo>
                          <a:pt x="528" y="379"/>
                        </a:lnTo>
                        <a:lnTo>
                          <a:pt x="528" y="379"/>
                        </a:lnTo>
                        <a:lnTo>
                          <a:pt x="531" y="381"/>
                        </a:lnTo>
                        <a:lnTo>
                          <a:pt x="532" y="384"/>
                        </a:lnTo>
                        <a:lnTo>
                          <a:pt x="533" y="387"/>
                        </a:lnTo>
                        <a:lnTo>
                          <a:pt x="533" y="389"/>
                        </a:lnTo>
                        <a:lnTo>
                          <a:pt x="535" y="389"/>
                        </a:lnTo>
                        <a:lnTo>
                          <a:pt x="535" y="389"/>
                        </a:lnTo>
                        <a:lnTo>
                          <a:pt x="536" y="386"/>
                        </a:lnTo>
                        <a:lnTo>
                          <a:pt x="536" y="381"/>
                        </a:lnTo>
                        <a:lnTo>
                          <a:pt x="535" y="376"/>
                        </a:lnTo>
                        <a:lnTo>
                          <a:pt x="533" y="371"/>
                        </a:lnTo>
                        <a:lnTo>
                          <a:pt x="533" y="371"/>
                        </a:lnTo>
                        <a:lnTo>
                          <a:pt x="532" y="367"/>
                        </a:lnTo>
                        <a:lnTo>
                          <a:pt x="532" y="363"/>
                        </a:lnTo>
                        <a:lnTo>
                          <a:pt x="533" y="360"/>
                        </a:lnTo>
                        <a:lnTo>
                          <a:pt x="536" y="360"/>
                        </a:lnTo>
                        <a:lnTo>
                          <a:pt x="536" y="360"/>
                        </a:lnTo>
                        <a:lnTo>
                          <a:pt x="538" y="363"/>
                        </a:lnTo>
                        <a:lnTo>
                          <a:pt x="538" y="366"/>
                        </a:lnTo>
                        <a:lnTo>
                          <a:pt x="538" y="369"/>
                        </a:lnTo>
                        <a:lnTo>
                          <a:pt x="538" y="371"/>
                        </a:lnTo>
                        <a:lnTo>
                          <a:pt x="538" y="371"/>
                        </a:lnTo>
                        <a:lnTo>
                          <a:pt x="539" y="373"/>
                        </a:lnTo>
                        <a:lnTo>
                          <a:pt x="542" y="371"/>
                        </a:lnTo>
                        <a:lnTo>
                          <a:pt x="548" y="366"/>
                        </a:lnTo>
                        <a:lnTo>
                          <a:pt x="548" y="366"/>
                        </a:lnTo>
                        <a:lnTo>
                          <a:pt x="549" y="366"/>
                        </a:lnTo>
                        <a:lnTo>
                          <a:pt x="549" y="363"/>
                        </a:lnTo>
                        <a:lnTo>
                          <a:pt x="549" y="359"/>
                        </a:lnTo>
                        <a:lnTo>
                          <a:pt x="548" y="354"/>
                        </a:lnTo>
                        <a:lnTo>
                          <a:pt x="548" y="352"/>
                        </a:lnTo>
                        <a:lnTo>
                          <a:pt x="548" y="352"/>
                        </a:lnTo>
                        <a:lnTo>
                          <a:pt x="548" y="350"/>
                        </a:lnTo>
                        <a:lnTo>
                          <a:pt x="549" y="350"/>
                        </a:lnTo>
                        <a:lnTo>
                          <a:pt x="552" y="352"/>
                        </a:lnTo>
                        <a:lnTo>
                          <a:pt x="555" y="357"/>
                        </a:lnTo>
                        <a:lnTo>
                          <a:pt x="556" y="362"/>
                        </a:lnTo>
                        <a:lnTo>
                          <a:pt x="556" y="362"/>
                        </a:lnTo>
                        <a:lnTo>
                          <a:pt x="556" y="366"/>
                        </a:lnTo>
                        <a:lnTo>
                          <a:pt x="555" y="369"/>
                        </a:lnTo>
                        <a:lnTo>
                          <a:pt x="552" y="371"/>
                        </a:lnTo>
                        <a:lnTo>
                          <a:pt x="552" y="373"/>
                        </a:lnTo>
                        <a:lnTo>
                          <a:pt x="552" y="373"/>
                        </a:lnTo>
                        <a:lnTo>
                          <a:pt x="551" y="376"/>
                        </a:lnTo>
                        <a:lnTo>
                          <a:pt x="548" y="376"/>
                        </a:lnTo>
                        <a:lnTo>
                          <a:pt x="545" y="376"/>
                        </a:lnTo>
                        <a:lnTo>
                          <a:pt x="542" y="377"/>
                        </a:lnTo>
                        <a:lnTo>
                          <a:pt x="542" y="377"/>
                        </a:lnTo>
                        <a:lnTo>
                          <a:pt x="542" y="381"/>
                        </a:lnTo>
                        <a:lnTo>
                          <a:pt x="542" y="387"/>
                        </a:lnTo>
                        <a:lnTo>
                          <a:pt x="542" y="391"/>
                        </a:lnTo>
                        <a:lnTo>
                          <a:pt x="545" y="394"/>
                        </a:lnTo>
                        <a:lnTo>
                          <a:pt x="545" y="394"/>
                        </a:lnTo>
                        <a:lnTo>
                          <a:pt x="546" y="393"/>
                        </a:lnTo>
                        <a:lnTo>
                          <a:pt x="548" y="389"/>
                        </a:lnTo>
                        <a:lnTo>
                          <a:pt x="549" y="387"/>
                        </a:lnTo>
                        <a:lnTo>
                          <a:pt x="551" y="387"/>
                        </a:lnTo>
                        <a:lnTo>
                          <a:pt x="551" y="389"/>
                        </a:lnTo>
                        <a:lnTo>
                          <a:pt x="551" y="389"/>
                        </a:lnTo>
                        <a:lnTo>
                          <a:pt x="552" y="390"/>
                        </a:lnTo>
                        <a:lnTo>
                          <a:pt x="553" y="390"/>
                        </a:lnTo>
                        <a:lnTo>
                          <a:pt x="556" y="387"/>
                        </a:lnTo>
                        <a:lnTo>
                          <a:pt x="559" y="386"/>
                        </a:lnTo>
                        <a:lnTo>
                          <a:pt x="560" y="386"/>
                        </a:lnTo>
                        <a:lnTo>
                          <a:pt x="560" y="386"/>
                        </a:lnTo>
                        <a:lnTo>
                          <a:pt x="560" y="386"/>
                        </a:lnTo>
                        <a:lnTo>
                          <a:pt x="563" y="390"/>
                        </a:lnTo>
                        <a:lnTo>
                          <a:pt x="568" y="394"/>
                        </a:lnTo>
                        <a:lnTo>
                          <a:pt x="572" y="397"/>
                        </a:lnTo>
                        <a:lnTo>
                          <a:pt x="575" y="397"/>
                        </a:lnTo>
                        <a:lnTo>
                          <a:pt x="575" y="397"/>
                        </a:lnTo>
                        <a:lnTo>
                          <a:pt x="576" y="396"/>
                        </a:lnTo>
                        <a:lnTo>
                          <a:pt x="575" y="393"/>
                        </a:lnTo>
                        <a:lnTo>
                          <a:pt x="572" y="390"/>
                        </a:lnTo>
                        <a:lnTo>
                          <a:pt x="568" y="389"/>
                        </a:lnTo>
                        <a:lnTo>
                          <a:pt x="568" y="389"/>
                        </a:lnTo>
                        <a:lnTo>
                          <a:pt x="565" y="387"/>
                        </a:lnTo>
                        <a:lnTo>
                          <a:pt x="565" y="384"/>
                        </a:lnTo>
                        <a:lnTo>
                          <a:pt x="566" y="381"/>
                        </a:lnTo>
                        <a:lnTo>
                          <a:pt x="569" y="380"/>
                        </a:lnTo>
                        <a:lnTo>
                          <a:pt x="569" y="380"/>
                        </a:lnTo>
                        <a:lnTo>
                          <a:pt x="572" y="381"/>
                        </a:lnTo>
                        <a:lnTo>
                          <a:pt x="576" y="387"/>
                        </a:lnTo>
                        <a:lnTo>
                          <a:pt x="580" y="391"/>
                        </a:lnTo>
                        <a:lnTo>
                          <a:pt x="580" y="396"/>
                        </a:lnTo>
                        <a:lnTo>
                          <a:pt x="580" y="396"/>
                        </a:lnTo>
                        <a:lnTo>
                          <a:pt x="580" y="399"/>
                        </a:lnTo>
                        <a:lnTo>
                          <a:pt x="578" y="400"/>
                        </a:lnTo>
                        <a:lnTo>
                          <a:pt x="573" y="404"/>
                        </a:lnTo>
                        <a:lnTo>
                          <a:pt x="573" y="404"/>
                        </a:lnTo>
                        <a:lnTo>
                          <a:pt x="572" y="406"/>
                        </a:lnTo>
                        <a:lnTo>
                          <a:pt x="569" y="406"/>
                        </a:lnTo>
                        <a:lnTo>
                          <a:pt x="566" y="403"/>
                        </a:lnTo>
                        <a:lnTo>
                          <a:pt x="562" y="399"/>
                        </a:lnTo>
                        <a:lnTo>
                          <a:pt x="559" y="397"/>
                        </a:lnTo>
                        <a:lnTo>
                          <a:pt x="559" y="397"/>
                        </a:lnTo>
                        <a:lnTo>
                          <a:pt x="558" y="399"/>
                        </a:lnTo>
                        <a:lnTo>
                          <a:pt x="558" y="399"/>
                        </a:lnTo>
                        <a:lnTo>
                          <a:pt x="558" y="403"/>
                        </a:lnTo>
                        <a:lnTo>
                          <a:pt x="560" y="410"/>
                        </a:lnTo>
                        <a:lnTo>
                          <a:pt x="560" y="410"/>
                        </a:lnTo>
                        <a:lnTo>
                          <a:pt x="560" y="414"/>
                        </a:lnTo>
                        <a:lnTo>
                          <a:pt x="559" y="418"/>
                        </a:lnTo>
                        <a:lnTo>
                          <a:pt x="559" y="423"/>
                        </a:lnTo>
                        <a:lnTo>
                          <a:pt x="559" y="424"/>
                        </a:lnTo>
                        <a:lnTo>
                          <a:pt x="562" y="426"/>
                        </a:lnTo>
                        <a:lnTo>
                          <a:pt x="562" y="426"/>
                        </a:lnTo>
                        <a:lnTo>
                          <a:pt x="565" y="427"/>
                        </a:lnTo>
                        <a:lnTo>
                          <a:pt x="566" y="426"/>
                        </a:lnTo>
                        <a:lnTo>
                          <a:pt x="566" y="420"/>
                        </a:lnTo>
                        <a:lnTo>
                          <a:pt x="566" y="420"/>
                        </a:lnTo>
                        <a:lnTo>
                          <a:pt x="568" y="420"/>
                        </a:lnTo>
                        <a:lnTo>
                          <a:pt x="570" y="420"/>
                        </a:lnTo>
                        <a:lnTo>
                          <a:pt x="576" y="424"/>
                        </a:lnTo>
                        <a:lnTo>
                          <a:pt x="576" y="424"/>
                        </a:lnTo>
                        <a:lnTo>
                          <a:pt x="578" y="424"/>
                        </a:lnTo>
                        <a:lnTo>
                          <a:pt x="579" y="421"/>
                        </a:lnTo>
                        <a:lnTo>
                          <a:pt x="579" y="414"/>
                        </a:lnTo>
                        <a:lnTo>
                          <a:pt x="579" y="414"/>
                        </a:lnTo>
                        <a:lnTo>
                          <a:pt x="580" y="413"/>
                        </a:lnTo>
                        <a:lnTo>
                          <a:pt x="582" y="413"/>
                        </a:lnTo>
                        <a:lnTo>
                          <a:pt x="585" y="416"/>
                        </a:lnTo>
                        <a:lnTo>
                          <a:pt x="588" y="417"/>
                        </a:lnTo>
                        <a:lnTo>
                          <a:pt x="588" y="417"/>
                        </a:lnTo>
                        <a:lnTo>
                          <a:pt x="589" y="418"/>
                        </a:lnTo>
                        <a:lnTo>
                          <a:pt x="590" y="417"/>
                        </a:lnTo>
                        <a:lnTo>
                          <a:pt x="592" y="414"/>
                        </a:lnTo>
                        <a:lnTo>
                          <a:pt x="595" y="414"/>
                        </a:lnTo>
                        <a:lnTo>
                          <a:pt x="595" y="414"/>
                        </a:lnTo>
                        <a:lnTo>
                          <a:pt x="597" y="416"/>
                        </a:lnTo>
                        <a:lnTo>
                          <a:pt x="597" y="418"/>
                        </a:lnTo>
                        <a:lnTo>
                          <a:pt x="596" y="426"/>
                        </a:lnTo>
                        <a:lnTo>
                          <a:pt x="596" y="426"/>
                        </a:lnTo>
                        <a:lnTo>
                          <a:pt x="596" y="426"/>
                        </a:lnTo>
                        <a:lnTo>
                          <a:pt x="597" y="427"/>
                        </a:lnTo>
                        <a:lnTo>
                          <a:pt x="600" y="426"/>
                        </a:lnTo>
                        <a:lnTo>
                          <a:pt x="602" y="424"/>
                        </a:lnTo>
                        <a:lnTo>
                          <a:pt x="603" y="426"/>
                        </a:lnTo>
                        <a:lnTo>
                          <a:pt x="603" y="426"/>
                        </a:lnTo>
                        <a:lnTo>
                          <a:pt x="603" y="426"/>
                        </a:lnTo>
                        <a:lnTo>
                          <a:pt x="603" y="428"/>
                        </a:lnTo>
                        <a:lnTo>
                          <a:pt x="603" y="428"/>
                        </a:lnTo>
                        <a:lnTo>
                          <a:pt x="615" y="420"/>
                        </a:lnTo>
                        <a:lnTo>
                          <a:pt x="615" y="420"/>
                        </a:lnTo>
                        <a:lnTo>
                          <a:pt x="616" y="418"/>
                        </a:lnTo>
                        <a:lnTo>
                          <a:pt x="616" y="417"/>
                        </a:lnTo>
                        <a:lnTo>
                          <a:pt x="615" y="413"/>
                        </a:lnTo>
                        <a:lnTo>
                          <a:pt x="612" y="410"/>
                        </a:lnTo>
                        <a:lnTo>
                          <a:pt x="610" y="407"/>
                        </a:lnTo>
                        <a:lnTo>
                          <a:pt x="610" y="406"/>
                        </a:lnTo>
                        <a:lnTo>
                          <a:pt x="610" y="406"/>
                        </a:lnTo>
                        <a:close/>
                        <a:moveTo>
                          <a:pt x="10" y="455"/>
                        </a:moveTo>
                        <a:lnTo>
                          <a:pt x="10" y="455"/>
                        </a:lnTo>
                        <a:lnTo>
                          <a:pt x="16" y="453"/>
                        </a:lnTo>
                        <a:lnTo>
                          <a:pt x="20" y="450"/>
                        </a:lnTo>
                        <a:lnTo>
                          <a:pt x="20" y="447"/>
                        </a:lnTo>
                        <a:lnTo>
                          <a:pt x="18" y="444"/>
                        </a:lnTo>
                        <a:lnTo>
                          <a:pt x="18" y="444"/>
                        </a:lnTo>
                        <a:lnTo>
                          <a:pt x="17" y="444"/>
                        </a:lnTo>
                        <a:lnTo>
                          <a:pt x="16" y="444"/>
                        </a:lnTo>
                        <a:lnTo>
                          <a:pt x="11" y="450"/>
                        </a:lnTo>
                        <a:lnTo>
                          <a:pt x="9" y="454"/>
                        </a:lnTo>
                        <a:lnTo>
                          <a:pt x="9" y="455"/>
                        </a:lnTo>
                        <a:lnTo>
                          <a:pt x="10" y="455"/>
                        </a:lnTo>
                        <a:lnTo>
                          <a:pt x="10" y="455"/>
                        </a:lnTo>
                        <a:close/>
                        <a:moveTo>
                          <a:pt x="71" y="424"/>
                        </a:moveTo>
                        <a:lnTo>
                          <a:pt x="71" y="424"/>
                        </a:lnTo>
                        <a:lnTo>
                          <a:pt x="67" y="424"/>
                        </a:lnTo>
                        <a:lnTo>
                          <a:pt x="63" y="424"/>
                        </a:lnTo>
                        <a:lnTo>
                          <a:pt x="54" y="428"/>
                        </a:lnTo>
                        <a:lnTo>
                          <a:pt x="48" y="433"/>
                        </a:lnTo>
                        <a:lnTo>
                          <a:pt x="48" y="434"/>
                        </a:lnTo>
                        <a:lnTo>
                          <a:pt x="50" y="434"/>
                        </a:lnTo>
                        <a:lnTo>
                          <a:pt x="50" y="434"/>
                        </a:lnTo>
                        <a:lnTo>
                          <a:pt x="53" y="434"/>
                        </a:lnTo>
                        <a:lnTo>
                          <a:pt x="55" y="433"/>
                        </a:lnTo>
                        <a:lnTo>
                          <a:pt x="58" y="431"/>
                        </a:lnTo>
                        <a:lnTo>
                          <a:pt x="63" y="430"/>
                        </a:lnTo>
                        <a:lnTo>
                          <a:pt x="63" y="430"/>
                        </a:lnTo>
                        <a:lnTo>
                          <a:pt x="67" y="430"/>
                        </a:lnTo>
                        <a:lnTo>
                          <a:pt x="71" y="428"/>
                        </a:lnTo>
                        <a:lnTo>
                          <a:pt x="74" y="426"/>
                        </a:lnTo>
                        <a:lnTo>
                          <a:pt x="73" y="426"/>
                        </a:lnTo>
                        <a:lnTo>
                          <a:pt x="71" y="424"/>
                        </a:lnTo>
                        <a:lnTo>
                          <a:pt x="71" y="424"/>
                        </a:lnTo>
                        <a:close/>
                        <a:moveTo>
                          <a:pt x="252" y="340"/>
                        </a:moveTo>
                        <a:lnTo>
                          <a:pt x="252" y="340"/>
                        </a:lnTo>
                        <a:lnTo>
                          <a:pt x="250" y="339"/>
                        </a:lnTo>
                        <a:lnTo>
                          <a:pt x="248" y="339"/>
                        </a:lnTo>
                        <a:lnTo>
                          <a:pt x="243" y="340"/>
                        </a:lnTo>
                        <a:lnTo>
                          <a:pt x="239" y="344"/>
                        </a:lnTo>
                        <a:lnTo>
                          <a:pt x="239" y="344"/>
                        </a:lnTo>
                        <a:lnTo>
                          <a:pt x="229" y="354"/>
                        </a:lnTo>
                        <a:lnTo>
                          <a:pt x="226" y="359"/>
                        </a:lnTo>
                        <a:lnTo>
                          <a:pt x="225" y="362"/>
                        </a:lnTo>
                        <a:lnTo>
                          <a:pt x="225" y="362"/>
                        </a:lnTo>
                        <a:lnTo>
                          <a:pt x="223" y="363"/>
                        </a:lnTo>
                        <a:lnTo>
                          <a:pt x="222" y="363"/>
                        </a:lnTo>
                        <a:lnTo>
                          <a:pt x="219" y="363"/>
                        </a:lnTo>
                        <a:lnTo>
                          <a:pt x="216" y="363"/>
                        </a:lnTo>
                        <a:lnTo>
                          <a:pt x="213" y="364"/>
                        </a:lnTo>
                        <a:lnTo>
                          <a:pt x="213" y="366"/>
                        </a:lnTo>
                        <a:lnTo>
                          <a:pt x="213" y="366"/>
                        </a:lnTo>
                        <a:lnTo>
                          <a:pt x="212" y="370"/>
                        </a:lnTo>
                        <a:lnTo>
                          <a:pt x="213" y="376"/>
                        </a:lnTo>
                        <a:lnTo>
                          <a:pt x="216" y="379"/>
                        </a:lnTo>
                        <a:lnTo>
                          <a:pt x="218" y="379"/>
                        </a:lnTo>
                        <a:lnTo>
                          <a:pt x="219" y="379"/>
                        </a:lnTo>
                        <a:lnTo>
                          <a:pt x="219" y="379"/>
                        </a:lnTo>
                        <a:lnTo>
                          <a:pt x="222" y="377"/>
                        </a:lnTo>
                        <a:lnTo>
                          <a:pt x="225" y="377"/>
                        </a:lnTo>
                        <a:lnTo>
                          <a:pt x="228" y="379"/>
                        </a:lnTo>
                        <a:lnTo>
                          <a:pt x="228" y="379"/>
                        </a:lnTo>
                        <a:lnTo>
                          <a:pt x="232" y="377"/>
                        </a:lnTo>
                        <a:lnTo>
                          <a:pt x="239" y="373"/>
                        </a:lnTo>
                        <a:lnTo>
                          <a:pt x="245" y="367"/>
                        </a:lnTo>
                        <a:lnTo>
                          <a:pt x="249" y="363"/>
                        </a:lnTo>
                        <a:lnTo>
                          <a:pt x="249" y="363"/>
                        </a:lnTo>
                        <a:lnTo>
                          <a:pt x="250" y="362"/>
                        </a:lnTo>
                        <a:lnTo>
                          <a:pt x="249" y="360"/>
                        </a:lnTo>
                        <a:lnTo>
                          <a:pt x="248" y="357"/>
                        </a:lnTo>
                        <a:lnTo>
                          <a:pt x="245" y="356"/>
                        </a:lnTo>
                        <a:lnTo>
                          <a:pt x="243" y="353"/>
                        </a:lnTo>
                        <a:lnTo>
                          <a:pt x="243" y="353"/>
                        </a:lnTo>
                        <a:lnTo>
                          <a:pt x="245" y="352"/>
                        </a:lnTo>
                        <a:lnTo>
                          <a:pt x="248" y="350"/>
                        </a:lnTo>
                        <a:lnTo>
                          <a:pt x="255" y="349"/>
                        </a:lnTo>
                        <a:lnTo>
                          <a:pt x="255" y="349"/>
                        </a:lnTo>
                        <a:lnTo>
                          <a:pt x="256" y="347"/>
                        </a:lnTo>
                        <a:lnTo>
                          <a:pt x="255" y="344"/>
                        </a:lnTo>
                        <a:lnTo>
                          <a:pt x="252" y="343"/>
                        </a:lnTo>
                        <a:lnTo>
                          <a:pt x="252" y="340"/>
                        </a:lnTo>
                        <a:lnTo>
                          <a:pt x="252" y="340"/>
                        </a:lnTo>
                        <a:close/>
                        <a:moveTo>
                          <a:pt x="24" y="299"/>
                        </a:moveTo>
                        <a:lnTo>
                          <a:pt x="24" y="299"/>
                        </a:lnTo>
                        <a:lnTo>
                          <a:pt x="24" y="298"/>
                        </a:lnTo>
                        <a:lnTo>
                          <a:pt x="21" y="296"/>
                        </a:lnTo>
                        <a:lnTo>
                          <a:pt x="17" y="298"/>
                        </a:lnTo>
                        <a:lnTo>
                          <a:pt x="11" y="299"/>
                        </a:lnTo>
                        <a:lnTo>
                          <a:pt x="10" y="302"/>
                        </a:lnTo>
                        <a:lnTo>
                          <a:pt x="10" y="303"/>
                        </a:lnTo>
                        <a:lnTo>
                          <a:pt x="10" y="303"/>
                        </a:lnTo>
                        <a:lnTo>
                          <a:pt x="11" y="306"/>
                        </a:lnTo>
                        <a:lnTo>
                          <a:pt x="14" y="307"/>
                        </a:lnTo>
                        <a:lnTo>
                          <a:pt x="20" y="309"/>
                        </a:lnTo>
                        <a:lnTo>
                          <a:pt x="27" y="310"/>
                        </a:lnTo>
                        <a:lnTo>
                          <a:pt x="33" y="310"/>
                        </a:lnTo>
                        <a:lnTo>
                          <a:pt x="33" y="310"/>
                        </a:lnTo>
                        <a:lnTo>
                          <a:pt x="36" y="309"/>
                        </a:lnTo>
                        <a:lnTo>
                          <a:pt x="38" y="306"/>
                        </a:lnTo>
                        <a:lnTo>
                          <a:pt x="38" y="302"/>
                        </a:lnTo>
                        <a:lnTo>
                          <a:pt x="36" y="299"/>
                        </a:lnTo>
                        <a:lnTo>
                          <a:pt x="36" y="299"/>
                        </a:lnTo>
                        <a:lnTo>
                          <a:pt x="34" y="299"/>
                        </a:lnTo>
                        <a:lnTo>
                          <a:pt x="33" y="299"/>
                        </a:lnTo>
                        <a:lnTo>
                          <a:pt x="30" y="299"/>
                        </a:lnTo>
                        <a:lnTo>
                          <a:pt x="26" y="300"/>
                        </a:lnTo>
                        <a:lnTo>
                          <a:pt x="26" y="300"/>
                        </a:lnTo>
                        <a:lnTo>
                          <a:pt x="24" y="299"/>
                        </a:lnTo>
                        <a:lnTo>
                          <a:pt x="24" y="299"/>
                        </a:lnTo>
                        <a:close/>
                        <a:moveTo>
                          <a:pt x="198" y="1084"/>
                        </a:moveTo>
                        <a:lnTo>
                          <a:pt x="198" y="1084"/>
                        </a:lnTo>
                        <a:lnTo>
                          <a:pt x="195" y="1086"/>
                        </a:lnTo>
                        <a:lnTo>
                          <a:pt x="193" y="1087"/>
                        </a:lnTo>
                        <a:lnTo>
                          <a:pt x="193" y="1091"/>
                        </a:lnTo>
                        <a:lnTo>
                          <a:pt x="193" y="1096"/>
                        </a:lnTo>
                        <a:lnTo>
                          <a:pt x="195" y="1101"/>
                        </a:lnTo>
                        <a:lnTo>
                          <a:pt x="196" y="1104"/>
                        </a:lnTo>
                        <a:lnTo>
                          <a:pt x="199" y="1103"/>
                        </a:lnTo>
                        <a:lnTo>
                          <a:pt x="199" y="1103"/>
                        </a:lnTo>
                        <a:lnTo>
                          <a:pt x="205" y="1100"/>
                        </a:lnTo>
                        <a:lnTo>
                          <a:pt x="208" y="1098"/>
                        </a:lnTo>
                        <a:lnTo>
                          <a:pt x="211" y="1097"/>
                        </a:lnTo>
                        <a:lnTo>
                          <a:pt x="211" y="1097"/>
                        </a:lnTo>
                        <a:lnTo>
                          <a:pt x="211" y="1093"/>
                        </a:lnTo>
                        <a:lnTo>
                          <a:pt x="208" y="1088"/>
                        </a:lnTo>
                        <a:lnTo>
                          <a:pt x="203" y="1084"/>
                        </a:lnTo>
                        <a:lnTo>
                          <a:pt x="201" y="1084"/>
                        </a:lnTo>
                        <a:lnTo>
                          <a:pt x="198" y="1084"/>
                        </a:lnTo>
                        <a:lnTo>
                          <a:pt x="198" y="1084"/>
                        </a:lnTo>
                        <a:close/>
                        <a:moveTo>
                          <a:pt x="186" y="1070"/>
                        </a:moveTo>
                        <a:lnTo>
                          <a:pt x="186" y="1070"/>
                        </a:lnTo>
                        <a:lnTo>
                          <a:pt x="185" y="1071"/>
                        </a:lnTo>
                        <a:lnTo>
                          <a:pt x="184" y="1071"/>
                        </a:lnTo>
                        <a:lnTo>
                          <a:pt x="184" y="1076"/>
                        </a:lnTo>
                        <a:lnTo>
                          <a:pt x="185" y="1079"/>
                        </a:lnTo>
                        <a:lnTo>
                          <a:pt x="186" y="1079"/>
                        </a:lnTo>
                        <a:lnTo>
                          <a:pt x="188" y="1079"/>
                        </a:lnTo>
                        <a:lnTo>
                          <a:pt x="188" y="1079"/>
                        </a:lnTo>
                        <a:lnTo>
                          <a:pt x="191" y="1074"/>
                        </a:lnTo>
                        <a:lnTo>
                          <a:pt x="191" y="1073"/>
                        </a:lnTo>
                        <a:lnTo>
                          <a:pt x="189" y="1070"/>
                        </a:lnTo>
                        <a:lnTo>
                          <a:pt x="186" y="1070"/>
                        </a:lnTo>
                        <a:lnTo>
                          <a:pt x="186" y="1070"/>
                        </a:lnTo>
                        <a:close/>
                        <a:moveTo>
                          <a:pt x="131" y="1051"/>
                        </a:moveTo>
                        <a:lnTo>
                          <a:pt x="131" y="1051"/>
                        </a:lnTo>
                        <a:lnTo>
                          <a:pt x="134" y="1054"/>
                        </a:lnTo>
                        <a:lnTo>
                          <a:pt x="137" y="1056"/>
                        </a:lnTo>
                        <a:lnTo>
                          <a:pt x="139" y="1054"/>
                        </a:lnTo>
                        <a:lnTo>
                          <a:pt x="141" y="1051"/>
                        </a:lnTo>
                        <a:lnTo>
                          <a:pt x="141" y="1051"/>
                        </a:lnTo>
                        <a:lnTo>
                          <a:pt x="139" y="1050"/>
                        </a:lnTo>
                        <a:lnTo>
                          <a:pt x="138" y="1049"/>
                        </a:lnTo>
                        <a:lnTo>
                          <a:pt x="134" y="1049"/>
                        </a:lnTo>
                        <a:lnTo>
                          <a:pt x="131" y="1049"/>
                        </a:lnTo>
                        <a:lnTo>
                          <a:pt x="129" y="1050"/>
                        </a:lnTo>
                        <a:lnTo>
                          <a:pt x="131" y="1051"/>
                        </a:lnTo>
                        <a:lnTo>
                          <a:pt x="131" y="1051"/>
                        </a:lnTo>
                        <a:close/>
                        <a:moveTo>
                          <a:pt x="156" y="1063"/>
                        </a:moveTo>
                        <a:lnTo>
                          <a:pt x="156" y="1063"/>
                        </a:lnTo>
                        <a:lnTo>
                          <a:pt x="158" y="1066"/>
                        </a:lnTo>
                        <a:lnTo>
                          <a:pt x="161" y="1067"/>
                        </a:lnTo>
                        <a:lnTo>
                          <a:pt x="164" y="1067"/>
                        </a:lnTo>
                        <a:lnTo>
                          <a:pt x="166" y="1064"/>
                        </a:lnTo>
                        <a:lnTo>
                          <a:pt x="166" y="1064"/>
                        </a:lnTo>
                        <a:lnTo>
                          <a:pt x="166" y="1063"/>
                        </a:lnTo>
                        <a:lnTo>
                          <a:pt x="165" y="1061"/>
                        </a:lnTo>
                        <a:lnTo>
                          <a:pt x="161" y="1060"/>
                        </a:lnTo>
                        <a:lnTo>
                          <a:pt x="156" y="1060"/>
                        </a:lnTo>
                        <a:lnTo>
                          <a:pt x="155" y="1061"/>
                        </a:lnTo>
                        <a:lnTo>
                          <a:pt x="156" y="1063"/>
                        </a:lnTo>
                        <a:lnTo>
                          <a:pt x="156" y="1063"/>
                        </a:lnTo>
                        <a:close/>
                        <a:moveTo>
                          <a:pt x="1616" y="586"/>
                        </a:moveTo>
                        <a:lnTo>
                          <a:pt x="1616" y="586"/>
                        </a:lnTo>
                        <a:lnTo>
                          <a:pt x="1615" y="585"/>
                        </a:lnTo>
                        <a:lnTo>
                          <a:pt x="1613" y="585"/>
                        </a:lnTo>
                        <a:lnTo>
                          <a:pt x="1608" y="583"/>
                        </a:lnTo>
                        <a:lnTo>
                          <a:pt x="1600" y="583"/>
                        </a:lnTo>
                        <a:lnTo>
                          <a:pt x="1596" y="582"/>
                        </a:lnTo>
                        <a:lnTo>
                          <a:pt x="1595" y="581"/>
                        </a:lnTo>
                        <a:lnTo>
                          <a:pt x="1595" y="581"/>
                        </a:lnTo>
                        <a:lnTo>
                          <a:pt x="1592" y="579"/>
                        </a:lnTo>
                        <a:lnTo>
                          <a:pt x="1589" y="582"/>
                        </a:lnTo>
                        <a:lnTo>
                          <a:pt x="1582" y="589"/>
                        </a:lnTo>
                        <a:lnTo>
                          <a:pt x="1576" y="599"/>
                        </a:lnTo>
                        <a:lnTo>
                          <a:pt x="1573" y="609"/>
                        </a:lnTo>
                        <a:lnTo>
                          <a:pt x="1573" y="609"/>
                        </a:lnTo>
                        <a:lnTo>
                          <a:pt x="1572" y="613"/>
                        </a:lnTo>
                        <a:lnTo>
                          <a:pt x="1569" y="616"/>
                        </a:lnTo>
                        <a:lnTo>
                          <a:pt x="1563" y="623"/>
                        </a:lnTo>
                        <a:lnTo>
                          <a:pt x="1553" y="630"/>
                        </a:lnTo>
                        <a:lnTo>
                          <a:pt x="1553" y="630"/>
                        </a:lnTo>
                        <a:lnTo>
                          <a:pt x="1499" y="630"/>
                        </a:lnTo>
                        <a:lnTo>
                          <a:pt x="1499" y="630"/>
                        </a:lnTo>
                        <a:lnTo>
                          <a:pt x="1495" y="632"/>
                        </a:lnTo>
                        <a:lnTo>
                          <a:pt x="1489" y="636"/>
                        </a:lnTo>
                        <a:lnTo>
                          <a:pt x="1477" y="646"/>
                        </a:lnTo>
                        <a:lnTo>
                          <a:pt x="1477" y="646"/>
                        </a:lnTo>
                        <a:lnTo>
                          <a:pt x="1478" y="647"/>
                        </a:lnTo>
                        <a:lnTo>
                          <a:pt x="1478" y="647"/>
                        </a:lnTo>
                        <a:lnTo>
                          <a:pt x="1478" y="650"/>
                        </a:lnTo>
                        <a:lnTo>
                          <a:pt x="1478" y="653"/>
                        </a:lnTo>
                        <a:lnTo>
                          <a:pt x="1475" y="656"/>
                        </a:lnTo>
                        <a:lnTo>
                          <a:pt x="1471" y="659"/>
                        </a:lnTo>
                        <a:lnTo>
                          <a:pt x="1460" y="662"/>
                        </a:lnTo>
                        <a:lnTo>
                          <a:pt x="1447" y="663"/>
                        </a:lnTo>
                        <a:lnTo>
                          <a:pt x="1447" y="663"/>
                        </a:lnTo>
                        <a:lnTo>
                          <a:pt x="1434" y="665"/>
                        </a:lnTo>
                        <a:lnTo>
                          <a:pt x="1434" y="665"/>
                        </a:lnTo>
                        <a:lnTo>
                          <a:pt x="1435" y="670"/>
                        </a:lnTo>
                        <a:lnTo>
                          <a:pt x="1435" y="670"/>
                        </a:lnTo>
                        <a:lnTo>
                          <a:pt x="1434" y="673"/>
                        </a:lnTo>
                        <a:lnTo>
                          <a:pt x="1430" y="674"/>
                        </a:lnTo>
                        <a:lnTo>
                          <a:pt x="1430" y="674"/>
                        </a:lnTo>
                        <a:lnTo>
                          <a:pt x="1425" y="680"/>
                        </a:lnTo>
                        <a:lnTo>
                          <a:pt x="1415" y="686"/>
                        </a:lnTo>
                        <a:lnTo>
                          <a:pt x="1393" y="697"/>
                        </a:lnTo>
                        <a:lnTo>
                          <a:pt x="1393" y="697"/>
                        </a:lnTo>
                        <a:lnTo>
                          <a:pt x="1388" y="699"/>
                        </a:lnTo>
                        <a:lnTo>
                          <a:pt x="1383" y="700"/>
                        </a:lnTo>
                        <a:lnTo>
                          <a:pt x="1377" y="702"/>
                        </a:lnTo>
                        <a:lnTo>
                          <a:pt x="1373" y="700"/>
                        </a:lnTo>
                        <a:lnTo>
                          <a:pt x="1367" y="699"/>
                        </a:lnTo>
                        <a:lnTo>
                          <a:pt x="1364" y="697"/>
                        </a:lnTo>
                        <a:lnTo>
                          <a:pt x="1361" y="693"/>
                        </a:lnTo>
                        <a:lnTo>
                          <a:pt x="1361" y="690"/>
                        </a:lnTo>
                        <a:lnTo>
                          <a:pt x="1361" y="690"/>
                        </a:lnTo>
                        <a:lnTo>
                          <a:pt x="1361" y="687"/>
                        </a:lnTo>
                        <a:lnTo>
                          <a:pt x="1363" y="684"/>
                        </a:lnTo>
                        <a:lnTo>
                          <a:pt x="1364" y="683"/>
                        </a:lnTo>
                        <a:lnTo>
                          <a:pt x="1367" y="683"/>
                        </a:lnTo>
                        <a:lnTo>
                          <a:pt x="1370" y="683"/>
                        </a:lnTo>
                        <a:lnTo>
                          <a:pt x="1373" y="686"/>
                        </a:lnTo>
                        <a:lnTo>
                          <a:pt x="1373" y="686"/>
                        </a:lnTo>
                        <a:lnTo>
                          <a:pt x="1374" y="687"/>
                        </a:lnTo>
                        <a:lnTo>
                          <a:pt x="1376" y="687"/>
                        </a:lnTo>
                        <a:lnTo>
                          <a:pt x="1380" y="684"/>
                        </a:lnTo>
                        <a:lnTo>
                          <a:pt x="1380" y="684"/>
                        </a:lnTo>
                        <a:lnTo>
                          <a:pt x="1378" y="682"/>
                        </a:lnTo>
                        <a:lnTo>
                          <a:pt x="1377" y="679"/>
                        </a:lnTo>
                        <a:lnTo>
                          <a:pt x="1377" y="672"/>
                        </a:lnTo>
                        <a:lnTo>
                          <a:pt x="1377" y="672"/>
                        </a:lnTo>
                        <a:lnTo>
                          <a:pt x="1376" y="670"/>
                        </a:lnTo>
                        <a:lnTo>
                          <a:pt x="1376" y="669"/>
                        </a:lnTo>
                        <a:lnTo>
                          <a:pt x="1376" y="662"/>
                        </a:lnTo>
                        <a:lnTo>
                          <a:pt x="1376" y="656"/>
                        </a:lnTo>
                        <a:lnTo>
                          <a:pt x="1374" y="653"/>
                        </a:lnTo>
                        <a:lnTo>
                          <a:pt x="1371" y="652"/>
                        </a:lnTo>
                        <a:lnTo>
                          <a:pt x="1371" y="652"/>
                        </a:lnTo>
                        <a:lnTo>
                          <a:pt x="1369" y="652"/>
                        </a:lnTo>
                        <a:lnTo>
                          <a:pt x="1364" y="652"/>
                        </a:lnTo>
                        <a:lnTo>
                          <a:pt x="1359" y="656"/>
                        </a:lnTo>
                        <a:lnTo>
                          <a:pt x="1354" y="657"/>
                        </a:lnTo>
                        <a:lnTo>
                          <a:pt x="1354" y="657"/>
                        </a:lnTo>
                        <a:lnTo>
                          <a:pt x="1354" y="655"/>
                        </a:lnTo>
                        <a:lnTo>
                          <a:pt x="1354" y="655"/>
                        </a:lnTo>
                        <a:lnTo>
                          <a:pt x="1357" y="647"/>
                        </a:lnTo>
                        <a:lnTo>
                          <a:pt x="1361" y="640"/>
                        </a:lnTo>
                        <a:lnTo>
                          <a:pt x="1363" y="638"/>
                        </a:lnTo>
                        <a:lnTo>
                          <a:pt x="1363" y="633"/>
                        </a:lnTo>
                        <a:lnTo>
                          <a:pt x="1363" y="629"/>
                        </a:lnTo>
                        <a:lnTo>
                          <a:pt x="1360" y="625"/>
                        </a:lnTo>
                        <a:lnTo>
                          <a:pt x="1360" y="625"/>
                        </a:lnTo>
                        <a:lnTo>
                          <a:pt x="1357" y="622"/>
                        </a:lnTo>
                        <a:lnTo>
                          <a:pt x="1354" y="619"/>
                        </a:lnTo>
                        <a:lnTo>
                          <a:pt x="1350" y="616"/>
                        </a:lnTo>
                        <a:lnTo>
                          <a:pt x="1346" y="616"/>
                        </a:lnTo>
                        <a:lnTo>
                          <a:pt x="1343" y="616"/>
                        </a:lnTo>
                        <a:lnTo>
                          <a:pt x="1340" y="618"/>
                        </a:lnTo>
                        <a:lnTo>
                          <a:pt x="1337" y="619"/>
                        </a:lnTo>
                        <a:lnTo>
                          <a:pt x="1336" y="622"/>
                        </a:lnTo>
                        <a:lnTo>
                          <a:pt x="1336" y="622"/>
                        </a:lnTo>
                        <a:lnTo>
                          <a:pt x="1334" y="625"/>
                        </a:lnTo>
                        <a:lnTo>
                          <a:pt x="1333" y="628"/>
                        </a:lnTo>
                        <a:lnTo>
                          <a:pt x="1327" y="629"/>
                        </a:lnTo>
                        <a:lnTo>
                          <a:pt x="1323" y="630"/>
                        </a:lnTo>
                        <a:lnTo>
                          <a:pt x="1320" y="632"/>
                        </a:lnTo>
                        <a:lnTo>
                          <a:pt x="1319" y="635"/>
                        </a:lnTo>
                        <a:lnTo>
                          <a:pt x="1319" y="635"/>
                        </a:lnTo>
                        <a:lnTo>
                          <a:pt x="1317" y="642"/>
                        </a:lnTo>
                        <a:lnTo>
                          <a:pt x="1314" y="650"/>
                        </a:lnTo>
                        <a:lnTo>
                          <a:pt x="1314" y="659"/>
                        </a:lnTo>
                        <a:lnTo>
                          <a:pt x="1314" y="669"/>
                        </a:lnTo>
                        <a:lnTo>
                          <a:pt x="1314" y="669"/>
                        </a:lnTo>
                        <a:lnTo>
                          <a:pt x="1316" y="676"/>
                        </a:lnTo>
                        <a:lnTo>
                          <a:pt x="1314" y="682"/>
                        </a:lnTo>
                        <a:lnTo>
                          <a:pt x="1310" y="687"/>
                        </a:lnTo>
                        <a:lnTo>
                          <a:pt x="1303" y="692"/>
                        </a:lnTo>
                        <a:lnTo>
                          <a:pt x="1303" y="692"/>
                        </a:lnTo>
                        <a:lnTo>
                          <a:pt x="1300" y="693"/>
                        </a:lnTo>
                        <a:lnTo>
                          <a:pt x="1296" y="693"/>
                        </a:lnTo>
                        <a:lnTo>
                          <a:pt x="1295" y="690"/>
                        </a:lnTo>
                        <a:lnTo>
                          <a:pt x="1292" y="687"/>
                        </a:lnTo>
                        <a:lnTo>
                          <a:pt x="1290" y="682"/>
                        </a:lnTo>
                        <a:lnTo>
                          <a:pt x="1290" y="676"/>
                        </a:lnTo>
                        <a:lnTo>
                          <a:pt x="1292" y="662"/>
                        </a:lnTo>
                        <a:lnTo>
                          <a:pt x="1292" y="662"/>
                        </a:lnTo>
                        <a:lnTo>
                          <a:pt x="1295" y="652"/>
                        </a:lnTo>
                        <a:lnTo>
                          <a:pt x="1297" y="642"/>
                        </a:lnTo>
                        <a:lnTo>
                          <a:pt x="1297" y="636"/>
                        </a:lnTo>
                        <a:lnTo>
                          <a:pt x="1297" y="635"/>
                        </a:lnTo>
                        <a:lnTo>
                          <a:pt x="1295" y="633"/>
                        </a:lnTo>
                        <a:lnTo>
                          <a:pt x="1295" y="633"/>
                        </a:lnTo>
                        <a:lnTo>
                          <a:pt x="1293" y="633"/>
                        </a:lnTo>
                        <a:lnTo>
                          <a:pt x="1293" y="632"/>
                        </a:lnTo>
                        <a:lnTo>
                          <a:pt x="1299" y="625"/>
                        </a:lnTo>
                        <a:lnTo>
                          <a:pt x="1309" y="618"/>
                        </a:lnTo>
                        <a:lnTo>
                          <a:pt x="1313" y="615"/>
                        </a:lnTo>
                        <a:lnTo>
                          <a:pt x="1319" y="613"/>
                        </a:lnTo>
                        <a:lnTo>
                          <a:pt x="1319" y="613"/>
                        </a:lnTo>
                        <a:lnTo>
                          <a:pt x="1330" y="612"/>
                        </a:lnTo>
                        <a:lnTo>
                          <a:pt x="1341" y="610"/>
                        </a:lnTo>
                        <a:lnTo>
                          <a:pt x="1350" y="609"/>
                        </a:lnTo>
                        <a:lnTo>
                          <a:pt x="1351" y="608"/>
                        </a:lnTo>
                        <a:lnTo>
                          <a:pt x="1353" y="606"/>
                        </a:lnTo>
                        <a:lnTo>
                          <a:pt x="1353" y="606"/>
                        </a:lnTo>
                        <a:lnTo>
                          <a:pt x="1353" y="606"/>
                        </a:lnTo>
                        <a:lnTo>
                          <a:pt x="1354" y="605"/>
                        </a:lnTo>
                        <a:lnTo>
                          <a:pt x="1354" y="605"/>
                        </a:lnTo>
                        <a:lnTo>
                          <a:pt x="1346" y="599"/>
                        </a:lnTo>
                        <a:lnTo>
                          <a:pt x="1346" y="599"/>
                        </a:lnTo>
                        <a:lnTo>
                          <a:pt x="1343" y="601"/>
                        </a:lnTo>
                        <a:lnTo>
                          <a:pt x="1343" y="601"/>
                        </a:lnTo>
                        <a:lnTo>
                          <a:pt x="1341" y="602"/>
                        </a:lnTo>
                        <a:lnTo>
                          <a:pt x="1340" y="602"/>
                        </a:lnTo>
                        <a:lnTo>
                          <a:pt x="1337" y="599"/>
                        </a:lnTo>
                        <a:lnTo>
                          <a:pt x="1334" y="596"/>
                        </a:lnTo>
                        <a:lnTo>
                          <a:pt x="1332" y="595"/>
                        </a:lnTo>
                        <a:lnTo>
                          <a:pt x="1329" y="595"/>
                        </a:lnTo>
                        <a:lnTo>
                          <a:pt x="1329" y="595"/>
                        </a:lnTo>
                        <a:lnTo>
                          <a:pt x="1320" y="596"/>
                        </a:lnTo>
                        <a:lnTo>
                          <a:pt x="1313" y="599"/>
                        </a:lnTo>
                        <a:lnTo>
                          <a:pt x="1306" y="602"/>
                        </a:lnTo>
                        <a:lnTo>
                          <a:pt x="1302" y="602"/>
                        </a:lnTo>
                        <a:lnTo>
                          <a:pt x="1299" y="601"/>
                        </a:lnTo>
                        <a:lnTo>
                          <a:pt x="1299" y="601"/>
                        </a:lnTo>
                        <a:lnTo>
                          <a:pt x="1295" y="598"/>
                        </a:lnTo>
                        <a:lnTo>
                          <a:pt x="1292" y="593"/>
                        </a:lnTo>
                        <a:lnTo>
                          <a:pt x="1290" y="592"/>
                        </a:lnTo>
                        <a:lnTo>
                          <a:pt x="1286" y="591"/>
                        </a:lnTo>
                        <a:lnTo>
                          <a:pt x="1286" y="591"/>
                        </a:lnTo>
                        <a:lnTo>
                          <a:pt x="1285" y="589"/>
                        </a:lnTo>
                        <a:lnTo>
                          <a:pt x="1285" y="588"/>
                        </a:lnTo>
                        <a:lnTo>
                          <a:pt x="1285" y="583"/>
                        </a:lnTo>
                        <a:lnTo>
                          <a:pt x="1286" y="581"/>
                        </a:lnTo>
                        <a:lnTo>
                          <a:pt x="1285" y="581"/>
                        </a:lnTo>
                        <a:lnTo>
                          <a:pt x="1280" y="582"/>
                        </a:lnTo>
                        <a:lnTo>
                          <a:pt x="1280" y="582"/>
                        </a:lnTo>
                        <a:lnTo>
                          <a:pt x="1262" y="595"/>
                        </a:lnTo>
                        <a:lnTo>
                          <a:pt x="1256" y="596"/>
                        </a:lnTo>
                        <a:lnTo>
                          <a:pt x="1252" y="599"/>
                        </a:lnTo>
                        <a:lnTo>
                          <a:pt x="1248" y="599"/>
                        </a:lnTo>
                        <a:lnTo>
                          <a:pt x="1245" y="596"/>
                        </a:lnTo>
                        <a:lnTo>
                          <a:pt x="1245" y="596"/>
                        </a:lnTo>
                        <a:lnTo>
                          <a:pt x="1242" y="595"/>
                        </a:lnTo>
                        <a:lnTo>
                          <a:pt x="1239" y="593"/>
                        </a:lnTo>
                        <a:lnTo>
                          <a:pt x="1233" y="595"/>
                        </a:lnTo>
                        <a:lnTo>
                          <a:pt x="1229" y="595"/>
                        </a:lnTo>
                        <a:lnTo>
                          <a:pt x="1226" y="595"/>
                        </a:lnTo>
                        <a:lnTo>
                          <a:pt x="1223" y="593"/>
                        </a:lnTo>
                        <a:lnTo>
                          <a:pt x="1223" y="593"/>
                        </a:lnTo>
                        <a:lnTo>
                          <a:pt x="1223" y="591"/>
                        </a:lnTo>
                        <a:lnTo>
                          <a:pt x="1225" y="588"/>
                        </a:lnTo>
                        <a:lnTo>
                          <a:pt x="1228" y="583"/>
                        </a:lnTo>
                        <a:lnTo>
                          <a:pt x="1233" y="581"/>
                        </a:lnTo>
                        <a:lnTo>
                          <a:pt x="1245" y="575"/>
                        </a:lnTo>
                        <a:lnTo>
                          <a:pt x="1250" y="573"/>
                        </a:lnTo>
                        <a:lnTo>
                          <a:pt x="1256" y="572"/>
                        </a:lnTo>
                        <a:lnTo>
                          <a:pt x="1256" y="572"/>
                        </a:lnTo>
                        <a:lnTo>
                          <a:pt x="1260" y="572"/>
                        </a:lnTo>
                        <a:lnTo>
                          <a:pt x="1265" y="569"/>
                        </a:lnTo>
                        <a:lnTo>
                          <a:pt x="1265" y="569"/>
                        </a:lnTo>
                        <a:lnTo>
                          <a:pt x="1252" y="565"/>
                        </a:lnTo>
                        <a:lnTo>
                          <a:pt x="1245" y="565"/>
                        </a:lnTo>
                        <a:lnTo>
                          <a:pt x="1243" y="565"/>
                        </a:lnTo>
                        <a:lnTo>
                          <a:pt x="1242" y="566"/>
                        </a:lnTo>
                        <a:lnTo>
                          <a:pt x="1242" y="566"/>
                        </a:lnTo>
                        <a:lnTo>
                          <a:pt x="1238" y="569"/>
                        </a:lnTo>
                        <a:lnTo>
                          <a:pt x="1233" y="569"/>
                        </a:lnTo>
                        <a:lnTo>
                          <a:pt x="1231" y="566"/>
                        </a:lnTo>
                        <a:lnTo>
                          <a:pt x="1228" y="564"/>
                        </a:lnTo>
                        <a:lnTo>
                          <a:pt x="1228" y="564"/>
                        </a:lnTo>
                        <a:lnTo>
                          <a:pt x="1225" y="562"/>
                        </a:lnTo>
                        <a:lnTo>
                          <a:pt x="1222" y="562"/>
                        </a:lnTo>
                        <a:lnTo>
                          <a:pt x="1218" y="562"/>
                        </a:lnTo>
                        <a:lnTo>
                          <a:pt x="1215" y="559"/>
                        </a:lnTo>
                        <a:lnTo>
                          <a:pt x="1215" y="559"/>
                        </a:lnTo>
                        <a:lnTo>
                          <a:pt x="1211" y="555"/>
                        </a:lnTo>
                        <a:lnTo>
                          <a:pt x="1206" y="555"/>
                        </a:lnTo>
                        <a:lnTo>
                          <a:pt x="1199" y="558"/>
                        </a:lnTo>
                        <a:lnTo>
                          <a:pt x="1199" y="558"/>
                        </a:lnTo>
                        <a:lnTo>
                          <a:pt x="1196" y="558"/>
                        </a:lnTo>
                        <a:lnTo>
                          <a:pt x="1194" y="558"/>
                        </a:lnTo>
                        <a:lnTo>
                          <a:pt x="1186" y="554"/>
                        </a:lnTo>
                        <a:lnTo>
                          <a:pt x="1186" y="554"/>
                        </a:lnTo>
                        <a:lnTo>
                          <a:pt x="1182" y="551"/>
                        </a:lnTo>
                        <a:lnTo>
                          <a:pt x="1182" y="548"/>
                        </a:lnTo>
                        <a:lnTo>
                          <a:pt x="1182" y="544"/>
                        </a:lnTo>
                        <a:lnTo>
                          <a:pt x="1179" y="541"/>
                        </a:lnTo>
                        <a:lnTo>
                          <a:pt x="1179" y="541"/>
                        </a:lnTo>
                        <a:lnTo>
                          <a:pt x="1178" y="541"/>
                        </a:lnTo>
                        <a:lnTo>
                          <a:pt x="1176" y="541"/>
                        </a:lnTo>
                        <a:lnTo>
                          <a:pt x="1175" y="544"/>
                        </a:lnTo>
                        <a:lnTo>
                          <a:pt x="1174" y="548"/>
                        </a:lnTo>
                        <a:lnTo>
                          <a:pt x="731" y="551"/>
                        </a:lnTo>
                        <a:lnTo>
                          <a:pt x="731" y="551"/>
                        </a:lnTo>
                        <a:lnTo>
                          <a:pt x="733" y="552"/>
                        </a:lnTo>
                        <a:lnTo>
                          <a:pt x="733" y="552"/>
                        </a:lnTo>
                        <a:lnTo>
                          <a:pt x="735" y="556"/>
                        </a:lnTo>
                        <a:lnTo>
                          <a:pt x="735" y="561"/>
                        </a:lnTo>
                        <a:lnTo>
                          <a:pt x="735" y="565"/>
                        </a:lnTo>
                        <a:lnTo>
                          <a:pt x="735" y="569"/>
                        </a:lnTo>
                        <a:lnTo>
                          <a:pt x="735" y="569"/>
                        </a:lnTo>
                        <a:lnTo>
                          <a:pt x="737" y="575"/>
                        </a:lnTo>
                        <a:lnTo>
                          <a:pt x="735" y="581"/>
                        </a:lnTo>
                        <a:lnTo>
                          <a:pt x="734" y="585"/>
                        </a:lnTo>
                        <a:lnTo>
                          <a:pt x="733" y="585"/>
                        </a:lnTo>
                        <a:lnTo>
                          <a:pt x="731" y="586"/>
                        </a:lnTo>
                        <a:lnTo>
                          <a:pt x="731" y="586"/>
                        </a:lnTo>
                        <a:lnTo>
                          <a:pt x="728" y="585"/>
                        </a:lnTo>
                        <a:lnTo>
                          <a:pt x="727" y="582"/>
                        </a:lnTo>
                        <a:lnTo>
                          <a:pt x="727" y="579"/>
                        </a:lnTo>
                        <a:lnTo>
                          <a:pt x="728" y="578"/>
                        </a:lnTo>
                        <a:lnTo>
                          <a:pt x="728" y="578"/>
                        </a:lnTo>
                        <a:lnTo>
                          <a:pt x="731" y="575"/>
                        </a:lnTo>
                        <a:lnTo>
                          <a:pt x="731" y="572"/>
                        </a:lnTo>
                        <a:lnTo>
                          <a:pt x="730" y="569"/>
                        </a:lnTo>
                        <a:lnTo>
                          <a:pt x="727" y="568"/>
                        </a:lnTo>
                        <a:lnTo>
                          <a:pt x="727" y="568"/>
                        </a:lnTo>
                        <a:lnTo>
                          <a:pt x="726" y="568"/>
                        </a:lnTo>
                        <a:lnTo>
                          <a:pt x="724" y="566"/>
                        </a:lnTo>
                        <a:lnTo>
                          <a:pt x="724" y="562"/>
                        </a:lnTo>
                        <a:lnTo>
                          <a:pt x="724" y="562"/>
                        </a:lnTo>
                        <a:lnTo>
                          <a:pt x="718" y="564"/>
                        </a:lnTo>
                        <a:lnTo>
                          <a:pt x="711" y="564"/>
                        </a:lnTo>
                        <a:lnTo>
                          <a:pt x="698" y="562"/>
                        </a:lnTo>
                        <a:lnTo>
                          <a:pt x="698" y="562"/>
                        </a:lnTo>
                        <a:lnTo>
                          <a:pt x="698" y="564"/>
                        </a:lnTo>
                        <a:lnTo>
                          <a:pt x="698" y="564"/>
                        </a:lnTo>
                        <a:lnTo>
                          <a:pt x="701" y="572"/>
                        </a:lnTo>
                        <a:lnTo>
                          <a:pt x="703" y="579"/>
                        </a:lnTo>
                        <a:lnTo>
                          <a:pt x="707" y="585"/>
                        </a:lnTo>
                        <a:lnTo>
                          <a:pt x="707" y="585"/>
                        </a:lnTo>
                        <a:lnTo>
                          <a:pt x="710" y="589"/>
                        </a:lnTo>
                        <a:lnTo>
                          <a:pt x="710" y="593"/>
                        </a:lnTo>
                        <a:lnTo>
                          <a:pt x="711" y="596"/>
                        </a:lnTo>
                        <a:lnTo>
                          <a:pt x="714" y="599"/>
                        </a:lnTo>
                        <a:lnTo>
                          <a:pt x="714" y="599"/>
                        </a:lnTo>
                        <a:lnTo>
                          <a:pt x="717" y="602"/>
                        </a:lnTo>
                        <a:lnTo>
                          <a:pt x="718" y="603"/>
                        </a:lnTo>
                        <a:lnTo>
                          <a:pt x="717" y="605"/>
                        </a:lnTo>
                        <a:lnTo>
                          <a:pt x="714" y="605"/>
                        </a:lnTo>
                        <a:lnTo>
                          <a:pt x="714" y="605"/>
                        </a:lnTo>
                        <a:lnTo>
                          <a:pt x="711" y="605"/>
                        </a:lnTo>
                        <a:lnTo>
                          <a:pt x="711" y="608"/>
                        </a:lnTo>
                        <a:lnTo>
                          <a:pt x="711" y="612"/>
                        </a:lnTo>
                        <a:lnTo>
                          <a:pt x="711" y="619"/>
                        </a:lnTo>
                        <a:lnTo>
                          <a:pt x="711" y="619"/>
                        </a:lnTo>
                        <a:lnTo>
                          <a:pt x="710" y="640"/>
                        </a:lnTo>
                        <a:lnTo>
                          <a:pt x="708" y="659"/>
                        </a:lnTo>
                        <a:lnTo>
                          <a:pt x="708" y="659"/>
                        </a:lnTo>
                        <a:lnTo>
                          <a:pt x="707" y="665"/>
                        </a:lnTo>
                        <a:lnTo>
                          <a:pt x="704" y="672"/>
                        </a:lnTo>
                        <a:lnTo>
                          <a:pt x="703" y="677"/>
                        </a:lnTo>
                        <a:lnTo>
                          <a:pt x="703" y="680"/>
                        </a:lnTo>
                        <a:lnTo>
                          <a:pt x="704" y="683"/>
                        </a:lnTo>
                        <a:lnTo>
                          <a:pt x="704" y="683"/>
                        </a:lnTo>
                        <a:lnTo>
                          <a:pt x="707" y="690"/>
                        </a:lnTo>
                        <a:lnTo>
                          <a:pt x="710" y="696"/>
                        </a:lnTo>
                        <a:lnTo>
                          <a:pt x="710" y="703"/>
                        </a:lnTo>
                        <a:lnTo>
                          <a:pt x="710" y="710"/>
                        </a:lnTo>
                        <a:lnTo>
                          <a:pt x="710" y="710"/>
                        </a:lnTo>
                        <a:lnTo>
                          <a:pt x="708" y="716"/>
                        </a:lnTo>
                        <a:lnTo>
                          <a:pt x="708" y="721"/>
                        </a:lnTo>
                        <a:lnTo>
                          <a:pt x="708" y="726"/>
                        </a:lnTo>
                        <a:lnTo>
                          <a:pt x="711" y="730"/>
                        </a:lnTo>
                        <a:lnTo>
                          <a:pt x="711" y="730"/>
                        </a:lnTo>
                        <a:lnTo>
                          <a:pt x="713" y="736"/>
                        </a:lnTo>
                        <a:lnTo>
                          <a:pt x="714" y="743"/>
                        </a:lnTo>
                        <a:lnTo>
                          <a:pt x="714" y="748"/>
                        </a:lnTo>
                        <a:lnTo>
                          <a:pt x="714" y="750"/>
                        </a:lnTo>
                        <a:lnTo>
                          <a:pt x="716" y="751"/>
                        </a:lnTo>
                        <a:lnTo>
                          <a:pt x="716" y="751"/>
                        </a:lnTo>
                        <a:lnTo>
                          <a:pt x="723" y="757"/>
                        </a:lnTo>
                        <a:lnTo>
                          <a:pt x="728" y="766"/>
                        </a:lnTo>
                        <a:lnTo>
                          <a:pt x="728" y="766"/>
                        </a:lnTo>
                        <a:lnTo>
                          <a:pt x="731" y="768"/>
                        </a:lnTo>
                        <a:lnTo>
                          <a:pt x="734" y="770"/>
                        </a:lnTo>
                        <a:lnTo>
                          <a:pt x="735" y="771"/>
                        </a:lnTo>
                        <a:lnTo>
                          <a:pt x="737" y="774"/>
                        </a:lnTo>
                        <a:lnTo>
                          <a:pt x="737" y="774"/>
                        </a:lnTo>
                        <a:lnTo>
                          <a:pt x="738" y="781"/>
                        </a:lnTo>
                        <a:lnTo>
                          <a:pt x="740" y="783"/>
                        </a:lnTo>
                        <a:lnTo>
                          <a:pt x="743" y="784"/>
                        </a:lnTo>
                        <a:lnTo>
                          <a:pt x="743" y="784"/>
                        </a:lnTo>
                        <a:lnTo>
                          <a:pt x="745" y="787"/>
                        </a:lnTo>
                        <a:lnTo>
                          <a:pt x="745" y="790"/>
                        </a:lnTo>
                        <a:lnTo>
                          <a:pt x="745" y="797"/>
                        </a:lnTo>
                        <a:lnTo>
                          <a:pt x="745" y="797"/>
                        </a:lnTo>
                        <a:lnTo>
                          <a:pt x="747" y="800"/>
                        </a:lnTo>
                        <a:lnTo>
                          <a:pt x="750" y="804"/>
                        </a:lnTo>
                        <a:lnTo>
                          <a:pt x="761" y="815"/>
                        </a:lnTo>
                        <a:lnTo>
                          <a:pt x="761" y="815"/>
                        </a:lnTo>
                        <a:lnTo>
                          <a:pt x="764" y="818"/>
                        </a:lnTo>
                        <a:lnTo>
                          <a:pt x="765" y="821"/>
                        </a:lnTo>
                        <a:lnTo>
                          <a:pt x="767" y="825"/>
                        </a:lnTo>
                        <a:lnTo>
                          <a:pt x="767" y="828"/>
                        </a:lnTo>
                        <a:lnTo>
                          <a:pt x="768" y="830"/>
                        </a:lnTo>
                        <a:lnTo>
                          <a:pt x="770" y="830"/>
                        </a:lnTo>
                        <a:lnTo>
                          <a:pt x="770" y="830"/>
                        </a:lnTo>
                        <a:lnTo>
                          <a:pt x="775" y="831"/>
                        </a:lnTo>
                        <a:lnTo>
                          <a:pt x="780" y="832"/>
                        </a:lnTo>
                        <a:lnTo>
                          <a:pt x="790" y="838"/>
                        </a:lnTo>
                        <a:lnTo>
                          <a:pt x="790" y="838"/>
                        </a:lnTo>
                        <a:lnTo>
                          <a:pt x="794" y="840"/>
                        </a:lnTo>
                        <a:lnTo>
                          <a:pt x="797" y="841"/>
                        </a:lnTo>
                        <a:lnTo>
                          <a:pt x="804" y="841"/>
                        </a:lnTo>
                        <a:lnTo>
                          <a:pt x="804" y="841"/>
                        </a:lnTo>
                        <a:lnTo>
                          <a:pt x="807" y="844"/>
                        </a:lnTo>
                        <a:lnTo>
                          <a:pt x="812" y="848"/>
                        </a:lnTo>
                        <a:lnTo>
                          <a:pt x="815" y="854"/>
                        </a:lnTo>
                        <a:lnTo>
                          <a:pt x="818" y="858"/>
                        </a:lnTo>
                        <a:lnTo>
                          <a:pt x="818" y="858"/>
                        </a:lnTo>
                        <a:lnTo>
                          <a:pt x="822" y="869"/>
                        </a:lnTo>
                        <a:lnTo>
                          <a:pt x="859" y="864"/>
                        </a:lnTo>
                        <a:lnTo>
                          <a:pt x="859" y="864"/>
                        </a:lnTo>
                        <a:lnTo>
                          <a:pt x="865" y="868"/>
                        </a:lnTo>
                        <a:lnTo>
                          <a:pt x="871" y="871"/>
                        </a:lnTo>
                        <a:lnTo>
                          <a:pt x="876" y="874"/>
                        </a:lnTo>
                        <a:lnTo>
                          <a:pt x="876" y="874"/>
                        </a:lnTo>
                        <a:lnTo>
                          <a:pt x="899" y="881"/>
                        </a:lnTo>
                        <a:lnTo>
                          <a:pt x="918" y="888"/>
                        </a:lnTo>
                        <a:lnTo>
                          <a:pt x="963" y="888"/>
                        </a:lnTo>
                        <a:lnTo>
                          <a:pt x="969" y="881"/>
                        </a:lnTo>
                        <a:lnTo>
                          <a:pt x="994" y="881"/>
                        </a:lnTo>
                        <a:lnTo>
                          <a:pt x="994" y="881"/>
                        </a:lnTo>
                        <a:lnTo>
                          <a:pt x="1001" y="888"/>
                        </a:lnTo>
                        <a:lnTo>
                          <a:pt x="1011" y="896"/>
                        </a:lnTo>
                        <a:lnTo>
                          <a:pt x="1011" y="896"/>
                        </a:lnTo>
                        <a:lnTo>
                          <a:pt x="1019" y="902"/>
                        </a:lnTo>
                        <a:lnTo>
                          <a:pt x="1021" y="906"/>
                        </a:lnTo>
                        <a:lnTo>
                          <a:pt x="1023" y="909"/>
                        </a:lnTo>
                        <a:lnTo>
                          <a:pt x="1023" y="909"/>
                        </a:lnTo>
                        <a:lnTo>
                          <a:pt x="1024" y="915"/>
                        </a:lnTo>
                        <a:lnTo>
                          <a:pt x="1026" y="918"/>
                        </a:lnTo>
                        <a:lnTo>
                          <a:pt x="1029" y="919"/>
                        </a:lnTo>
                        <a:lnTo>
                          <a:pt x="1029" y="919"/>
                        </a:lnTo>
                        <a:lnTo>
                          <a:pt x="1038" y="925"/>
                        </a:lnTo>
                        <a:lnTo>
                          <a:pt x="1044" y="928"/>
                        </a:lnTo>
                        <a:lnTo>
                          <a:pt x="1047" y="929"/>
                        </a:lnTo>
                        <a:lnTo>
                          <a:pt x="1047" y="929"/>
                        </a:lnTo>
                        <a:lnTo>
                          <a:pt x="1048" y="926"/>
                        </a:lnTo>
                        <a:lnTo>
                          <a:pt x="1051" y="922"/>
                        </a:lnTo>
                        <a:lnTo>
                          <a:pt x="1054" y="916"/>
                        </a:lnTo>
                        <a:lnTo>
                          <a:pt x="1057" y="915"/>
                        </a:lnTo>
                        <a:lnTo>
                          <a:pt x="1060" y="915"/>
                        </a:lnTo>
                        <a:lnTo>
                          <a:pt x="1060" y="915"/>
                        </a:lnTo>
                        <a:lnTo>
                          <a:pt x="1066" y="916"/>
                        </a:lnTo>
                        <a:lnTo>
                          <a:pt x="1075" y="919"/>
                        </a:lnTo>
                        <a:lnTo>
                          <a:pt x="1083" y="923"/>
                        </a:lnTo>
                        <a:lnTo>
                          <a:pt x="1085" y="928"/>
                        </a:lnTo>
                        <a:lnTo>
                          <a:pt x="1088" y="931"/>
                        </a:lnTo>
                        <a:lnTo>
                          <a:pt x="1088" y="931"/>
                        </a:lnTo>
                        <a:lnTo>
                          <a:pt x="1091" y="938"/>
                        </a:lnTo>
                        <a:lnTo>
                          <a:pt x="1095" y="945"/>
                        </a:lnTo>
                        <a:lnTo>
                          <a:pt x="1102" y="952"/>
                        </a:lnTo>
                        <a:lnTo>
                          <a:pt x="1102" y="952"/>
                        </a:lnTo>
                        <a:lnTo>
                          <a:pt x="1104" y="955"/>
                        </a:lnTo>
                        <a:lnTo>
                          <a:pt x="1105" y="958"/>
                        </a:lnTo>
                        <a:lnTo>
                          <a:pt x="1105" y="962"/>
                        </a:lnTo>
                        <a:lnTo>
                          <a:pt x="1107" y="965"/>
                        </a:lnTo>
                        <a:lnTo>
                          <a:pt x="1107" y="965"/>
                        </a:lnTo>
                        <a:lnTo>
                          <a:pt x="1108" y="970"/>
                        </a:lnTo>
                        <a:lnTo>
                          <a:pt x="1110" y="973"/>
                        </a:lnTo>
                        <a:lnTo>
                          <a:pt x="1111" y="975"/>
                        </a:lnTo>
                        <a:lnTo>
                          <a:pt x="1111" y="975"/>
                        </a:lnTo>
                        <a:lnTo>
                          <a:pt x="1121" y="979"/>
                        </a:lnTo>
                        <a:lnTo>
                          <a:pt x="1128" y="982"/>
                        </a:lnTo>
                        <a:lnTo>
                          <a:pt x="1134" y="982"/>
                        </a:lnTo>
                        <a:lnTo>
                          <a:pt x="1134" y="982"/>
                        </a:lnTo>
                        <a:lnTo>
                          <a:pt x="1137" y="983"/>
                        </a:lnTo>
                        <a:lnTo>
                          <a:pt x="1141" y="985"/>
                        </a:lnTo>
                        <a:lnTo>
                          <a:pt x="1141" y="985"/>
                        </a:lnTo>
                        <a:lnTo>
                          <a:pt x="1139" y="980"/>
                        </a:lnTo>
                        <a:lnTo>
                          <a:pt x="1139" y="978"/>
                        </a:lnTo>
                        <a:lnTo>
                          <a:pt x="1135" y="972"/>
                        </a:lnTo>
                        <a:lnTo>
                          <a:pt x="1134" y="968"/>
                        </a:lnTo>
                        <a:lnTo>
                          <a:pt x="1134" y="966"/>
                        </a:lnTo>
                        <a:lnTo>
                          <a:pt x="1135" y="965"/>
                        </a:lnTo>
                        <a:lnTo>
                          <a:pt x="1135" y="965"/>
                        </a:lnTo>
                        <a:lnTo>
                          <a:pt x="1138" y="962"/>
                        </a:lnTo>
                        <a:lnTo>
                          <a:pt x="1139" y="959"/>
                        </a:lnTo>
                        <a:lnTo>
                          <a:pt x="1139" y="955"/>
                        </a:lnTo>
                        <a:lnTo>
                          <a:pt x="1138" y="952"/>
                        </a:lnTo>
                        <a:lnTo>
                          <a:pt x="1138" y="950"/>
                        </a:lnTo>
                        <a:lnTo>
                          <a:pt x="1139" y="949"/>
                        </a:lnTo>
                        <a:lnTo>
                          <a:pt x="1139" y="949"/>
                        </a:lnTo>
                        <a:lnTo>
                          <a:pt x="1147" y="945"/>
                        </a:lnTo>
                        <a:lnTo>
                          <a:pt x="1149" y="942"/>
                        </a:lnTo>
                        <a:lnTo>
                          <a:pt x="1151" y="939"/>
                        </a:lnTo>
                        <a:lnTo>
                          <a:pt x="1151" y="939"/>
                        </a:lnTo>
                        <a:lnTo>
                          <a:pt x="1152" y="936"/>
                        </a:lnTo>
                        <a:lnTo>
                          <a:pt x="1154" y="935"/>
                        </a:lnTo>
                        <a:lnTo>
                          <a:pt x="1161" y="935"/>
                        </a:lnTo>
                        <a:lnTo>
                          <a:pt x="1161" y="935"/>
                        </a:lnTo>
                        <a:lnTo>
                          <a:pt x="1167" y="935"/>
                        </a:lnTo>
                        <a:lnTo>
                          <a:pt x="1171" y="931"/>
                        </a:lnTo>
                        <a:lnTo>
                          <a:pt x="1175" y="926"/>
                        </a:lnTo>
                        <a:lnTo>
                          <a:pt x="1176" y="922"/>
                        </a:lnTo>
                        <a:lnTo>
                          <a:pt x="1176" y="922"/>
                        </a:lnTo>
                        <a:lnTo>
                          <a:pt x="1176" y="921"/>
                        </a:lnTo>
                        <a:lnTo>
                          <a:pt x="1178" y="919"/>
                        </a:lnTo>
                        <a:lnTo>
                          <a:pt x="1185" y="919"/>
                        </a:lnTo>
                        <a:lnTo>
                          <a:pt x="1185" y="919"/>
                        </a:lnTo>
                        <a:lnTo>
                          <a:pt x="1186" y="919"/>
                        </a:lnTo>
                        <a:lnTo>
                          <a:pt x="1188" y="918"/>
                        </a:lnTo>
                        <a:lnTo>
                          <a:pt x="1191" y="916"/>
                        </a:lnTo>
                        <a:lnTo>
                          <a:pt x="1192" y="913"/>
                        </a:lnTo>
                        <a:lnTo>
                          <a:pt x="1194" y="912"/>
                        </a:lnTo>
                        <a:lnTo>
                          <a:pt x="1195" y="912"/>
                        </a:lnTo>
                        <a:lnTo>
                          <a:pt x="1195" y="912"/>
                        </a:lnTo>
                        <a:lnTo>
                          <a:pt x="1201" y="915"/>
                        </a:lnTo>
                        <a:lnTo>
                          <a:pt x="1202" y="915"/>
                        </a:lnTo>
                        <a:lnTo>
                          <a:pt x="1202" y="913"/>
                        </a:lnTo>
                        <a:lnTo>
                          <a:pt x="1202" y="913"/>
                        </a:lnTo>
                        <a:lnTo>
                          <a:pt x="1203" y="912"/>
                        </a:lnTo>
                        <a:lnTo>
                          <a:pt x="1205" y="912"/>
                        </a:lnTo>
                        <a:lnTo>
                          <a:pt x="1208" y="912"/>
                        </a:lnTo>
                        <a:lnTo>
                          <a:pt x="1211" y="915"/>
                        </a:lnTo>
                        <a:lnTo>
                          <a:pt x="1211" y="915"/>
                        </a:lnTo>
                        <a:lnTo>
                          <a:pt x="1213" y="918"/>
                        </a:lnTo>
                        <a:lnTo>
                          <a:pt x="1218" y="919"/>
                        </a:lnTo>
                        <a:lnTo>
                          <a:pt x="1222" y="918"/>
                        </a:lnTo>
                        <a:lnTo>
                          <a:pt x="1223" y="918"/>
                        </a:lnTo>
                        <a:lnTo>
                          <a:pt x="1223" y="915"/>
                        </a:lnTo>
                        <a:lnTo>
                          <a:pt x="1223" y="915"/>
                        </a:lnTo>
                        <a:lnTo>
                          <a:pt x="1225" y="913"/>
                        </a:lnTo>
                        <a:lnTo>
                          <a:pt x="1228" y="915"/>
                        </a:lnTo>
                        <a:lnTo>
                          <a:pt x="1235" y="921"/>
                        </a:lnTo>
                        <a:lnTo>
                          <a:pt x="1235" y="921"/>
                        </a:lnTo>
                        <a:lnTo>
                          <a:pt x="1238" y="923"/>
                        </a:lnTo>
                        <a:lnTo>
                          <a:pt x="1240" y="925"/>
                        </a:lnTo>
                        <a:lnTo>
                          <a:pt x="1248" y="925"/>
                        </a:lnTo>
                        <a:lnTo>
                          <a:pt x="1248" y="925"/>
                        </a:lnTo>
                        <a:lnTo>
                          <a:pt x="1252" y="925"/>
                        </a:lnTo>
                        <a:lnTo>
                          <a:pt x="1253" y="923"/>
                        </a:lnTo>
                        <a:lnTo>
                          <a:pt x="1255" y="922"/>
                        </a:lnTo>
                        <a:lnTo>
                          <a:pt x="1255" y="919"/>
                        </a:lnTo>
                        <a:lnTo>
                          <a:pt x="1255" y="919"/>
                        </a:lnTo>
                        <a:lnTo>
                          <a:pt x="1255" y="918"/>
                        </a:lnTo>
                        <a:lnTo>
                          <a:pt x="1256" y="918"/>
                        </a:lnTo>
                        <a:lnTo>
                          <a:pt x="1259" y="922"/>
                        </a:lnTo>
                        <a:lnTo>
                          <a:pt x="1265" y="926"/>
                        </a:lnTo>
                        <a:lnTo>
                          <a:pt x="1266" y="928"/>
                        </a:lnTo>
                        <a:lnTo>
                          <a:pt x="1269" y="929"/>
                        </a:lnTo>
                        <a:lnTo>
                          <a:pt x="1269" y="929"/>
                        </a:lnTo>
                        <a:lnTo>
                          <a:pt x="1272" y="928"/>
                        </a:lnTo>
                        <a:lnTo>
                          <a:pt x="1272" y="926"/>
                        </a:lnTo>
                        <a:lnTo>
                          <a:pt x="1266" y="921"/>
                        </a:lnTo>
                        <a:lnTo>
                          <a:pt x="1266" y="921"/>
                        </a:lnTo>
                        <a:lnTo>
                          <a:pt x="1263" y="918"/>
                        </a:lnTo>
                        <a:lnTo>
                          <a:pt x="1263" y="916"/>
                        </a:lnTo>
                        <a:lnTo>
                          <a:pt x="1263" y="913"/>
                        </a:lnTo>
                        <a:lnTo>
                          <a:pt x="1262" y="912"/>
                        </a:lnTo>
                        <a:lnTo>
                          <a:pt x="1262" y="912"/>
                        </a:lnTo>
                        <a:lnTo>
                          <a:pt x="1262" y="911"/>
                        </a:lnTo>
                        <a:lnTo>
                          <a:pt x="1262" y="909"/>
                        </a:lnTo>
                        <a:lnTo>
                          <a:pt x="1265" y="906"/>
                        </a:lnTo>
                        <a:lnTo>
                          <a:pt x="1270" y="905"/>
                        </a:lnTo>
                        <a:lnTo>
                          <a:pt x="1276" y="905"/>
                        </a:lnTo>
                        <a:lnTo>
                          <a:pt x="1276" y="905"/>
                        </a:lnTo>
                        <a:lnTo>
                          <a:pt x="1285" y="905"/>
                        </a:lnTo>
                        <a:lnTo>
                          <a:pt x="1286" y="905"/>
                        </a:lnTo>
                        <a:lnTo>
                          <a:pt x="1287" y="902"/>
                        </a:lnTo>
                        <a:lnTo>
                          <a:pt x="1287" y="902"/>
                        </a:lnTo>
                        <a:lnTo>
                          <a:pt x="1290" y="899"/>
                        </a:lnTo>
                        <a:lnTo>
                          <a:pt x="1292" y="901"/>
                        </a:lnTo>
                        <a:lnTo>
                          <a:pt x="1293" y="904"/>
                        </a:lnTo>
                        <a:lnTo>
                          <a:pt x="1295" y="906"/>
                        </a:lnTo>
                        <a:lnTo>
                          <a:pt x="1295" y="906"/>
                        </a:lnTo>
                        <a:lnTo>
                          <a:pt x="1295" y="908"/>
                        </a:lnTo>
                        <a:lnTo>
                          <a:pt x="1296" y="908"/>
                        </a:lnTo>
                        <a:lnTo>
                          <a:pt x="1302" y="906"/>
                        </a:lnTo>
                        <a:lnTo>
                          <a:pt x="1309" y="905"/>
                        </a:lnTo>
                        <a:lnTo>
                          <a:pt x="1316" y="904"/>
                        </a:lnTo>
                        <a:lnTo>
                          <a:pt x="1316" y="904"/>
                        </a:lnTo>
                        <a:lnTo>
                          <a:pt x="1320" y="905"/>
                        </a:lnTo>
                        <a:lnTo>
                          <a:pt x="1326" y="908"/>
                        </a:lnTo>
                        <a:lnTo>
                          <a:pt x="1329" y="911"/>
                        </a:lnTo>
                        <a:lnTo>
                          <a:pt x="1330" y="915"/>
                        </a:lnTo>
                        <a:lnTo>
                          <a:pt x="1330" y="915"/>
                        </a:lnTo>
                        <a:lnTo>
                          <a:pt x="1332" y="918"/>
                        </a:lnTo>
                        <a:lnTo>
                          <a:pt x="1334" y="919"/>
                        </a:lnTo>
                        <a:lnTo>
                          <a:pt x="1337" y="919"/>
                        </a:lnTo>
                        <a:lnTo>
                          <a:pt x="1341" y="916"/>
                        </a:lnTo>
                        <a:lnTo>
                          <a:pt x="1341" y="916"/>
                        </a:lnTo>
                        <a:lnTo>
                          <a:pt x="1349" y="911"/>
                        </a:lnTo>
                        <a:lnTo>
                          <a:pt x="1353" y="909"/>
                        </a:lnTo>
                        <a:lnTo>
                          <a:pt x="1356" y="911"/>
                        </a:lnTo>
                        <a:lnTo>
                          <a:pt x="1356" y="911"/>
                        </a:lnTo>
                        <a:lnTo>
                          <a:pt x="1373" y="929"/>
                        </a:lnTo>
                        <a:lnTo>
                          <a:pt x="1373" y="929"/>
                        </a:lnTo>
                        <a:lnTo>
                          <a:pt x="1374" y="932"/>
                        </a:lnTo>
                        <a:lnTo>
                          <a:pt x="1374" y="933"/>
                        </a:lnTo>
                        <a:lnTo>
                          <a:pt x="1373" y="939"/>
                        </a:lnTo>
                        <a:lnTo>
                          <a:pt x="1371" y="943"/>
                        </a:lnTo>
                        <a:lnTo>
                          <a:pt x="1371" y="945"/>
                        </a:lnTo>
                        <a:lnTo>
                          <a:pt x="1373" y="948"/>
                        </a:lnTo>
                        <a:lnTo>
                          <a:pt x="1373" y="948"/>
                        </a:lnTo>
                        <a:lnTo>
                          <a:pt x="1374" y="950"/>
                        </a:lnTo>
                        <a:lnTo>
                          <a:pt x="1374" y="955"/>
                        </a:lnTo>
                        <a:lnTo>
                          <a:pt x="1376" y="959"/>
                        </a:lnTo>
                        <a:lnTo>
                          <a:pt x="1380" y="963"/>
                        </a:lnTo>
                        <a:lnTo>
                          <a:pt x="1380" y="963"/>
                        </a:lnTo>
                        <a:lnTo>
                          <a:pt x="1381" y="965"/>
                        </a:lnTo>
                        <a:lnTo>
                          <a:pt x="1383" y="968"/>
                        </a:lnTo>
                        <a:lnTo>
                          <a:pt x="1383" y="973"/>
                        </a:lnTo>
                        <a:lnTo>
                          <a:pt x="1383" y="978"/>
                        </a:lnTo>
                        <a:lnTo>
                          <a:pt x="1384" y="979"/>
                        </a:lnTo>
                        <a:lnTo>
                          <a:pt x="1386" y="980"/>
                        </a:lnTo>
                        <a:lnTo>
                          <a:pt x="1386" y="980"/>
                        </a:lnTo>
                        <a:lnTo>
                          <a:pt x="1390" y="982"/>
                        </a:lnTo>
                        <a:lnTo>
                          <a:pt x="1393" y="986"/>
                        </a:lnTo>
                        <a:lnTo>
                          <a:pt x="1397" y="993"/>
                        </a:lnTo>
                        <a:lnTo>
                          <a:pt x="1397" y="993"/>
                        </a:lnTo>
                        <a:lnTo>
                          <a:pt x="1398" y="996"/>
                        </a:lnTo>
                        <a:lnTo>
                          <a:pt x="1403" y="999"/>
                        </a:lnTo>
                        <a:lnTo>
                          <a:pt x="1407" y="999"/>
                        </a:lnTo>
                        <a:lnTo>
                          <a:pt x="1408" y="997"/>
                        </a:lnTo>
                        <a:lnTo>
                          <a:pt x="1408" y="996"/>
                        </a:lnTo>
                        <a:lnTo>
                          <a:pt x="1408" y="996"/>
                        </a:lnTo>
                        <a:lnTo>
                          <a:pt x="1410" y="992"/>
                        </a:lnTo>
                        <a:lnTo>
                          <a:pt x="1413" y="986"/>
                        </a:lnTo>
                        <a:lnTo>
                          <a:pt x="1414" y="982"/>
                        </a:lnTo>
                        <a:lnTo>
                          <a:pt x="1415" y="978"/>
                        </a:lnTo>
                        <a:lnTo>
                          <a:pt x="1415" y="978"/>
                        </a:lnTo>
                        <a:lnTo>
                          <a:pt x="1415" y="970"/>
                        </a:lnTo>
                        <a:lnTo>
                          <a:pt x="1414" y="960"/>
                        </a:lnTo>
                        <a:lnTo>
                          <a:pt x="1411" y="952"/>
                        </a:lnTo>
                        <a:lnTo>
                          <a:pt x="1407" y="945"/>
                        </a:lnTo>
                        <a:lnTo>
                          <a:pt x="1407" y="945"/>
                        </a:lnTo>
                        <a:lnTo>
                          <a:pt x="1406" y="941"/>
                        </a:lnTo>
                        <a:lnTo>
                          <a:pt x="1406" y="938"/>
                        </a:lnTo>
                        <a:lnTo>
                          <a:pt x="1406" y="933"/>
                        </a:lnTo>
                        <a:lnTo>
                          <a:pt x="1403" y="929"/>
                        </a:lnTo>
                        <a:lnTo>
                          <a:pt x="1403" y="929"/>
                        </a:lnTo>
                        <a:lnTo>
                          <a:pt x="1398" y="923"/>
                        </a:lnTo>
                        <a:lnTo>
                          <a:pt x="1396" y="915"/>
                        </a:lnTo>
                        <a:lnTo>
                          <a:pt x="1394" y="906"/>
                        </a:lnTo>
                        <a:lnTo>
                          <a:pt x="1394" y="898"/>
                        </a:lnTo>
                        <a:lnTo>
                          <a:pt x="1394" y="898"/>
                        </a:lnTo>
                        <a:lnTo>
                          <a:pt x="1396" y="889"/>
                        </a:lnTo>
                        <a:lnTo>
                          <a:pt x="1401" y="879"/>
                        </a:lnTo>
                        <a:lnTo>
                          <a:pt x="1407" y="871"/>
                        </a:lnTo>
                        <a:lnTo>
                          <a:pt x="1413" y="865"/>
                        </a:lnTo>
                        <a:lnTo>
                          <a:pt x="1413" y="865"/>
                        </a:lnTo>
                        <a:lnTo>
                          <a:pt x="1417" y="862"/>
                        </a:lnTo>
                        <a:lnTo>
                          <a:pt x="1421" y="861"/>
                        </a:lnTo>
                        <a:lnTo>
                          <a:pt x="1424" y="859"/>
                        </a:lnTo>
                        <a:lnTo>
                          <a:pt x="1427" y="857"/>
                        </a:lnTo>
                        <a:lnTo>
                          <a:pt x="1427" y="857"/>
                        </a:lnTo>
                        <a:lnTo>
                          <a:pt x="1428" y="852"/>
                        </a:lnTo>
                        <a:lnTo>
                          <a:pt x="1433" y="848"/>
                        </a:lnTo>
                        <a:lnTo>
                          <a:pt x="1437" y="845"/>
                        </a:lnTo>
                        <a:lnTo>
                          <a:pt x="1440" y="844"/>
                        </a:lnTo>
                        <a:lnTo>
                          <a:pt x="1440" y="844"/>
                        </a:lnTo>
                        <a:lnTo>
                          <a:pt x="1445" y="844"/>
                        </a:lnTo>
                        <a:lnTo>
                          <a:pt x="1448" y="842"/>
                        </a:lnTo>
                        <a:lnTo>
                          <a:pt x="1450" y="840"/>
                        </a:lnTo>
                        <a:lnTo>
                          <a:pt x="1450" y="840"/>
                        </a:lnTo>
                        <a:lnTo>
                          <a:pt x="1451" y="837"/>
                        </a:lnTo>
                        <a:lnTo>
                          <a:pt x="1455" y="832"/>
                        </a:lnTo>
                        <a:lnTo>
                          <a:pt x="1460" y="830"/>
                        </a:lnTo>
                        <a:lnTo>
                          <a:pt x="1467" y="828"/>
                        </a:lnTo>
                        <a:lnTo>
                          <a:pt x="1467" y="828"/>
                        </a:lnTo>
                        <a:lnTo>
                          <a:pt x="1471" y="827"/>
                        </a:lnTo>
                        <a:lnTo>
                          <a:pt x="1471" y="824"/>
                        </a:lnTo>
                        <a:lnTo>
                          <a:pt x="1468" y="818"/>
                        </a:lnTo>
                        <a:lnTo>
                          <a:pt x="1468" y="818"/>
                        </a:lnTo>
                        <a:lnTo>
                          <a:pt x="1467" y="814"/>
                        </a:lnTo>
                        <a:lnTo>
                          <a:pt x="1468" y="812"/>
                        </a:lnTo>
                        <a:lnTo>
                          <a:pt x="1470" y="811"/>
                        </a:lnTo>
                        <a:lnTo>
                          <a:pt x="1472" y="812"/>
                        </a:lnTo>
                        <a:lnTo>
                          <a:pt x="1472" y="812"/>
                        </a:lnTo>
                        <a:lnTo>
                          <a:pt x="1474" y="814"/>
                        </a:lnTo>
                        <a:lnTo>
                          <a:pt x="1477" y="814"/>
                        </a:lnTo>
                        <a:lnTo>
                          <a:pt x="1479" y="814"/>
                        </a:lnTo>
                        <a:lnTo>
                          <a:pt x="1482" y="812"/>
                        </a:lnTo>
                        <a:lnTo>
                          <a:pt x="1482" y="812"/>
                        </a:lnTo>
                        <a:lnTo>
                          <a:pt x="1489" y="807"/>
                        </a:lnTo>
                        <a:lnTo>
                          <a:pt x="1489" y="804"/>
                        </a:lnTo>
                        <a:lnTo>
                          <a:pt x="1489" y="804"/>
                        </a:lnTo>
                        <a:lnTo>
                          <a:pt x="1487" y="803"/>
                        </a:lnTo>
                        <a:lnTo>
                          <a:pt x="1487" y="803"/>
                        </a:lnTo>
                        <a:lnTo>
                          <a:pt x="1482" y="803"/>
                        </a:lnTo>
                        <a:lnTo>
                          <a:pt x="1479" y="801"/>
                        </a:lnTo>
                        <a:lnTo>
                          <a:pt x="1479" y="800"/>
                        </a:lnTo>
                        <a:lnTo>
                          <a:pt x="1482" y="798"/>
                        </a:lnTo>
                        <a:lnTo>
                          <a:pt x="1482" y="798"/>
                        </a:lnTo>
                        <a:lnTo>
                          <a:pt x="1484" y="797"/>
                        </a:lnTo>
                        <a:lnTo>
                          <a:pt x="1484" y="795"/>
                        </a:lnTo>
                        <a:lnTo>
                          <a:pt x="1484" y="793"/>
                        </a:lnTo>
                        <a:lnTo>
                          <a:pt x="1481" y="788"/>
                        </a:lnTo>
                        <a:lnTo>
                          <a:pt x="1477" y="787"/>
                        </a:lnTo>
                        <a:lnTo>
                          <a:pt x="1477" y="787"/>
                        </a:lnTo>
                        <a:lnTo>
                          <a:pt x="1472" y="785"/>
                        </a:lnTo>
                        <a:lnTo>
                          <a:pt x="1472" y="784"/>
                        </a:lnTo>
                        <a:lnTo>
                          <a:pt x="1474" y="781"/>
                        </a:lnTo>
                        <a:lnTo>
                          <a:pt x="1475" y="778"/>
                        </a:lnTo>
                        <a:lnTo>
                          <a:pt x="1475" y="778"/>
                        </a:lnTo>
                        <a:lnTo>
                          <a:pt x="1477" y="777"/>
                        </a:lnTo>
                        <a:lnTo>
                          <a:pt x="1477" y="776"/>
                        </a:lnTo>
                        <a:lnTo>
                          <a:pt x="1474" y="771"/>
                        </a:lnTo>
                        <a:lnTo>
                          <a:pt x="1465" y="766"/>
                        </a:lnTo>
                        <a:lnTo>
                          <a:pt x="1465" y="766"/>
                        </a:lnTo>
                        <a:lnTo>
                          <a:pt x="1464" y="763"/>
                        </a:lnTo>
                        <a:lnTo>
                          <a:pt x="1465" y="761"/>
                        </a:lnTo>
                        <a:lnTo>
                          <a:pt x="1472" y="760"/>
                        </a:lnTo>
                        <a:lnTo>
                          <a:pt x="1472" y="760"/>
                        </a:lnTo>
                        <a:lnTo>
                          <a:pt x="1472" y="758"/>
                        </a:lnTo>
                        <a:lnTo>
                          <a:pt x="1474" y="757"/>
                        </a:lnTo>
                        <a:lnTo>
                          <a:pt x="1474" y="750"/>
                        </a:lnTo>
                        <a:lnTo>
                          <a:pt x="1474" y="744"/>
                        </a:lnTo>
                        <a:lnTo>
                          <a:pt x="1474" y="739"/>
                        </a:lnTo>
                        <a:lnTo>
                          <a:pt x="1474" y="739"/>
                        </a:lnTo>
                        <a:lnTo>
                          <a:pt x="1477" y="737"/>
                        </a:lnTo>
                        <a:lnTo>
                          <a:pt x="1478" y="736"/>
                        </a:lnTo>
                        <a:lnTo>
                          <a:pt x="1479" y="737"/>
                        </a:lnTo>
                        <a:lnTo>
                          <a:pt x="1479" y="739"/>
                        </a:lnTo>
                        <a:lnTo>
                          <a:pt x="1479" y="739"/>
                        </a:lnTo>
                        <a:lnTo>
                          <a:pt x="1478" y="743"/>
                        </a:lnTo>
                        <a:lnTo>
                          <a:pt x="1477" y="746"/>
                        </a:lnTo>
                        <a:lnTo>
                          <a:pt x="1477" y="750"/>
                        </a:lnTo>
                        <a:lnTo>
                          <a:pt x="1478" y="754"/>
                        </a:lnTo>
                        <a:lnTo>
                          <a:pt x="1478" y="754"/>
                        </a:lnTo>
                        <a:lnTo>
                          <a:pt x="1481" y="758"/>
                        </a:lnTo>
                        <a:lnTo>
                          <a:pt x="1482" y="763"/>
                        </a:lnTo>
                        <a:lnTo>
                          <a:pt x="1484" y="768"/>
                        </a:lnTo>
                        <a:lnTo>
                          <a:pt x="1482" y="774"/>
                        </a:lnTo>
                        <a:lnTo>
                          <a:pt x="1482" y="774"/>
                        </a:lnTo>
                        <a:lnTo>
                          <a:pt x="1482" y="778"/>
                        </a:lnTo>
                        <a:lnTo>
                          <a:pt x="1482" y="778"/>
                        </a:lnTo>
                        <a:lnTo>
                          <a:pt x="1484" y="778"/>
                        </a:lnTo>
                        <a:lnTo>
                          <a:pt x="1487" y="776"/>
                        </a:lnTo>
                        <a:lnTo>
                          <a:pt x="1489" y="768"/>
                        </a:lnTo>
                        <a:lnTo>
                          <a:pt x="1489" y="768"/>
                        </a:lnTo>
                        <a:lnTo>
                          <a:pt x="1492" y="761"/>
                        </a:lnTo>
                        <a:lnTo>
                          <a:pt x="1494" y="756"/>
                        </a:lnTo>
                        <a:lnTo>
                          <a:pt x="1494" y="750"/>
                        </a:lnTo>
                        <a:lnTo>
                          <a:pt x="1492" y="748"/>
                        </a:lnTo>
                        <a:lnTo>
                          <a:pt x="1492" y="748"/>
                        </a:lnTo>
                        <a:lnTo>
                          <a:pt x="1489" y="746"/>
                        </a:lnTo>
                        <a:lnTo>
                          <a:pt x="1489" y="743"/>
                        </a:lnTo>
                        <a:lnTo>
                          <a:pt x="1491" y="740"/>
                        </a:lnTo>
                        <a:lnTo>
                          <a:pt x="1491" y="740"/>
                        </a:lnTo>
                        <a:lnTo>
                          <a:pt x="1492" y="741"/>
                        </a:lnTo>
                        <a:lnTo>
                          <a:pt x="1492" y="741"/>
                        </a:lnTo>
                        <a:lnTo>
                          <a:pt x="1495" y="744"/>
                        </a:lnTo>
                        <a:lnTo>
                          <a:pt x="1498" y="746"/>
                        </a:lnTo>
                        <a:lnTo>
                          <a:pt x="1501" y="744"/>
                        </a:lnTo>
                        <a:lnTo>
                          <a:pt x="1504" y="740"/>
                        </a:lnTo>
                        <a:lnTo>
                          <a:pt x="1504" y="740"/>
                        </a:lnTo>
                        <a:lnTo>
                          <a:pt x="1508" y="736"/>
                        </a:lnTo>
                        <a:lnTo>
                          <a:pt x="1512" y="729"/>
                        </a:lnTo>
                        <a:lnTo>
                          <a:pt x="1514" y="724"/>
                        </a:lnTo>
                        <a:lnTo>
                          <a:pt x="1514" y="721"/>
                        </a:lnTo>
                        <a:lnTo>
                          <a:pt x="1512" y="720"/>
                        </a:lnTo>
                        <a:lnTo>
                          <a:pt x="1512" y="720"/>
                        </a:lnTo>
                        <a:lnTo>
                          <a:pt x="1511" y="719"/>
                        </a:lnTo>
                        <a:lnTo>
                          <a:pt x="1514" y="717"/>
                        </a:lnTo>
                        <a:lnTo>
                          <a:pt x="1516" y="716"/>
                        </a:lnTo>
                        <a:lnTo>
                          <a:pt x="1522" y="716"/>
                        </a:lnTo>
                        <a:lnTo>
                          <a:pt x="1522" y="716"/>
                        </a:lnTo>
                        <a:lnTo>
                          <a:pt x="1528" y="716"/>
                        </a:lnTo>
                        <a:lnTo>
                          <a:pt x="1535" y="714"/>
                        </a:lnTo>
                        <a:lnTo>
                          <a:pt x="1542" y="711"/>
                        </a:lnTo>
                        <a:lnTo>
                          <a:pt x="1545" y="710"/>
                        </a:lnTo>
                        <a:lnTo>
                          <a:pt x="1545" y="710"/>
                        </a:lnTo>
                        <a:lnTo>
                          <a:pt x="1545" y="707"/>
                        </a:lnTo>
                        <a:lnTo>
                          <a:pt x="1542" y="707"/>
                        </a:lnTo>
                        <a:lnTo>
                          <a:pt x="1534" y="709"/>
                        </a:lnTo>
                        <a:lnTo>
                          <a:pt x="1525" y="710"/>
                        </a:lnTo>
                        <a:lnTo>
                          <a:pt x="1522" y="710"/>
                        </a:lnTo>
                        <a:lnTo>
                          <a:pt x="1521" y="709"/>
                        </a:lnTo>
                        <a:lnTo>
                          <a:pt x="1521" y="709"/>
                        </a:lnTo>
                        <a:lnTo>
                          <a:pt x="1521" y="707"/>
                        </a:lnTo>
                        <a:lnTo>
                          <a:pt x="1524" y="706"/>
                        </a:lnTo>
                        <a:lnTo>
                          <a:pt x="1531" y="703"/>
                        </a:lnTo>
                        <a:lnTo>
                          <a:pt x="1546" y="700"/>
                        </a:lnTo>
                        <a:lnTo>
                          <a:pt x="1546" y="700"/>
                        </a:lnTo>
                        <a:lnTo>
                          <a:pt x="1549" y="700"/>
                        </a:lnTo>
                        <a:lnTo>
                          <a:pt x="1551" y="699"/>
                        </a:lnTo>
                        <a:lnTo>
                          <a:pt x="1552" y="696"/>
                        </a:lnTo>
                        <a:lnTo>
                          <a:pt x="1552" y="693"/>
                        </a:lnTo>
                        <a:lnTo>
                          <a:pt x="1555" y="694"/>
                        </a:lnTo>
                        <a:lnTo>
                          <a:pt x="1555" y="694"/>
                        </a:lnTo>
                        <a:lnTo>
                          <a:pt x="1558" y="696"/>
                        </a:lnTo>
                        <a:lnTo>
                          <a:pt x="1561" y="697"/>
                        </a:lnTo>
                        <a:lnTo>
                          <a:pt x="1565" y="697"/>
                        </a:lnTo>
                        <a:lnTo>
                          <a:pt x="1568" y="694"/>
                        </a:lnTo>
                        <a:lnTo>
                          <a:pt x="1568" y="694"/>
                        </a:lnTo>
                        <a:lnTo>
                          <a:pt x="1571" y="692"/>
                        </a:lnTo>
                        <a:lnTo>
                          <a:pt x="1569" y="689"/>
                        </a:lnTo>
                        <a:lnTo>
                          <a:pt x="1568" y="684"/>
                        </a:lnTo>
                        <a:lnTo>
                          <a:pt x="1563" y="683"/>
                        </a:lnTo>
                        <a:lnTo>
                          <a:pt x="1563" y="683"/>
                        </a:lnTo>
                        <a:lnTo>
                          <a:pt x="1562" y="682"/>
                        </a:lnTo>
                        <a:lnTo>
                          <a:pt x="1562" y="682"/>
                        </a:lnTo>
                        <a:lnTo>
                          <a:pt x="1563" y="679"/>
                        </a:lnTo>
                        <a:lnTo>
                          <a:pt x="1565" y="677"/>
                        </a:lnTo>
                        <a:lnTo>
                          <a:pt x="1566" y="674"/>
                        </a:lnTo>
                        <a:lnTo>
                          <a:pt x="1566" y="674"/>
                        </a:lnTo>
                        <a:lnTo>
                          <a:pt x="1566" y="670"/>
                        </a:lnTo>
                        <a:lnTo>
                          <a:pt x="1568" y="665"/>
                        </a:lnTo>
                        <a:lnTo>
                          <a:pt x="1572" y="660"/>
                        </a:lnTo>
                        <a:lnTo>
                          <a:pt x="1573" y="657"/>
                        </a:lnTo>
                        <a:lnTo>
                          <a:pt x="1576" y="657"/>
                        </a:lnTo>
                        <a:lnTo>
                          <a:pt x="1576" y="657"/>
                        </a:lnTo>
                        <a:lnTo>
                          <a:pt x="1579" y="656"/>
                        </a:lnTo>
                        <a:lnTo>
                          <a:pt x="1580" y="653"/>
                        </a:lnTo>
                        <a:lnTo>
                          <a:pt x="1582" y="652"/>
                        </a:lnTo>
                        <a:lnTo>
                          <a:pt x="1585" y="652"/>
                        </a:lnTo>
                        <a:lnTo>
                          <a:pt x="1585" y="652"/>
                        </a:lnTo>
                        <a:lnTo>
                          <a:pt x="1589" y="650"/>
                        </a:lnTo>
                        <a:lnTo>
                          <a:pt x="1592" y="647"/>
                        </a:lnTo>
                        <a:lnTo>
                          <a:pt x="1598" y="639"/>
                        </a:lnTo>
                        <a:lnTo>
                          <a:pt x="1598" y="639"/>
                        </a:lnTo>
                        <a:lnTo>
                          <a:pt x="1599" y="639"/>
                        </a:lnTo>
                        <a:lnTo>
                          <a:pt x="1600" y="639"/>
                        </a:lnTo>
                        <a:lnTo>
                          <a:pt x="1606" y="640"/>
                        </a:lnTo>
                        <a:lnTo>
                          <a:pt x="1612" y="642"/>
                        </a:lnTo>
                        <a:lnTo>
                          <a:pt x="1615" y="642"/>
                        </a:lnTo>
                        <a:lnTo>
                          <a:pt x="1617" y="640"/>
                        </a:lnTo>
                        <a:lnTo>
                          <a:pt x="1617" y="640"/>
                        </a:lnTo>
                        <a:lnTo>
                          <a:pt x="1629" y="632"/>
                        </a:lnTo>
                        <a:lnTo>
                          <a:pt x="1629" y="632"/>
                        </a:lnTo>
                        <a:lnTo>
                          <a:pt x="1623" y="623"/>
                        </a:lnTo>
                        <a:lnTo>
                          <a:pt x="1619" y="615"/>
                        </a:lnTo>
                        <a:lnTo>
                          <a:pt x="1616" y="608"/>
                        </a:lnTo>
                        <a:lnTo>
                          <a:pt x="1616" y="602"/>
                        </a:lnTo>
                        <a:lnTo>
                          <a:pt x="1615" y="592"/>
                        </a:lnTo>
                        <a:lnTo>
                          <a:pt x="1616" y="586"/>
                        </a:lnTo>
                        <a:lnTo>
                          <a:pt x="1616" y="58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nvGrpSpPr>
                <p:cNvPr id="980" name="Group 979">
                  <a:extLst>
                    <a:ext uri="{FF2B5EF4-FFF2-40B4-BE49-F238E27FC236}">
                      <a16:creationId xmlns:a16="http://schemas.microsoft.com/office/drawing/2014/main" id="{B940D0FB-E0B5-F32E-028D-9C5CFB8F5585}"/>
                    </a:ext>
                  </a:extLst>
                </p:cNvPr>
                <p:cNvGrpSpPr/>
                <p:nvPr/>
              </p:nvGrpSpPr>
              <p:grpSpPr>
                <a:xfrm>
                  <a:off x="7846052" y="1349289"/>
                  <a:ext cx="997933" cy="1179380"/>
                  <a:chOff x="7846052" y="1349289"/>
                  <a:chExt cx="997933" cy="1179380"/>
                </a:xfrm>
                <a:grpFill/>
              </p:grpSpPr>
              <p:sp>
                <p:nvSpPr>
                  <p:cNvPr id="981" name="Poland">
                    <a:extLst>
                      <a:ext uri="{FF2B5EF4-FFF2-40B4-BE49-F238E27FC236}">
                        <a16:creationId xmlns:a16="http://schemas.microsoft.com/office/drawing/2014/main" id="{47D332E1-CA29-1D48-E678-40EB29B45A44}"/>
                      </a:ext>
                    </a:extLst>
                  </p:cNvPr>
                  <p:cNvSpPr>
                    <a:spLocks/>
                  </p:cNvSpPr>
                  <p:nvPr/>
                </p:nvSpPr>
                <p:spPr bwMode="auto">
                  <a:xfrm>
                    <a:off x="8425742" y="1942821"/>
                    <a:ext cx="235260" cy="192206"/>
                  </a:xfrm>
                  <a:custGeom>
                    <a:avLst/>
                    <a:gdLst/>
                    <a:ahLst/>
                    <a:cxnLst>
                      <a:cxn ang="0">
                        <a:pos x="3" y="33"/>
                      </a:cxn>
                      <a:cxn ang="0">
                        <a:pos x="2" y="41"/>
                      </a:cxn>
                      <a:cxn ang="0">
                        <a:pos x="2" y="48"/>
                      </a:cxn>
                      <a:cxn ang="0">
                        <a:pos x="6" y="55"/>
                      </a:cxn>
                      <a:cxn ang="0">
                        <a:pos x="8" y="64"/>
                      </a:cxn>
                      <a:cxn ang="0">
                        <a:pos x="12" y="77"/>
                      </a:cxn>
                      <a:cxn ang="0">
                        <a:pos x="12" y="84"/>
                      </a:cxn>
                      <a:cxn ang="0">
                        <a:pos x="22" y="89"/>
                      </a:cxn>
                      <a:cxn ang="0">
                        <a:pos x="32" y="97"/>
                      </a:cxn>
                      <a:cxn ang="0">
                        <a:pos x="36" y="101"/>
                      </a:cxn>
                      <a:cxn ang="0">
                        <a:pos x="40" y="101"/>
                      </a:cxn>
                      <a:cxn ang="0">
                        <a:pos x="50" y="99"/>
                      </a:cxn>
                      <a:cxn ang="0">
                        <a:pos x="53" y="101"/>
                      </a:cxn>
                      <a:cxn ang="0">
                        <a:pos x="56" y="107"/>
                      </a:cxn>
                      <a:cxn ang="0">
                        <a:pos x="64" y="108"/>
                      </a:cxn>
                      <a:cxn ang="0">
                        <a:pos x="70" y="115"/>
                      </a:cxn>
                      <a:cxn ang="0">
                        <a:pos x="74" y="118"/>
                      </a:cxn>
                      <a:cxn ang="0">
                        <a:pos x="82" y="117"/>
                      </a:cxn>
                      <a:cxn ang="0">
                        <a:pos x="92" y="118"/>
                      </a:cxn>
                      <a:cxn ang="0">
                        <a:pos x="99" y="118"/>
                      </a:cxn>
                      <a:cxn ang="0">
                        <a:pos x="107" y="119"/>
                      </a:cxn>
                      <a:cxn ang="0">
                        <a:pos x="121" y="122"/>
                      </a:cxn>
                      <a:cxn ang="0">
                        <a:pos x="131" y="125"/>
                      </a:cxn>
                      <a:cxn ang="0">
                        <a:pos x="130" y="114"/>
                      </a:cxn>
                      <a:cxn ang="0">
                        <a:pos x="146" y="98"/>
                      </a:cxn>
                      <a:cxn ang="0">
                        <a:pos x="150" y="95"/>
                      </a:cxn>
                      <a:cxn ang="0">
                        <a:pos x="153" y="89"/>
                      </a:cxn>
                      <a:cxn ang="0">
                        <a:pos x="146" y="77"/>
                      </a:cxn>
                      <a:cxn ang="0">
                        <a:pos x="144" y="62"/>
                      </a:cxn>
                      <a:cxn ang="0">
                        <a:pos x="140" y="57"/>
                      </a:cxn>
                      <a:cxn ang="0">
                        <a:pos x="140" y="52"/>
                      </a:cxn>
                      <a:cxn ang="0">
                        <a:pos x="148" y="47"/>
                      </a:cxn>
                      <a:cxn ang="0">
                        <a:pos x="150" y="35"/>
                      </a:cxn>
                      <a:cxn ang="0">
                        <a:pos x="146" y="31"/>
                      </a:cxn>
                      <a:cxn ang="0">
                        <a:pos x="146" y="21"/>
                      </a:cxn>
                      <a:cxn ang="0">
                        <a:pos x="144" y="17"/>
                      </a:cxn>
                      <a:cxn ang="0">
                        <a:pos x="133" y="11"/>
                      </a:cxn>
                      <a:cxn ang="0">
                        <a:pos x="121" y="11"/>
                      </a:cxn>
                      <a:cxn ang="0">
                        <a:pos x="90" y="10"/>
                      </a:cxn>
                      <a:cxn ang="0">
                        <a:pos x="79" y="10"/>
                      </a:cxn>
                      <a:cxn ang="0">
                        <a:pos x="70" y="10"/>
                      </a:cxn>
                      <a:cxn ang="0">
                        <a:pos x="66" y="1"/>
                      </a:cxn>
                      <a:cxn ang="0">
                        <a:pos x="52" y="3"/>
                      </a:cxn>
                      <a:cxn ang="0">
                        <a:pos x="32" y="11"/>
                      </a:cxn>
                      <a:cxn ang="0">
                        <a:pos x="25" y="14"/>
                      </a:cxn>
                      <a:cxn ang="0">
                        <a:pos x="8" y="18"/>
                      </a:cxn>
                      <a:cxn ang="0">
                        <a:pos x="5" y="23"/>
                      </a:cxn>
                      <a:cxn ang="0">
                        <a:pos x="2" y="25"/>
                      </a:cxn>
                    </a:cxnLst>
                    <a:rect l="0" t="0" r="r" b="b"/>
                    <a:pathLst>
                      <a:path w="153" h="125">
                        <a:moveTo>
                          <a:pt x="2" y="25"/>
                        </a:moveTo>
                        <a:lnTo>
                          <a:pt x="2" y="25"/>
                        </a:lnTo>
                        <a:lnTo>
                          <a:pt x="3" y="33"/>
                        </a:lnTo>
                        <a:lnTo>
                          <a:pt x="2" y="38"/>
                        </a:lnTo>
                        <a:lnTo>
                          <a:pt x="2" y="41"/>
                        </a:lnTo>
                        <a:lnTo>
                          <a:pt x="2" y="41"/>
                        </a:lnTo>
                        <a:lnTo>
                          <a:pt x="0" y="44"/>
                        </a:lnTo>
                        <a:lnTo>
                          <a:pt x="0" y="45"/>
                        </a:lnTo>
                        <a:lnTo>
                          <a:pt x="2" y="48"/>
                        </a:lnTo>
                        <a:lnTo>
                          <a:pt x="2" y="48"/>
                        </a:lnTo>
                        <a:lnTo>
                          <a:pt x="5" y="51"/>
                        </a:lnTo>
                        <a:lnTo>
                          <a:pt x="6" y="55"/>
                        </a:lnTo>
                        <a:lnTo>
                          <a:pt x="6" y="55"/>
                        </a:lnTo>
                        <a:lnTo>
                          <a:pt x="8" y="60"/>
                        </a:lnTo>
                        <a:lnTo>
                          <a:pt x="8" y="64"/>
                        </a:lnTo>
                        <a:lnTo>
                          <a:pt x="8" y="64"/>
                        </a:lnTo>
                        <a:lnTo>
                          <a:pt x="9" y="72"/>
                        </a:lnTo>
                        <a:lnTo>
                          <a:pt x="12" y="77"/>
                        </a:lnTo>
                        <a:lnTo>
                          <a:pt x="12" y="77"/>
                        </a:lnTo>
                        <a:lnTo>
                          <a:pt x="13" y="81"/>
                        </a:lnTo>
                        <a:lnTo>
                          <a:pt x="12" y="84"/>
                        </a:lnTo>
                        <a:lnTo>
                          <a:pt x="12" y="84"/>
                        </a:lnTo>
                        <a:lnTo>
                          <a:pt x="22" y="89"/>
                        </a:lnTo>
                        <a:lnTo>
                          <a:pt x="22" y="89"/>
                        </a:lnTo>
                        <a:lnTo>
                          <a:pt x="30" y="94"/>
                        </a:lnTo>
                        <a:lnTo>
                          <a:pt x="32" y="95"/>
                        </a:lnTo>
                        <a:lnTo>
                          <a:pt x="32" y="97"/>
                        </a:lnTo>
                        <a:lnTo>
                          <a:pt x="32" y="97"/>
                        </a:lnTo>
                        <a:lnTo>
                          <a:pt x="33" y="99"/>
                        </a:lnTo>
                        <a:lnTo>
                          <a:pt x="36" y="101"/>
                        </a:lnTo>
                        <a:lnTo>
                          <a:pt x="39" y="102"/>
                        </a:lnTo>
                        <a:lnTo>
                          <a:pt x="40" y="101"/>
                        </a:lnTo>
                        <a:lnTo>
                          <a:pt x="40" y="101"/>
                        </a:lnTo>
                        <a:lnTo>
                          <a:pt x="43" y="99"/>
                        </a:lnTo>
                        <a:lnTo>
                          <a:pt x="45" y="99"/>
                        </a:lnTo>
                        <a:lnTo>
                          <a:pt x="50" y="99"/>
                        </a:lnTo>
                        <a:lnTo>
                          <a:pt x="50" y="99"/>
                        </a:lnTo>
                        <a:lnTo>
                          <a:pt x="52" y="99"/>
                        </a:lnTo>
                        <a:lnTo>
                          <a:pt x="53" y="101"/>
                        </a:lnTo>
                        <a:lnTo>
                          <a:pt x="55" y="105"/>
                        </a:lnTo>
                        <a:lnTo>
                          <a:pt x="55" y="105"/>
                        </a:lnTo>
                        <a:lnTo>
                          <a:pt x="56" y="107"/>
                        </a:lnTo>
                        <a:lnTo>
                          <a:pt x="59" y="107"/>
                        </a:lnTo>
                        <a:lnTo>
                          <a:pt x="64" y="108"/>
                        </a:lnTo>
                        <a:lnTo>
                          <a:pt x="64" y="108"/>
                        </a:lnTo>
                        <a:lnTo>
                          <a:pt x="66" y="109"/>
                        </a:lnTo>
                        <a:lnTo>
                          <a:pt x="67" y="112"/>
                        </a:lnTo>
                        <a:lnTo>
                          <a:pt x="70" y="115"/>
                        </a:lnTo>
                        <a:lnTo>
                          <a:pt x="72" y="118"/>
                        </a:lnTo>
                        <a:lnTo>
                          <a:pt x="72" y="118"/>
                        </a:lnTo>
                        <a:lnTo>
                          <a:pt x="74" y="118"/>
                        </a:lnTo>
                        <a:lnTo>
                          <a:pt x="77" y="117"/>
                        </a:lnTo>
                        <a:lnTo>
                          <a:pt x="80" y="117"/>
                        </a:lnTo>
                        <a:lnTo>
                          <a:pt x="82" y="117"/>
                        </a:lnTo>
                        <a:lnTo>
                          <a:pt x="82" y="117"/>
                        </a:lnTo>
                        <a:lnTo>
                          <a:pt x="87" y="118"/>
                        </a:lnTo>
                        <a:lnTo>
                          <a:pt x="92" y="118"/>
                        </a:lnTo>
                        <a:lnTo>
                          <a:pt x="96" y="118"/>
                        </a:lnTo>
                        <a:lnTo>
                          <a:pt x="96" y="118"/>
                        </a:lnTo>
                        <a:lnTo>
                          <a:pt x="99" y="118"/>
                        </a:lnTo>
                        <a:lnTo>
                          <a:pt x="101" y="118"/>
                        </a:lnTo>
                        <a:lnTo>
                          <a:pt x="104" y="119"/>
                        </a:lnTo>
                        <a:lnTo>
                          <a:pt x="107" y="119"/>
                        </a:lnTo>
                        <a:lnTo>
                          <a:pt x="107" y="119"/>
                        </a:lnTo>
                        <a:lnTo>
                          <a:pt x="116" y="119"/>
                        </a:lnTo>
                        <a:lnTo>
                          <a:pt x="121" y="122"/>
                        </a:lnTo>
                        <a:lnTo>
                          <a:pt x="121" y="122"/>
                        </a:lnTo>
                        <a:lnTo>
                          <a:pt x="124" y="124"/>
                        </a:lnTo>
                        <a:lnTo>
                          <a:pt x="131" y="125"/>
                        </a:lnTo>
                        <a:lnTo>
                          <a:pt x="131" y="125"/>
                        </a:lnTo>
                        <a:lnTo>
                          <a:pt x="131" y="119"/>
                        </a:lnTo>
                        <a:lnTo>
                          <a:pt x="130" y="114"/>
                        </a:lnTo>
                        <a:lnTo>
                          <a:pt x="130" y="114"/>
                        </a:lnTo>
                        <a:lnTo>
                          <a:pt x="137" y="107"/>
                        </a:lnTo>
                        <a:lnTo>
                          <a:pt x="146" y="98"/>
                        </a:lnTo>
                        <a:lnTo>
                          <a:pt x="146" y="98"/>
                        </a:lnTo>
                        <a:lnTo>
                          <a:pt x="148" y="97"/>
                        </a:lnTo>
                        <a:lnTo>
                          <a:pt x="150" y="95"/>
                        </a:lnTo>
                        <a:lnTo>
                          <a:pt x="153" y="92"/>
                        </a:lnTo>
                        <a:lnTo>
                          <a:pt x="153" y="92"/>
                        </a:lnTo>
                        <a:lnTo>
                          <a:pt x="153" y="89"/>
                        </a:lnTo>
                        <a:lnTo>
                          <a:pt x="150" y="85"/>
                        </a:lnTo>
                        <a:lnTo>
                          <a:pt x="146" y="77"/>
                        </a:lnTo>
                        <a:lnTo>
                          <a:pt x="146" y="77"/>
                        </a:lnTo>
                        <a:lnTo>
                          <a:pt x="144" y="71"/>
                        </a:lnTo>
                        <a:lnTo>
                          <a:pt x="144" y="62"/>
                        </a:lnTo>
                        <a:lnTo>
                          <a:pt x="144" y="62"/>
                        </a:lnTo>
                        <a:lnTo>
                          <a:pt x="144" y="61"/>
                        </a:lnTo>
                        <a:lnTo>
                          <a:pt x="143" y="58"/>
                        </a:lnTo>
                        <a:lnTo>
                          <a:pt x="140" y="57"/>
                        </a:lnTo>
                        <a:lnTo>
                          <a:pt x="140" y="55"/>
                        </a:lnTo>
                        <a:lnTo>
                          <a:pt x="140" y="55"/>
                        </a:lnTo>
                        <a:lnTo>
                          <a:pt x="140" y="52"/>
                        </a:lnTo>
                        <a:lnTo>
                          <a:pt x="143" y="51"/>
                        </a:lnTo>
                        <a:lnTo>
                          <a:pt x="148" y="47"/>
                        </a:lnTo>
                        <a:lnTo>
                          <a:pt x="148" y="47"/>
                        </a:lnTo>
                        <a:lnTo>
                          <a:pt x="150" y="44"/>
                        </a:lnTo>
                        <a:lnTo>
                          <a:pt x="150" y="40"/>
                        </a:lnTo>
                        <a:lnTo>
                          <a:pt x="150" y="35"/>
                        </a:lnTo>
                        <a:lnTo>
                          <a:pt x="148" y="33"/>
                        </a:lnTo>
                        <a:lnTo>
                          <a:pt x="148" y="33"/>
                        </a:lnTo>
                        <a:lnTo>
                          <a:pt x="146" y="31"/>
                        </a:lnTo>
                        <a:lnTo>
                          <a:pt x="146" y="28"/>
                        </a:lnTo>
                        <a:lnTo>
                          <a:pt x="144" y="24"/>
                        </a:lnTo>
                        <a:lnTo>
                          <a:pt x="146" y="21"/>
                        </a:lnTo>
                        <a:lnTo>
                          <a:pt x="146" y="21"/>
                        </a:lnTo>
                        <a:lnTo>
                          <a:pt x="146" y="18"/>
                        </a:lnTo>
                        <a:lnTo>
                          <a:pt x="144" y="17"/>
                        </a:lnTo>
                        <a:lnTo>
                          <a:pt x="140" y="14"/>
                        </a:lnTo>
                        <a:lnTo>
                          <a:pt x="133" y="11"/>
                        </a:lnTo>
                        <a:lnTo>
                          <a:pt x="133" y="11"/>
                        </a:lnTo>
                        <a:lnTo>
                          <a:pt x="133" y="11"/>
                        </a:lnTo>
                        <a:lnTo>
                          <a:pt x="133" y="11"/>
                        </a:lnTo>
                        <a:lnTo>
                          <a:pt x="121" y="11"/>
                        </a:lnTo>
                        <a:lnTo>
                          <a:pt x="109" y="11"/>
                        </a:lnTo>
                        <a:lnTo>
                          <a:pt x="90" y="10"/>
                        </a:lnTo>
                        <a:lnTo>
                          <a:pt x="90" y="10"/>
                        </a:lnTo>
                        <a:lnTo>
                          <a:pt x="83" y="7"/>
                        </a:lnTo>
                        <a:lnTo>
                          <a:pt x="83" y="7"/>
                        </a:lnTo>
                        <a:lnTo>
                          <a:pt x="79" y="10"/>
                        </a:lnTo>
                        <a:lnTo>
                          <a:pt x="74" y="11"/>
                        </a:lnTo>
                        <a:lnTo>
                          <a:pt x="74" y="11"/>
                        </a:lnTo>
                        <a:lnTo>
                          <a:pt x="70" y="10"/>
                        </a:lnTo>
                        <a:lnTo>
                          <a:pt x="67" y="7"/>
                        </a:lnTo>
                        <a:lnTo>
                          <a:pt x="66" y="1"/>
                        </a:lnTo>
                        <a:lnTo>
                          <a:pt x="66" y="1"/>
                        </a:lnTo>
                        <a:lnTo>
                          <a:pt x="64" y="0"/>
                        </a:lnTo>
                        <a:lnTo>
                          <a:pt x="62" y="0"/>
                        </a:lnTo>
                        <a:lnTo>
                          <a:pt x="52" y="3"/>
                        </a:lnTo>
                        <a:lnTo>
                          <a:pt x="40" y="6"/>
                        </a:lnTo>
                        <a:lnTo>
                          <a:pt x="35" y="8"/>
                        </a:lnTo>
                        <a:lnTo>
                          <a:pt x="32" y="11"/>
                        </a:lnTo>
                        <a:lnTo>
                          <a:pt x="32" y="11"/>
                        </a:lnTo>
                        <a:lnTo>
                          <a:pt x="27" y="13"/>
                        </a:lnTo>
                        <a:lnTo>
                          <a:pt x="25" y="14"/>
                        </a:lnTo>
                        <a:lnTo>
                          <a:pt x="16" y="17"/>
                        </a:lnTo>
                        <a:lnTo>
                          <a:pt x="9" y="17"/>
                        </a:lnTo>
                        <a:lnTo>
                          <a:pt x="8" y="18"/>
                        </a:lnTo>
                        <a:lnTo>
                          <a:pt x="6" y="20"/>
                        </a:lnTo>
                        <a:lnTo>
                          <a:pt x="6" y="20"/>
                        </a:lnTo>
                        <a:lnTo>
                          <a:pt x="5" y="23"/>
                        </a:lnTo>
                        <a:lnTo>
                          <a:pt x="2" y="23"/>
                        </a:lnTo>
                        <a:lnTo>
                          <a:pt x="2" y="23"/>
                        </a:lnTo>
                        <a:lnTo>
                          <a:pt x="2" y="25"/>
                        </a:lnTo>
                        <a:lnTo>
                          <a:pt x="2" y="2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82" name="Czech Republic">
                    <a:extLst>
                      <a:ext uri="{FF2B5EF4-FFF2-40B4-BE49-F238E27FC236}">
                        <a16:creationId xmlns:a16="http://schemas.microsoft.com/office/drawing/2014/main" id="{6308D4A9-BFFE-2BCA-2343-8582924CFE81}"/>
                      </a:ext>
                    </a:extLst>
                  </p:cNvPr>
                  <p:cNvSpPr>
                    <a:spLocks/>
                  </p:cNvSpPr>
                  <p:nvPr/>
                </p:nvSpPr>
                <p:spPr bwMode="auto">
                  <a:xfrm>
                    <a:off x="8381152" y="2071983"/>
                    <a:ext cx="152227" cy="79958"/>
                  </a:xfrm>
                  <a:custGeom>
                    <a:avLst/>
                    <a:gdLst/>
                    <a:ahLst/>
                    <a:cxnLst>
                      <a:cxn ang="0">
                        <a:pos x="93" y="24"/>
                      </a:cxn>
                      <a:cxn ang="0">
                        <a:pos x="85" y="23"/>
                      </a:cxn>
                      <a:cxn ang="0">
                        <a:pos x="84" y="21"/>
                      </a:cxn>
                      <a:cxn ang="0">
                        <a:pos x="81" y="15"/>
                      </a:cxn>
                      <a:cxn ang="0">
                        <a:pos x="79" y="15"/>
                      </a:cxn>
                      <a:cxn ang="0">
                        <a:pos x="72" y="15"/>
                      </a:cxn>
                      <a:cxn ang="0">
                        <a:pos x="69" y="17"/>
                      </a:cxn>
                      <a:cxn ang="0">
                        <a:pos x="65" y="17"/>
                      </a:cxn>
                      <a:cxn ang="0">
                        <a:pos x="61" y="13"/>
                      </a:cxn>
                      <a:cxn ang="0">
                        <a:pos x="61" y="11"/>
                      </a:cxn>
                      <a:cxn ang="0">
                        <a:pos x="51" y="5"/>
                      </a:cxn>
                      <a:cxn ang="0">
                        <a:pos x="41" y="0"/>
                      </a:cxn>
                      <a:cxn ang="0">
                        <a:pos x="41" y="3"/>
                      </a:cxn>
                      <a:cxn ang="0">
                        <a:pos x="39" y="3"/>
                      </a:cxn>
                      <a:cxn ang="0">
                        <a:pos x="34" y="1"/>
                      </a:cxn>
                      <a:cxn ang="0">
                        <a:pos x="32" y="3"/>
                      </a:cxn>
                      <a:cxn ang="0">
                        <a:pos x="27" y="5"/>
                      </a:cxn>
                      <a:cxn ang="0">
                        <a:pos x="20" y="8"/>
                      </a:cxn>
                      <a:cxn ang="0">
                        <a:pos x="15" y="11"/>
                      </a:cxn>
                      <a:cxn ang="0">
                        <a:pos x="2" y="15"/>
                      </a:cxn>
                      <a:cxn ang="0">
                        <a:pos x="0" y="17"/>
                      </a:cxn>
                      <a:cxn ang="0">
                        <a:pos x="4" y="24"/>
                      </a:cxn>
                      <a:cxn ang="0">
                        <a:pos x="5" y="31"/>
                      </a:cxn>
                      <a:cxn ang="0">
                        <a:pos x="8" y="37"/>
                      </a:cxn>
                      <a:cxn ang="0">
                        <a:pos x="18" y="44"/>
                      </a:cxn>
                      <a:cxn ang="0">
                        <a:pos x="25" y="50"/>
                      </a:cxn>
                      <a:cxn ang="0">
                        <a:pos x="25" y="51"/>
                      </a:cxn>
                      <a:cxn ang="0">
                        <a:pos x="37" y="51"/>
                      </a:cxn>
                      <a:cxn ang="0">
                        <a:pos x="39" y="50"/>
                      </a:cxn>
                      <a:cxn ang="0">
                        <a:pos x="42" y="42"/>
                      </a:cxn>
                      <a:cxn ang="0">
                        <a:pos x="48" y="42"/>
                      </a:cxn>
                      <a:cxn ang="0">
                        <a:pos x="56" y="47"/>
                      </a:cxn>
                      <a:cxn ang="0">
                        <a:pos x="61" y="50"/>
                      </a:cxn>
                      <a:cxn ang="0">
                        <a:pos x="69" y="48"/>
                      </a:cxn>
                      <a:cxn ang="0">
                        <a:pos x="69" y="52"/>
                      </a:cxn>
                      <a:cxn ang="0">
                        <a:pos x="72" y="48"/>
                      </a:cxn>
                      <a:cxn ang="0">
                        <a:pos x="75" y="47"/>
                      </a:cxn>
                      <a:cxn ang="0">
                        <a:pos x="86" y="42"/>
                      </a:cxn>
                      <a:cxn ang="0">
                        <a:pos x="89" y="40"/>
                      </a:cxn>
                      <a:cxn ang="0">
                        <a:pos x="99" y="31"/>
                      </a:cxn>
                      <a:cxn ang="0">
                        <a:pos x="96" y="27"/>
                      </a:cxn>
                      <a:cxn ang="0">
                        <a:pos x="93" y="24"/>
                      </a:cxn>
                    </a:cxnLst>
                    <a:rect l="0" t="0" r="r" b="b"/>
                    <a:pathLst>
                      <a:path w="99" h="52">
                        <a:moveTo>
                          <a:pt x="93" y="24"/>
                        </a:moveTo>
                        <a:lnTo>
                          <a:pt x="93" y="24"/>
                        </a:lnTo>
                        <a:lnTo>
                          <a:pt x="88" y="23"/>
                        </a:lnTo>
                        <a:lnTo>
                          <a:pt x="85" y="23"/>
                        </a:lnTo>
                        <a:lnTo>
                          <a:pt x="84" y="21"/>
                        </a:lnTo>
                        <a:lnTo>
                          <a:pt x="84" y="21"/>
                        </a:lnTo>
                        <a:lnTo>
                          <a:pt x="82" y="17"/>
                        </a:lnTo>
                        <a:lnTo>
                          <a:pt x="81" y="15"/>
                        </a:lnTo>
                        <a:lnTo>
                          <a:pt x="79" y="15"/>
                        </a:lnTo>
                        <a:lnTo>
                          <a:pt x="79" y="15"/>
                        </a:lnTo>
                        <a:lnTo>
                          <a:pt x="74" y="15"/>
                        </a:lnTo>
                        <a:lnTo>
                          <a:pt x="72" y="15"/>
                        </a:lnTo>
                        <a:lnTo>
                          <a:pt x="69" y="17"/>
                        </a:lnTo>
                        <a:lnTo>
                          <a:pt x="69" y="17"/>
                        </a:lnTo>
                        <a:lnTo>
                          <a:pt x="68" y="18"/>
                        </a:lnTo>
                        <a:lnTo>
                          <a:pt x="65" y="17"/>
                        </a:lnTo>
                        <a:lnTo>
                          <a:pt x="62" y="15"/>
                        </a:lnTo>
                        <a:lnTo>
                          <a:pt x="61" y="13"/>
                        </a:lnTo>
                        <a:lnTo>
                          <a:pt x="61" y="13"/>
                        </a:lnTo>
                        <a:lnTo>
                          <a:pt x="61" y="11"/>
                        </a:lnTo>
                        <a:lnTo>
                          <a:pt x="59" y="10"/>
                        </a:lnTo>
                        <a:lnTo>
                          <a:pt x="51" y="5"/>
                        </a:lnTo>
                        <a:lnTo>
                          <a:pt x="51" y="5"/>
                        </a:lnTo>
                        <a:lnTo>
                          <a:pt x="41" y="0"/>
                        </a:lnTo>
                        <a:lnTo>
                          <a:pt x="41" y="0"/>
                        </a:lnTo>
                        <a:lnTo>
                          <a:pt x="41" y="3"/>
                        </a:lnTo>
                        <a:lnTo>
                          <a:pt x="41" y="3"/>
                        </a:lnTo>
                        <a:lnTo>
                          <a:pt x="39" y="3"/>
                        </a:lnTo>
                        <a:lnTo>
                          <a:pt x="37" y="3"/>
                        </a:lnTo>
                        <a:lnTo>
                          <a:pt x="34" y="1"/>
                        </a:lnTo>
                        <a:lnTo>
                          <a:pt x="32" y="3"/>
                        </a:lnTo>
                        <a:lnTo>
                          <a:pt x="32" y="3"/>
                        </a:lnTo>
                        <a:lnTo>
                          <a:pt x="29" y="4"/>
                        </a:lnTo>
                        <a:lnTo>
                          <a:pt x="27" y="5"/>
                        </a:lnTo>
                        <a:lnTo>
                          <a:pt x="22" y="7"/>
                        </a:lnTo>
                        <a:lnTo>
                          <a:pt x="20" y="8"/>
                        </a:lnTo>
                        <a:lnTo>
                          <a:pt x="20" y="8"/>
                        </a:lnTo>
                        <a:lnTo>
                          <a:pt x="15" y="11"/>
                        </a:lnTo>
                        <a:lnTo>
                          <a:pt x="11" y="13"/>
                        </a:lnTo>
                        <a:lnTo>
                          <a:pt x="2" y="15"/>
                        </a:lnTo>
                        <a:lnTo>
                          <a:pt x="2" y="15"/>
                        </a:lnTo>
                        <a:lnTo>
                          <a:pt x="0" y="17"/>
                        </a:lnTo>
                        <a:lnTo>
                          <a:pt x="1" y="18"/>
                        </a:lnTo>
                        <a:lnTo>
                          <a:pt x="4" y="24"/>
                        </a:lnTo>
                        <a:lnTo>
                          <a:pt x="4" y="24"/>
                        </a:lnTo>
                        <a:lnTo>
                          <a:pt x="5" y="31"/>
                        </a:lnTo>
                        <a:lnTo>
                          <a:pt x="7" y="34"/>
                        </a:lnTo>
                        <a:lnTo>
                          <a:pt x="8" y="37"/>
                        </a:lnTo>
                        <a:lnTo>
                          <a:pt x="8" y="37"/>
                        </a:lnTo>
                        <a:lnTo>
                          <a:pt x="18" y="44"/>
                        </a:lnTo>
                        <a:lnTo>
                          <a:pt x="25" y="50"/>
                        </a:lnTo>
                        <a:lnTo>
                          <a:pt x="25" y="50"/>
                        </a:lnTo>
                        <a:lnTo>
                          <a:pt x="25" y="51"/>
                        </a:lnTo>
                        <a:lnTo>
                          <a:pt x="25" y="51"/>
                        </a:lnTo>
                        <a:lnTo>
                          <a:pt x="34" y="51"/>
                        </a:lnTo>
                        <a:lnTo>
                          <a:pt x="37" y="51"/>
                        </a:lnTo>
                        <a:lnTo>
                          <a:pt x="39" y="50"/>
                        </a:lnTo>
                        <a:lnTo>
                          <a:pt x="39" y="50"/>
                        </a:lnTo>
                        <a:lnTo>
                          <a:pt x="41" y="45"/>
                        </a:lnTo>
                        <a:lnTo>
                          <a:pt x="42" y="42"/>
                        </a:lnTo>
                        <a:lnTo>
                          <a:pt x="42" y="42"/>
                        </a:lnTo>
                        <a:lnTo>
                          <a:pt x="48" y="42"/>
                        </a:lnTo>
                        <a:lnTo>
                          <a:pt x="52" y="44"/>
                        </a:lnTo>
                        <a:lnTo>
                          <a:pt x="56" y="47"/>
                        </a:lnTo>
                        <a:lnTo>
                          <a:pt x="56" y="47"/>
                        </a:lnTo>
                        <a:lnTo>
                          <a:pt x="61" y="50"/>
                        </a:lnTo>
                        <a:lnTo>
                          <a:pt x="64" y="50"/>
                        </a:lnTo>
                        <a:lnTo>
                          <a:pt x="69" y="48"/>
                        </a:lnTo>
                        <a:lnTo>
                          <a:pt x="69" y="48"/>
                        </a:lnTo>
                        <a:lnTo>
                          <a:pt x="69" y="52"/>
                        </a:lnTo>
                        <a:lnTo>
                          <a:pt x="69" y="52"/>
                        </a:lnTo>
                        <a:lnTo>
                          <a:pt x="72" y="48"/>
                        </a:lnTo>
                        <a:lnTo>
                          <a:pt x="75" y="47"/>
                        </a:lnTo>
                        <a:lnTo>
                          <a:pt x="75" y="47"/>
                        </a:lnTo>
                        <a:lnTo>
                          <a:pt x="82" y="45"/>
                        </a:lnTo>
                        <a:lnTo>
                          <a:pt x="86" y="42"/>
                        </a:lnTo>
                        <a:lnTo>
                          <a:pt x="89" y="40"/>
                        </a:lnTo>
                        <a:lnTo>
                          <a:pt x="89" y="40"/>
                        </a:lnTo>
                        <a:lnTo>
                          <a:pt x="93" y="35"/>
                        </a:lnTo>
                        <a:lnTo>
                          <a:pt x="99" y="31"/>
                        </a:lnTo>
                        <a:lnTo>
                          <a:pt x="99" y="31"/>
                        </a:lnTo>
                        <a:lnTo>
                          <a:pt x="96" y="27"/>
                        </a:lnTo>
                        <a:lnTo>
                          <a:pt x="93" y="24"/>
                        </a:lnTo>
                        <a:lnTo>
                          <a:pt x="93" y="2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83" name="Netherlands">
                    <a:extLst>
                      <a:ext uri="{FF2B5EF4-FFF2-40B4-BE49-F238E27FC236}">
                        <a16:creationId xmlns:a16="http://schemas.microsoft.com/office/drawing/2014/main" id="{24358676-9C74-80EE-71A9-6DCB786ACEAE}"/>
                      </a:ext>
                    </a:extLst>
                  </p:cNvPr>
                  <p:cNvSpPr>
                    <a:spLocks/>
                  </p:cNvSpPr>
                  <p:nvPr/>
                </p:nvSpPr>
                <p:spPr bwMode="auto">
                  <a:xfrm>
                    <a:off x="8155117" y="1993565"/>
                    <a:ext cx="99947" cy="86108"/>
                  </a:xfrm>
                  <a:custGeom>
                    <a:avLst/>
                    <a:gdLst/>
                    <a:ahLst/>
                    <a:cxnLst>
                      <a:cxn ang="0">
                        <a:pos x="21" y="44"/>
                      </a:cxn>
                      <a:cxn ang="0">
                        <a:pos x="26" y="42"/>
                      </a:cxn>
                      <a:cxn ang="0">
                        <a:pos x="31" y="45"/>
                      </a:cxn>
                      <a:cxn ang="0">
                        <a:pos x="37" y="48"/>
                      </a:cxn>
                      <a:cxn ang="0">
                        <a:pos x="43" y="52"/>
                      </a:cxn>
                      <a:cxn ang="0">
                        <a:pos x="47" y="56"/>
                      </a:cxn>
                      <a:cxn ang="0">
                        <a:pos x="48" y="44"/>
                      </a:cxn>
                      <a:cxn ang="0">
                        <a:pos x="48" y="41"/>
                      </a:cxn>
                      <a:cxn ang="0">
                        <a:pos x="48" y="37"/>
                      </a:cxn>
                      <a:cxn ang="0">
                        <a:pos x="50" y="37"/>
                      </a:cxn>
                      <a:cxn ang="0">
                        <a:pos x="57" y="34"/>
                      </a:cxn>
                      <a:cxn ang="0">
                        <a:pos x="58" y="32"/>
                      </a:cxn>
                      <a:cxn ang="0">
                        <a:pos x="60" y="28"/>
                      </a:cxn>
                      <a:cxn ang="0">
                        <a:pos x="63" y="27"/>
                      </a:cxn>
                      <a:cxn ang="0">
                        <a:pos x="60" y="22"/>
                      </a:cxn>
                      <a:cxn ang="0">
                        <a:pos x="57" y="18"/>
                      </a:cxn>
                      <a:cxn ang="0">
                        <a:pos x="58" y="15"/>
                      </a:cxn>
                      <a:cxn ang="0">
                        <a:pos x="65" y="11"/>
                      </a:cxn>
                      <a:cxn ang="0">
                        <a:pos x="65" y="5"/>
                      </a:cxn>
                      <a:cxn ang="0">
                        <a:pos x="64" y="0"/>
                      </a:cxn>
                      <a:cxn ang="0">
                        <a:pos x="60" y="1"/>
                      </a:cxn>
                      <a:cxn ang="0">
                        <a:pos x="57" y="0"/>
                      </a:cxn>
                      <a:cxn ang="0">
                        <a:pos x="44" y="1"/>
                      </a:cxn>
                      <a:cxn ang="0">
                        <a:pos x="40" y="4"/>
                      </a:cxn>
                      <a:cxn ang="0">
                        <a:pos x="37" y="10"/>
                      </a:cxn>
                      <a:cxn ang="0">
                        <a:pos x="37" y="12"/>
                      </a:cxn>
                      <a:cxn ang="0">
                        <a:pos x="37" y="15"/>
                      </a:cxn>
                      <a:cxn ang="0">
                        <a:pos x="31" y="15"/>
                      </a:cxn>
                      <a:cxn ang="0">
                        <a:pos x="30" y="14"/>
                      </a:cxn>
                      <a:cxn ang="0">
                        <a:pos x="26" y="12"/>
                      </a:cxn>
                      <a:cxn ang="0">
                        <a:pos x="23" y="17"/>
                      </a:cxn>
                      <a:cxn ang="0">
                        <a:pos x="21" y="21"/>
                      </a:cxn>
                      <a:cxn ang="0">
                        <a:pos x="16" y="27"/>
                      </a:cxn>
                      <a:cxn ang="0">
                        <a:pos x="16" y="29"/>
                      </a:cxn>
                      <a:cxn ang="0">
                        <a:pos x="11" y="38"/>
                      </a:cxn>
                      <a:cxn ang="0">
                        <a:pos x="3" y="45"/>
                      </a:cxn>
                      <a:cxn ang="0">
                        <a:pos x="0" y="47"/>
                      </a:cxn>
                      <a:cxn ang="0">
                        <a:pos x="6" y="48"/>
                      </a:cxn>
                      <a:cxn ang="0">
                        <a:pos x="19" y="45"/>
                      </a:cxn>
                      <a:cxn ang="0">
                        <a:pos x="21" y="44"/>
                      </a:cxn>
                    </a:cxnLst>
                    <a:rect l="0" t="0" r="r" b="b"/>
                    <a:pathLst>
                      <a:path w="65" h="56">
                        <a:moveTo>
                          <a:pt x="21" y="44"/>
                        </a:moveTo>
                        <a:lnTo>
                          <a:pt x="21" y="44"/>
                        </a:lnTo>
                        <a:lnTo>
                          <a:pt x="23" y="42"/>
                        </a:lnTo>
                        <a:lnTo>
                          <a:pt x="26" y="42"/>
                        </a:lnTo>
                        <a:lnTo>
                          <a:pt x="30" y="44"/>
                        </a:lnTo>
                        <a:lnTo>
                          <a:pt x="31" y="45"/>
                        </a:lnTo>
                        <a:lnTo>
                          <a:pt x="31" y="45"/>
                        </a:lnTo>
                        <a:lnTo>
                          <a:pt x="37" y="48"/>
                        </a:lnTo>
                        <a:lnTo>
                          <a:pt x="43" y="52"/>
                        </a:lnTo>
                        <a:lnTo>
                          <a:pt x="43" y="52"/>
                        </a:lnTo>
                        <a:lnTo>
                          <a:pt x="47" y="56"/>
                        </a:lnTo>
                        <a:lnTo>
                          <a:pt x="47" y="56"/>
                        </a:lnTo>
                        <a:lnTo>
                          <a:pt x="47" y="49"/>
                        </a:lnTo>
                        <a:lnTo>
                          <a:pt x="48" y="44"/>
                        </a:lnTo>
                        <a:lnTo>
                          <a:pt x="48" y="44"/>
                        </a:lnTo>
                        <a:lnTo>
                          <a:pt x="48" y="41"/>
                        </a:lnTo>
                        <a:lnTo>
                          <a:pt x="48" y="38"/>
                        </a:lnTo>
                        <a:lnTo>
                          <a:pt x="48" y="37"/>
                        </a:lnTo>
                        <a:lnTo>
                          <a:pt x="50" y="37"/>
                        </a:lnTo>
                        <a:lnTo>
                          <a:pt x="50" y="37"/>
                        </a:lnTo>
                        <a:lnTo>
                          <a:pt x="56" y="35"/>
                        </a:lnTo>
                        <a:lnTo>
                          <a:pt x="57" y="34"/>
                        </a:lnTo>
                        <a:lnTo>
                          <a:pt x="58" y="32"/>
                        </a:lnTo>
                        <a:lnTo>
                          <a:pt x="58" y="32"/>
                        </a:lnTo>
                        <a:lnTo>
                          <a:pt x="58" y="29"/>
                        </a:lnTo>
                        <a:lnTo>
                          <a:pt x="60" y="28"/>
                        </a:lnTo>
                        <a:lnTo>
                          <a:pt x="63" y="27"/>
                        </a:lnTo>
                        <a:lnTo>
                          <a:pt x="63" y="27"/>
                        </a:lnTo>
                        <a:lnTo>
                          <a:pt x="61" y="24"/>
                        </a:lnTo>
                        <a:lnTo>
                          <a:pt x="60" y="22"/>
                        </a:lnTo>
                        <a:lnTo>
                          <a:pt x="57" y="18"/>
                        </a:lnTo>
                        <a:lnTo>
                          <a:pt x="57" y="18"/>
                        </a:lnTo>
                        <a:lnTo>
                          <a:pt x="57" y="17"/>
                        </a:lnTo>
                        <a:lnTo>
                          <a:pt x="58" y="15"/>
                        </a:lnTo>
                        <a:lnTo>
                          <a:pt x="61" y="14"/>
                        </a:lnTo>
                        <a:lnTo>
                          <a:pt x="65" y="11"/>
                        </a:lnTo>
                        <a:lnTo>
                          <a:pt x="65" y="11"/>
                        </a:lnTo>
                        <a:lnTo>
                          <a:pt x="65" y="5"/>
                        </a:lnTo>
                        <a:lnTo>
                          <a:pt x="64" y="0"/>
                        </a:lnTo>
                        <a:lnTo>
                          <a:pt x="64" y="0"/>
                        </a:lnTo>
                        <a:lnTo>
                          <a:pt x="63" y="1"/>
                        </a:lnTo>
                        <a:lnTo>
                          <a:pt x="60" y="1"/>
                        </a:lnTo>
                        <a:lnTo>
                          <a:pt x="60" y="1"/>
                        </a:lnTo>
                        <a:lnTo>
                          <a:pt x="57" y="0"/>
                        </a:lnTo>
                        <a:lnTo>
                          <a:pt x="54" y="0"/>
                        </a:lnTo>
                        <a:lnTo>
                          <a:pt x="44" y="1"/>
                        </a:lnTo>
                        <a:lnTo>
                          <a:pt x="44" y="1"/>
                        </a:lnTo>
                        <a:lnTo>
                          <a:pt x="40" y="4"/>
                        </a:lnTo>
                        <a:lnTo>
                          <a:pt x="37" y="7"/>
                        </a:lnTo>
                        <a:lnTo>
                          <a:pt x="37" y="10"/>
                        </a:lnTo>
                        <a:lnTo>
                          <a:pt x="37" y="12"/>
                        </a:lnTo>
                        <a:lnTo>
                          <a:pt x="37" y="12"/>
                        </a:lnTo>
                        <a:lnTo>
                          <a:pt x="38" y="14"/>
                        </a:lnTo>
                        <a:lnTo>
                          <a:pt x="37" y="15"/>
                        </a:lnTo>
                        <a:lnTo>
                          <a:pt x="36" y="15"/>
                        </a:lnTo>
                        <a:lnTo>
                          <a:pt x="31" y="15"/>
                        </a:lnTo>
                        <a:lnTo>
                          <a:pt x="30" y="14"/>
                        </a:lnTo>
                        <a:lnTo>
                          <a:pt x="30" y="14"/>
                        </a:lnTo>
                        <a:lnTo>
                          <a:pt x="29" y="11"/>
                        </a:lnTo>
                        <a:lnTo>
                          <a:pt x="26" y="12"/>
                        </a:lnTo>
                        <a:lnTo>
                          <a:pt x="23" y="14"/>
                        </a:lnTo>
                        <a:lnTo>
                          <a:pt x="23" y="17"/>
                        </a:lnTo>
                        <a:lnTo>
                          <a:pt x="23" y="17"/>
                        </a:lnTo>
                        <a:lnTo>
                          <a:pt x="21" y="21"/>
                        </a:lnTo>
                        <a:lnTo>
                          <a:pt x="19" y="24"/>
                        </a:lnTo>
                        <a:lnTo>
                          <a:pt x="16" y="27"/>
                        </a:lnTo>
                        <a:lnTo>
                          <a:pt x="16" y="29"/>
                        </a:lnTo>
                        <a:lnTo>
                          <a:pt x="16" y="29"/>
                        </a:lnTo>
                        <a:lnTo>
                          <a:pt x="14" y="35"/>
                        </a:lnTo>
                        <a:lnTo>
                          <a:pt x="11" y="38"/>
                        </a:lnTo>
                        <a:lnTo>
                          <a:pt x="3" y="45"/>
                        </a:lnTo>
                        <a:lnTo>
                          <a:pt x="3" y="45"/>
                        </a:lnTo>
                        <a:lnTo>
                          <a:pt x="0" y="47"/>
                        </a:lnTo>
                        <a:lnTo>
                          <a:pt x="0" y="47"/>
                        </a:lnTo>
                        <a:lnTo>
                          <a:pt x="6" y="48"/>
                        </a:lnTo>
                        <a:lnTo>
                          <a:pt x="6" y="48"/>
                        </a:lnTo>
                        <a:lnTo>
                          <a:pt x="14" y="47"/>
                        </a:lnTo>
                        <a:lnTo>
                          <a:pt x="19" y="45"/>
                        </a:lnTo>
                        <a:lnTo>
                          <a:pt x="21" y="44"/>
                        </a:lnTo>
                        <a:lnTo>
                          <a:pt x="21" y="4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84" name="Switzerland">
                    <a:extLst>
                      <a:ext uri="{FF2B5EF4-FFF2-40B4-BE49-F238E27FC236}">
                        <a16:creationId xmlns:a16="http://schemas.microsoft.com/office/drawing/2014/main" id="{83B0893F-786D-AA15-3390-0CA67CA069BF}"/>
                      </a:ext>
                    </a:extLst>
                  </p:cNvPr>
                  <p:cNvSpPr>
                    <a:spLocks/>
                  </p:cNvSpPr>
                  <p:nvPr/>
                </p:nvSpPr>
                <p:spPr bwMode="auto">
                  <a:xfrm>
                    <a:off x="8228925" y="2181154"/>
                    <a:ext cx="112248" cy="58431"/>
                  </a:xfrm>
                  <a:custGeom>
                    <a:avLst/>
                    <a:gdLst/>
                    <a:ahLst/>
                    <a:cxnLst>
                      <a:cxn ang="0">
                        <a:pos x="64" y="16"/>
                      </a:cxn>
                      <a:cxn ang="0">
                        <a:pos x="59" y="14"/>
                      </a:cxn>
                      <a:cxn ang="0">
                        <a:pos x="56" y="11"/>
                      </a:cxn>
                      <a:cxn ang="0">
                        <a:pos x="56" y="4"/>
                      </a:cxn>
                      <a:cxn ang="0">
                        <a:pos x="47" y="1"/>
                      </a:cxn>
                      <a:cxn ang="0">
                        <a:pos x="42" y="0"/>
                      </a:cxn>
                      <a:cxn ang="0">
                        <a:pos x="36" y="1"/>
                      </a:cxn>
                      <a:cxn ang="0">
                        <a:pos x="23" y="1"/>
                      </a:cxn>
                      <a:cxn ang="0">
                        <a:pos x="22" y="3"/>
                      </a:cxn>
                      <a:cxn ang="0">
                        <a:pos x="20" y="4"/>
                      </a:cxn>
                      <a:cxn ang="0">
                        <a:pos x="16" y="6"/>
                      </a:cxn>
                      <a:cxn ang="0">
                        <a:pos x="12" y="11"/>
                      </a:cxn>
                      <a:cxn ang="0">
                        <a:pos x="10" y="13"/>
                      </a:cxn>
                      <a:cxn ang="0">
                        <a:pos x="5" y="20"/>
                      </a:cxn>
                      <a:cxn ang="0">
                        <a:pos x="2" y="24"/>
                      </a:cxn>
                      <a:cxn ang="0">
                        <a:pos x="0" y="30"/>
                      </a:cxn>
                      <a:cxn ang="0">
                        <a:pos x="5" y="28"/>
                      </a:cxn>
                      <a:cxn ang="0">
                        <a:pos x="6" y="27"/>
                      </a:cxn>
                      <a:cxn ang="0">
                        <a:pos x="10" y="27"/>
                      </a:cxn>
                      <a:cxn ang="0">
                        <a:pos x="12" y="30"/>
                      </a:cxn>
                      <a:cxn ang="0">
                        <a:pos x="13" y="33"/>
                      </a:cxn>
                      <a:cxn ang="0">
                        <a:pos x="15" y="37"/>
                      </a:cxn>
                      <a:cxn ang="0">
                        <a:pos x="15" y="38"/>
                      </a:cxn>
                      <a:cxn ang="0">
                        <a:pos x="27" y="37"/>
                      </a:cxn>
                      <a:cxn ang="0">
                        <a:pos x="30" y="35"/>
                      </a:cxn>
                      <a:cxn ang="0">
                        <a:pos x="36" y="26"/>
                      </a:cxn>
                      <a:cxn ang="0">
                        <a:pos x="37" y="27"/>
                      </a:cxn>
                      <a:cxn ang="0">
                        <a:pos x="45" y="37"/>
                      </a:cxn>
                      <a:cxn ang="0">
                        <a:pos x="47" y="37"/>
                      </a:cxn>
                      <a:cxn ang="0">
                        <a:pos x="49" y="31"/>
                      </a:cxn>
                      <a:cxn ang="0">
                        <a:pos x="50" y="28"/>
                      </a:cxn>
                      <a:cxn ang="0">
                        <a:pos x="54" y="27"/>
                      </a:cxn>
                      <a:cxn ang="0">
                        <a:pos x="59" y="28"/>
                      </a:cxn>
                      <a:cxn ang="0">
                        <a:pos x="63" y="26"/>
                      </a:cxn>
                      <a:cxn ang="0">
                        <a:pos x="63" y="24"/>
                      </a:cxn>
                      <a:cxn ang="0">
                        <a:pos x="67" y="24"/>
                      </a:cxn>
                      <a:cxn ang="0">
                        <a:pos x="69" y="23"/>
                      </a:cxn>
                      <a:cxn ang="0">
                        <a:pos x="70" y="20"/>
                      </a:cxn>
                      <a:cxn ang="0">
                        <a:pos x="73" y="17"/>
                      </a:cxn>
                      <a:cxn ang="0">
                        <a:pos x="64" y="16"/>
                      </a:cxn>
                    </a:cxnLst>
                    <a:rect l="0" t="0" r="r" b="b"/>
                    <a:pathLst>
                      <a:path w="73" h="38">
                        <a:moveTo>
                          <a:pt x="64" y="16"/>
                        </a:moveTo>
                        <a:lnTo>
                          <a:pt x="64" y="16"/>
                        </a:lnTo>
                        <a:lnTo>
                          <a:pt x="62" y="16"/>
                        </a:lnTo>
                        <a:lnTo>
                          <a:pt x="59" y="14"/>
                        </a:lnTo>
                        <a:lnTo>
                          <a:pt x="56" y="11"/>
                        </a:lnTo>
                        <a:lnTo>
                          <a:pt x="56" y="11"/>
                        </a:lnTo>
                        <a:lnTo>
                          <a:pt x="56" y="8"/>
                        </a:lnTo>
                        <a:lnTo>
                          <a:pt x="56" y="4"/>
                        </a:lnTo>
                        <a:lnTo>
                          <a:pt x="56" y="4"/>
                        </a:lnTo>
                        <a:lnTo>
                          <a:pt x="47" y="1"/>
                        </a:lnTo>
                        <a:lnTo>
                          <a:pt x="47" y="1"/>
                        </a:lnTo>
                        <a:lnTo>
                          <a:pt x="42" y="0"/>
                        </a:lnTo>
                        <a:lnTo>
                          <a:pt x="36" y="1"/>
                        </a:lnTo>
                        <a:lnTo>
                          <a:pt x="36" y="1"/>
                        </a:lnTo>
                        <a:lnTo>
                          <a:pt x="30" y="3"/>
                        </a:lnTo>
                        <a:lnTo>
                          <a:pt x="23" y="1"/>
                        </a:lnTo>
                        <a:lnTo>
                          <a:pt x="23" y="1"/>
                        </a:lnTo>
                        <a:lnTo>
                          <a:pt x="22" y="3"/>
                        </a:lnTo>
                        <a:lnTo>
                          <a:pt x="20" y="4"/>
                        </a:lnTo>
                        <a:lnTo>
                          <a:pt x="20" y="4"/>
                        </a:lnTo>
                        <a:lnTo>
                          <a:pt x="17" y="4"/>
                        </a:lnTo>
                        <a:lnTo>
                          <a:pt x="16" y="6"/>
                        </a:lnTo>
                        <a:lnTo>
                          <a:pt x="13" y="8"/>
                        </a:lnTo>
                        <a:lnTo>
                          <a:pt x="12" y="11"/>
                        </a:lnTo>
                        <a:lnTo>
                          <a:pt x="12" y="11"/>
                        </a:lnTo>
                        <a:lnTo>
                          <a:pt x="10" y="13"/>
                        </a:lnTo>
                        <a:lnTo>
                          <a:pt x="8" y="16"/>
                        </a:lnTo>
                        <a:lnTo>
                          <a:pt x="5" y="20"/>
                        </a:lnTo>
                        <a:lnTo>
                          <a:pt x="2" y="24"/>
                        </a:lnTo>
                        <a:lnTo>
                          <a:pt x="2" y="24"/>
                        </a:lnTo>
                        <a:lnTo>
                          <a:pt x="0" y="28"/>
                        </a:lnTo>
                        <a:lnTo>
                          <a:pt x="0" y="30"/>
                        </a:lnTo>
                        <a:lnTo>
                          <a:pt x="2" y="31"/>
                        </a:lnTo>
                        <a:lnTo>
                          <a:pt x="5" y="28"/>
                        </a:lnTo>
                        <a:lnTo>
                          <a:pt x="5" y="28"/>
                        </a:lnTo>
                        <a:lnTo>
                          <a:pt x="6" y="27"/>
                        </a:lnTo>
                        <a:lnTo>
                          <a:pt x="9" y="27"/>
                        </a:lnTo>
                        <a:lnTo>
                          <a:pt x="10" y="27"/>
                        </a:lnTo>
                        <a:lnTo>
                          <a:pt x="12" y="30"/>
                        </a:lnTo>
                        <a:lnTo>
                          <a:pt x="12" y="30"/>
                        </a:lnTo>
                        <a:lnTo>
                          <a:pt x="12" y="31"/>
                        </a:lnTo>
                        <a:lnTo>
                          <a:pt x="13" y="33"/>
                        </a:lnTo>
                        <a:lnTo>
                          <a:pt x="15" y="35"/>
                        </a:lnTo>
                        <a:lnTo>
                          <a:pt x="15" y="37"/>
                        </a:lnTo>
                        <a:lnTo>
                          <a:pt x="15" y="37"/>
                        </a:lnTo>
                        <a:lnTo>
                          <a:pt x="15" y="38"/>
                        </a:lnTo>
                        <a:lnTo>
                          <a:pt x="15" y="38"/>
                        </a:lnTo>
                        <a:lnTo>
                          <a:pt x="27" y="37"/>
                        </a:lnTo>
                        <a:lnTo>
                          <a:pt x="27" y="37"/>
                        </a:lnTo>
                        <a:lnTo>
                          <a:pt x="30" y="35"/>
                        </a:lnTo>
                        <a:lnTo>
                          <a:pt x="33" y="31"/>
                        </a:lnTo>
                        <a:lnTo>
                          <a:pt x="36" y="26"/>
                        </a:lnTo>
                        <a:lnTo>
                          <a:pt x="36" y="26"/>
                        </a:lnTo>
                        <a:lnTo>
                          <a:pt x="37" y="27"/>
                        </a:lnTo>
                        <a:lnTo>
                          <a:pt x="39" y="30"/>
                        </a:lnTo>
                        <a:lnTo>
                          <a:pt x="45" y="37"/>
                        </a:lnTo>
                        <a:lnTo>
                          <a:pt x="45" y="37"/>
                        </a:lnTo>
                        <a:lnTo>
                          <a:pt x="47" y="37"/>
                        </a:lnTo>
                        <a:lnTo>
                          <a:pt x="49" y="35"/>
                        </a:lnTo>
                        <a:lnTo>
                          <a:pt x="49" y="31"/>
                        </a:lnTo>
                        <a:lnTo>
                          <a:pt x="49" y="31"/>
                        </a:lnTo>
                        <a:lnTo>
                          <a:pt x="50" y="28"/>
                        </a:lnTo>
                        <a:lnTo>
                          <a:pt x="52" y="28"/>
                        </a:lnTo>
                        <a:lnTo>
                          <a:pt x="54" y="27"/>
                        </a:lnTo>
                        <a:lnTo>
                          <a:pt x="54" y="27"/>
                        </a:lnTo>
                        <a:lnTo>
                          <a:pt x="59" y="28"/>
                        </a:lnTo>
                        <a:lnTo>
                          <a:pt x="62" y="27"/>
                        </a:lnTo>
                        <a:lnTo>
                          <a:pt x="63" y="26"/>
                        </a:lnTo>
                        <a:lnTo>
                          <a:pt x="63" y="26"/>
                        </a:lnTo>
                        <a:lnTo>
                          <a:pt x="63" y="24"/>
                        </a:lnTo>
                        <a:lnTo>
                          <a:pt x="64" y="23"/>
                        </a:lnTo>
                        <a:lnTo>
                          <a:pt x="67" y="24"/>
                        </a:lnTo>
                        <a:lnTo>
                          <a:pt x="67" y="24"/>
                        </a:lnTo>
                        <a:lnTo>
                          <a:pt x="69" y="23"/>
                        </a:lnTo>
                        <a:lnTo>
                          <a:pt x="69" y="21"/>
                        </a:lnTo>
                        <a:lnTo>
                          <a:pt x="70" y="20"/>
                        </a:lnTo>
                        <a:lnTo>
                          <a:pt x="73" y="17"/>
                        </a:lnTo>
                        <a:lnTo>
                          <a:pt x="73" y="17"/>
                        </a:lnTo>
                        <a:lnTo>
                          <a:pt x="69" y="16"/>
                        </a:lnTo>
                        <a:lnTo>
                          <a:pt x="64" y="16"/>
                        </a:lnTo>
                        <a:lnTo>
                          <a:pt x="64" y="16"/>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85" name="Germany">
                    <a:extLst>
                      <a:ext uri="{FF2B5EF4-FFF2-40B4-BE49-F238E27FC236}">
                        <a16:creationId xmlns:a16="http://schemas.microsoft.com/office/drawing/2014/main" id="{5EAF4214-9D02-859F-231E-0C7F3E55C0FD}"/>
                      </a:ext>
                    </a:extLst>
                  </p:cNvPr>
                  <p:cNvSpPr>
                    <a:spLocks/>
                  </p:cNvSpPr>
                  <p:nvPr/>
                </p:nvSpPr>
                <p:spPr bwMode="auto">
                  <a:xfrm>
                    <a:off x="8227388" y="1944355"/>
                    <a:ext cx="218345" cy="247561"/>
                  </a:xfrm>
                  <a:custGeom>
                    <a:avLst/>
                    <a:gdLst/>
                    <a:ahLst/>
                    <a:cxnLst>
                      <a:cxn ang="0">
                        <a:pos x="11" y="47"/>
                      </a:cxn>
                      <a:cxn ang="0">
                        <a:pos x="13" y="54"/>
                      </a:cxn>
                      <a:cxn ang="0">
                        <a:pos x="13" y="60"/>
                      </a:cxn>
                      <a:cxn ang="0">
                        <a:pos x="10" y="66"/>
                      </a:cxn>
                      <a:cxn ang="0">
                        <a:pos x="1" y="69"/>
                      </a:cxn>
                      <a:cxn ang="0">
                        <a:pos x="1" y="76"/>
                      </a:cxn>
                      <a:cxn ang="0">
                        <a:pos x="0" y="91"/>
                      </a:cxn>
                      <a:cxn ang="0">
                        <a:pos x="4" y="98"/>
                      </a:cxn>
                      <a:cxn ang="0">
                        <a:pos x="1" y="104"/>
                      </a:cxn>
                      <a:cxn ang="0">
                        <a:pos x="6" y="118"/>
                      </a:cxn>
                      <a:cxn ang="0">
                        <a:pos x="20" y="124"/>
                      </a:cxn>
                      <a:cxn ang="0">
                        <a:pos x="28" y="127"/>
                      </a:cxn>
                      <a:cxn ang="0">
                        <a:pos x="33" y="130"/>
                      </a:cxn>
                      <a:cxn ang="0">
                        <a:pos x="27" y="140"/>
                      </a:cxn>
                      <a:cxn ang="0">
                        <a:pos x="24" y="155"/>
                      </a:cxn>
                      <a:cxn ang="0">
                        <a:pos x="43" y="154"/>
                      </a:cxn>
                      <a:cxn ang="0">
                        <a:pos x="57" y="158"/>
                      </a:cxn>
                      <a:cxn ang="0">
                        <a:pos x="61" y="158"/>
                      </a:cxn>
                      <a:cxn ang="0">
                        <a:pos x="68" y="160"/>
                      </a:cxn>
                      <a:cxn ang="0">
                        <a:pos x="78" y="158"/>
                      </a:cxn>
                      <a:cxn ang="0">
                        <a:pos x="87" y="157"/>
                      </a:cxn>
                      <a:cxn ang="0">
                        <a:pos x="104" y="154"/>
                      </a:cxn>
                      <a:cxn ang="0">
                        <a:pos x="110" y="150"/>
                      </a:cxn>
                      <a:cxn ang="0">
                        <a:pos x="115" y="141"/>
                      </a:cxn>
                      <a:cxn ang="0">
                        <a:pos x="122" y="135"/>
                      </a:cxn>
                      <a:cxn ang="0">
                        <a:pos x="118" y="127"/>
                      </a:cxn>
                      <a:cxn ang="0">
                        <a:pos x="105" y="114"/>
                      </a:cxn>
                      <a:cxn ang="0">
                        <a:pos x="100" y="100"/>
                      </a:cxn>
                      <a:cxn ang="0">
                        <a:pos x="115" y="94"/>
                      </a:cxn>
                      <a:cxn ang="0">
                        <a:pos x="127" y="88"/>
                      </a:cxn>
                      <a:cxn ang="0">
                        <a:pos x="134" y="84"/>
                      </a:cxn>
                      <a:cxn ang="0">
                        <a:pos x="141" y="86"/>
                      </a:cxn>
                      <a:cxn ang="0">
                        <a:pos x="141" y="76"/>
                      </a:cxn>
                      <a:cxn ang="0">
                        <a:pos x="137" y="59"/>
                      </a:cxn>
                      <a:cxn ang="0">
                        <a:pos x="131" y="47"/>
                      </a:cxn>
                      <a:cxn ang="0">
                        <a:pos x="131" y="40"/>
                      </a:cxn>
                      <a:cxn ang="0">
                        <a:pos x="131" y="24"/>
                      </a:cxn>
                      <a:cxn ang="0">
                        <a:pos x="129" y="20"/>
                      </a:cxn>
                      <a:cxn ang="0">
                        <a:pos x="120" y="15"/>
                      </a:cxn>
                      <a:cxn ang="0">
                        <a:pos x="120" y="12"/>
                      </a:cxn>
                      <a:cxn ang="0">
                        <a:pos x="121" y="6"/>
                      </a:cxn>
                      <a:cxn ang="0">
                        <a:pos x="111" y="9"/>
                      </a:cxn>
                      <a:cxn ang="0">
                        <a:pos x="98" y="13"/>
                      </a:cxn>
                      <a:cxn ang="0">
                        <a:pos x="81" y="20"/>
                      </a:cxn>
                      <a:cxn ang="0">
                        <a:pos x="83" y="10"/>
                      </a:cxn>
                      <a:cxn ang="0">
                        <a:pos x="71" y="12"/>
                      </a:cxn>
                      <a:cxn ang="0">
                        <a:pos x="63" y="5"/>
                      </a:cxn>
                      <a:cxn ang="0">
                        <a:pos x="57" y="2"/>
                      </a:cxn>
                      <a:cxn ang="0">
                        <a:pos x="44" y="5"/>
                      </a:cxn>
                      <a:cxn ang="0">
                        <a:pos x="44" y="10"/>
                      </a:cxn>
                      <a:cxn ang="0">
                        <a:pos x="50" y="23"/>
                      </a:cxn>
                      <a:cxn ang="0">
                        <a:pos x="43" y="27"/>
                      </a:cxn>
                      <a:cxn ang="0">
                        <a:pos x="40" y="29"/>
                      </a:cxn>
                      <a:cxn ang="0">
                        <a:pos x="27" y="26"/>
                      </a:cxn>
                      <a:cxn ang="0">
                        <a:pos x="18" y="29"/>
                      </a:cxn>
                      <a:cxn ang="0">
                        <a:pos x="18" y="43"/>
                      </a:cxn>
                    </a:cxnLst>
                    <a:rect l="0" t="0" r="r" b="b"/>
                    <a:pathLst>
                      <a:path w="142" h="161">
                        <a:moveTo>
                          <a:pt x="18" y="43"/>
                        </a:moveTo>
                        <a:lnTo>
                          <a:pt x="18" y="43"/>
                        </a:lnTo>
                        <a:lnTo>
                          <a:pt x="14" y="46"/>
                        </a:lnTo>
                        <a:lnTo>
                          <a:pt x="11" y="47"/>
                        </a:lnTo>
                        <a:lnTo>
                          <a:pt x="10" y="49"/>
                        </a:lnTo>
                        <a:lnTo>
                          <a:pt x="10" y="50"/>
                        </a:lnTo>
                        <a:lnTo>
                          <a:pt x="10" y="50"/>
                        </a:lnTo>
                        <a:lnTo>
                          <a:pt x="13" y="54"/>
                        </a:lnTo>
                        <a:lnTo>
                          <a:pt x="14" y="56"/>
                        </a:lnTo>
                        <a:lnTo>
                          <a:pt x="16" y="59"/>
                        </a:lnTo>
                        <a:lnTo>
                          <a:pt x="16" y="59"/>
                        </a:lnTo>
                        <a:lnTo>
                          <a:pt x="13" y="60"/>
                        </a:lnTo>
                        <a:lnTo>
                          <a:pt x="11" y="61"/>
                        </a:lnTo>
                        <a:lnTo>
                          <a:pt x="11" y="64"/>
                        </a:lnTo>
                        <a:lnTo>
                          <a:pt x="11" y="64"/>
                        </a:lnTo>
                        <a:lnTo>
                          <a:pt x="10" y="66"/>
                        </a:lnTo>
                        <a:lnTo>
                          <a:pt x="9" y="67"/>
                        </a:lnTo>
                        <a:lnTo>
                          <a:pt x="3" y="69"/>
                        </a:lnTo>
                        <a:lnTo>
                          <a:pt x="3" y="69"/>
                        </a:lnTo>
                        <a:lnTo>
                          <a:pt x="1" y="69"/>
                        </a:lnTo>
                        <a:lnTo>
                          <a:pt x="1" y="70"/>
                        </a:lnTo>
                        <a:lnTo>
                          <a:pt x="1" y="73"/>
                        </a:lnTo>
                        <a:lnTo>
                          <a:pt x="1" y="76"/>
                        </a:lnTo>
                        <a:lnTo>
                          <a:pt x="1" y="76"/>
                        </a:lnTo>
                        <a:lnTo>
                          <a:pt x="0" y="83"/>
                        </a:lnTo>
                        <a:lnTo>
                          <a:pt x="0" y="88"/>
                        </a:lnTo>
                        <a:lnTo>
                          <a:pt x="0" y="88"/>
                        </a:lnTo>
                        <a:lnTo>
                          <a:pt x="0" y="91"/>
                        </a:lnTo>
                        <a:lnTo>
                          <a:pt x="1" y="94"/>
                        </a:lnTo>
                        <a:lnTo>
                          <a:pt x="3" y="96"/>
                        </a:lnTo>
                        <a:lnTo>
                          <a:pt x="4" y="98"/>
                        </a:lnTo>
                        <a:lnTo>
                          <a:pt x="4" y="98"/>
                        </a:lnTo>
                        <a:lnTo>
                          <a:pt x="1" y="101"/>
                        </a:lnTo>
                        <a:lnTo>
                          <a:pt x="1" y="103"/>
                        </a:lnTo>
                        <a:lnTo>
                          <a:pt x="1" y="104"/>
                        </a:lnTo>
                        <a:lnTo>
                          <a:pt x="1" y="104"/>
                        </a:lnTo>
                        <a:lnTo>
                          <a:pt x="3" y="108"/>
                        </a:lnTo>
                        <a:lnTo>
                          <a:pt x="4" y="113"/>
                        </a:lnTo>
                        <a:lnTo>
                          <a:pt x="6" y="118"/>
                        </a:lnTo>
                        <a:lnTo>
                          <a:pt x="6" y="118"/>
                        </a:lnTo>
                        <a:lnTo>
                          <a:pt x="10" y="120"/>
                        </a:lnTo>
                        <a:lnTo>
                          <a:pt x="10" y="120"/>
                        </a:lnTo>
                        <a:lnTo>
                          <a:pt x="14" y="123"/>
                        </a:lnTo>
                        <a:lnTo>
                          <a:pt x="20" y="124"/>
                        </a:lnTo>
                        <a:lnTo>
                          <a:pt x="20" y="124"/>
                        </a:lnTo>
                        <a:lnTo>
                          <a:pt x="23" y="125"/>
                        </a:lnTo>
                        <a:lnTo>
                          <a:pt x="26" y="127"/>
                        </a:lnTo>
                        <a:lnTo>
                          <a:pt x="28" y="127"/>
                        </a:lnTo>
                        <a:lnTo>
                          <a:pt x="28" y="127"/>
                        </a:lnTo>
                        <a:lnTo>
                          <a:pt x="30" y="128"/>
                        </a:lnTo>
                        <a:lnTo>
                          <a:pt x="33" y="128"/>
                        </a:lnTo>
                        <a:lnTo>
                          <a:pt x="33" y="130"/>
                        </a:lnTo>
                        <a:lnTo>
                          <a:pt x="31" y="133"/>
                        </a:lnTo>
                        <a:lnTo>
                          <a:pt x="31" y="133"/>
                        </a:lnTo>
                        <a:lnTo>
                          <a:pt x="28" y="135"/>
                        </a:lnTo>
                        <a:lnTo>
                          <a:pt x="27" y="140"/>
                        </a:lnTo>
                        <a:lnTo>
                          <a:pt x="26" y="145"/>
                        </a:lnTo>
                        <a:lnTo>
                          <a:pt x="26" y="145"/>
                        </a:lnTo>
                        <a:lnTo>
                          <a:pt x="24" y="155"/>
                        </a:lnTo>
                        <a:lnTo>
                          <a:pt x="24" y="155"/>
                        </a:lnTo>
                        <a:lnTo>
                          <a:pt x="31" y="157"/>
                        </a:lnTo>
                        <a:lnTo>
                          <a:pt x="37" y="155"/>
                        </a:lnTo>
                        <a:lnTo>
                          <a:pt x="37" y="155"/>
                        </a:lnTo>
                        <a:lnTo>
                          <a:pt x="43" y="154"/>
                        </a:lnTo>
                        <a:lnTo>
                          <a:pt x="48" y="155"/>
                        </a:lnTo>
                        <a:lnTo>
                          <a:pt x="48" y="155"/>
                        </a:lnTo>
                        <a:lnTo>
                          <a:pt x="57" y="158"/>
                        </a:lnTo>
                        <a:lnTo>
                          <a:pt x="57" y="158"/>
                        </a:lnTo>
                        <a:lnTo>
                          <a:pt x="58" y="158"/>
                        </a:lnTo>
                        <a:lnTo>
                          <a:pt x="60" y="157"/>
                        </a:lnTo>
                        <a:lnTo>
                          <a:pt x="60" y="157"/>
                        </a:lnTo>
                        <a:lnTo>
                          <a:pt x="61" y="158"/>
                        </a:lnTo>
                        <a:lnTo>
                          <a:pt x="64" y="160"/>
                        </a:lnTo>
                        <a:lnTo>
                          <a:pt x="67" y="161"/>
                        </a:lnTo>
                        <a:lnTo>
                          <a:pt x="68" y="160"/>
                        </a:lnTo>
                        <a:lnTo>
                          <a:pt x="68" y="160"/>
                        </a:lnTo>
                        <a:lnTo>
                          <a:pt x="71" y="158"/>
                        </a:lnTo>
                        <a:lnTo>
                          <a:pt x="73" y="157"/>
                        </a:lnTo>
                        <a:lnTo>
                          <a:pt x="78" y="158"/>
                        </a:lnTo>
                        <a:lnTo>
                          <a:pt x="78" y="158"/>
                        </a:lnTo>
                        <a:lnTo>
                          <a:pt x="83" y="160"/>
                        </a:lnTo>
                        <a:lnTo>
                          <a:pt x="85" y="158"/>
                        </a:lnTo>
                        <a:lnTo>
                          <a:pt x="87" y="157"/>
                        </a:lnTo>
                        <a:lnTo>
                          <a:pt x="87" y="157"/>
                        </a:lnTo>
                        <a:lnTo>
                          <a:pt x="91" y="155"/>
                        </a:lnTo>
                        <a:lnTo>
                          <a:pt x="95" y="154"/>
                        </a:lnTo>
                        <a:lnTo>
                          <a:pt x="104" y="154"/>
                        </a:lnTo>
                        <a:lnTo>
                          <a:pt x="104" y="154"/>
                        </a:lnTo>
                        <a:lnTo>
                          <a:pt x="107" y="155"/>
                        </a:lnTo>
                        <a:lnTo>
                          <a:pt x="108" y="155"/>
                        </a:lnTo>
                        <a:lnTo>
                          <a:pt x="111" y="154"/>
                        </a:lnTo>
                        <a:lnTo>
                          <a:pt x="110" y="150"/>
                        </a:lnTo>
                        <a:lnTo>
                          <a:pt x="110" y="150"/>
                        </a:lnTo>
                        <a:lnTo>
                          <a:pt x="110" y="145"/>
                        </a:lnTo>
                        <a:lnTo>
                          <a:pt x="112" y="143"/>
                        </a:lnTo>
                        <a:lnTo>
                          <a:pt x="115" y="141"/>
                        </a:lnTo>
                        <a:lnTo>
                          <a:pt x="117" y="140"/>
                        </a:lnTo>
                        <a:lnTo>
                          <a:pt x="117" y="140"/>
                        </a:lnTo>
                        <a:lnTo>
                          <a:pt x="118" y="137"/>
                        </a:lnTo>
                        <a:lnTo>
                          <a:pt x="122" y="135"/>
                        </a:lnTo>
                        <a:lnTo>
                          <a:pt x="125" y="134"/>
                        </a:lnTo>
                        <a:lnTo>
                          <a:pt x="125" y="133"/>
                        </a:lnTo>
                        <a:lnTo>
                          <a:pt x="125" y="133"/>
                        </a:lnTo>
                        <a:lnTo>
                          <a:pt x="118" y="127"/>
                        </a:lnTo>
                        <a:lnTo>
                          <a:pt x="108" y="120"/>
                        </a:lnTo>
                        <a:lnTo>
                          <a:pt x="108" y="120"/>
                        </a:lnTo>
                        <a:lnTo>
                          <a:pt x="107" y="117"/>
                        </a:lnTo>
                        <a:lnTo>
                          <a:pt x="105" y="114"/>
                        </a:lnTo>
                        <a:lnTo>
                          <a:pt x="104" y="107"/>
                        </a:lnTo>
                        <a:lnTo>
                          <a:pt x="104" y="107"/>
                        </a:lnTo>
                        <a:lnTo>
                          <a:pt x="101" y="101"/>
                        </a:lnTo>
                        <a:lnTo>
                          <a:pt x="100" y="100"/>
                        </a:lnTo>
                        <a:lnTo>
                          <a:pt x="102" y="98"/>
                        </a:lnTo>
                        <a:lnTo>
                          <a:pt x="102" y="98"/>
                        </a:lnTo>
                        <a:lnTo>
                          <a:pt x="111" y="96"/>
                        </a:lnTo>
                        <a:lnTo>
                          <a:pt x="115" y="94"/>
                        </a:lnTo>
                        <a:lnTo>
                          <a:pt x="120" y="91"/>
                        </a:lnTo>
                        <a:lnTo>
                          <a:pt x="120" y="91"/>
                        </a:lnTo>
                        <a:lnTo>
                          <a:pt x="122" y="90"/>
                        </a:lnTo>
                        <a:lnTo>
                          <a:pt x="127" y="88"/>
                        </a:lnTo>
                        <a:lnTo>
                          <a:pt x="129" y="87"/>
                        </a:lnTo>
                        <a:lnTo>
                          <a:pt x="132" y="86"/>
                        </a:lnTo>
                        <a:lnTo>
                          <a:pt x="132" y="86"/>
                        </a:lnTo>
                        <a:lnTo>
                          <a:pt x="134" y="84"/>
                        </a:lnTo>
                        <a:lnTo>
                          <a:pt x="137" y="86"/>
                        </a:lnTo>
                        <a:lnTo>
                          <a:pt x="139" y="86"/>
                        </a:lnTo>
                        <a:lnTo>
                          <a:pt x="141" y="86"/>
                        </a:lnTo>
                        <a:lnTo>
                          <a:pt x="141" y="86"/>
                        </a:lnTo>
                        <a:lnTo>
                          <a:pt x="142" y="81"/>
                        </a:lnTo>
                        <a:lnTo>
                          <a:pt x="142" y="79"/>
                        </a:lnTo>
                        <a:lnTo>
                          <a:pt x="141" y="76"/>
                        </a:lnTo>
                        <a:lnTo>
                          <a:pt x="141" y="76"/>
                        </a:lnTo>
                        <a:lnTo>
                          <a:pt x="138" y="71"/>
                        </a:lnTo>
                        <a:lnTo>
                          <a:pt x="137" y="63"/>
                        </a:lnTo>
                        <a:lnTo>
                          <a:pt x="137" y="63"/>
                        </a:lnTo>
                        <a:lnTo>
                          <a:pt x="137" y="59"/>
                        </a:lnTo>
                        <a:lnTo>
                          <a:pt x="135" y="54"/>
                        </a:lnTo>
                        <a:lnTo>
                          <a:pt x="135" y="54"/>
                        </a:lnTo>
                        <a:lnTo>
                          <a:pt x="134" y="50"/>
                        </a:lnTo>
                        <a:lnTo>
                          <a:pt x="131" y="47"/>
                        </a:lnTo>
                        <a:lnTo>
                          <a:pt x="131" y="47"/>
                        </a:lnTo>
                        <a:lnTo>
                          <a:pt x="129" y="44"/>
                        </a:lnTo>
                        <a:lnTo>
                          <a:pt x="129" y="43"/>
                        </a:lnTo>
                        <a:lnTo>
                          <a:pt x="131" y="40"/>
                        </a:lnTo>
                        <a:lnTo>
                          <a:pt x="131" y="40"/>
                        </a:lnTo>
                        <a:lnTo>
                          <a:pt x="131" y="37"/>
                        </a:lnTo>
                        <a:lnTo>
                          <a:pt x="132" y="32"/>
                        </a:lnTo>
                        <a:lnTo>
                          <a:pt x="131" y="24"/>
                        </a:lnTo>
                        <a:lnTo>
                          <a:pt x="131" y="24"/>
                        </a:lnTo>
                        <a:lnTo>
                          <a:pt x="131" y="22"/>
                        </a:lnTo>
                        <a:lnTo>
                          <a:pt x="131" y="22"/>
                        </a:lnTo>
                        <a:lnTo>
                          <a:pt x="129" y="20"/>
                        </a:lnTo>
                        <a:lnTo>
                          <a:pt x="129" y="20"/>
                        </a:lnTo>
                        <a:lnTo>
                          <a:pt x="128" y="17"/>
                        </a:lnTo>
                        <a:lnTo>
                          <a:pt x="127" y="16"/>
                        </a:lnTo>
                        <a:lnTo>
                          <a:pt x="120" y="15"/>
                        </a:lnTo>
                        <a:lnTo>
                          <a:pt x="120" y="15"/>
                        </a:lnTo>
                        <a:lnTo>
                          <a:pt x="118" y="15"/>
                        </a:lnTo>
                        <a:lnTo>
                          <a:pt x="118" y="15"/>
                        </a:lnTo>
                        <a:lnTo>
                          <a:pt x="120" y="12"/>
                        </a:lnTo>
                        <a:lnTo>
                          <a:pt x="121" y="9"/>
                        </a:lnTo>
                        <a:lnTo>
                          <a:pt x="121" y="7"/>
                        </a:lnTo>
                        <a:lnTo>
                          <a:pt x="121" y="6"/>
                        </a:lnTo>
                        <a:lnTo>
                          <a:pt x="121" y="6"/>
                        </a:lnTo>
                        <a:lnTo>
                          <a:pt x="120" y="5"/>
                        </a:lnTo>
                        <a:lnTo>
                          <a:pt x="118" y="5"/>
                        </a:lnTo>
                        <a:lnTo>
                          <a:pt x="115" y="7"/>
                        </a:lnTo>
                        <a:lnTo>
                          <a:pt x="111" y="9"/>
                        </a:lnTo>
                        <a:lnTo>
                          <a:pt x="107" y="9"/>
                        </a:lnTo>
                        <a:lnTo>
                          <a:pt x="107" y="9"/>
                        </a:lnTo>
                        <a:lnTo>
                          <a:pt x="102" y="10"/>
                        </a:lnTo>
                        <a:lnTo>
                          <a:pt x="98" y="13"/>
                        </a:lnTo>
                        <a:lnTo>
                          <a:pt x="90" y="20"/>
                        </a:lnTo>
                        <a:lnTo>
                          <a:pt x="90" y="20"/>
                        </a:lnTo>
                        <a:lnTo>
                          <a:pt x="85" y="22"/>
                        </a:lnTo>
                        <a:lnTo>
                          <a:pt x="81" y="20"/>
                        </a:lnTo>
                        <a:lnTo>
                          <a:pt x="80" y="17"/>
                        </a:lnTo>
                        <a:lnTo>
                          <a:pt x="81" y="13"/>
                        </a:lnTo>
                        <a:lnTo>
                          <a:pt x="81" y="13"/>
                        </a:lnTo>
                        <a:lnTo>
                          <a:pt x="83" y="10"/>
                        </a:lnTo>
                        <a:lnTo>
                          <a:pt x="81" y="9"/>
                        </a:lnTo>
                        <a:lnTo>
                          <a:pt x="75" y="10"/>
                        </a:lnTo>
                        <a:lnTo>
                          <a:pt x="75" y="10"/>
                        </a:lnTo>
                        <a:lnTo>
                          <a:pt x="71" y="12"/>
                        </a:lnTo>
                        <a:lnTo>
                          <a:pt x="67" y="10"/>
                        </a:lnTo>
                        <a:lnTo>
                          <a:pt x="64" y="9"/>
                        </a:lnTo>
                        <a:lnTo>
                          <a:pt x="63" y="5"/>
                        </a:lnTo>
                        <a:lnTo>
                          <a:pt x="63" y="5"/>
                        </a:lnTo>
                        <a:lnTo>
                          <a:pt x="63" y="2"/>
                        </a:lnTo>
                        <a:lnTo>
                          <a:pt x="63" y="2"/>
                        </a:lnTo>
                        <a:lnTo>
                          <a:pt x="57" y="2"/>
                        </a:lnTo>
                        <a:lnTo>
                          <a:pt x="57" y="2"/>
                        </a:lnTo>
                        <a:lnTo>
                          <a:pt x="50" y="0"/>
                        </a:lnTo>
                        <a:lnTo>
                          <a:pt x="41" y="0"/>
                        </a:lnTo>
                        <a:lnTo>
                          <a:pt x="41" y="0"/>
                        </a:lnTo>
                        <a:lnTo>
                          <a:pt x="44" y="5"/>
                        </a:lnTo>
                        <a:lnTo>
                          <a:pt x="44" y="6"/>
                        </a:lnTo>
                        <a:lnTo>
                          <a:pt x="44" y="7"/>
                        </a:lnTo>
                        <a:lnTo>
                          <a:pt x="44" y="7"/>
                        </a:lnTo>
                        <a:lnTo>
                          <a:pt x="44" y="10"/>
                        </a:lnTo>
                        <a:lnTo>
                          <a:pt x="44" y="15"/>
                        </a:lnTo>
                        <a:lnTo>
                          <a:pt x="48" y="22"/>
                        </a:lnTo>
                        <a:lnTo>
                          <a:pt x="48" y="22"/>
                        </a:lnTo>
                        <a:lnTo>
                          <a:pt x="50" y="23"/>
                        </a:lnTo>
                        <a:lnTo>
                          <a:pt x="48" y="24"/>
                        </a:lnTo>
                        <a:lnTo>
                          <a:pt x="47" y="26"/>
                        </a:lnTo>
                        <a:lnTo>
                          <a:pt x="43" y="26"/>
                        </a:lnTo>
                        <a:lnTo>
                          <a:pt x="43" y="27"/>
                        </a:lnTo>
                        <a:lnTo>
                          <a:pt x="41" y="27"/>
                        </a:lnTo>
                        <a:lnTo>
                          <a:pt x="41" y="27"/>
                        </a:lnTo>
                        <a:lnTo>
                          <a:pt x="41" y="29"/>
                        </a:lnTo>
                        <a:lnTo>
                          <a:pt x="40" y="29"/>
                        </a:lnTo>
                        <a:lnTo>
                          <a:pt x="37" y="29"/>
                        </a:lnTo>
                        <a:lnTo>
                          <a:pt x="30" y="26"/>
                        </a:lnTo>
                        <a:lnTo>
                          <a:pt x="30" y="26"/>
                        </a:lnTo>
                        <a:lnTo>
                          <a:pt x="27" y="26"/>
                        </a:lnTo>
                        <a:lnTo>
                          <a:pt x="23" y="26"/>
                        </a:lnTo>
                        <a:lnTo>
                          <a:pt x="18" y="27"/>
                        </a:lnTo>
                        <a:lnTo>
                          <a:pt x="18" y="29"/>
                        </a:lnTo>
                        <a:lnTo>
                          <a:pt x="18" y="29"/>
                        </a:lnTo>
                        <a:lnTo>
                          <a:pt x="17" y="32"/>
                        </a:lnTo>
                        <a:lnTo>
                          <a:pt x="17" y="32"/>
                        </a:lnTo>
                        <a:lnTo>
                          <a:pt x="18" y="37"/>
                        </a:lnTo>
                        <a:lnTo>
                          <a:pt x="18" y="43"/>
                        </a:lnTo>
                        <a:lnTo>
                          <a:pt x="18" y="43"/>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86" name="Finland">
                    <a:extLst>
                      <a:ext uri="{FF2B5EF4-FFF2-40B4-BE49-F238E27FC236}">
                        <a16:creationId xmlns:a16="http://schemas.microsoft.com/office/drawing/2014/main" id="{AA558C59-EA5D-BE57-036B-5F219366F7F9}"/>
                      </a:ext>
                    </a:extLst>
                  </p:cNvPr>
                  <p:cNvSpPr>
                    <a:spLocks/>
                  </p:cNvSpPr>
                  <p:nvPr/>
                </p:nvSpPr>
                <p:spPr bwMode="auto">
                  <a:xfrm>
                    <a:off x="8585659" y="1349289"/>
                    <a:ext cx="258326" cy="409012"/>
                  </a:xfrm>
                  <a:custGeom>
                    <a:avLst/>
                    <a:gdLst/>
                    <a:ahLst/>
                    <a:cxnLst>
                      <a:cxn ang="0">
                        <a:pos x="155" y="211"/>
                      </a:cxn>
                      <a:cxn ang="0">
                        <a:pos x="168" y="198"/>
                      </a:cxn>
                      <a:cxn ang="0">
                        <a:pos x="157" y="182"/>
                      </a:cxn>
                      <a:cxn ang="0">
                        <a:pos x="143" y="171"/>
                      </a:cxn>
                      <a:cxn ang="0">
                        <a:pos x="153" y="163"/>
                      </a:cxn>
                      <a:cxn ang="0">
                        <a:pos x="144" y="154"/>
                      </a:cxn>
                      <a:cxn ang="0">
                        <a:pos x="147" y="147"/>
                      </a:cxn>
                      <a:cxn ang="0">
                        <a:pos x="138" y="141"/>
                      </a:cxn>
                      <a:cxn ang="0">
                        <a:pos x="143" y="137"/>
                      </a:cxn>
                      <a:cxn ang="0">
                        <a:pos x="140" y="124"/>
                      </a:cxn>
                      <a:cxn ang="0">
                        <a:pos x="145" y="114"/>
                      </a:cxn>
                      <a:cxn ang="0">
                        <a:pos x="130" y="89"/>
                      </a:cxn>
                      <a:cxn ang="0">
                        <a:pos x="144" y="71"/>
                      </a:cxn>
                      <a:cxn ang="0">
                        <a:pos x="134" y="57"/>
                      </a:cxn>
                      <a:cxn ang="0">
                        <a:pos x="124" y="52"/>
                      </a:cxn>
                      <a:cxn ang="0">
                        <a:pos x="123" y="39"/>
                      </a:cxn>
                      <a:cxn ang="0">
                        <a:pos x="128" y="32"/>
                      </a:cxn>
                      <a:cxn ang="0">
                        <a:pos x="133" y="23"/>
                      </a:cxn>
                      <a:cxn ang="0">
                        <a:pos x="125" y="9"/>
                      </a:cxn>
                      <a:cxn ang="0">
                        <a:pos x="110" y="0"/>
                      </a:cxn>
                      <a:cxn ang="0">
                        <a:pos x="94" y="5"/>
                      </a:cxn>
                      <a:cxn ang="0">
                        <a:pos x="86" y="10"/>
                      </a:cxn>
                      <a:cxn ang="0">
                        <a:pos x="77" y="17"/>
                      </a:cxn>
                      <a:cxn ang="0">
                        <a:pos x="74" y="32"/>
                      </a:cxn>
                      <a:cxn ang="0">
                        <a:pos x="67" y="40"/>
                      </a:cxn>
                      <a:cxn ang="0">
                        <a:pos x="59" y="37"/>
                      </a:cxn>
                      <a:cxn ang="0">
                        <a:pos x="46" y="37"/>
                      </a:cxn>
                      <a:cxn ang="0">
                        <a:pos x="29" y="36"/>
                      </a:cxn>
                      <a:cxn ang="0">
                        <a:pos x="12" y="23"/>
                      </a:cxn>
                      <a:cxn ang="0">
                        <a:pos x="0" y="32"/>
                      </a:cxn>
                      <a:cxn ang="0">
                        <a:pos x="33" y="50"/>
                      </a:cxn>
                      <a:cxn ang="0">
                        <a:pos x="40" y="67"/>
                      </a:cxn>
                      <a:cxn ang="0">
                        <a:pos x="43" y="76"/>
                      </a:cxn>
                      <a:cxn ang="0">
                        <a:pos x="46" y="87"/>
                      </a:cxn>
                      <a:cxn ang="0">
                        <a:pos x="44" y="101"/>
                      </a:cxn>
                      <a:cxn ang="0">
                        <a:pos x="47" y="110"/>
                      </a:cxn>
                      <a:cxn ang="0">
                        <a:pos x="63" y="123"/>
                      </a:cxn>
                      <a:cxn ang="0">
                        <a:pos x="69" y="135"/>
                      </a:cxn>
                      <a:cxn ang="0">
                        <a:pos x="63" y="140"/>
                      </a:cxn>
                      <a:cxn ang="0">
                        <a:pos x="54" y="154"/>
                      </a:cxn>
                      <a:cxn ang="0">
                        <a:pos x="37" y="165"/>
                      </a:cxn>
                      <a:cxn ang="0">
                        <a:pos x="27" y="172"/>
                      </a:cxn>
                      <a:cxn ang="0">
                        <a:pos x="22" y="182"/>
                      </a:cxn>
                      <a:cxn ang="0">
                        <a:pos x="7" y="190"/>
                      </a:cxn>
                      <a:cxn ang="0">
                        <a:pos x="2" y="199"/>
                      </a:cxn>
                      <a:cxn ang="0">
                        <a:pos x="6" y="214"/>
                      </a:cxn>
                      <a:cxn ang="0">
                        <a:pos x="9" y="234"/>
                      </a:cxn>
                      <a:cxn ang="0">
                        <a:pos x="5" y="251"/>
                      </a:cxn>
                      <a:cxn ang="0">
                        <a:pos x="20" y="256"/>
                      </a:cxn>
                      <a:cxn ang="0">
                        <a:pos x="30" y="262"/>
                      </a:cxn>
                      <a:cxn ang="0">
                        <a:pos x="47" y="266"/>
                      </a:cxn>
                      <a:cxn ang="0">
                        <a:pos x="97" y="255"/>
                      </a:cxn>
                      <a:cxn ang="0">
                        <a:pos x="120" y="244"/>
                      </a:cxn>
                      <a:cxn ang="0">
                        <a:pos x="144" y="224"/>
                      </a:cxn>
                    </a:cxnLst>
                    <a:rect l="0" t="0" r="r" b="b"/>
                    <a:pathLst>
                      <a:path w="168" h="266">
                        <a:moveTo>
                          <a:pt x="144" y="224"/>
                        </a:moveTo>
                        <a:lnTo>
                          <a:pt x="144" y="224"/>
                        </a:lnTo>
                        <a:lnTo>
                          <a:pt x="145" y="219"/>
                        </a:lnTo>
                        <a:lnTo>
                          <a:pt x="148" y="217"/>
                        </a:lnTo>
                        <a:lnTo>
                          <a:pt x="155" y="211"/>
                        </a:lnTo>
                        <a:lnTo>
                          <a:pt x="162" y="207"/>
                        </a:lnTo>
                        <a:lnTo>
                          <a:pt x="165" y="204"/>
                        </a:lnTo>
                        <a:lnTo>
                          <a:pt x="168" y="201"/>
                        </a:lnTo>
                        <a:lnTo>
                          <a:pt x="168" y="201"/>
                        </a:lnTo>
                        <a:lnTo>
                          <a:pt x="168" y="198"/>
                        </a:lnTo>
                        <a:lnTo>
                          <a:pt x="168" y="195"/>
                        </a:lnTo>
                        <a:lnTo>
                          <a:pt x="167" y="192"/>
                        </a:lnTo>
                        <a:lnTo>
                          <a:pt x="164" y="188"/>
                        </a:lnTo>
                        <a:lnTo>
                          <a:pt x="164" y="188"/>
                        </a:lnTo>
                        <a:lnTo>
                          <a:pt x="157" y="182"/>
                        </a:lnTo>
                        <a:lnTo>
                          <a:pt x="151" y="178"/>
                        </a:lnTo>
                        <a:lnTo>
                          <a:pt x="145" y="175"/>
                        </a:lnTo>
                        <a:lnTo>
                          <a:pt x="143" y="172"/>
                        </a:lnTo>
                        <a:lnTo>
                          <a:pt x="143" y="172"/>
                        </a:lnTo>
                        <a:lnTo>
                          <a:pt x="143" y="171"/>
                        </a:lnTo>
                        <a:lnTo>
                          <a:pt x="144" y="170"/>
                        </a:lnTo>
                        <a:lnTo>
                          <a:pt x="148" y="168"/>
                        </a:lnTo>
                        <a:lnTo>
                          <a:pt x="151" y="165"/>
                        </a:lnTo>
                        <a:lnTo>
                          <a:pt x="153" y="164"/>
                        </a:lnTo>
                        <a:lnTo>
                          <a:pt x="153" y="163"/>
                        </a:lnTo>
                        <a:lnTo>
                          <a:pt x="153" y="163"/>
                        </a:lnTo>
                        <a:lnTo>
                          <a:pt x="151" y="160"/>
                        </a:lnTo>
                        <a:lnTo>
                          <a:pt x="150" y="158"/>
                        </a:lnTo>
                        <a:lnTo>
                          <a:pt x="147" y="157"/>
                        </a:lnTo>
                        <a:lnTo>
                          <a:pt x="144" y="154"/>
                        </a:lnTo>
                        <a:lnTo>
                          <a:pt x="144" y="154"/>
                        </a:lnTo>
                        <a:lnTo>
                          <a:pt x="144" y="151"/>
                        </a:lnTo>
                        <a:lnTo>
                          <a:pt x="145" y="150"/>
                        </a:lnTo>
                        <a:lnTo>
                          <a:pt x="145" y="148"/>
                        </a:lnTo>
                        <a:lnTo>
                          <a:pt x="147" y="147"/>
                        </a:lnTo>
                        <a:lnTo>
                          <a:pt x="147" y="147"/>
                        </a:lnTo>
                        <a:lnTo>
                          <a:pt x="145" y="145"/>
                        </a:lnTo>
                        <a:lnTo>
                          <a:pt x="143" y="144"/>
                        </a:lnTo>
                        <a:lnTo>
                          <a:pt x="140" y="143"/>
                        </a:lnTo>
                        <a:lnTo>
                          <a:pt x="138" y="141"/>
                        </a:lnTo>
                        <a:lnTo>
                          <a:pt x="138" y="141"/>
                        </a:lnTo>
                        <a:lnTo>
                          <a:pt x="140" y="140"/>
                        </a:lnTo>
                        <a:lnTo>
                          <a:pt x="141" y="138"/>
                        </a:lnTo>
                        <a:lnTo>
                          <a:pt x="143" y="138"/>
                        </a:lnTo>
                        <a:lnTo>
                          <a:pt x="143" y="137"/>
                        </a:lnTo>
                        <a:lnTo>
                          <a:pt x="143" y="137"/>
                        </a:lnTo>
                        <a:lnTo>
                          <a:pt x="140" y="131"/>
                        </a:lnTo>
                        <a:lnTo>
                          <a:pt x="138" y="127"/>
                        </a:lnTo>
                        <a:lnTo>
                          <a:pt x="140" y="124"/>
                        </a:lnTo>
                        <a:lnTo>
                          <a:pt x="140" y="124"/>
                        </a:lnTo>
                        <a:lnTo>
                          <a:pt x="143" y="123"/>
                        </a:lnTo>
                        <a:lnTo>
                          <a:pt x="145" y="121"/>
                        </a:lnTo>
                        <a:lnTo>
                          <a:pt x="147" y="120"/>
                        </a:lnTo>
                        <a:lnTo>
                          <a:pt x="147" y="120"/>
                        </a:lnTo>
                        <a:lnTo>
                          <a:pt x="145" y="114"/>
                        </a:lnTo>
                        <a:lnTo>
                          <a:pt x="145" y="114"/>
                        </a:lnTo>
                        <a:lnTo>
                          <a:pt x="137" y="100"/>
                        </a:lnTo>
                        <a:lnTo>
                          <a:pt x="130" y="90"/>
                        </a:lnTo>
                        <a:lnTo>
                          <a:pt x="130" y="90"/>
                        </a:lnTo>
                        <a:lnTo>
                          <a:pt x="130" y="89"/>
                        </a:lnTo>
                        <a:lnTo>
                          <a:pt x="131" y="86"/>
                        </a:lnTo>
                        <a:lnTo>
                          <a:pt x="135" y="81"/>
                        </a:lnTo>
                        <a:lnTo>
                          <a:pt x="135" y="81"/>
                        </a:lnTo>
                        <a:lnTo>
                          <a:pt x="141" y="76"/>
                        </a:lnTo>
                        <a:lnTo>
                          <a:pt x="144" y="71"/>
                        </a:lnTo>
                        <a:lnTo>
                          <a:pt x="145" y="69"/>
                        </a:lnTo>
                        <a:lnTo>
                          <a:pt x="145" y="69"/>
                        </a:lnTo>
                        <a:lnTo>
                          <a:pt x="143" y="66"/>
                        </a:lnTo>
                        <a:lnTo>
                          <a:pt x="140" y="63"/>
                        </a:lnTo>
                        <a:lnTo>
                          <a:pt x="134" y="57"/>
                        </a:lnTo>
                        <a:lnTo>
                          <a:pt x="134" y="57"/>
                        </a:lnTo>
                        <a:lnTo>
                          <a:pt x="128" y="56"/>
                        </a:lnTo>
                        <a:lnTo>
                          <a:pt x="125" y="54"/>
                        </a:lnTo>
                        <a:lnTo>
                          <a:pt x="124" y="52"/>
                        </a:lnTo>
                        <a:lnTo>
                          <a:pt x="124" y="52"/>
                        </a:lnTo>
                        <a:lnTo>
                          <a:pt x="120" y="46"/>
                        </a:lnTo>
                        <a:lnTo>
                          <a:pt x="120" y="44"/>
                        </a:lnTo>
                        <a:lnTo>
                          <a:pt x="121" y="43"/>
                        </a:lnTo>
                        <a:lnTo>
                          <a:pt x="121" y="43"/>
                        </a:lnTo>
                        <a:lnTo>
                          <a:pt x="123" y="39"/>
                        </a:lnTo>
                        <a:lnTo>
                          <a:pt x="124" y="34"/>
                        </a:lnTo>
                        <a:lnTo>
                          <a:pt x="124" y="34"/>
                        </a:lnTo>
                        <a:lnTo>
                          <a:pt x="124" y="33"/>
                        </a:lnTo>
                        <a:lnTo>
                          <a:pt x="125" y="32"/>
                        </a:lnTo>
                        <a:lnTo>
                          <a:pt x="128" y="32"/>
                        </a:lnTo>
                        <a:lnTo>
                          <a:pt x="130" y="29"/>
                        </a:lnTo>
                        <a:lnTo>
                          <a:pt x="130" y="29"/>
                        </a:lnTo>
                        <a:lnTo>
                          <a:pt x="131" y="26"/>
                        </a:lnTo>
                        <a:lnTo>
                          <a:pt x="133" y="23"/>
                        </a:lnTo>
                        <a:lnTo>
                          <a:pt x="133" y="23"/>
                        </a:lnTo>
                        <a:lnTo>
                          <a:pt x="133" y="15"/>
                        </a:lnTo>
                        <a:lnTo>
                          <a:pt x="133" y="15"/>
                        </a:lnTo>
                        <a:lnTo>
                          <a:pt x="133" y="13"/>
                        </a:lnTo>
                        <a:lnTo>
                          <a:pt x="131" y="12"/>
                        </a:lnTo>
                        <a:lnTo>
                          <a:pt x="125" y="9"/>
                        </a:lnTo>
                        <a:lnTo>
                          <a:pt x="120" y="6"/>
                        </a:lnTo>
                        <a:lnTo>
                          <a:pt x="117" y="3"/>
                        </a:lnTo>
                        <a:lnTo>
                          <a:pt x="117" y="3"/>
                        </a:lnTo>
                        <a:lnTo>
                          <a:pt x="113" y="0"/>
                        </a:lnTo>
                        <a:lnTo>
                          <a:pt x="110" y="0"/>
                        </a:lnTo>
                        <a:lnTo>
                          <a:pt x="106" y="0"/>
                        </a:lnTo>
                        <a:lnTo>
                          <a:pt x="103" y="3"/>
                        </a:lnTo>
                        <a:lnTo>
                          <a:pt x="103" y="3"/>
                        </a:lnTo>
                        <a:lnTo>
                          <a:pt x="100" y="5"/>
                        </a:lnTo>
                        <a:lnTo>
                          <a:pt x="94" y="5"/>
                        </a:lnTo>
                        <a:lnTo>
                          <a:pt x="90" y="5"/>
                        </a:lnTo>
                        <a:lnTo>
                          <a:pt x="89" y="6"/>
                        </a:lnTo>
                        <a:lnTo>
                          <a:pt x="87" y="7"/>
                        </a:lnTo>
                        <a:lnTo>
                          <a:pt x="87" y="7"/>
                        </a:lnTo>
                        <a:lnTo>
                          <a:pt x="86" y="10"/>
                        </a:lnTo>
                        <a:lnTo>
                          <a:pt x="83" y="12"/>
                        </a:lnTo>
                        <a:lnTo>
                          <a:pt x="79" y="15"/>
                        </a:lnTo>
                        <a:lnTo>
                          <a:pt x="79" y="16"/>
                        </a:lnTo>
                        <a:lnTo>
                          <a:pt x="77" y="17"/>
                        </a:lnTo>
                        <a:lnTo>
                          <a:pt x="77" y="17"/>
                        </a:lnTo>
                        <a:lnTo>
                          <a:pt x="79" y="26"/>
                        </a:lnTo>
                        <a:lnTo>
                          <a:pt x="79" y="30"/>
                        </a:lnTo>
                        <a:lnTo>
                          <a:pt x="77" y="32"/>
                        </a:lnTo>
                        <a:lnTo>
                          <a:pt x="74" y="32"/>
                        </a:lnTo>
                        <a:lnTo>
                          <a:pt x="74" y="32"/>
                        </a:lnTo>
                        <a:lnTo>
                          <a:pt x="71" y="32"/>
                        </a:lnTo>
                        <a:lnTo>
                          <a:pt x="70" y="33"/>
                        </a:lnTo>
                        <a:lnTo>
                          <a:pt x="70" y="36"/>
                        </a:lnTo>
                        <a:lnTo>
                          <a:pt x="67" y="40"/>
                        </a:lnTo>
                        <a:lnTo>
                          <a:pt x="67" y="40"/>
                        </a:lnTo>
                        <a:lnTo>
                          <a:pt x="64" y="42"/>
                        </a:lnTo>
                        <a:lnTo>
                          <a:pt x="63" y="40"/>
                        </a:lnTo>
                        <a:lnTo>
                          <a:pt x="61" y="39"/>
                        </a:lnTo>
                        <a:lnTo>
                          <a:pt x="60" y="37"/>
                        </a:lnTo>
                        <a:lnTo>
                          <a:pt x="59" y="37"/>
                        </a:lnTo>
                        <a:lnTo>
                          <a:pt x="59" y="37"/>
                        </a:lnTo>
                        <a:lnTo>
                          <a:pt x="54" y="37"/>
                        </a:lnTo>
                        <a:lnTo>
                          <a:pt x="52" y="37"/>
                        </a:lnTo>
                        <a:lnTo>
                          <a:pt x="49" y="36"/>
                        </a:lnTo>
                        <a:lnTo>
                          <a:pt x="46" y="37"/>
                        </a:lnTo>
                        <a:lnTo>
                          <a:pt x="46" y="37"/>
                        </a:lnTo>
                        <a:lnTo>
                          <a:pt x="43" y="39"/>
                        </a:lnTo>
                        <a:lnTo>
                          <a:pt x="40" y="39"/>
                        </a:lnTo>
                        <a:lnTo>
                          <a:pt x="29" y="36"/>
                        </a:lnTo>
                        <a:lnTo>
                          <a:pt x="29" y="36"/>
                        </a:lnTo>
                        <a:lnTo>
                          <a:pt x="23" y="34"/>
                        </a:lnTo>
                        <a:lnTo>
                          <a:pt x="19" y="30"/>
                        </a:lnTo>
                        <a:lnTo>
                          <a:pt x="16" y="26"/>
                        </a:lnTo>
                        <a:lnTo>
                          <a:pt x="12" y="23"/>
                        </a:lnTo>
                        <a:lnTo>
                          <a:pt x="12" y="23"/>
                        </a:lnTo>
                        <a:lnTo>
                          <a:pt x="9" y="23"/>
                        </a:lnTo>
                        <a:lnTo>
                          <a:pt x="5" y="26"/>
                        </a:lnTo>
                        <a:lnTo>
                          <a:pt x="3" y="27"/>
                        </a:lnTo>
                        <a:lnTo>
                          <a:pt x="0" y="32"/>
                        </a:lnTo>
                        <a:lnTo>
                          <a:pt x="0" y="32"/>
                        </a:lnTo>
                        <a:lnTo>
                          <a:pt x="9" y="37"/>
                        </a:lnTo>
                        <a:lnTo>
                          <a:pt x="13" y="42"/>
                        </a:lnTo>
                        <a:lnTo>
                          <a:pt x="17" y="44"/>
                        </a:lnTo>
                        <a:lnTo>
                          <a:pt x="17" y="44"/>
                        </a:lnTo>
                        <a:lnTo>
                          <a:pt x="33" y="50"/>
                        </a:lnTo>
                        <a:lnTo>
                          <a:pt x="39" y="54"/>
                        </a:lnTo>
                        <a:lnTo>
                          <a:pt x="40" y="56"/>
                        </a:lnTo>
                        <a:lnTo>
                          <a:pt x="42" y="57"/>
                        </a:lnTo>
                        <a:lnTo>
                          <a:pt x="42" y="57"/>
                        </a:lnTo>
                        <a:lnTo>
                          <a:pt x="40" y="67"/>
                        </a:lnTo>
                        <a:lnTo>
                          <a:pt x="40" y="70"/>
                        </a:lnTo>
                        <a:lnTo>
                          <a:pt x="42" y="73"/>
                        </a:lnTo>
                        <a:lnTo>
                          <a:pt x="42" y="73"/>
                        </a:lnTo>
                        <a:lnTo>
                          <a:pt x="43" y="74"/>
                        </a:lnTo>
                        <a:lnTo>
                          <a:pt x="43" y="76"/>
                        </a:lnTo>
                        <a:lnTo>
                          <a:pt x="43" y="80"/>
                        </a:lnTo>
                        <a:lnTo>
                          <a:pt x="43" y="84"/>
                        </a:lnTo>
                        <a:lnTo>
                          <a:pt x="44" y="86"/>
                        </a:lnTo>
                        <a:lnTo>
                          <a:pt x="46" y="87"/>
                        </a:lnTo>
                        <a:lnTo>
                          <a:pt x="46" y="87"/>
                        </a:lnTo>
                        <a:lnTo>
                          <a:pt x="47" y="90"/>
                        </a:lnTo>
                        <a:lnTo>
                          <a:pt x="49" y="96"/>
                        </a:lnTo>
                        <a:lnTo>
                          <a:pt x="47" y="100"/>
                        </a:lnTo>
                        <a:lnTo>
                          <a:pt x="46" y="101"/>
                        </a:lnTo>
                        <a:lnTo>
                          <a:pt x="44" y="101"/>
                        </a:lnTo>
                        <a:lnTo>
                          <a:pt x="44" y="101"/>
                        </a:lnTo>
                        <a:lnTo>
                          <a:pt x="43" y="103"/>
                        </a:lnTo>
                        <a:lnTo>
                          <a:pt x="44" y="104"/>
                        </a:lnTo>
                        <a:lnTo>
                          <a:pt x="47" y="110"/>
                        </a:lnTo>
                        <a:lnTo>
                          <a:pt x="47" y="110"/>
                        </a:lnTo>
                        <a:lnTo>
                          <a:pt x="49" y="113"/>
                        </a:lnTo>
                        <a:lnTo>
                          <a:pt x="50" y="117"/>
                        </a:lnTo>
                        <a:lnTo>
                          <a:pt x="50" y="117"/>
                        </a:lnTo>
                        <a:lnTo>
                          <a:pt x="57" y="120"/>
                        </a:lnTo>
                        <a:lnTo>
                          <a:pt x="63" y="123"/>
                        </a:lnTo>
                        <a:lnTo>
                          <a:pt x="63" y="123"/>
                        </a:lnTo>
                        <a:lnTo>
                          <a:pt x="67" y="126"/>
                        </a:lnTo>
                        <a:lnTo>
                          <a:pt x="69" y="128"/>
                        </a:lnTo>
                        <a:lnTo>
                          <a:pt x="69" y="135"/>
                        </a:lnTo>
                        <a:lnTo>
                          <a:pt x="69" y="135"/>
                        </a:lnTo>
                        <a:lnTo>
                          <a:pt x="69" y="141"/>
                        </a:lnTo>
                        <a:lnTo>
                          <a:pt x="67" y="141"/>
                        </a:lnTo>
                        <a:lnTo>
                          <a:pt x="66" y="141"/>
                        </a:lnTo>
                        <a:lnTo>
                          <a:pt x="66" y="141"/>
                        </a:lnTo>
                        <a:lnTo>
                          <a:pt x="63" y="140"/>
                        </a:lnTo>
                        <a:lnTo>
                          <a:pt x="61" y="141"/>
                        </a:lnTo>
                        <a:lnTo>
                          <a:pt x="59" y="144"/>
                        </a:lnTo>
                        <a:lnTo>
                          <a:pt x="57" y="148"/>
                        </a:lnTo>
                        <a:lnTo>
                          <a:pt x="57" y="148"/>
                        </a:lnTo>
                        <a:lnTo>
                          <a:pt x="54" y="154"/>
                        </a:lnTo>
                        <a:lnTo>
                          <a:pt x="50" y="158"/>
                        </a:lnTo>
                        <a:lnTo>
                          <a:pt x="46" y="163"/>
                        </a:lnTo>
                        <a:lnTo>
                          <a:pt x="40" y="164"/>
                        </a:lnTo>
                        <a:lnTo>
                          <a:pt x="40" y="164"/>
                        </a:lnTo>
                        <a:lnTo>
                          <a:pt x="37" y="165"/>
                        </a:lnTo>
                        <a:lnTo>
                          <a:pt x="36" y="167"/>
                        </a:lnTo>
                        <a:lnTo>
                          <a:pt x="34" y="170"/>
                        </a:lnTo>
                        <a:lnTo>
                          <a:pt x="32" y="171"/>
                        </a:lnTo>
                        <a:lnTo>
                          <a:pt x="32" y="171"/>
                        </a:lnTo>
                        <a:lnTo>
                          <a:pt x="27" y="172"/>
                        </a:lnTo>
                        <a:lnTo>
                          <a:pt x="24" y="174"/>
                        </a:lnTo>
                        <a:lnTo>
                          <a:pt x="23" y="177"/>
                        </a:lnTo>
                        <a:lnTo>
                          <a:pt x="23" y="180"/>
                        </a:lnTo>
                        <a:lnTo>
                          <a:pt x="23" y="180"/>
                        </a:lnTo>
                        <a:lnTo>
                          <a:pt x="22" y="182"/>
                        </a:lnTo>
                        <a:lnTo>
                          <a:pt x="19" y="185"/>
                        </a:lnTo>
                        <a:lnTo>
                          <a:pt x="12" y="185"/>
                        </a:lnTo>
                        <a:lnTo>
                          <a:pt x="12" y="185"/>
                        </a:lnTo>
                        <a:lnTo>
                          <a:pt x="9" y="187"/>
                        </a:lnTo>
                        <a:lnTo>
                          <a:pt x="7" y="190"/>
                        </a:lnTo>
                        <a:lnTo>
                          <a:pt x="6" y="194"/>
                        </a:lnTo>
                        <a:lnTo>
                          <a:pt x="5" y="195"/>
                        </a:lnTo>
                        <a:lnTo>
                          <a:pt x="5" y="195"/>
                        </a:lnTo>
                        <a:lnTo>
                          <a:pt x="3" y="198"/>
                        </a:lnTo>
                        <a:lnTo>
                          <a:pt x="2" y="199"/>
                        </a:lnTo>
                        <a:lnTo>
                          <a:pt x="5" y="205"/>
                        </a:lnTo>
                        <a:lnTo>
                          <a:pt x="5" y="205"/>
                        </a:lnTo>
                        <a:lnTo>
                          <a:pt x="6" y="208"/>
                        </a:lnTo>
                        <a:lnTo>
                          <a:pt x="6" y="211"/>
                        </a:lnTo>
                        <a:lnTo>
                          <a:pt x="6" y="214"/>
                        </a:lnTo>
                        <a:lnTo>
                          <a:pt x="6" y="217"/>
                        </a:lnTo>
                        <a:lnTo>
                          <a:pt x="6" y="217"/>
                        </a:lnTo>
                        <a:lnTo>
                          <a:pt x="10" y="224"/>
                        </a:lnTo>
                        <a:lnTo>
                          <a:pt x="10" y="228"/>
                        </a:lnTo>
                        <a:lnTo>
                          <a:pt x="9" y="234"/>
                        </a:lnTo>
                        <a:lnTo>
                          <a:pt x="9" y="234"/>
                        </a:lnTo>
                        <a:lnTo>
                          <a:pt x="5" y="246"/>
                        </a:lnTo>
                        <a:lnTo>
                          <a:pt x="5" y="249"/>
                        </a:lnTo>
                        <a:lnTo>
                          <a:pt x="5" y="251"/>
                        </a:lnTo>
                        <a:lnTo>
                          <a:pt x="5" y="251"/>
                        </a:lnTo>
                        <a:lnTo>
                          <a:pt x="5" y="251"/>
                        </a:lnTo>
                        <a:lnTo>
                          <a:pt x="7" y="252"/>
                        </a:lnTo>
                        <a:lnTo>
                          <a:pt x="12" y="254"/>
                        </a:lnTo>
                        <a:lnTo>
                          <a:pt x="16" y="256"/>
                        </a:lnTo>
                        <a:lnTo>
                          <a:pt x="20" y="256"/>
                        </a:lnTo>
                        <a:lnTo>
                          <a:pt x="20" y="256"/>
                        </a:lnTo>
                        <a:lnTo>
                          <a:pt x="23" y="258"/>
                        </a:lnTo>
                        <a:lnTo>
                          <a:pt x="24" y="259"/>
                        </a:lnTo>
                        <a:lnTo>
                          <a:pt x="27" y="262"/>
                        </a:lnTo>
                        <a:lnTo>
                          <a:pt x="30" y="262"/>
                        </a:lnTo>
                        <a:lnTo>
                          <a:pt x="30" y="262"/>
                        </a:lnTo>
                        <a:lnTo>
                          <a:pt x="33" y="262"/>
                        </a:lnTo>
                        <a:lnTo>
                          <a:pt x="36" y="264"/>
                        </a:lnTo>
                        <a:lnTo>
                          <a:pt x="40" y="265"/>
                        </a:lnTo>
                        <a:lnTo>
                          <a:pt x="47" y="266"/>
                        </a:lnTo>
                        <a:lnTo>
                          <a:pt x="47" y="266"/>
                        </a:lnTo>
                        <a:lnTo>
                          <a:pt x="59" y="264"/>
                        </a:lnTo>
                        <a:lnTo>
                          <a:pt x="73" y="259"/>
                        </a:lnTo>
                        <a:lnTo>
                          <a:pt x="87" y="256"/>
                        </a:lnTo>
                        <a:lnTo>
                          <a:pt x="97" y="255"/>
                        </a:lnTo>
                        <a:lnTo>
                          <a:pt x="97" y="255"/>
                        </a:lnTo>
                        <a:lnTo>
                          <a:pt x="106" y="254"/>
                        </a:lnTo>
                        <a:lnTo>
                          <a:pt x="111" y="252"/>
                        </a:lnTo>
                        <a:lnTo>
                          <a:pt x="111" y="252"/>
                        </a:lnTo>
                        <a:lnTo>
                          <a:pt x="120" y="244"/>
                        </a:lnTo>
                        <a:lnTo>
                          <a:pt x="120" y="244"/>
                        </a:lnTo>
                        <a:lnTo>
                          <a:pt x="125" y="238"/>
                        </a:lnTo>
                        <a:lnTo>
                          <a:pt x="133" y="234"/>
                        </a:lnTo>
                        <a:lnTo>
                          <a:pt x="140" y="229"/>
                        </a:lnTo>
                        <a:lnTo>
                          <a:pt x="144" y="224"/>
                        </a:lnTo>
                        <a:lnTo>
                          <a:pt x="144" y="22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87" name="Sweden">
                    <a:extLst>
                      <a:ext uri="{FF2B5EF4-FFF2-40B4-BE49-F238E27FC236}">
                        <a16:creationId xmlns:a16="http://schemas.microsoft.com/office/drawing/2014/main" id="{1430214B-B439-0C07-ECBB-4FBFB6DD00F5}"/>
                      </a:ext>
                    </a:extLst>
                  </p:cNvPr>
                  <p:cNvSpPr>
                    <a:spLocks noEditPoints="1"/>
                  </p:cNvSpPr>
                  <p:nvPr/>
                </p:nvSpPr>
                <p:spPr bwMode="auto">
                  <a:xfrm>
                    <a:off x="8355013" y="1395420"/>
                    <a:ext cx="307529" cy="532027"/>
                  </a:xfrm>
                  <a:custGeom>
                    <a:avLst/>
                    <a:gdLst/>
                    <a:ahLst/>
                    <a:cxnLst>
                      <a:cxn ang="0">
                        <a:pos x="194" y="71"/>
                      </a:cxn>
                      <a:cxn ang="0">
                        <a:pos x="196" y="57"/>
                      </a:cxn>
                      <a:cxn ang="0">
                        <a:pos x="192" y="43"/>
                      </a:cxn>
                      <a:cxn ang="0">
                        <a:pos x="190" y="26"/>
                      </a:cxn>
                      <a:cxn ang="0">
                        <a:pos x="157" y="7"/>
                      </a:cxn>
                      <a:cxn ang="0">
                        <a:pos x="142" y="3"/>
                      </a:cxn>
                      <a:cxn ang="0">
                        <a:pos x="133" y="17"/>
                      </a:cxn>
                      <a:cxn ang="0">
                        <a:pos x="112" y="13"/>
                      </a:cxn>
                      <a:cxn ang="0">
                        <a:pos x="109" y="24"/>
                      </a:cxn>
                      <a:cxn ang="0">
                        <a:pos x="89" y="32"/>
                      </a:cxn>
                      <a:cxn ang="0">
                        <a:pos x="79" y="47"/>
                      </a:cxn>
                      <a:cxn ang="0">
                        <a:pos x="76" y="57"/>
                      </a:cxn>
                      <a:cxn ang="0">
                        <a:pos x="66" y="77"/>
                      </a:cxn>
                      <a:cxn ang="0">
                        <a:pos x="52" y="81"/>
                      </a:cxn>
                      <a:cxn ang="0">
                        <a:pos x="51" y="101"/>
                      </a:cxn>
                      <a:cxn ang="0">
                        <a:pos x="42" y="124"/>
                      </a:cxn>
                      <a:cxn ang="0">
                        <a:pos x="45" y="134"/>
                      </a:cxn>
                      <a:cxn ang="0">
                        <a:pos x="27" y="137"/>
                      </a:cxn>
                      <a:cxn ang="0">
                        <a:pos x="15" y="160"/>
                      </a:cxn>
                      <a:cxn ang="0">
                        <a:pos x="17" y="178"/>
                      </a:cxn>
                      <a:cxn ang="0">
                        <a:pos x="15" y="194"/>
                      </a:cxn>
                      <a:cxn ang="0">
                        <a:pos x="27" y="208"/>
                      </a:cxn>
                      <a:cxn ang="0">
                        <a:pos x="18" y="216"/>
                      </a:cxn>
                      <a:cxn ang="0">
                        <a:pos x="22" y="236"/>
                      </a:cxn>
                      <a:cxn ang="0">
                        <a:pos x="11" y="239"/>
                      </a:cxn>
                      <a:cxn ang="0">
                        <a:pos x="8" y="261"/>
                      </a:cxn>
                      <a:cxn ang="0">
                        <a:pos x="0" y="262"/>
                      </a:cxn>
                      <a:cxn ang="0">
                        <a:pos x="4" y="276"/>
                      </a:cxn>
                      <a:cxn ang="0">
                        <a:pos x="12" y="296"/>
                      </a:cxn>
                      <a:cxn ang="0">
                        <a:pos x="21" y="312"/>
                      </a:cxn>
                      <a:cxn ang="0">
                        <a:pos x="24" y="326"/>
                      </a:cxn>
                      <a:cxn ang="0">
                        <a:pos x="28" y="342"/>
                      </a:cxn>
                      <a:cxn ang="0">
                        <a:pos x="42" y="344"/>
                      </a:cxn>
                      <a:cxn ang="0">
                        <a:pos x="49" y="332"/>
                      </a:cxn>
                      <a:cxn ang="0">
                        <a:pos x="62" y="327"/>
                      </a:cxn>
                      <a:cxn ang="0">
                        <a:pos x="75" y="320"/>
                      </a:cxn>
                      <a:cxn ang="0">
                        <a:pos x="82" y="322"/>
                      </a:cxn>
                      <a:cxn ang="0">
                        <a:pos x="83" y="309"/>
                      </a:cxn>
                      <a:cxn ang="0">
                        <a:pos x="83" y="298"/>
                      </a:cxn>
                      <a:cxn ang="0">
                        <a:pos x="91" y="266"/>
                      </a:cxn>
                      <a:cxn ang="0">
                        <a:pos x="110" y="252"/>
                      </a:cxn>
                      <a:cxn ang="0">
                        <a:pos x="119" y="239"/>
                      </a:cxn>
                      <a:cxn ang="0">
                        <a:pos x="101" y="221"/>
                      </a:cxn>
                      <a:cxn ang="0">
                        <a:pos x="91" y="201"/>
                      </a:cxn>
                      <a:cxn ang="0">
                        <a:pos x="96" y="185"/>
                      </a:cxn>
                      <a:cxn ang="0">
                        <a:pos x="105" y="169"/>
                      </a:cxn>
                      <a:cxn ang="0">
                        <a:pos x="116" y="155"/>
                      </a:cxn>
                      <a:cxn ang="0">
                        <a:pos x="149" y="135"/>
                      </a:cxn>
                      <a:cxn ang="0">
                        <a:pos x="157" y="118"/>
                      </a:cxn>
                      <a:cxn ang="0">
                        <a:pos x="162" y="103"/>
                      </a:cxn>
                      <a:cxn ang="0">
                        <a:pos x="174" y="88"/>
                      </a:cxn>
                      <a:cxn ang="0">
                        <a:pos x="196" y="87"/>
                      </a:cxn>
                      <a:cxn ang="0">
                        <a:pos x="118" y="288"/>
                      </a:cxn>
                      <a:cxn ang="0">
                        <a:pos x="106" y="309"/>
                      </a:cxn>
                      <a:cxn ang="0">
                        <a:pos x="120" y="289"/>
                      </a:cxn>
                    </a:cxnLst>
                    <a:rect l="0" t="0" r="r" b="b"/>
                    <a:pathLst>
                      <a:path w="200" h="346">
                        <a:moveTo>
                          <a:pt x="197" y="80"/>
                        </a:moveTo>
                        <a:lnTo>
                          <a:pt x="197" y="80"/>
                        </a:lnTo>
                        <a:lnTo>
                          <a:pt x="194" y="74"/>
                        </a:lnTo>
                        <a:lnTo>
                          <a:pt x="193" y="73"/>
                        </a:lnTo>
                        <a:lnTo>
                          <a:pt x="194" y="71"/>
                        </a:lnTo>
                        <a:lnTo>
                          <a:pt x="194" y="71"/>
                        </a:lnTo>
                        <a:lnTo>
                          <a:pt x="196" y="71"/>
                        </a:lnTo>
                        <a:lnTo>
                          <a:pt x="197" y="70"/>
                        </a:lnTo>
                        <a:lnTo>
                          <a:pt x="199" y="66"/>
                        </a:lnTo>
                        <a:lnTo>
                          <a:pt x="197" y="60"/>
                        </a:lnTo>
                        <a:lnTo>
                          <a:pt x="196" y="57"/>
                        </a:lnTo>
                        <a:lnTo>
                          <a:pt x="196" y="57"/>
                        </a:lnTo>
                        <a:lnTo>
                          <a:pt x="194" y="56"/>
                        </a:lnTo>
                        <a:lnTo>
                          <a:pt x="193" y="54"/>
                        </a:lnTo>
                        <a:lnTo>
                          <a:pt x="193" y="50"/>
                        </a:lnTo>
                        <a:lnTo>
                          <a:pt x="193" y="46"/>
                        </a:lnTo>
                        <a:lnTo>
                          <a:pt x="193" y="44"/>
                        </a:lnTo>
                        <a:lnTo>
                          <a:pt x="192" y="43"/>
                        </a:lnTo>
                        <a:lnTo>
                          <a:pt x="192" y="43"/>
                        </a:lnTo>
                        <a:lnTo>
                          <a:pt x="190" y="40"/>
                        </a:lnTo>
                        <a:lnTo>
                          <a:pt x="190" y="37"/>
                        </a:lnTo>
                        <a:lnTo>
                          <a:pt x="192" y="27"/>
                        </a:lnTo>
                        <a:lnTo>
                          <a:pt x="192" y="27"/>
                        </a:lnTo>
                        <a:lnTo>
                          <a:pt x="190" y="26"/>
                        </a:lnTo>
                        <a:lnTo>
                          <a:pt x="189" y="24"/>
                        </a:lnTo>
                        <a:lnTo>
                          <a:pt x="183" y="20"/>
                        </a:lnTo>
                        <a:lnTo>
                          <a:pt x="167" y="14"/>
                        </a:lnTo>
                        <a:lnTo>
                          <a:pt x="167" y="14"/>
                        </a:lnTo>
                        <a:lnTo>
                          <a:pt x="163" y="10"/>
                        </a:lnTo>
                        <a:lnTo>
                          <a:pt x="157" y="7"/>
                        </a:lnTo>
                        <a:lnTo>
                          <a:pt x="153" y="3"/>
                        </a:lnTo>
                        <a:lnTo>
                          <a:pt x="149" y="0"/>
                        </a:lnTo>
                        <a:lnTo>
                          <a:pt x="149" y="0"/>
                        </a:lnTo>
                        <a:lnTo>
                          <a:pt x="146" y="0"/>
                        </a:lnTo>
                        <a:lnTo>
                          <a:pt x="145" y="0"/>
                        </a:lnTo>
                        <a:lnTo>
                          <a:pt x="142" y="3"/>
                        </a:lnTo>
                        <a:lnTo>
                          <a:pt x="140" y="7"/>
                        </a:lnTo>
                        <a:lnTo>
                          <a:pt x="140" y="13"/>
                        </a:lnTo>
                        <a:lnTo>
                          <a:pt x="140" y="13"/>
                        </a:lnTo>
                        <a:lnTo>
                          <a:pt x="139" y="16"/>
                        </a:lnTo>
                        <a:lnTo>
                          <a:pt x="136" y="17"/>
                        </a:lnTo>
                        <a:lnTo>
                          <a:pt x="133" y="17"/>
                        </a:lnTo>
                        <a:lnTo>
                          <a:pt x="129" y="16"/>
                        </a:lnTo>
                        <a:lnTo>
                          <a:pt x="129" y="16"/>
                        </a:lnTo>
                        <a:lnTo>
                          <a:pt x="126" y="14"/>
                        </a:lnTo>
                        <a:lnTo>
                          <a:pt x="122" y="14"/>
                        </a:lnTo>
                        <a:lnTo>
                          <a:pt x="118" y="14"/>
                        </a:lnTo>
                        <a:lnTo>
                          <a:pt x="112" y="13"/>
                        </a:lnTo>
                        <a:lnTo>
                          <a:pt x="112" y="13"/>
                        </a:lnTo>
                        <a:lnTo>
                          <a:pt x="110" y="12"/>
                        </a:lnTo>
                        <a:lnTo>
                          <a:pt x="109" y="13"/>
                        </a:lnTo>
                        <a:lnTo>
                          <a:pt x="108" y="16"/>
                        </a:lnTo>
                        <a:lnTo>
                          <a:pt x="109" y="24"/>
                        </a:lnTo>
                        <a:lnTo>
                          <a:pt x="109" y="24"/>
                        </a:lnTo>
                        <a:lnTo>
                          <a:pt x="108" y="27"/>
                        </a:lnTo>
                        <a:lnTo>
                          <a:pt x="105" y="29"/>
                        </a:lnTo>
                        <a:lnTo>
                          <a:pt x="96" y="29"/>
                        </a:lnTo>
                        <a:lnTo>
                          <a:pt x="96" y="29"/>
                        </a:lnTo>
                        <a:lnTo>
                          <a:pt x="92" y="29"/>
                        </a:lnTo>
                        <a:lnTo>
                          <a:pt x="89" y="32"/>
                        </a:lnTo>
                        <a:lnTo>
                          <a:pt x="85" y="34"/>
                        </a:lnTo>
                        <a:lnTo>
                          <a:pt x="85" y="37"/>
                        </a:lnTo>
                        <a:lnTo>
                          <a:pt x="85" y="37"/>
                        </a:lnTo>
                        <a:lnTo>
                          <a:pt x="83" y="41"/>
                        </a:lnTo>
                        <a:lnTo>
                          <a:pt x="81" y="44"/>
                        </a:lnTo>
                        <a:lnTo>
                          <a:pt x="79" y="47"/>
                        </a:lnTo>
                        <a:lnTo>
                          <a:pt x="79" y="49"/>
                        </a:lnTo>
                        <a:lnTo>
                          <a:pt x="79" y="49"/>
                        </a:lnTo>
                        <a:lnTo>
                          <a:pt x="81" y="51"/>
                        </a:lnTo>
                        <a:lnTo>
                          <a:pt x="79" y="54"/>
                        </a:lnTo>
                        <a:lnTo>
                          <a:pt x="76" y="57"/>
                        </a:lnTo>
                        <a:lnTo>
                          <a:pt x="76" y="57"/>
                        </a:lnTo>
                        <a:lnTo>
                          <a:pt x="72" y="64"/>
                        </a:lnTo>
                        <a:lnTo>
                          <a:pt x="68" y="70"/>
                        </a:lnTo>
                        <a:lnTo>
                          <a:pt x="68" y="70"/>
                        </a:lnTo>
                        <a:lnTo>
                          <a:pt x="66" y="71"/>
                        </a:lnTo>
                        <a:lnTo>
                          <a:pt x="66" y="74"/>
                        </a:lnTo>
                        <a:lnTo>
                          <a:pt x="66" y="77"/>
                        </a:lnTo>
                        <a:lnTo>
                          <a:pt x="65" y="78"/>
                        </a:lnTo>
                        <a:lnTo>
                          <a:pt x="65" y="78"/>
                        </a:lnTo>
                        <a:lnTo>
                          <a:pt x="61" y="80"/>
                        </a:lnTo>
                        <a:lnTo>
                          <a:pt x="58" y="81"/>
                        </a:lnTo>
                        <a:lnTo>
                          <a:pt x="55" y="81"/>
                        </a:lnTo>
                        <a:lnTo>
                          <a:pt x="52" y="81"/>
                        </a:lnTo>
                        <a:lnTo>
                          <a:pt x="52" y="81"/>
                        </a:lnTo>
                        <a:lnTo>
                          <a:pt x="51" y="84"/>
                        </a:lnTo>
                        <a:lnTo>
                          <a:pt x="51" y="87"/>
                        </a:lnTo>
                        <a:lnTo>
                          <a:pt x="52" y="97"/>
                        </a:lnTo>
                        <a:lnTo>
                          <a:pt x="52" y="97"/>
                        </a:lnTo>
                        <a:lnTo>
                          <a:pt x="51" y="101"/>
                        </a:lnTo>
                        <a:lnTo>
                          <a:pt x="48" y="107"/>
                        </a:lnTo>
                        <a:lnTo>
                          <a:pt x="41" y="117"/>
                        </a:lnTo>
                        <a:lnTo>
                          <a:pt x="41" y="117"/>
                        </a:lnTo>
                        <a:lnTo>
                          <a:pt x="39" y="121"/>
                        </a:lnTo>
                        <a:lnTo>
                          <a:pt x="41" y="123"/>
                        </a:lnTo>
                        <a:lnTo>
                          <a:pt x="42" y="124"/>
                        </a:lnTo>
                        <a:lnTo>
                          <a:pt x="45" y="125"/>
                        </a:lnTo>
                        <a:lnTo>
                          <a:pt x="45" y="125"/>
                        </a:lnTo>
                        <a:lnTo>
                          <a:pt x="46" y="127"/>
                        </a:lnTo>
                        <a:lnTo>
                          <a:pt x="46" y="128"/>
                        </a:lnTo>
                        <a:lnTo>
                          <a:pt x="45" y="134"/>
                        </a:lnTo>
                        <a:lnTo>
                          <a:pt x="45" y="134"/>
                        </a:lnTo>
                        <a:lnTo>
                          <a:pt x="42" y="137"/>
                        </a:lnTo>
                        <a:lnTo>
                          <a:pt x="39" y="137"/>
                        </a:lnTo>
                        <a:lnTo>
                          <a:pt x="34" y="135"/>
                        </a:lnTo>
                        <a:lnTo>
                          <a:pt x="34" y="135"/>
                        </a:lnTo>
                        <a:lnTo>
                          <a:pt x="31" y="135"/>
                        </a:lnTo>
                        <a:lnTo>
                          <a:pt x="27" y="137"/>
                        </a:lnTo>
                        <a:lnTo>
                          <a:pt x="22" y="141"/>
                        </a:lnTo>
                        <a:lnTo>
                          <a:pt x="18" y="145"/>
                        </a:lnTo>
                        <a:lnTo>
                          <a:pt x="18" y="145"/>
                        </a:lnTo>
                        <a:lnTo>
                          <a:pt x="15" y="151"/>
                        </a:lnTo>
                        <a:lnTo>
                          <a:pt x="15" y="155"/>
                        </a:lnTo>
                        <a:lnTo>
                          <a:pt x="15" y="160"/>
                        </a:lnTo>
                        <a:lnTo>
                          <a:pt x="17" y="162"/>
                        </a:lnTo>
                        <a:lnTo>
                          <a:pt x="17" y="162"/>
                        </a:lnTo>
                        <a:lnTo>
                          <a:pt x="17" y="165"/>
                        </a:lnTo>
                        <a:lnTo>
                          <a:pt x="15" y="168"/>
                        </a:lnTo>
                        <a:lnTo>
                          <a:pt x="15" y="172"/>
                        </a:lnTo>
                        <a:lnTo>
                          <a:pt x="17" y="178"/>
                        </a:lnTo>
                        <a:lnTo>
                          <a:pt x="17" y="178"/>
                        </a:lnTo>
                        <a:lnTo>
                          <a:pt x="18" y="182"/>
                        </a:lnTo>
                        <a:lnTo>
                          <a:pt x="17" y="187"/>
                        </a:lnTo>
                        <a:lnTo>
                          <a:pt x="17" y="189"/>
                        </a:lnTo>
                        <a:lnTo>
                          <a:pt x="15" y="194"/>
                        </a:lnTo>
                        <a:lnTo>
                          <a:pt x="15" y="194"/>
                        </a:lnTo>
                        <a:lnTo>
                          <a:pt x="18" y="197"/>
                        </a:lnTo>
                        <a:lnTo>
                          <a:pt x="21" y="199"/>
                        </a:lnTo>
                        <a:lnTo>
                          <a:pt x="25" y="201"/>
                        </a:lnTo>
                        <a:lnTo>
                          <a:pt x="27" y="205"/>
                        </a:lnTo>
                        <a:lnTo>
                          <a:pt x="27" y="205"/>
                        </a:lnTo>
                        <a:lnTo>
                          <a:pt x="27" y="208"/>
                        </a:lnTo>
                        <a:lnTo>
                          <a:pt x="25" y="211"/>
                        </a:lnTo>
                        <a:lnTo>
                          <a:pt x="22" y="212"/>
                        </a:lnTo>
                        <a:lnTo>
                          <a:pt x="21" y="214"/>
                        </a:lnTo>
                        <a:lnTo>
                          <a:pt x="21" y="214"/>
                        </a:lnTo>
                        <a:lnTo>
                          <a:pt x="18" y="214"/>
                        </a:lnTo>
                        <a:lnTo>
                          <a:pt x="18" y="216"/>
                        </a:lnTo>
                        <a:lnTo>
                          <a:pt x="19" y="219"/>
                        </a:lnTo>
                        <a:lnTo>
                          <a:pt x="21" y="221"/>
                        </a:lnTo>
                        <a:lnTo>
                          <a:pt x="21" y="221"/>
                        </a:lnTo>
                        <a:lnTo>
                          <a:pt x="22" y="224"/>
                        </a:lnTo>
                        <a:lnTo>
                          <a:pt x="24" y="228"/>
                        </a:lnTo>
                        <a:lnTo>
                          <a:pt x="22" y="236"/>
                        </a:lnTo>
                        <a:lnTo>
                          <a:pt x="22" y="236"/>
                        </a:lnTo>
                        <a:lnTo>
                          <a:pt x="19" y="238"/>
                        </a:lnTo>
                        <a:lnTo>
                          <a:pt x="15" y="238"/>
                        </a:lnTo>
                        <a:lnTo>
                          <a:pt x="12" y="238"/>
                        </a:lnTo>
                        <a:lnTo>
                          <a:pt x="11" y="238"/>
                        </a:lnTo>
                        <a:lnTo>
                          <a:pt x="11" y="239"/>
                        </a:lnTo>
                        <a:lnTo>
                          <a:pt x="11" y="239"/>
                        </a:lnTo>
                        <a:lnTo>
                          <a:pt x="11" y="243"/>
                        </a:lnTo>
                        <a:lnTo>
                          <a:pt x="11" y="246"/>
                        </a:lnTo>
                        <a:lnTo>
                          <a:pt x="9" y="252"/>
                        </a:lnTo>
                        <a:lnTo>
                          <a:pt x="9" y="252"/>
                        </a:lnTo>
                        <a:lnTo>
                          <a:pt x="8" y="261"/>
                        </a:lnTo>
                        <a:lnTo>
                          <a:pt x="7" y="263"/>
                        </a:lnTo>
                        <a:lnTo>
                          <a:pt x="7" y="263"/>
                        </a:lnTo>
                        <a:lnTo>
                          <a:pt x="5" y="263"/>
                        </a:lnTo>
                        <a:lnTo>
                          <a:pt x="5" y="263"/>
                        </a:lnTo>
                        <a:lnTo>
                          <a:pt x="2" y="262"/>
                        </a:lnTo>
                        <a:lnTo>
                          <a:pt x="0" y="262"/>
                        </a:lnTo>
                        <a:lnTo>
                          <a:pt x="0" y="262"/>
                        </a:lnTo>
                        <a:lnTo>
                          <a:pt x="0" y="263"/>
                        </a:lnTo>
                        <a:lnTo>
                          <a:pt x="0" y="263"/>
                        </a:lnTo>
                        <a:lnTo>
                          <a:pt x="1" y="269"/>
                        </a:lnTo>
                        <a:lnTo>
                          <a:pt x="1" y="273"/>
                        </a:lnTo>
                        <a:lnTo>
                          <a:pt x="4" y="276"/>
                        </a:lnTo>
                        <a:lnTo>
                          <a:pt x="7" y="280"/>
                        </a:lnTo>
                        <a:lnTo>
                          <a:pt x="7" y="280"/>
                        </a:lnTo>
                        <a:lnTo>
                          <a:pt x="9" y="283"/>
                        </a:lnTo>
                        <a:lnTo>
                          <a:pt x="11" y="288"/>
                        </a:lnTo>
                        <a:lnTo>
                          <a:pt x="11" y="292"/>
                        </a:lnTo>
                        <a:lnTo>
                          <a:pt x="12" y="296"/>
                        </a:lnTo>
                        <a:lnTo>
                          <a:pt x="12" y="296"/>
                        </a:lnTo>
                        <a:lnTo>
                          <a:pt x="15" y="300"/>
                        </a:lnTo>
                        <a:lnTo>
                          <a:pt x="17" y="305"/>
                        </a:lnTo>
                        <a:lnTo>
                          <a:pt x="18" y="307"/>
                        </a:lnTo>
                        <a:lnTo>
                          <a:pt x="21" y="312"/>
                        </a:lnTo>
                        <a:lnTo>
                          <a:pt x="21" y="312"/>
                        </a:lnTo>
                        <a:lnTo>
                          <a:pt x="24" y="315"/>
                        </a:lnTo>
                        <a:lnTo>
                          <a:pt x="25" y="317"/>
                        </a:lnTo>
                        <a:lnTo>
                          <a:pt x="25" y="320"/>
                        </a:lnTo>
                        <a:lnTo>
                          <a:pt x="24" y="323"/>
                        </a:lnTo>
                        <a:lnTo>
                          <a:pt x="24" y="323"/>
                        </a:lnTo>
                        <a:lnTo>
                          <a:pt x="24" y="326"/>
                        </a:lnTo>
                        <a:lnTo>
                          <a:pt x="25" y="327"/>
                        </a:lnTo>
                        <a:lnTo>
                          <a:pt x="28" y="329"/>
                        </a:lnTo>
                        <a:lnTo>
                          <a:pt x="29" y="330"/>
                        </a:lnTo>
                        <a:lnTo>
                          <a:pt x="29" y="330"/>
                        </a:lnTo>
                        <a:lnTo>
                          <a:pt x="28" y="337"/>
                        </a:lnTo>
                        <a:lnTo>
                          <a:pt x="28" y="342"/>
                        </a:lnTo>
                        <a:lnTo>
                          <a:pt x="29" y="344"/>
                        </a:lnTo>
                        <a:lnTo>
                          <a:pt x="29" y="344"/>
                        </a:lnTo>
                        <a:lnTo>
                          <a:pt x="31" y="346"/>
                        </a:lnTo>
                        <a:lnTo>
                          <a:pt x="34" y="346"/>
                        </a:lnTo>
                        <a:lnTo>
                          <a:pt x="42" y="344"/>
                        </a:lnTo>
                        <a:lnTo>
                          <a:pt x="42" y="344"/>
                        </a:lnTo>
                        <a:lnTo>
                          <a:pt x="45" y="343"/>
                        </a:lnTo>
                        <a:lnTo>
                          <a:pt x="48" y="340"/>
                        </a:lnTo>
                        <a:lnTo>
                          <a:pt x="48" y="335"/>
                        </a:lnTo>
                        <a:lnTo>
                          <a:pt x="48" y="335"/>
                        </a:lnTo>
                        <a:lnTo>
                          <a:pt x="48" y="332"/>
                        </a:lnTo>
                        <a:lnTo>
                          <a:pt x="49" y="332"/>
                        </a:lnTo>
                        <a:lnTo>
                          <a:pt x="51" y="330"/>
                        </a:lnTo>
                        <a:lnTo>
                          <a:pt x="52" y="329"/>
                        </a:lnTo>
                        <a:lnTo>
                          <a:pt x="52" y="329"/>
                        </a:lnTo>
                        <a:lnTo>
                          <a:pt x="54" y="327"/>
                        </a:lnTo>
                        <a:lnTo>
                          <a:pt x="58" y="326"/>
                        </a:lnTo>
                        <a:lnTo>
                          <a:pt x="62" y="327"/>
                        </a:lnTo>
                        <a:lnTo>
                          <a:pt x="66" y="327"/>
                        </a:lnTo>
                        <a:lnTo>
                          <a:pt x="66" y="327"/>
                        </a:lnTo>
                        <a:lnTo>
                          <a:pt x="69" y="329"/>
                        </a:lnTo>
                        <a:lnTo>
                          <a:pt x="72" y="327"/>
                        </a:lnTo>
                        <a:lnTo>
                          <a:pt x="73" y="325"/>
                        </a:lnTo>
                        <a:lnTo>
                          <a:pt x="75" y="320"/>
                        </a:lnTo>
                        <a:lnTo>
                          <a:pt x="75" y="320"/>
                        </a:lnTo>
                        <a:lnTo>
                          <a:pt x="76" y="319"/>
                        </a:lnTo>
                        <a:lnTo>
                          <a:pt x="78" y="319"/>
                        </a:lnTo>
                        <a:lnTo>
                          <a:pt x="81" y="323"/>
                        </a:lnTo>
                        <a:lnTo>
                          <a:pt x="81" y="323"/>
                        </a:lnTo>
                        <a:lnTo>
                          <a:pt x="82" y="322"/>
                        </a:lnTo>
                        <a:lnTo>
                          <a:pt x="85" y="319"/>
                        </a:lnTo>
                        <a:lnTo>
                          <a:pt x="89" y="307"/>
                        </a:lnTo>
                        <a:lnTo>
                          <a:pt x="89" y="307"/>
                        </a:lnTo>
                        <a:lnTo>
                          <a:pt x="91" y="305"/>
                        </a:lnTo>
                        <a:lnTo>
                          <a:pt x="89" y="303"/>
                        </a:lnTo>
                        <a:lnTo>
                          <a:pt x="83" y="309"/>
                        </a:lnTo>
                        <a:lnTo>
                          <a:pt x="83" y="309"/>
                        </a:lnTo>
                        <a:lnTo>
                          <a:pt x="82" y="310"/>
                        </a:lnTo>
                        <a:lnTo>
                          <a:pt x="81" y="310"/>
                        </a:lnTo>
                        <a:lnTo>
                          <a:pt x="81" y="307"/>
                        </a:lnTo>
                        <a:lnTo>
                          <a:pt x="83" y="298"/>
                        </a:lnTo>
                        <a:lnTo>
                          <a:pt x="83" y="298"/>
                        </a:lnTo>
                        <a:lnTo>
                          <a:pt x="85" y="292"/>
                        </a:lnTo>
                        <a:lnTo>
                          <a:pt x="85" y="286"/>
                        </a:lnTo>
                        <a:lnTo>
                          <a:pt x="86" y="275"/>
                        </a:lnTo>
                        <a:lnTo>
                          <a:pt x="86" y="275"/>
                        </a:lnTo>
                        <a:lnTo>
                          <a:pt x="89" y="269"/>
                        </a:lnTo>
                        <a:lnTo>
                          <a:pt x="91" y="266"/>
                        </a:lnTo>
                        <a:lnTo>
                          <a:pt x="95" y="265"/>
                        </a:lnTo>
                        <a:lnTo>
                          <a:pt x="95" y="265"/>
                        </a:lnTo>
                        <a:lnTo>
                          <a:pt x="101" y="263"/>
                        </a:lnTo>
                        <a:lnTo>
                          <a:pt x="106" y="259"/>
                        </a:lnTo>
                        <a:lnTo>
                          <a:pt x="109" y="255"/>
                        </a:lnTo>
                        <a:lnTo>
                          <a:pt x="110" y="252"/>
                        </a:lnTo>
                        <a:lnTo>
                          <a:pt x="110" y="252"/>
                        </a:lnTo>
                        <a:lnTo>
                          <a:pt x="110" y="251"/>
                        </a:lnTo>
                        <a:lnTo>
                          <a:pt x="110" y="249"/>
                        </a:lnTo>
                        <a:lnTo>
                          <a:pt x="113" y="245"/>
                        </a:lnTo>
                        <a:lnTo>
                          <a:pt x="118" y="242"/>
                        </a:lnTo>
                        <a:lnTo>
                          <a:pt x="119" y="239"/>
                        </a:lnTo>
                        <a:lnTo>
                          <a:pt x="119" y="239"/>
                        </a:lnTo>
                        <a:lnTo>
                          <a:pt x="118" y="235"/>
                        </a:lnTo>
                        <a:lnTo>
                          <a:pt x="113" y="229"/>
                        </a:lnTo>
                        <a:lnTo>
                          <a:pt x="105" y="222"/>
                        </a:lnTo>
                        <a:lnTo>
                          <a:pt x="105" y="222"/>
                        </a:lnTo>
                        <a:lnTo>
                          <a:pt x="101" y="221"/>
                        </a:lnTo>
                        <a:lnTo>
                          <a:pt x="96" y="221"/>
                        </a:lnTo>
                        <a:lnTo>
                          <a:pt x="93" y="219"/>
                        </a:lnTo>
                        <a:lnTo>
                          <a:pt x="93" y="219"/>
                        </a:lnTo>
                        <a:lnTo>
                          <a:pt x="93" y="219"/>
                        </a:lnTo>
                        <a:lnTo>
                          <a:pt x="92" y="211"/>
                        </a:lnTo>
                        <a:lnTo>
                          <a:pt x="91" y="201"/>
                        </a:lnTo>
                        <a:lnTo>
                          <a:pt x="91" y="201"/>
                        </a:lnTo>
                        <a:lnTo>
                          <a:pt x="92" y="197"/>
                        </a:lnTo>
                        <a:lnTo>
                          <a:pt x="93" y="192"/>
                        </a:lnTo>
                        <a:lnTo>
                          <a:pt x="96" y="189"/>
                        </a:lnTo>
                        <a:lnTo>
                          <a:pt x="96" y="185"/>
                        </a:lnTo>
                        <a:lnTo>
                          <a:pt x="96" y="185"/>
                        </a:lnTo>
                        <a:lnTo>
                          <a:pt x="98" y="178"/>
                        </a:lnTo>
                        <a:lnTo>
                          <a:pt x="99" y="175"/>
                        </a:lnTo>
                        <a:lnTo>
                          <a:pt x="101" y="172"/>
                        </a:lnTo>
                        <a:lnTo>
                          <a:pt x="101" y="172"/>
                        </a:lnTo>
                        <a:lnTo>
                          <a:pt x="103" y="171"/>
                        </a:lnTo>
                        <a:lnTo>
                          <a:pt x="105" y="169"/>
                        </a:lnTo>
                        <a:lnTo>
                          <a:pt x="106" y="167"/>
                        </a:lnTo>
                        <a:lnTo>
                          <a:pt x="109" y="165"/>
                        </a:lnTo>
                        <a:lnTo>
                          <a:pt x="109" y="165"/>
                        </a:lnTo>
                        <a:lnTo>
                          <a:pt x="112" y="164"/>
                        </a:lnTo>
                        <a:lnTo>
                          <a:pt x="113" y="160"/>
                        </a:lnTo>
                        <a:lnTo>
                          <a:pt x="116" y="155"/>
                        </a:lnTo>
                        <a:lnTo>
                          <a:pt x="120" y="152"/>
                        </a:lnTo>
                        <a:lnTo>
                          <a:pt x="120" y="152"/>
                        </a:lnTo>
                        <a:lnTo>
                          <a:pt x="126" y="150"/>
                        </a:lnTo>
                        <a:lnTo>
                          <a:pt x="135" y="144"/>
                        </a:lnTo>
                        <a:lnTo>
                          <a:pt x="135" y="144"/>
                        </a:lnTo>
                        <a:lnTo>
                          <a:pt x="149" y="135"/>
                        </a:lnTo>
                        <a:lnTo>
                          <a:pt x="156" y="130"/>
                        </a:lnTo>
                        <a:lnTo>
                          <a:pt x="160" y="125"/>
                        </a:lnTo>
                        <a:lnTo>
                          <a:pt x="160" y="125"/>
                        </a:lnTo>
                        <a:lnTo>
                          <a:pt x="160" y="124"/>
                        </a:lnTo>
                        <a:lnTo>
                          <a:pt x="159" y="121"/>
                        </a:lnTo>
                        <a:lnTo>
                          <a:pt x="157" y="118"/>
                        </a:lnTo>
                        <a:lnTo>
                          <a:pt x="156" y="114"/>
                        </a:lnTo>
                        <a:lnTo>
                          <a:pt x="156" y="113"/>
                        </a:lnTo>
                        <a:lnTo>
                          <a:pt x="157" y="110"/>
                        </a:lnTo>
                        <a:lnTo>
                          <a:pt x="157" y="110"/>
                        </a:lnTo>
                        <a:lnTo>
                          <a:pt x="162" y="105"/>
                        </a:lnTo>
                        <a:lnTo>
                          <a:pt x="162" y="103"/>
                        </a:lnTo>
                        <a:lnTo>
                          <a:pt x="162" y="100"/>
                        </a:lnTo>
                        <a:lnTo>
                          <a:pt x="165" y="97"/>
                        </a:lnTo>
                        <a:lnTo>
                          <a:pt x="165" y="97"/>
                        </a:lnTo>
                        <a:lnTo>
                          <a:pt x="170" y="94"/>
                        </a:lnTo>
                        <a:lnTo>
                          <a:pt x="174" y="88"/>
                        </a:lnTo>
                        <a:lnTo>
                          <a:pt x="174" y="88"/>
                        </a:lnTo>
                        <a:lnTo>
                          <a:pt x="177" y="87"/>
                        </a:lnTo>
                        <a:lnTo>
                          <a:pt x="182" y="87"/>
                        </a:lnTo>
                        <a:lnTo>
                          <a:pt x="186" y="87"/>
                        </a:lnTo>
                        <a:lnTo>
                          <a:pt x="192" y="87"/>
                        </a:lnTo>
                        <a:lnTo>
                          <a:pt x="192" y="87"/>
                        </a:lnTo>
                        <a:lnTo>
                          <a:pt x="196" y="87"/>
                        </a:lnTo>
                        <a:lnTo>
                          <a:pt x="200" y="87"/>
                        </a:lnTo>
                        <a:lnTo>
                          <a:pt x="200" y="87"/>
                        </a:lnTo>
                        <a:lnTo>
                          <a:pt x="199" y="83"/>
                        </a:lnTo>
                        <a:lnTo>
                          <a:pt x="197" y="80"/>
                        </a:lnTo>
                        <a:lnTo>
                          <a:pt x="197" y="80"/>
                        </a:lnTo>
                        <a:close/>
                        <a:moveTo>
                          <a:pt x="118" y="288"/>
                        </a:moveTo>
                        <a:lnTo>
                          <a:pt x="118" y="288"/>
                        </a:lnTo>
                        <a:lnTo>
                          <a:pt x="115" y="289"/>
                        </a:lnTo>
                        <a:lnTo>
                          <a:pt x="112" y="290"/>
                        </a:lnTo>
                        <a:lnTo>
                          <a:pt x="108" y="298"/>
                        </a:lnTo>
                        <a:lnTo>
                          <a:pt x="106" y="305"/>
                        </a:lnTo>
                        <a:lnTo>
                          <a:pt x="106" y="309"/>
                        </a:lnTo>
                        <a:lnTo>
                          <a:pt x="106" y="309"/>
                        </a:lnTo>
                        <a:lnTo>
                          <a:pt x="108" y="309"/>
                        </a:lnTo>
                        <a:lnTo>
                          <a:pt x="110" y="306"/>
                        </a:lnTo>
                        <a:lnTo>
                          <a:pt x="116" y="299"/>
                        </a:lnTo>
                        <a:lnTo>
                          <a:pt x="120" y="292"/>
                        </a:lnTo>
                        <a:lnTo>
                          <a:pt x="120" y="289"/>
                        </a:lnTo>
                        <a:lnTo>
                          <a:pt x="118" y="288"/>
                        </a:lnTo>
                        <a:lnTo>
                          <a:pt x="118" y="288"/>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88" name="Italy">
                    <a:extLst>
                      <a:ext uri="{FF2B5EF4-FFF2-40B4-BE49-F238E27FC236}">
                        <a16:creationId xmlns:a16="http://schemas.microsoft.com/office/drawing/2014/main" id="{5D09D256-F744-8AF0-F2D0-672013EAAB20}"/>
                      </a:ext>
                    </a:extLst>
                  </p:cNvPr>
                  <p:cNvSpPr>
                    <a:spLocks noEditPoints="1"/>
                  </p:cNvSpPr>
                  <p:nvPr/>
                </p:nvSpPr>
                <p:spPr bwMode="auto">
                  <a:xfrm>
                    <a:off x="8242764" y="2201148"/>
                    <a:ext cx="279852" cy="310604"/>
                  </a:xfrm>
                  <a:custGeom>
                    <a:avLst/>
                    <a:gdLst/>
                    <a:ahLst/>
                    <a:cxnLst>
                      <a:cxn ang="0">
                        <a:pos x="107" y="175"/>
                      </a:cxn>
                      <a:cxn ang="0">
                        <a:pos x="94" y="180"/>
                      </a:cxn>
                      <a:cxn ang="0">
                        <a:pos x="110" y="190"/>
                      </a:cxn>
                      <a:cxn ang="0">
                        <a:pos x="128" y="202"/>
                      </a:cxn>
                      <a:cxn ang="0">
                        <a:pos x="132" y="190"/>
                      </a:cxn>
                      <a:cxn ang="0">
                        <a:pos x="139" y="175"/>
                      </a:cxn>
                      <a:cxn ang="0">
                        <a:pos x="127" y="175"/>
                      </a:cxn>
                      <a:cxn ang="0">
                        <a:pos x="26" y="122"/>
                      </a:cxn>
                      <a:cxn ang="0">
                        <a:pos x="26" y="132"/>
                      </a:cxn>
                      <a:cxn ang="0">
                        <a:pos x="28" y="151"/>
                      </a:cxn>
                      <a:cxn ang="0">
                        <a:pos x="36" y="159"/>
                      </a:cxn>
                      <a:cxn ang="0">
                        <a:pos x="47" y="152"/>
                      </a:cxn>
                      <a:cxn ang="0">
                        <a:pos x="50" y="126"/>
                      </a:cxn>
                      <a:cxn ang="0">
                        <a:pos x="34" y="121"/>
                      </a:cxn>
                      <a:cxn ang="0">
                        <a:pos x="146" y="106"/>
                      </a:cxn>
                      <a:cxn ang="0">
                        <a:pos x="131" y="102"/>
                      </a:cxn>
                      <a:cxn ang="0">
                        <a:pos x="112" y="74"/>
                      </a:cxn>
                      <a:cxn ang="0">
                        <a:pos x="91" y="55"/>
                      </a:cxn>
                      <a:cxn ang="0">
                        <a:pos x="92" y="38"/>
                      </a:cxn>
                      <a:cxn ang="0">
                        <a:pos x="98" y="30"/>
                      </a:cxn>
                      <a:cxn ang="0">
                        <a:pos x="91" y="7"/>
                      </a:cxn>
                      <a:cxn ang="0">
                        <a:pos x="78" y="1"/>
                      </a:cxn>
                      <a:cxn ang="0">
                        <a:pos x="65" y="5"/>
                      </a:cxn>
                      <a:cxn ang="0">
                        <a:pos x="60" y="8"/>
                      </a:cxn>
                      <a:cxn ang="0">
                        <a:pos x="54" y="11"/>
                      </a:cxn>
                      <a:cxn ang="0">
                        <a:pos x="45" y="14"/>
                      </a:cxn>
                      <a:cxn ang="0">
                        <a:pos x="40" y="18"/>
                      </a:cxn>
                      <a:cxn ang="0">
                        <a:pos x="30" y="17"/>
                      </a:cxn>
                      <a:cxn ang="0">
                        <a:pos x="21" y="22"/>
                      </a:cxn>
                      <a:cxn ang="0">
                        <a:pos x="4" y="30"/>
                      </a:cxn>
                      <a:cxn ang="0">
                        <a:pos x="4" y="38"/>
                      </a:cxn>
                      <a:cxn ang="0">
                        <a:pos x="0" y="42"/>
                      </a:cxn>
                      <a:cxn ang="0">
                        <a:pos x="4" y="54"/>
                      </a:cxn>
                      <a:cxn ang="0">
                        <a:pos x="14" y="59"/>
                      </a:cxn>
                      <a:cxn ang="0">
                        <a:pos x="14" y="67"/>
                      </a:cxn>
                      <a:cxn ang="0">
                        <a:pos x="28" y="57"/>
                      </a:cxn>
                      <a:cxn ang="0">
                        <a:pos x="53" y="61"/>
                      </a:cxn>
                      <a:cxn ang="0">
                        <a:pos x="61" y="74"/>
                      </a:cxn>
                      <a:cxn ang="0">
                        <a:pos x="75" y="94"/>
                      </a:cxn>
                      <a:cxn ang="0">
                        <a:pos x="98" y="112"/>
                      </a:cxn>
                      <a:cxn ang="0">
                        <a:pos x="119" y="123"/>
                      </a:cxn>
                      <a:cxn ang="0">
                        <a:pos x="135" y="136"/>
                      </a:cxn>
                      <a:cxn ang="0">
                        <a:pos x="142" y="143"/>
                      </a:cxn>
                      <a:cxn ang="0">
                        <a:pos x="146" y="160"/>
                      </a:cxn>
                      <a:cxn ang="0">
                        <a:pos x="144" y="176"/>
                      </a:cxn>
                      <a:cxn ang="0">
                        <a:pos x="154" y="163"/>
                      </a:cxn>
                      <a:cxn ang="0">
                        <a:pos x="162" y="155"/>
                      </a:cxn>
                      <a:cxn ang="0">
                        <a:pos x="158" y="146"/>
                      </a:cxn>
                      <a:cxn ang="0">
                        <a:pos x="159" y="133"/>
                      </a:cxn>
                      <a:cxn ang="0">
                        <a:pos x="179" y="141"/>
                      </a:cxn>
                      <a:cxn ang="0">
                        <a:pos x="179" y="129"/>
                      </a:cxn>
                    </a:cxnLst>
                    <a:rect l="0" t="0" r="r" b="b"/>
                    <a:pathLst>
                      <a:path w="182" h="202">
                        <a:moveTo>
                          <a:pt x="127" y="175"/>
                        </a:moveTo>
                        <a:lnTo>
                          <a:pt x="127" y="175"/>
                        </a:lnTo>
                        <a:lnTo>
                          <a:pt x="115" y="176"/>
                        </a:lnTo>
                        <a:lnTo>
                          <a:pt x="111" y="176"/>
                        </a:lnTo>
                        <a:lnTo>
                          <a:pt x="107" y="175"/>
                        </a:lnTo>
                        <a:lnTo>
                          <a:pt x="107" y="175"/>
                        </a:lnTo>
                        <a:lnTo>
                          <a:pt x="102" y="173"/>
                        </a:lnTo>
                        <a:lnTo>
                          <a:pt x="98" y="175"/>
                        </a:lnTo>
                        <a:lnTo>
                          <a:pt x="94" y="178"/>
                        </a:lnTo>
                        <a:lnTo>
                          <a:pt x="94" y="180"/>
                        </a:lnTo>
                        <a:lnTo>
                          <a:pt x="94" y="180"/>
                        </a:lnTo>
                        <a:lnTo>
                          <a:pt x="95" y="183"/>
                        </a:lnTo>
                        <a:lnTo>
                          <a:pt x="98" y="185"/>
                        </a:lnTo>
                        <a:lnTo>
                          <a:pt x="102" y="188"/>
                        </a:lnTo>
                        <a:lnTo>
                          <a:pt x="110" y="190"/>
                        </a:lnTo>
                        <a:lnTo>
                          <a:pt x="110" y="190"/>
                        </a:lnTo>
                        <a:lnTo>
                          <a:pt x="117" y="193"/>
                        </a:lnTo>
                        <a:lnTo>
                          <a:pt x="122" y="196"/>
                        </a:lnTo>
                        <a:lnTo>
                          <a:pt x="125" y="200"/>
                        </a:lnTo>
                        <a:lnTo>
                          <a:pt x="128" y="202"/>
                        </a:lnTo>
                        <a:lnTo>
                          <a:pt x="128" y="202"/>
                        </a:lnTo>
                        <a:lnTo>
                          <a:pt x="131" y="200"/>
                        </a:lnTo>
                        <a:lnTo>
                          <a:pt x="132" y="197"/>
                        </a:lnTo>
                        <a:lnTo>
                          <a:pt x="134" y="195"/>
                        </a:lnTo>
                        <a:lnTo>
                          <a:pt x="132" y="190"/>
                        </a:lnTo>
                        <a:lnTo>
                          <a:pt x="132" y="190"/>
                        </a:lnTo>
                        <a:lnTo>
                          <a:pt x="132" y="185"/>
                        </a:lnTo>
                        <a:lnTo>
                          <a:pt x="135" y="180"/>
                        </a:lnTo>
                        <a:lnTo>
                          <a:pt x="139" y="175"/>
                        </a:lnTo>
                        <a:lnTo>
                          <a:pt x="139" y="175"/>
                        </a:lnTo>
                        <a:lnTo>
                          <a:pt x="139" y="175"/>
                        </a:lnTo>
                        <a:lnTo>
                          <a:pt x="137" y="173"/>
                        </a:lnTo>
                        <a:lnTo>
                          <a:pt x="132" y="173"/>
                        </a:lnTo>
                        <a:lnTo>
                          <a:pt x="127" y="175"/>
                        </a:lnTo>
                        <a:lnTo>
                          <a:pt x="127" y="175"/>
                        </a:lnTo>
                        <a:close/>
                        <a:moveTo>
                          <a:pt x="34" y="121"/>
                        </a:moveTo>
                        <a:lnTo>
                          <a:pt x="34" y="121"/>
                        </a:lnTo>
                        <a:lnTo>
                          <a:pt x="31" y="122"/>
                        </a:lnTo>
                        <a:lnTo>
                          <a:pt x="27" y="122"/>
                        </a:lnTo>
                        <a:lnTo>
                          <a:pt x="26" y="122"/>
                        </a:lnTo>
                        <a:lnTo>
                          <a:pt x="23" y="123"/>
                        </a:lnTo>
                        <a:lnTo>
                          <a:pt x="23" y="123"/>
                        </a:lnTo>
                        <a:lnTo>
                          <a:pt x="23" y="125"/>
                        </a:lnTo>
                        <a:lnTo>
                          <a:pt x="23" y="128"/>
                        </a:lnTo>
                        <a:lnTo>
                          <a:pt x="26" y="132"/>
                        </a:lnTo>
                        <a:lnTo>
                          <a:pt x="28" y="138"/>
                        </a:lnTo>
                        <a:lnTo>
                          <a:pt x="30" y="141"/>
                        </a:lnTo>
                        <a:lnTo>
                          <a:pt x="28" y="143"/>
                        </a:lnTo>
                        <a:lnTo>
                          <a:pt x="28" y="143"/>
                        </a:lnTo>
                        <a:lnTo>
                          <a:pt x="28" y="151"/>
                        </a:lnTo>
                        <a:lnTo>
                          <a:pt x="30" y="158"/>
                        </a:lnTo>
                        <a:lnTo>
                          <a:pt x="31" y="160"/>
                        </a:lnTo>
                        <a:lnTo>
                          <a:pt x="34" y="160"/>
                        </a:lnTo>
                        <a:lnTo>
                          <a:pt x="36" y="159"/>
                        </a:lnTo>
                        <a:lnTo>
                          <a:pt x="36" y="159"/>
                        </a:lnTo>
                        <a:lnTo>
                          <a:pt x="40" y="156"/>
                        </a:lnTo>
                        <a:lnTo>
                          <a:pt x="43" y="155"/>
                        </a:lnTo>
                        <a:lnTo>
                          <a:pt x="44" y="155"/>
                        </a:lnTo>
                        <a:lnTo>
                          <a:pt x="47" y="152"/>
                        </a:lnTo>
                        <a:lnTo>
                          <a:pt x="47" y="152"/>
                        </a:lnTo>
                        <a:lnTo>
                          <a:pt x="48" y="148"/>
                        </a:lnTo>
                        <a:lnTo>
                          <a:pt x="48" y="141"/>
                        </a:lnTo>
                        <a:lnTo>
                          <a:pt x="48" y="133"/>
                        </a:lnTo>
                        <a:lnTo>
                          <a:pt x="50" y="126"/>
                        </a:lnTo>
                        <a:lnTo>
                          <a:pt x="50" y="126"/>
                        </a:lnTo>
                        <a:lnTo>
                          <a:pt x="50" y="123"/>
                        </a:lnTo>
                        <a:lnTo>
                          <a:pt x="48" y="122"/>
                        </a:lnTo>
                        <a:lnTo>
                          <a:pt x="44" y="119"/>
                        </a:lnTo>
                        <a:lnTo>
                          <a:pt x="40" y="119"/>
                        </a:lnTo>
                        <a:lnTo>
                          <a:pt x="34" y="121"/>
                        </a:lnTo>
                        <a:lnTo>
                          <a:pt x="34" y="121"/>
                        </a:lnTo>
                        <a:close/>
                        <a:moveTo>
                          <a:pt x="151" y="114"/>
                        </a:moveTo>
                        <a:lnTo>
                          <a:pt x="151" y="114"/>
                        </a:lnTo>
                        <a:lnTo>
                          <a:pt x="148" y="109"/>
                        </a:lnTo>
                        <a:lnTo>
                          <a:pt x="146" y="106"/>
                        </a:lnTo>
                        <a:lnTo>
                          <a:pt x="144" y="104"/>
                        </a:lnTo>
                        <a:lnTo>
                          <a:pt x="139" y="104"/>
                        </a:lnTo>
                        <a:lnTo>
                          <a:pt x="139" y="104"/>
                        </a:lnTo>
                        <a:lnTo>
                          <a:pt x="135" y="104"/>
                        </a:lnTo>
                        <a:lnTo>
                          <a:pt x="131" y="102"/>
                        </a:lnTo>
                        <a:lnTo>
                          <a:pt x="124" y="96"/>
                        </a:lnTo>
                        <a:lnTo>
                          <a:pt x="118" y="88"/>
                        </a:lnTo>
                        <a:lnTo>
                          <a:pt x="114" y="78"/>
                        </a:lnTo>
                        <a:lnTo>
                          <a:pt x="114" y="78"/>
                        </a:lnTo>
                        <a:lnTo>
                          <a:pt x="112" y="74"/>
                        </a:lnTo>
                        <a:lnTo>
                          <a:pt x="110" y="69"/>
                        </a:lnTo>
                        <a:lnTo>
                          <a:pt x="102" y="64"/>
                        </a:lnTo>
                        <a:lnTo>
                          <a:pt x="97" y="59"/>
                        </a:lnTo>
                        <a:lnTo>
                          <a:pt x="94" y="58"/>
                        </a:lnTo>
                        <a:lnTo>
                          <a:pt x="91" y="55"/>
                        </a:lnTo>
                        <a:lnTo>
                          <a:pt x="91" y="55"/>
                        </a:lnTo>
                        <a:lnTo>
                          <a:pt x="91" y="50"/>
                        </a:lnTo>
                        <a:lnTo>
                          <a:pt x="91" y="47"/>
                        </a:lnTo>
                        <a:lnTo>
                          <a:pt x="92" y="42"/>
                        </a:lnTo>
                        <a:lnTo>
                          <a:pt x="92" y="38"/>
                        </a:lnTo>
                        <a:lnTo>
                          <a:pt x="92" y="38"/>
                        </a:lnTo>
                        <a:lnTo>
                          <a:pt x="91" y="35"/>
                        </a:lnTo>
                        <a:lnTo>
                          <a:pt x="92" y="34"/>
                        </a:lnTo>
                        <a:lnTo>
                          <a:pt x="98" y="30"/>
                        </a:lnTo>
                        <a:lnTo>
                          <a:pt x="98" y="30"/>
                        </a:lnTo>
                        <a:lnTo>
                          <a:pt x="100" y="18"/>
                        </a:lnTo>
                        <a:lnTo>
                          <a:pt x="100" y="8"/>
                        </a:lnTo>
                        <a:lnTo>
                          <a:pt x="100" y="8"/>
                        </a:lnTo>
                        <a:lnTo>
                          <a:pt x="91" y="7"/>
                        </a:lnTo>
                        <a:lnTo>
                          <a:pt x="91" y="7"/>
                        </a:lnTo>
                        <a:lnTo>
                          <a:pt x="90" y="3"/>
                        </a:lnTo>
                        <a:lnTo>
                          <a:pt x="88" y="0"/>
                        </a:lnTo>
                        <a:lnTo>
                          <a:pt x="88" y="0"/>
                        </a:lnTo>
                        <a:lnTo>
                          <a:pt x="82" y="0"/>
                        </a:lnTo>
                        <a:lnTo>
                          <a:pt x="78" y="1"/>
                        </a:lnTo>
                        <a:lnTo>
                          <a:pt x="75" y="1"/>
                        </a:lnTo>
                        <a:lnTo>
                          <a:pt x="75" y="1"/>
                        </a:lnTo>
                        <a:lnTo>
                          <a:pt x="71" y="4"/>
                        </a:lnTo>
                        <a:lnTo>
                          <a:pt x="68" y="5"/>
                        </a:lnTo>
                        <a:lnTo>
                          <a:pt x="65" y="5"/>
                        </a:lnTo>
                        <a:lnTo>
                          <a:pt x="65" y="5"/>
                        </a:lnTo>
                        <a:lnTo>
                          <a:pt x="64" y="4"/>
                        </a:lnTo>
                        <a:lnTo>
                          <a:pt x="61" y="7"/>
                        </a:lnTo>
                        <a:lnTo>
                          <a:pt x="61" y="7"/>
                        </a:lnTo>
                        <a:lnTo>
                          <a:pt x="60" y="8"/>
                        </a:lnTo>
                        <a:lnTo>
                          <a:pt x="60" y="10"/>
                        </a:lnTo>
                        <a:lnTo>
                          <a:pt x="58" y="11"/>
                        </a:lnTo>
                        <a:lnTo>
                          <a:pt x="58" y="11"/>
                        </a:lnTo>
                        <a:lnTo>
                          <a:pt x="55" y="10"/>
                        </a:lnTo>
                        <a:lnTo>
                          <a:pt x="54" y="11"/>
                        </a:lnTo>
                        <a:lnTo>
                          <a:pt x="54" y="13"/>
                        </a:lnTo>
                        <a:lnTo>
                          <a:pt x="54" y="13"/>
                        </a:lnTo>
                        <a:lnTo>
                          <a:pt x="53" y="14"/>
                        </a:lnTo>
                        <a:lnTo>
                          <a:pt x="50" y="15"/>
                        </a:lnTo>
                        <a:lnTo>
                          <a:pt x="45" y="14"/>
                        </a:lnTo>
                        <a:lnTo>
                          <a:pt x="45" y="14"/>
                        </a:lnTo>
                        <a:lnTo>
                          <a:pt x="43" y="15"/>
                        </a:lnTo>
                        <a:lnTo>
                          <a:pt x="41" y="15"/>
                        </a:lnTo>
                        <a:lnTo>
                          <a:pt x="40" y="18"/>
                        </a:lnTo>
                        <a:lnTo>
                          <a:pt x="40" y="18"/>
                        </a:lnTo>
                        <a:lnTo>
                          <a:pt x="40" y="22"/>
                        </a:lnTo>
                        <a:lnTo>
                          <a:pt x="38" y="24"/>
                        </a:lnTo>
                        <a:lnTo>
                          <a:pt x="36" y="24"/>
                        </a:lnTo>
                        <a:lnTo>
                          <a:pt x="36" y="24"/>
                        </a:lnTo>
                        <a:lnTo>
                          <a:pt x="30" y="17"/>
                        </a:lnTo>
                        <a:lnTo>
                          <a:pt x="28" y="14"/>
                        </a:lnTo>
                        <a:lnTo>
                          <a:pt x="27" y="13"/>
                        </a:lnTo>
                        <a:lnTo>
                          <a:pt x="27" y="13"/>
                        </a:lnTo>
                        <a:lnTo>
                          <a:pt x="24" y="18"/>
                        </a:lnTo>
                        <a:lnTo>
                          <a:pt x="21" y="22"/>
                        </a:lnTo>
                        <a:lnTo>
                          <a:pt x="18" y="24"/>
                        </a:lnTo>
                        <a:lnTo>
                          <a:pt x="18" y="24"/>
                        </a:lnTo>
                        <a:lnTo>
                          <a:pt x="6" y="25"/>
                        </a:lnTo>
                        <a:lnTo>
                          <a:pt x="6" y="25"/>
                        </a:lnTo>
                        <a:lnTo>
                          <a:pt x="4" y="30"/>
                        </a:lnTo>
                        <a:lnTo>
                          <a:pt x="7" y="32"/>
                        </a:lnTo>
                        <a:lnTo>
                          <a:pt x="7" y="32"/>
                        </a:lnTo>
                        <a:lnTo>
                          <a:pt x="7" y="34"/>
                        </a:lnTo>
                        <a:lnTo>
                          <a:pt x="7" y="35"/>
                        </a:lnTo>
                        <a:lnTo>
                          <a:pt x="4" y="38"/>
                        </a:lnTo>
                        <a:lnTo>
                          <a:pt x="4" y="38"/>
                        </a:lnTo>
                        <a:lnTo>
                          <a:pt x="0" y="40"/>
                        </a:lnTo>
                        <a:lnTo>
                          <a:pt x="0" y="41"/>
                        </a:lnTo>
                        <a:lnTo>
                          <a:pt x="0" y="42"/>
                        </a:lnTo>
                        <a:lnTo>
                          <a:pt x="0" y="42"/>
                        </a:lnTo>
                        <a:lnTo>
                          <a:pt x="4" y="47"/>
                        </a:lnTo>
                        <a:lnTo>
                          <a:pt x="6" y="48"/>
                        </a:lnTo>
                        <a:lnTo>
                          <a:pt x="6" y="51"/>
                        </a:lnTo>
                        <a:lnTo>
                          <a:pt x="6" y="51"/>
                        </a:lnTo>
                        <a:lnTo>
                          <a:pt x="4" y="54"/>
                        </a:lnTo>
                        <a:lnTo>
                          <a:pt x="4" y="57"/>
                        </a:lnTo>
                        <a:lnTo>
                          <a:pt x="6" y="58"/>
                        </a:lnTo>
                        <a:lnTo>
                          <a:pt x="8" y="58"/>
                        </a:lnTo>
                        <a:lnTo>
                          <a:pt x="8" y="58"/>
                        </a:lnTo>
                        <a:lnTo>
                          <a:pt x="14" y="59"/>
                        </a:lnTo>
                        <a:lnTo>
                          <a:pt x="16" y="59"/>
                        </a:lnTo>
                        <a:lnTo>
                          <a:pt x="16" y="61"/>
                        </a:lnTo>
                        <a:lnTo>
                          <a:pt x="16" y="61"/>
                        </a:lnTo>
                        <a:lnTo>
                          <a:pt x="14" y="67"/>
                        </a:lnTo>
                        <a:lnTo>
                          <a:pt x="14" y="67"/>
                        </a:lnTo>
                        <a:lnTo>
                          <a:pt x="23" y="64"/>
                        </a:lnTo>
                        <a:lnTo>
                          <a:pt x="23" y="64"/>
                        </a:lnTo>
                        <a:lnTo>
                          <a:pt x="24" y="62"/>
                        </a:lnTo>
                        <a:lnTo>
                          <a:pt x="27" y="59"/>
                        </a:lnTo>
                        <a:lnTo>
                          <a:pt x="28" y="57"/>
                        </a:lnTo>
                        <a:lnTo>
                          <a:pt x="33" y="55"/>
                        </a:lnTo>
                        <a:lnTo>
                          <a:pt x="33" y="55"/>
                        </a:lnTo>
                        <a:lnTo>
                          <a:pt x="40" y="55"/>
                        </a:lnTo>
                        <a:lnTo>
                          <a:pt x="47" y="57"/>
                        </a:lnTo>
                        <a:lnTo>
                          <a:pt x="53" y="61"/>
                        </a:lnTo>
                        <a:lnTo>
                          <a:pt x="55" y="64"/>
                        </a:lnTo>
                        <a:lnTo>
                          <a:pt x="55" y="64"/>
                        </a:lnTo>
                        <a:lnTo>
                          <a:pt x="60" y="69"/>
                        </a:lnTo>
                        <a:lnTo>
                          <a:pt x="61" y="74"/>
                        </a:lnTo>
                        <a:lnTo>
                          <a:pt x="61" y="74"/>
                        </a:lnTo>
                        <a:lnTo>
                          <a:pt x="61" y="78"/>
                        </a:lnTo>
                        <a:lnTo>
                          <a:pt x="64" y="82"/>
                        </a:lnTo>
                        <a:lnTo>
                          <a:pt x="68" y="88"/>
                        </a:lnTo>
                        <a:lnTo>
                          <a:pt x="75" y="94"/>
                        </a:lnTo>
                        <a:lnTo>
                          <a:pt x="75" y="94"/>
                        </a:lnTo>
                        <a:lnTo>
                          <a:pt x="84" y="99"/>
                        </a:lnTo>
                        <a:lnTo>
                          <a:pt x="88" y="104"/>
                        </a:lnTo>
                        <a:lnTo>
                          <a:pt x="94" y="109"/>
                        </a:lnTo>
                        <a:lnTo>
                          <a:pt x="98" y="112"/>
                        </a:lnTo>
                        <a:lnTo>
                          <a:pt x="98" y="112"/>
                        </a:lnTo>
                        <a:lnTo>
                          <a:pt x="107" y="115"/>
                        </a:lnTo>
                        <a:lnTo>
                          <a:pt x="110" y="116"/>
                        </a:lnTo>
                        <a:lnTo>
                          <a:pt x="114" y="119"/>
                        </a:lnTo>
                        <a:lnTo>
                          <a:pt x="114" y="119"/>
                        </a:lnTo>
                        <a:lnTo>
                          <a:pt x="119" y="123"/>
                        </a:lnTo>
                        <a:lnTo>
                          <a:pt x="127" y="128"/>
                        </a:lnTo>
                        <a:lnTo>
                          <a:pt x="127" y="128"/>
                        </a:lnTo>
                        <a:lnTo>
                          <a:pt x="131" y="131"/>
                        </a:lnTo>
                        <a:lnTo>
                          <a:pt x="132" y="133"/>
                        </a:lnTo>
                        <a:lnTo>
                          <a:pt x="135" y="136"/>
                        </a:lnTo>
                        <a:lnTo>
                          <a:pt x="138" y="138"/>
                        </a:lnTo>
                        <a:lnTo>
                          <a:pt x="138" y="138"/>
                        </a:lnTo>
                        <a:lnTo>
                          <a:pt x="141" y="139"/>
                        </a:lnTo>
                        <a:lnTo>
                          <a:pt x="142" y="141"/>
                        </a:lnTo>
                        <a:lnTo>
                          <a:pt x="142" y="143"/>
                        </a:lnTo>
                        <a:lnTo>
                          <a:pt x="144" y="146"/>
                        </a:lnTo>
                        <a:lnTo>
                          <a:pt x="144" y="146"/>
                        </a:lnTo>
                        <a:lnTo>
                          <a:pt x="145" y="151"/>
                        </a:lnTo>
                        <a:lnTo>
                          <a:pt x="146" y="155"/>
                        </a:lnTo>
                        <a:lnTo>
                          <a:pt x="146" y="160"/>
                        </a:lnTo>
                        <a:lnTo>
                          <a:pt x="145" y="165"/>
                        </a:lnTo>
                        <a:lnTo>
                          <a:pt x="145" y="165"/>
                        </a:lnTo>
                        <a:lnTo>
                          <a:pt x="142" y="168"/>
                        </a:lnTo>
                        <a:lnTo>
                          <a:pt x="142" y="172"/>
                        </a:lnTo>
                        <a:lnTo>
                          <a:pt x="144" y="176"/>
                        </a:lnTo>
                        <a:lnTo>
                          <a:pt x="145" y="178"/>
                        </a:lnTo>
                        <a:lnTo>
                          <a:pt x="145" y="178"/>
                        </a:lnTo>
                        <a:lnTo>
                          <a:pt x="148" y="176"/>
                        </a:lnTo>
                        <a:lnTo>
                          <a:pt x="149" y="172"/>
                        </a:lnTo>
                        <a:lnTo>
                          <a:pt x="154" y="163"/>
                        </a:lnTo>
                        <a:lnTo>
                          <a:pt x="154" y="163"/>
                        </a:lnTo>
                        <a:lnTo>
                          <a:pt x="155" y="160"/>
                        </a:lnTo>
                        <a:lnTo>
                          <a:pt x="156" y="159"/>
                        </a:lnTo>
                        <a:lnTo>
                          <a:pt x="159" y="158"/>
                        </a:lnTo>
                        <a:lnTo>
                          <a:pt x="162" y="155"/>
                        </a:lnTo>
                        <a:lnTo>
                          <a:pt x="162" y="155"/>
                        </a:lnTo>
                        <a:lnTo>
                          <a:pt x="164" y="152"/>
                        </a:lnTo>
                        <a:lnTo>
                          <a:pt x="164" y="151"/>
                        </a:lnTo>
                        <a:lnTo>
                          <a:pt x="161" y="149"/>
                        </a:lnTo>
                        <a:lnTo>
                          <a:pt x="158" y="146"/>
                        </a:lnTo>
                        <a:lnTo>
                          <a:pt x="155" y="142"/>
                        </a:lnTo>
                        <a:lnTo>
                          <a:pt x="155" y="142"/>
                        </a:lnTo>
                        <a:lnTo>
                          <a:pt x="155" y="139"/>
                        </a:lnTo>
                        <a:lnTo>
                          <a:pt x="155" y="138"/>
                        </a:lnTo>
                        <a:lnTo>
                          <a:pt x="159" y="133"/>
                        </a:lnTo>
                        <a:lnTo>
                          <a:pt x="165" y="132"/>
                        </a:lnTo>
                        <a:lnTo>
                          <a:pt x="168" y="133"/>
                        </a:lnTo>
                        <a:lnTo>
                          <a:pt x="171" y="135"/>
                        </a:lnTo>
                        <a:lnTo>
                          <a:pt x="171" y="135"/>
                        </a:lnTo>
                        <a:lnTo>
                          <a:pt x="179" y="141"/>
                        </a:lnTo>
                        <a:lnTo>
                          <a:pt x="182" y="139"/>
                        </a:lnTo>
                        <a:lnTo>
                          <a:pt x="182" y="135"/>
                        </a:lnTo>
                        <a:lnTo>
                          <a:pt x="182" y="135"/>
                        </a:lnTo>
                        <a:lnTo>
                          <a:pt x="182" y="132"/>
                        </a:lnTo>
                        <a:lnTo>
                          <a:pt x="179" y="129"/>
                        </a:lnTo>
                        <a:lnTo>
                          <a:pt x="169" y="122"/>
                        </a:lnTo>
                        <a:lnTo>
                          <a:pt x="151" y="114"/>
                        </a:lnTo>
                        <a:lnTo>
                          <a:pt x="151" y="114"/>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89" name="Spain">
                    <a:extLst>
                      <a:ext uri="{FF2B5EF4-FFF2-40B4-BE49-F238E27FC236}">
                        <a16:creationId xmlns:a16="http://schemas.microsoft.com/office/drawing/2014/main" id="{3FD45A72-2020-7499-11B9-C91B94014339}"/>
                      </a:ext>
                    </a:extLst>
                  </p:cNvPr>
                  <p:cNvSpPr>
                    <a:spLocks/>
                  </p:cNvSpPr>
                  <p:nvPr/>
                </p:nvSpPr>
                <p:spPr bwMode="auto">
                  <a:xfrm>
                    <a:off x="7846052" y="2304172"/>
                    <a:ext cx="310604" cy="224497"/>
                  </a:xfrm>
                  <a:custGeom>
                    <a:avLst/>
                    <a:gdLst/>
                    <a:ahLst/>
                    <a:cxnLst>
                      <a:cxn ang="0">
                        <a:pos x="194" y="27"/>
                      </a:cxn>
                      <a:cxn ang="0">
                        <a:pos x="175" y="24"/>
                      </a:cxn>
                      <a:cxn ang="0">
                        <a:pos x="167" y="21"/>
                      </a:cxn>
                      <a:cxn ang="0">
                        <a:pos x="158" y="19"/>
                      </a:cxn>
                      <a:cxn ang="0">
                        <a:pos x="154" y="22"/>
                      </a:cxn>
                      <a:cxn ang="0">
                        <a:pos x="147" y="19"/>
                      </a:cxn>
                      <a:cxn ang="0">
                        <a:pos x="131" y="12"/>
                      </a:cxn>
                      <a:cxn ang="0">
                        <a:pos x="117" y="8"/>
                      </a:cxn>
                      <a:cxn ang="0">
                        <a:pos x="94" y="5"/>
                      </a:cxn>
                      <a:cxn ang="0">
                        <a:pos x="69" y="5"/>
                      </a:cxn>
                      <a:cxn ang="0">
                        <a:pos x="33" y="4"/>
                      </a:cxn>
                      <a:cxn ang="0">
                        <a:pos x="22" y="0"/>
                      </a:cxn>
                      <a:cxn ang="0">
                        <a:pos x="16" y="4"/>
                      </a:cxn>
                      <a:cxn ang="0">
                        <a:pos x="9" y="8"/>
                      </a:cxn>
                      <a:cxn ang="0">
                        <a:pos x="0" y="15"/>
                      </a:cxn>
                      <a:cxn ang="0">
                        <a:pos x="8" y="22"/>
                      </a:cxn>
                      <a:cxn ang="0">
                        <a:pos x="8" y="35"/>
                      </a:cxn>
                      <a:cxn ang="0">
                        <a:pos x="12" y="34"/>
                      </a:cxn>
                      <a:cxn ang="0">
                        <a:pos x="18" y="32"/>
                      </a:cxn>
                      <a:cxn ang="0">
                        <a:pos x="19" y="37"/>
                      </a:cxn>
                      <a:cxn ang="0">
                        <a:pos x="28" y="37"/>
                      </a:cxn>
                      <a:cxn ang="0">
                        <a:pos x="32" y="38"/>
                      </a:cxn>
                      <a:cxn ang="0">
                        <a:pos x="37" y="35"/>
                      </a:cxn>
                      <a:cxn ang="0">
                        <a:pos x="43" y="38"/>
                      </a:cxn>
                      <a:cxn ang="0">
                        <a:pos x="47" y="41"/>
                      </a:cxn>
                      <a:cxn ang="0">
                        <a:pos x="47" y="45"/>
                      </a:cxn>
                      <a:cxn ang="0">
                        <a:pos x="37" y="54"/>
                      </a:cxn>
                      <a:cxn ang="0">
                        <a:pos x="40" y="65"/>
                      </a:cxn>
                      <a:cxn ang="0">
                        <a:pos x="37" y="72"/>
                      </a:cxn>
                      <a:cxn ang="0">
                        <a:pos x="36" y="79"/>
                      </a:cxn>
                      <a:cxn ang="0">
                        <a:pos x="33" y="81"/>
                      </a:cxn>
                      <a:cxn ang="0">
                        <a:pos x="32" y="86"/>
                      </a:cxn>
                      <a:cxn ang="0">
                        <a:pos x="37" y="93"/>
                      </a:cxn>
                      <a:cxn ang="0">
                        <a:pos x="33" y="96"/>
                      </a:cxn>
                      <a:cxn ang="0">
                        <a:pos x="32" y="103"/>
                      </a:cxn>
                      <a:cxn ang="0">
                        <a:pos x="37" y="111"/>
                      </a:cxn>
                      <a:cxn ang="0">
                        <a:pos x="36" y="112"/>
                      </a:cxn>
                      <a:cxn ang="0">
                        <a:pos x="29" y="121"/>
                      </a:cxn>
                      <a:cxn ang="0">
                        <a:pos x="32" y="126"/>
                      </a:cxn>
                      <a:cxn ang="0">
                        <a:pos x="40" y="128"/>
                      </a:cxn>
                      <a:cxn ang="0">
                        <a:pos x="49" y="138"/>
                      </a:cxn>
                      <a:cxn ang="0">
                        <a:pos x="60" y="146"/>
                      </a:cxn>
                      <a:cxn ang="0">
                        <a:pos x="62" y="143"/>
                      </a:cxn>
                      <a:cxn ang="0">
                        <a:pos x="64" y="139"/>
                      </a:cxn>
                      <a:cxn ang="0">
                        <a:pos x="73" y="140"/>
                      </a:cxn>
                      <a:cxn ang="0">
                        <a:pos x="82" y="135"/>
                      </a:cxn>
                      <a:cxn ang="0">
                        <a:pos x="107" y="133"/>
                      </a:cxn>
                      <a:cxn ang="0">
                        <a:pos x="116" y="132"/>
                      </a:cxn>
                      <a:cxn ang="0">
                        <a:pos x="120" y="128"/>
                      </a:cxn>
                      <a:cxn ang="0">
                        <a:pos x="127" y="121"/>
                      </a:cxn>
                      <a:cxn ang="0">
                        <a:pos x="136" y="118"/>
                      </a:cxn>
                      <a:cxn ang="0">
                        <a:pos x="138" y="108"/>
                      </a:cxn>
                      <a:cxn ang="0">
                        <a:pos x="147" y="98"/>
                      </a:cxn>
                      <a:cxn ang="0">
                        <a:pos x="148" y="92"/>
                      </a:cxn>
                      <a:cxn ang="0">
                        <a:pos x="148" y="76"/>
                      </a:cxn>
                      <a:cxn ang="0">
                        <a:pos x="154" y="66"/>
                      </a:cxn>
                      <a:cxn ang="0">
                        <a:pos x="163" y="56"/>
                      </a:cxn>
                      <a:cxn ang="0">
                        <a:pos x="167" y="51"/>
                      </a:cxn>
                      <a:cxn ang="0">
                        <a:pos x="178" y="48"/>
                      </a:cxn>
                      <a:cxn ang="0">
                        <a:pos x="191" y="42"/>
                      </a:cxn>
                      <a:cxn ang="0">
                        <a:pos x="200" y="37"/>
                      </a:cxn>
                      <a:cxn ang="0">
                        <a:pos x="202" y="25"/>
                      </a:cxn>
                    </a:cxnLst>
                    <a:rect l="0" t="0" r="r" b="b"/>
                    <a:pathLst>
                      <a:path w="202" h="146">
                        <a:moveTo>
                          <a:pt x="202" y="25"/>
                        </a:moveTo>
                        <a:lnTo>
                          <a:pt x="202" y="25"/>
                        </a:lnTo>
                        <a:lnTo>
                          <a:pt x="194" y="27"/>
                        </a:lnTo>
                        <a:lnTo>
                          <a:pt x="185" y="25"/>
                        </a:lnTo>
                        <a:lnTo>
                          <a:pt x="185" y="25"/>
                        </a:lnTo>
                        <a:lnTo>
                          <a:pt x="175" y="24"/>
                        </a:lnTo>
                        <a:lnTo>
                          <a:pt x="170" y="22"/>
                        </a:lnTo>
                        <a:lnTo>
                          <a:pt x="167" y="21"/>
                        </a:lnTo>
                        <a:lnTo>
                          <a:pt x="167" y="21"/>
                        </a:lnTo>
                        <a:lnTo>
                          <a:pt x="161" y="18"/>
                        </a:lnTo>
                        <a:lnTo>
                          <a:pt x="160" y="18"/>
                        </a:lnTo>
                        <a:lnTo>
                          <a:pt x="158" y="19"/>
                        </a:lnTo>
                        <a:lnTo>
                          <a:pt x="158" y="19"/>
                        </a:lnTo>
                        <a:lnTo>
                          <a:pt x="158" y="21"/>
                        </a:lnTo>
                        <a:lnTo>
                          <a:pt x="154" y="22"/>
                        </a:lnTo>
                        <a:lnTo>
                          <a:pt x="150" y="22"/>
                        </a:lnTo>
                        <a:lnTo>
                          <a:pt x="147" y="19"/>
                        </a:lnTo>
                        <a:lnTo>
                          <a:pt x="147" y="19"/>
                        </a:lnTo>
                        <a:lnTo>
                          <a:pt x="138" y="17"/>
                        </a:lnTo>
                        <a:lnTo>
                          <a:pt x="131" y="12"/>
                        </a:lnTo>
                        <a:lnTo>
                          <a:pt x="131" y="12"/>
                        </a:lnTo>
                        <a:lnTo>
                          <a:pt x="121" y="8"/>
                        </a:lnTo>
                        <a:lnTo>
                          <a:pt x="121" y="8"/>
                        </a:lnTo>
                        <a:lnTo>
                          <a:pt x="117" y="8"/>
                        </a:lnTo>
                        <a:lnTo>
                          <a:pt x="110" y="7"/>
                        </a:lnTo>
                        <a:lnTo>
                          <a:pt x="101" y="5"/>
                        </a:lnTo>
                        <a:lnTo>
                          <a:pt x="94" y="5"/>
                        </a:lnTo>
                        <a:lnTo>
                          <a:pt x="94" y="5"/>
                        </a:lnTo>
                        <a:lnTo>
                          <a:pt x="83" y="5"/>
                        </a:lnTo>
                        <a:lnTo>
                          <a:pt x="69" y="5"/>
                        </a:lnTo>
                        <a:lnTo>
                          <a:pt x="42" y="5"/>
                        </a:lnTo>
                        <a:lnTo>
                          <a:pt x="42" y="5"/>
                        </a:lnTo>
                        <a:lnTo>
                          <a:pt x="33" y="4"/>
                        </a:lnTo>
                        <a:lnTo>
                          <a:pt x="29" y="2"/>
                        </a:lnTo>
                        <a:lnTo>
                          <a:pt x="26" y="1"/>
                        </a:lnTo>
                        <a:lnTo>
                          <a:pt x="22" y="0"/>
                        </a:lnTo>
                        <a:lnTo>
                          <a:pt x="22" y="0"/>
                        </a:lnTo>
                        <a:lnTo>
                          <a:pt x="18" y="1"/>
                        </a:lnTo>
                        <a:lnTo>
                          <a:pt x="16" y="4"/>
                        </a:lnTo>
                        <a:lnTo>
                          <a:pt x="13" y="7"/>
                        </a:lnTo>
                        <a:lnTo>
                          <a:pt x="9" y="8"/>
                        </a:lnTo>
                        <a:lnTo>
                          <a:pt x="9" y="8"/>
                        </a:lnTo>
                        <a:lnTo>
                          <a:pt x="3" y="10"/>
                        </a:lnTo>
                        <a:lnTo>
                          <a:pt x="0" y="12"/>
                        </a:lnTo>
                        <a:lnTo>
                          <a:pt x="0" y="15"/>
                        </a:lnTo>
                        <a:lnTo>
                          <a:pt x="5" y="19"/>
                        </a:lnTo>
                        <a:lnTo>
                          <a:pt x="5" y="19"/>
                        </a:lnTo>
                        <a:lnTo>
                          <a:pt x="8" y="22"/>
                        </a:lnTo>
                        <a:lnTo>
                          <a:pt x="8" y="27"/>
                        </a:lnTo>
                        <a:lnTo>
                          <a:pt x="8" y="35"/>
                        </a:lnTo>
                        <a:lnTo>
                          <a:pt x="8" y="35"/>
                        </a:lnTo>
                        <a:lnTo>
                          <a:pt x="10" y="35"/>
                        </a:lnTo>
                        <a:lnTo>
                          <a:pt x="12" y="34"/>
                        </a:lnTo>
                        <a:lnTo>
                          <a:pt x="12" y="34"/>
                        </a:lnTo>
                        <a:lnTo>
                          <a:pt x="15" y="32"/>
                        </a:lnTo>
                        <a:lnTo>
                          <a:pt x="16" y="31"/>
                        </a:lnTo>
                        <a:lnTo>
                          <a:pt x="18" y="32"/>
                        </a:lnTo>
                        <a:lnTo>
                          <a:pt x="18" y="34"/>
                        </a:lnTo>
                        <a:lnTo>
                          <a:pt x="18" y="34"/>
                        </a:lnTo>
                        <a:lnTo>
                          <a:pt x="19" y="37"/>
                        </a:lnTo>
                        <a:lnTo>
                          <a:pt x="22" y="37"/>
                        </a:lnTo>
                        <a:lnTo>
                          <a:pt x="28" y="37"/>
                        </a:lnTo>
                        <a:lnTo>
                          <a:pt x="28" y="37"/>
                        </a:lnTo>
                        <a:lnTo>
                          <a:pt x="29" y="37"/>
                        </a:lnTo>
                        <a:lnTo>
                          <a:pt x="30" y="38"/>
                        </a:lnTo>
                        <a:lnTo>
                          <a:pt x="32" y="38"/>
                        </a:lnTo>
                        <a:lnTo>
                          <a:pt x="33" y="37"/>
                        </a:lnTo>
                        <a:lnTo>
                          <a:pt x="33" y="37"/>
                        </a:lnTo>
                        <a:lnTo>
                          <a:pt x="37" y="35"/>
                        </a:lnTo>
                        <a:lnTo>
                          <a:pt x="40" y="35"/>
                        </a:lnTo>
                        <a:lnTo>
                          <a:pt x="43" y="37"/>
                        </a:lnTo>
                        <a:lnTo>
                          <a:pt x="43" y="38"/>
                        </a:lnTo>
                        <a:lnTo>
                          <a:pt x="43" y="38"/>
                        </a:lnTo>
                        <a:lnTo>
                          <a:pt x="45" y="39"/>
                        </a:lnTo>
                        <a:lnTo>
                          <a:pt x="47" y="41"/>
                        </a:lnTo>
                        <a:lnTo>
                          <a:pt x="49" y="42"/>
                        </a:lnTo>
                        <a:lnTo>
                          <a:pt x="47" y="45"/>
                        </a:lnTo>
                        <a:lnTo>
                          <a:pt x="47" y="45"/>
                        </a:lnTo>
                        <a:lnTo>
                          <a:pt x="40" y="49"/>
                        </a:lnTo>
                        <a:lnTo>
                          <a:pt x="39" y="51"/>
                        </a:lnTo>
                        <a:lnTo>
                          <a:pt x="37" y="54"/>
                        </a:lnTo>
                        <a:lnTo>
                          <a:pt x="37" y="54"/>
                        </a:lnTo>
                        <a:lnTo>
                          <a:pt x="39" y="61"/>
                        </a:lnTo>
                        <a:lnTo>
                          <a:pt x="40" y="65"/>
                        </a:lnTo>
                        <a:lnTo>
                          <a:pt x="39" y="69"/>
                        </a:lnTo>
                        <a:lnTo>
                          <a:pt x="39" y="69"/>
                        </a:lnTo>
                        <a:lnTo>
                          <a:pt x="37" y="72"/>
                        </a:lnTo>
                        <a:lnTo>
                          <a:pt x="37" y="75"/>
                        </a:lnTo>
                        <a:lnTo>
                          <a:pt x="37" y="78"/>
                        </a:lnTo>
                        <a:lnTo>
                          <a:pt x="36" y="79"/>
                        </a:lnTo>
                        <a:lnTo>
                          <a:pt x="36" y="79"/>
                        </a:lnTo>
                        <a:lnTo>
                          <a:pt x="36" y="79"/>
                        </a:lnTo>
                        <a:lnTo>
                          <a:pt x="33" y="81"/>
                        </a:lnTo>
                        <a:lnTo>
                          <a:pt x="30" y="81"/>
                        </a:lnTo>
                        <a:lnTo>
                          <a:pt x="30" y="84"/>
                        </a:lnTo>
                        <a:lnTo>
                          <a:pt x="32" y="86"/>
                        </a:lnTo>
                        <a:lnTo>
                          <a:pt x="32" y="86"/>
                        </a:lnTo>
                        <a:lnTo>
                          <a:pt x="37" y="92"/>
                        </a:lnTo>
                        <a:lnTo>
                          <a:pt x="37" y="93"/>
                        </a:lnTo>
                        <a:lnTo>
                          <a:pt x="36" y="95"/>
                        </a:lnTo>
                        <a:lnTo>
                          <a:pt x="36" y="95"/>
                        </a:lnTo>
                        <a:lnTo>
                          <a:pt x="33" y="96"/>
                        </a:lnTo>
                        <a:lnTo>
                          <a:pt x="32" y="98"/>
                        </a:lnTo>
                        <a:lnTo>
                          <a:pt x="32" y="101"/>
                        </a:lnTo>
                        <a:lnTo>
                          <a:pt x="32" y="103"/>
                        </a:lnTo>
                        <a:lnTo>
                          <a:pt x="32" y="103"/>
                        </a:lnTo>
                        <a:lnTo>
                          <a:pt x="37" y="108"/>
                        </a:lnTo>
                        <a:lnTo>
                          <a:pt x="37" y="111"/>
                        </a:lnTo>
                        <a:lnTo>
                          <a:pt x="37" y="111"/>
                        </a:lnTo>
                        <a:lnTo>
                          <a:pt x="36" y="112"/>
                        </a:lnTo>
                        <a:lnTo>
                          <a:pt x="36" y="112"/>
                        </a:lnTo>
                        <a:lnTo>
                          <a:pt x="32" y="113"/>
                        </a:lnTo>
                        <a:lnTo>
                          <a:pt x="30" y="115"/>
                        </a:lnTo>
                        <a:lnTo>
                          <a:pt x="29" y="121"/>
                        </a:lnTo>
                        <a:lnTo>
                          <a:pt x="29" y="121"/>
                        </a:lnTo>
                        <a:lnTo>
                          <a:pt x="32" y="126"/>
                        </a:lnTo>
                        <a:lnTo>
                          <a:pt x="32" y="126"/>
                        </a:lnTo>
                        <a:lnTo>
                          <a:pt x="36" y="126"/>
                        </a:lnTo>
                        <a:lnTo>
                          <a:pt x="40" y="128"/>
                        </a:lnTo>
                        <a:lnTo>
                          <a:pt x="40" y="128"/>
                        </a:lnTo>
                        <a:lnTo>
                          <a:pt x="43" y="129"/>
                        </a:lnTo>
                        <a:lnTo>
                          <a:pt x="45" y="132"/>
                        </a:lnTo>
                        <a:lnTo>
                          <a:pt x="49" y="138"/>
                        </a:lnTo>
                        <a:lnTo>
                          <a:pt x="53" y="143"/>
                        </a:lnTo>
                        <a:lnTo>
                          <a:pt x="56" y="145"/>
                        </a:lnTo>
                        <a:lnTo>
                          <a:pt x="60" y="146"/>
                        </a:lnTo>
                        <a:lnTo>
                          <a:pt x="60" y="146"/>
                        </a:lnTo>
                        <a:lnTo>
                          <a:pt x="62" y="145"/>
                        </a:lnTo>
                        <a:lnTo>
                          <a:pt x="62" y="143"/>
                        </a:lnTo>
                        <a:lnTo>
                          <a:pt x="63" y="140"/>
                        </a:lnTo>
                        <a:lnTo>
                          <a:pt x="63" y="140"/>
                        </a:lnTo>
                        <a:lnTo>
                          <a:pt x="64" y="139"/>
                        </a:lnTo>
                        <a:lnTo>
                          <a:pt x="67" y="139"/>
                        </a:lnTo>
                        <a:lnTo>
                          <a:pt x="73" y="140"/>
                        </a:lnTo>
                        <a:lnTo>
                          <a:pt x="73" y="140"/>
                        </a:lnTo>
                        <a:lnTo>
                          <a:pt x="76" y="139"/>
                        </a:lnTo>
                        <a:lnTo>
                          <a:pt x="77" y="138"/>
                        </a:lnTo>
                        <a:lnTo>
                          <a:pt x="82" y="135"/>
                        </a:lnTo>
                        <a:lnTo>
                          <a:pt x="87" y="135"/>
                        </a:lnTo>
                        <a:lnTo>
                          <a:pt x="87" y="135"/>
                        </a:lnTo>
                        <a:lnTo>
                          <a:pt x="107" y="133"/>
                        </a:lnTo>
                        <a:lnTo>
                          <a:pt x="107" y="133"/>
                        </a:lnTo>
                        <a:lnTo>
                          <a:pt x="111" y="133"/>
                        </a:lnTo>
                        <a:lnTo>
                          <a:pt x="116" y="132"/>
                        </a:lnTo>
                        <a:lnTo>
                          <a:pt x="117" y="130"/>
                        </a:lnTo>
                        <a:lnTo>
                          <a:pt x="120" y="128"/>
                        </a:lnTo>
                        <a:lnTo>
                          <a:pt x="120" y="128"/>
                        </a:lnTo>
                        <a:lnTo>
                          <a:pt x="121" y="125"/>
                        </a:lnTo>
                        <a:lnTo>
                          <a:pt x="124" y="122"/>
                        </a:lnTo>
                        <a:lnTo>
                          <a:pt x="127" y="121"/>
                        </a:lnTo>
                        <a:lnTo>
                          <a:pt x="131" y="119"/>
                        </a:lnTo>
                        <a:lnTo>
                          <a:pt x="131" y="119"/>
                        </a:lnTo>
                        <a:lnTo>
                          <a:pt x="136" y="118"/>
                        </a:lnTo>
                        <a:lnTo>
                          <a:pt x="137" y="115"/>
                        </a:lnTo>
                        <a:lnTo>
                          <a:pt x="138" y="108"/>
                        </a:lnTo>
                        <a:lnTo>
                          <a:pt x="138" y="108"/>
                        </a:lnTo>
                        <a:lnTo>
                          <a:pt x="140" y="105"/>
                        </a:lnTo>
                        <a:lnTo>
                          <a:pt x="144" y="102"/>
                        </a:lnTo>
                        <a:lnTo>
                          <a:pt x="147" y="98"/>
                        </a:lnTo>
                        <a:lnTo>
                          <a:pt x="150" y="95"/>
                        </a:lnTo>
                        <a:lnTo>
                          <a:pt x="150" y="95"/>
                        </a:lnTo>
                        <a:lnTo>
                          <a:pt x="148" y="92"/>
                        </a:lnTo>
                        <a:lnTo>
                          <a:pt x="147" y="86"/>
                        </a:lnTo>
                        <a:lnTo>
                          <a:pt x="147" y="79"/>
                        </a:lnTo>
                        <a:lnTo>
                          <a:pt x="148" y="76"/>
                        </a:lnTo>
                        <a:lnTo>
                          <a:pt x="150" y="72"/>
                        </a:lnTo>
                        <a:lnTo>
                          <a:pt x="150" y="72"/>
                        </a:lnTo>
                        <a:lnTo>
                          <a:pt x="154" y="66"/>
                        </a:lnTo>
                        <a:lnTo>
                          <a:pt x="158" y="62"/>
                        </a:lnTo>
                        <a:lnTo>
                          <a:pt x="163" y="59"/>
                        </a:lnTo>
                        <a:lnTo>
                          <a:pt x="163" y="56"/>
                        </a:lnTo>
                        <a:lnTo>
                          <a:pt x="163" y="56"/>
                        </a:lnTo>
                        <a:lnTo>
                          <a:pt x="164" y="54"/>
                        </a:lnTo>
                        <a:lnTo>
                          <a:pt x="167" y="51"/>
                        </a:lnTo>
                        <a:lnTo>
                          <a:pt x="173" y="49"/>
                        </a:lnTo>
                        <a:lnTo>
                          <a:pt x="178" y="48"/>
                        </a:lnTo>
                        <a:lnTo>
                          <a:pt x="178" y="48"/>
                        </a:lnTo>
                        <a:lnTo>
                          <a:pt x="183" y="47"/>
                        </a:lnTo>
                        <a:lnTo>
                          <a:pt x="187" y="45"/>
                        </a:lnTo>
                        <a:lnTo>
                          <a:pt x="191" y="42"/>
                        </a:lnTo>
                        <a:lnTo>
                          <a:pt x="195" y="39"/>
                        </a:lnTo>
                        <a:lnTo>
                          <a:pt x="195" y="39"/>
                        </a:lnTo>
                        <a:lnTo>
                          <a:pt x="200" y="37"/>
                        </a:lnTo>
                        <a:lnTo>
                          <a:pt x="201" y="34"/>
                        </a:lnTo>
                        <a:lnTo>
                          <a:pt x="202" y="31"/>
                        </a:lnTo>
                        <a:lnTo>
                          <a:pt x="202" y="25"/>
                        </a:lnTo>
                        <a:lnTo>
                          <a:pt x="202" y="2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90" name="United Kingdom">
                    <a:extLst>
                      <a:ext uri="{FF2B5EF4-FFF2-40B4-BE49-F238E27FC236}">
                        <a16:creationId xmlns:a16="http://schemas.microsoft.com/office/drawing/2014/main" id="{01D97AC3-A7AF-ADA6-4760-290965F254BB}"/>
                      </a:ext>
                    </a:extLst>
                  </p:cNvPr>
                  <p:cNvSpPr>
                    <a:spLocks noEditPoints="1"/>
                  </p:cNvSpPr>
                  <p:nvPr/>
                </p:nvSpPr>
                <p:spPr bwMode="auto">
                  <a:xfrm>
                    <a:off x="7876806" y="1799824"/>
                    <a:ext cx="242947" cy="309067"/>
                  </a:xfrm>
                  <a:custGeom>
                    <a:avLst/>
                    <a:gdLst/>
                    <a:ahLst/>
                    <a:cxnLst>
                      <a:cxn ang="0">
                        <a:pos x="15" y="89"/>
                      </a:cxn>
                      <a:cxn ang="0">
                        <a:pos x="0" y="104"/>
                      </a:cxn>
                      <a:cxn ang="0">
                        <a:pos x="12" y="110"/>
                      </a:cxn>
                      <a:cxn ang="0">
                        <a:pos x="20" y="107"/>
                      </a:cxn>
                      <a:cxn ang="0">
                        <a:pos x="39" y="104"/>
                      </a:cxn>
                      <a:cxn ang="0">
                        <a:pos x="29" y="87"/>
                      </a:cxn>
                      <a:cxn ang="0">
                        <a:pos x="151" y="137"/>
                      </a:cxn>
                      <a:cxn ang="0">
                        <a:pos x="138" y="140"/>
                      </a:cxn>
                      <a:cxn ang="0">
                        <a:pos x="134" y="128"/>
                      </a:cxn>
                      <a:cxn ang="0">
                        <a:pos x="128" y="118"/>
                      </a:cxn>
                      <a:cxn ang="0">
                        <a:pos x="117" y="100"/>
                      </a:cxn>
                      <a:cxn ang="0">
                        <a:pos x="106" y="80"/>
                      </a:cxn>
                      <a:cxn ang="0">
                        <a:pos x="91" y="69"/>
                      </a:cxn>
                      <a:cxn ang="0">
                        <a:pos x="83" y="63"/>
                      </a:cxn>
                      <a:cxn ang="0">
                        <a:pos x="99" y="32"/>
                      </a:cxn>
                      <a:cxn ang="0">
                        <a:pos x="69" y="30"/>
                      </a:cxn>
                      <a:cxn ang="0">
                        <a:pos x="64" y="25"/>
                      </a:cxn>
                      <a:cxn ang="0">
                        <a:pos x="76" y="9"/>
                      </a:cxn>
                      <a:cxn ang="0">
                        <a:pos x="74" y="3"/>
                      </a:cxn>
                      <a:cxn ang="0">
                        <a:pos x="54" y="9"/>
                      </a:cxn>
                      <a:cxn ang="0">
                        <a:pos x="44" y="22"/>
                      </a:cxn>
                      <a:cxn ang="0">
                        <a:pos x="37" y="33"/>
                      </a:cxn>
                      <a:cxn ang="0">
                        <a:pos x="29" y="33"/>
                      </a:cxn>
                      <a:cxn ang="0">
                        <a:pos x="25" y="40"/>
                      </a:cxn>
                      <a:cxn ang="0">
                        <a:pos x="35" y="47"/>
                      </a:cxn>
                      <a:cxn ang="0">
                        <a:pos x="32" y="60"/>
                      </a:cxn>
                      <a:cxn ang="0">
                        <a:pos x="36" y="66"/>
                      </a:cxn>
                      <a:cxn ang="0">
                        <a:pos x="25" y="74"/>
                      </a:cxn>
                      <a:cxn ang="0">
                        <a:pos x="36" y="70"/>
                      </a:cxn>
                      <a:cxn ang="0">
                        <a:pos x="44" y="79"/>
                      </a:cxn>
                      <a:cxn ang="0">
                        <a:pos x="52" y="67"/>
                      </a:cxn>
                      <a:cxn ang="0">
                        <a:pos x="53" y="80"/>
                      </a:cxn>
                      <a:cxn ang="0">
                        <a:pos x="47" y="96"/>
                      </a:cxn>
                      <a:cxn ang="0">
                        <a:pos x="70" y="91"/>
                      </a:cxn>
                      <a:cxn ang="0">
                        <a:pos x="72" y="100"/>
                      </a:cxn>
                      <a:cxn ang="0">
                        <a:pos x="81" y="110"/>
                      </a:cxn>
                      <a:cxn ang="0">
                        <a:pos x="80" y="127"/>
                      </a:cxn>
                      <a:cxn ang="0">
                        <a:pos x="63" y="127"/>
                      </a:cxn>
                      <a:cxn ang="0">
                        <a:pos x="57" y="133"/>
                      </a:cxn>
                      <a:cxn ang="0">
                        <a:pos x="59" y="143"/>
                      </a:cxn>
                      <a:cxn ang="0">
                        <a:pos x="53" y="155"/>
                      </a:cxn>
                      <a:cxn ang="0">
                        <a:pos x="46" y="163"/>
                      </a:cxn>
                      <a:cxn ang="0">
                        <a:pos x="57" y="164"/>
                      </a:cxn>
                      <a:cxn ang="0">
                        <a:pos x="76" y="170"/>
                      </a:cxn>
                      <a:cxn ang="0">
                        <a:pos x="81" y="173"/>
                      </a:cxn>
                      <a:cxn ang="0">
                        <a:pos x="63" y="175"/>
                      </a:cxn>
                      <a:cxn ang="0">
                        <a:pos x="43" y="200"/>
                      </a:cxn>
                      <a:cxn ang="0">
                        <a:pos x="59" y="192"/>
                      </a:cxn>
                      <a:cxn ang="0">
                        <a:pos x="70" y="192"/>
                      </a:cxn>
                      <a:cxn ang="0">
                        <a:pos x="81" y="187"/>
                      </a:cxn>
                      <a:cxn ang="0">
                        <a:pos x="99" y="184"/>
                      </a:cxn>
                      <a:cxn ang="0">
                        <a:pos x="118" y="184"/>
                      </a:cxn>
                      <a:cxn ang="0">
                        <a:pos x="151" y="174"/>
                      </a:cxn>
                      <a:cxn ang="0">
                        <a:pos x="141" y="168"/>
                      </a:cxn>
                      <a:cxn ang="0">
                        <a:pos x="158" y="145"/>
                      </a:cxn>
                    </a:cxnLst>
                    <a:rect l="0" t="0" r="r" b="b"/>
                    <a:pathLst>
                      <a:path w="158" h="201">
                        <a:moveTo>
                          <a:pt x="29" y="87"/>
                        </a:moveTo>
                        <a:lnTo>
                          <a:pt x="29" y="87"/>
                        </a:lnTo>
                        <a:lnTo>
                          <a:pt x="27" y="86"/>
                        </a:lnTo>
                        <a:lnTo>
                          <a:pt x="25" y="84"/>
                        </a:lnTo>
                        <a:lnTo>
                          <a:pt x="19" y="86"/>
                        </a:lnTo>
                        <a:lnTo>
                          <a:pt x="15" y="89"/>
                        </a:lnTo>
                        <a:lnTo>
                          <a:pt x="9" y="90"/>
                        </a:lnTo>
                        <a:lnTo>
                          <a:pt x="9" y="90"/>
                        </a:lnTo>
                        <a:lnTo>
                          <a:pt x="8" y="96"/>
                        </a:lnTo>
                        <a:lnTo>
                          <a:pt x="5" y="99"/>
                        </a:lnTo>
                        <a:lnTo>
                          <a:pt x="5" y="99"/>
                        </a:lnTo>
                        <a:lnTo>
                          <a:pt x="0" y="104"/>
                        </a:lnTo>
                        <a:lnTo>
                          <a:pt x="0" y="107"/>
                        </a:lnTo>
                        <a:lnTo>
                          <a:pt x="0" y="109"/>
                        </a:lnTo>
                        <a:lnTo>
                          <a:pt x="0" y="109"/>
                        </a:lnTo>
                        <a:lnTo>
                          <a:pt x="8" y="111"/>
                        </a:lnTo>
                        <a:lnTo>
                          <a:pt x="10" y="113"/>
                        </a:lnTo>
                        <a:lnTo>
                          <a:pt x="12" y="110"/>
                        </a:lnTo>
                        <a:lnTo>
                          <a:pt x="12" y="110"/>
                        </a:lnTo>
                        <a:lnTo>
                          <a:pt x="12" y="107"/>
                        </a:lnTo>
                        <a:lnTo>
                          <a:pt x="13" y="104"/>
                        </a:lnTo>
                        <a:lnTo>
                          <a:pt x="16" y="104"/>
                        </a:lnTo>
                        <a:lnTo>
                          <a:pt x="20" y="107"/>
                        </a:lnTo>
                        <a:lnTo>
                          <a:pt x="20" y="107"/>
                        </a:lnTo>
                        <a:lnTo>
                          <a:pt x="26" y="113"/>
                        </a:lnTo>
                        <a:lnTo>
                          <a:pt x="26" y="113"/>
                        </a:lnTo>
                        <a:lnTo>
                          <a:pt x="27" y="110"/>
                        </a:lnTo>
                        <a:lnTo>
                          <a:pt x="30" y="109"/>
                        </a:lnTo>
                        <a:lnTo>
                          <a:pt x="35" y="107"/>
                        </a:lnTo>
                        <a:lnTo>
                          <a:pt x="39" y="104"/>
                        </a:lnTo>
                        <a:lnTo>
                          <a:pt x="39" y="104"/>
                        </a:lnTo>
                        <a:lnTo>
                          <a:pt x="39" y="103"/>
                        </a:lnTo>
                        <a:lnTo>
                          <a:pt x="40" y="101"/>
                        </a:lnTo>
                        <a:lnTo>
                          <a:pt x="37" y="97"/>
                        </a:lnTo>
                        <a:lnTo>
                          <a:pt x="35" y="91"/>
                        </a:lnTo>
                        <a:lnTo>
                          <a:pt x="29" y="87"/>
                        </a:lnTo>
                        <a:lnTo>
                          <a:pt x="29" y="87"/>
                        </a:lnTo>
                        <a:close/>
                        <a:moveTo>
                          <a:pt x="158" y="145"/>
                        </a:moveTo>
                        <a:lnTo>
                          <a:pt x="158" y="145"/>
                        </a:lnTo>
                        <a:lnTo>
                          <a:pt x="158" y="143"/>
                        </a:lnTo>
                        <a:lnTo>
                          <a:pt x="157" y="141"/>
                        </a:lnTo>
                        <a:lnTo>
                          <a:pt x="151" y="137"/>
                        </a:lnTo>
                        <a:lnTo>
                          <a:pt x="145" y="136"/>
                        </a:lnTo>
                        <a:lnTo>
                          <a:pt x="143" y="137"/>
                        </a:lnTo>
                        <a:lnTo>
                          <a:pt x="143" y="137"/>
                        </a:lnTo>
                        <a:lnTo>
                          <a:pt x="143" y="137"/>
                        </a:lnTo>
                        <a:lnTo>
                          <a:pt x="140" y="140"/>
                        </a:lnTo>
                        <a:lnTo>
                          <a:pt x="138" y="140"/>
                        </a:lnTo>
                        <a:lnTo>
                          <a:pt x="136" y="138"/>
                        </a:lnTo>
                        <a:lnTo>
                          <a:pt x="134" y="137"/>
                        </a:lnTo>
                        <a:lnTo>
                          <a:pt x="134" y="137"/>
                        </a:lnTo>
                        <a:lnTo>
                          <a:pt x="133" y="133"/>
                        </a:lnTo>
                        <a:lnTo>
                          <a:pt x="134" y="131"/>
                        </a:lnTo>
                        <a:lnTo>
                          <a:pt x="134" y="128"/>
                        </a:lnTo>
                        <a:lnTo>
                          <a:pt x="134" y="127"/>
                        </a:lnTo>
                        <a:lnTo>
                          <a:pt x="134" y="127"/>
                        </a:lnTo>
                        <a:lnTo>
                          <a:pt x="131" y="127"/>
                        </a:lnTo>
                        <a:lnTo>
                          <a:pt x="130" y="124"/>
                        </a:lnTo>
                        <a:lnTo>
                          <a:pt x="128" y="121"/>
                        </a:lnTo>
                        <a:lnTo>
                          <a:pt x="128" y="118"/>
                        </a:lnTo>
                        <a:lnTo>
                          <a:pt x="128" y="118"/>
                        </a:lnTo>
                        <a:lnTo>
                          <a:pt x="128" y="116"/>
                        </a:lnTo>
                        <a:lnTo>
                          <a:pt x="126" y="109"/>
                        </a:lnTo>
                        <a:lnTo>
                          <a:pt x="121" y="103"/>
                        </a:lnTo>
                        <a:lnTo>
                          <a:pt x="120" y="100"/>
                        </a:lnTo>
                        <a:lnTo>
                          <a:pt x="117" y="100"/>
                        </a:lnTo>
                        <a:lnTo>
                          <a:pt x="117" y="100"/>
                        </a:lnTo>
                        <a:lnTo>
                          <a:pt x="114" y="99"/>
                        </a:lnTo>
                        <a:lnTo>
                          <a:pt x="111" y="96"/>
                        </a:lnTo>
                        <a:lnTo>
                          <a:pt x="109" y="91"/>
                        </a:lnTo>
                        <a:lnTo>
                          <a:pt x="106" y="80"/>
                        </a:lnTo>
                        <a:lnTo>
                          <a:pt x="106" y="80"/>
                        </a:lnTo>
                        <a:lnTo>
                          <a:pt x="104" y="77"/>
                        </a:lnTo>
                        <a:lnTo>
                          <a:pt x="101" y="76"/>
                        </a:lnTo>
                        <a:lnTo>
                          <a:pt x="99" y="74"/>
                        </a:lnTo>
                        <a:lnTo>
                          <a:pt x="96" y="72"/>
                        </a:lnTo>
                        <a:lnTo>
                          <a:pt x="96" y="72"/>
                        </a:lnTo>
                        <a:lnTo>
                          <a:pt x="91" y="69"/>
                        </a:lnTo>
                        <a:lnTo>
                          <a:pt x="87" y="69"/>
                        </a:lnTo>
                        <a:lnTo>
                          <a:pt x="81" y="70"/>
                        </a:lnTo>
                        <a:lnTo>
                          <a:pt x="81" y="70"/>
                        </a:lnTo>
                        <a:lnTo>
                          <a:pt x="80" y="69"/>
                        </a:lnTo>
                        <a:lnTo>
                          <a:pt x="80" y="66"/>
                        </a:lnTo>
                        <a:lnTo>
                          <a:pt x="83" y="63"/>
                        </a:lnTo>
                        <a:lnTo>
                          <a:pt x="87" y="59"/>
                        </a:lnTo>
                        <a:lnTo>
                          <a:pt x="87" y="59"/>
                        </a:lnTo>
                        <a:lnTo>
                          <a:pt x="91" y="53"/>
                        </a:lnTo>
                        <a:lnTo>
                          <a:pt x="94" y="44"/>
                        </a:lnTo>
                        <a:lnTo>
                          <a:pt x="97" y="36"/>
                        </a:lnTo>
                        <a:lnTo>
                          <a:pt x="99" y="32"/>
                        </a:lnTo>
                        <a:lnTo>
                          <a:pt x="99" y="32"/>
                        </a:lnTo>
                        <a:lnTo>
                          <a:pt x="97" y="30"/>
                        </a:lnTo>
                        <a:lnTo>
                          <a:pt x="94" y="29"/>
                        </a:lnTo>
                        <a:lnTo>
                          <a:pt x="86" y="27"/>
                        </a:lnTo>
                        <a:lnTo>
                          <a:pt x="76" y="29"/>
                        </a:lnTo>
                        <a:lnTo>
                          <a:pt x="69" y="30"/>
                        </a:lnTo>
                        <a:lnTo>
                          <a:pt x="69" y="30"/>
                        </a:lnTo>
                        <a:lnTo>
                          <a:pt x="66" y="30"/>
                        </a:lnTo>
                        <a:lnTo>
                          <a:pt x="63" y="29"/>
                        </a:lnTo>
                        <a:lnTo>
                          <a:pt x="62" y="26"/>
                        </a:lnTo>
                        <a:lnTo>
                          <a:pt x="64" y="25"/>
                        </a:lnTo>
                        <a:lnTo>
                          <a:pt x="64" y="25"/>
                        </a:lnTo>
                        <a:lnTo>
                          <a:pt x="67" y="22"/>
                        </a:lnTo>
                        <a:lnTo>
                          <a:pt x="72" y="19"/>
                        </a:lnTo>
                        <a:lnTo>
                          <a:pt x="74" y="15"/>
                        </a:lnTo>
                        <a:lnTo>
                          <a:pt x="76" y="12"/>
                        </a:lnTo>
                        <a:lnTo>
                          <a:pt x="76" y="12"/>
                        </a:lnTo>
                        <a:lnTo>
                          <a:pt x="76" y="9"/>
                        </a:lnTo>
                        <a:lnTo>
                          <a:pt x="79" y="6"/>
                        </a:lnTo>
                        <a:lnTo>
                          <a:pt x="79" y="5"/>
                        </a:lnTo>
                        <a:lnTo>
                          <a:pt x="79" y="2"/>
                        </a:lnTo>
                        <a:lnTo>
                          <a:pt x="79" y="2"/>
                        </a:lnTo>
                        <a:lnTo>
                          <a:pt x="76" y="0"/>
                        </a:lnTo>
                        <a:lnTo>
                          <a:pt x="74" y="3"/>
                        </a:lnTo>
                        <a:lnTo>
                          <a:pt x="73" y="6"/>
                        </a:lnTo>
                        <a:lnTo>
                          <a:pt x="72" y="8"/>
                        </a:lnTo>
                        <a:lnTo>
                          <a:pt x="72" y="8"/>
                        </a:lnTo>
                        <a:lnTo>
                          <a:pt x="69" y="9"/>
                        </a:lnTo>
                        <a:lnTo>
                          <a:pt x="64" y="10"/>
                        </a:lnTo>
                        <a:lnTo>
                          <a:pt x="54" y="9"/>
                        </a:lnTo>
                        <a:lnTo>
                          <a:pt x="54" y="9"/>
                        </a:lnTo>
                        <a:lnTo>
                          <a:pt x="52" y="9"/>
                        </a:lnTo>
                        <a:lnTo>
                          <a:pt x="49" y="9"/>
                        </a:lnTo>
                        <a:lnTo>
                          <a:pt x="46" y="13"/>
                        </a:lnTo>
                        <a:lnTo>
                          <a:pt x="44" y="17"/>
                        </a:lnTo>
                        <a:lnTo>
                          <a:pt x="44" y="22"/>
                        </a:lnTo>
                        <a:lnTo>
                          <a:pt x="44" y="22"/>
                        </a:lnTo>
                        <a:lnTo>
                          <a:pt x="43" y="25"/>
                        </a:lnTo>
                        <a:lnTo>
                          <a:pt x="40" y="27"/>
                        </a:lnTo>
                        <a:lnTo>
                          <a:pt x="37" y="30"/>
                        </a:lnTo>
                        <a:lnTo>
                          <a:pt x="37" y="33"/>
                        </a:lnTo>
                        <a:lnTo>
                          <a:pt x="37" y="33"/>
                        </a:lnTo>
                        <a:lnTo>
                          <a:pt x="37" y="36"/>
                        </a:lnTo>
                        <a:lnTo>
                          <a:pt x="36" y="37"/>
                        </a:lnTo>
                        <a:lnTo>
                          <a:pt x="35" y="37"/>
                        </a:lnTo>
                        <a:lnTo>
                          <a:pt x="33" y="37"/>
                        </a:lnTo>
                        <a:lnTo>
                          <a:pt x="33" y="37"/>
                        </a:lnTo>
                        <a:lnTo>
                          <a:pt x="29" y="33"/>
                        </a:lnTo>
                        <a:lnTo>
                          <a:pt x="26" y="32"/>
                        </a:lnTo>
                        <a:lnTo>
                          <a:pt x="23" y="33"/>
                        </a:lnTo>
                        <a:lnTo>
                          <a:pt x="23" y="33"/>
                        </a:lnTo>
                        <a:lnTo>
                          <a:pt x="22" y="35"/>
                        </a:lnTo>
                        <a:lnTo>
                          <a:pt x="22" y="37"/>
                        </a:lnTo>
                        <a:lnTo>
                          <a:pt x="25" y="40"/>
                        </a:lnTo>
                        <a:lnTo>
                          <a:pt x="29" y="42"/>
                        </a:lnTo>
                        <a:lnTo>
                          <a:pt x="35" y="43"/>
                        </a:lnTo>
                        <a:lnTo>
                          <a:pt x="35" y="43"/>
                        </a:lnTo>
                        <a:lnTo>
                          <a:pt x="36" y="43"/>
                        </a:lnTo>
                        <a:lnTo>
                          <a:pt x="36" y="44"/>
                        </a:lnTo>
                        <a:lnTo>
                          <a:pt x="35" y="47"/>
                        </a:lnTo>
                        <a:lnTo>
                          <a:pt x="30" y="50"/>
                        </a:lnTo>
                        <a:lnTo>
                          <a:pt x="29" y="54"/>
                        </a:lnTo>
                        <a:lnTo>
                          <a:pt x="29" y="54"/>
                        </a:lnTo>
                        <a:lnTo>
                          <a:pt x="29" y="57"/>
                        </a:lnTo>
                        <a:lnTo>
                          <a:pt x="29" y="59"/>
                        </a:lnTo>
                        <a:lnTo>
                          <a:pt x="32" y="60"/>
                        </a:lnTo>
                        <a:lnTo>
                          <a:pt x="36" y="62"/>
                        </a:lnTo>
                        <a:lnTo>
                          <a:pt x="36" y="62"/>
                        </a:lnTo>
                        <a:lnTo>
                          <a:pt x="37" y="63"/>
                        </a:lnTo>
                        <a:lnTo>
                          <a:pt x="37" y="63"/>
                        </a:lnTo>
                        <a:lnTo>
                          <a:pt x="37" y="66"/>
                        </a:lnTo>
                        <a:lnTo>
                          <a:pt x="36" y="66"/>
                        </a:lnTo>
                        <a:lnTo>
                          <a:pt x="30" y="69"/>
                        </a:lnTo>
                        <a:lnTo>
                          <a:pt x="26" y="70"/>
                        </a:lnTo>
                        <a:lnTo>
                          <a:pt x="25" y="72"/>
                        </a:lnTo>
                        <a:lnTo>
                          <a:pt x="25" y="73"/>
                        </a:lnTo>
                        <a:lnTo>
                          <a:pt x="25" y="73"/>
                        </a:lnTo>
                        <a:lnTo>
                          <a:pt x="25" y="74"/>
                        </a:lnTo>
                        <a:lnTo>
                          <a:pt x="25" y="74"/>
                        </a:lnTo>
                        <a:lnTo>
                          <a:pt x="29" y="74"/>
                        </a:lnTo>
                        <a:lnTo>
                          <a:pt x="36" y="70"/>
                        </a:lnTo>
                        <a:lnTo>
                          <a:pt x="36" y="70"/>
                        </a:lnTo>
                        <a:lnTo>
                          <a:pt x="36" y="70"/>
                        </a:lnTo>
                        <a:lnTo>
                          <a:pt x="36" y="70"/>
                        </a:lnTo>
                        <a:lnTo>
                          <a:pt x="37" y="74"/>
                        </a:lnTo>
                        <a:lnTo>
                          <a:pt x="37" y="79"/>
                        </a:lnTo>
                        <a:lnTo>
                          <a:pt x="39" y="79"/>
                        </a:lnTo>
                        <a:lnTo>
                          <a:pt x="42" y="79"/>
                        </a:lnTo>
                        <a:lnTo>
                          <a:pt x="42" y="79"/>
                        </a:lnTo>
                        <a:lnTo>
                          <a:pt x="44" y="79"/>
                        </a:lnTo>
                        <a:lnTo>
                          <a:pt x="46" y="77"/>
                        </a:lnTo>
                        <a:lnTo>
                          <a:pt x="49" y="72"/>
                        </a:lnTo>
                        <a:lnTo>
                          <a:pt x="50" y="69"/>
                        </a:lnTo>
                        <a:lnTo>
                          <a:pt x="50" y="67"/>
                        </a:lnTo>
                        <a:lnTo>
                          <a:pt x="52" y="67"/>
                        </a:lnTo>
                        <a:lnTo>
                          <a:pt x="52" y="67"/>
                        </a:lnTo>
                        <a:lnTo>
                          <a:pt x="52" y="67"/>
                        </a:lnTo>
                        <a:lnTo>
                          <a:pt x="52" y="70"/>
                        </a:lnTo>
                        <a:lnTo>
                          <a:pt x="52" y="74"/>
                        </a:lnTo>
                        <a:lnTo>
                          <a:pt x="53" y="77"/>
                        </a:lnTo>
                        <a:lnTo>
                          <a:pt x="53" y="77"/>
                        </a:lnTo>
                        <a:lnTo>
                          <a:pt x="53" y="80"/>
                        </a:lnTo>
                        <a:lnTo>
                          <a:pt x="53" y="81"/>
                        </a:lnTo>
                        <a:lnTo>
                          <a:pt x="50" y="86"/>
                        </a:lnTo>
                        <a:lnTo>
                          <a:pt x="47" y="90"/>
                        </a:lnTo>
                        <a:lnTo>
                          <a:pt x="47" y="94"/>
                        </a:lnTo>
                        <a:lnTo>
                          <a:pt x="47" y="94"/>
                        </a:lnTo>
                        <a:lnTo>
                          <a:pt x="47" y="96"/>
                        </a:lnTo>
                        <a:lnTo>
                          <a:pt x="50" y="96"/>
                        </a:lnTo>
                        <a:lnTo>
                          <a:pt x="56" y="96"/>
                        </a:lnTo>
                        <a:lnTo>
                          <a:pt x="64" y="96"/>
                        </a:lnTo>
                        <a:lnTo>
                          <a:pt x="67" y="94"/>
                        </a:lnTo>
                        <a:lnTo>
                          <a:pt x="70" y="91"/>
                        </a:lnTo>
                        <a:lnTo>
                          <a:pt x="70" y="91"/>
                        </a:lnTo>
                        <a:lnTo>
                          <a:pt x="73" y="90"/>
                        </a:lnTo>
                        <a:lnTo>
                          <a:pt x="76" y="90"/>
                        </a:lnTo>
                        <a:lnTo>
                          <a:pt x="76" y="93"/>
                        </a:lnTo>
                        <a:lnTo>
                          <a:pt x="74" y="97"/>
                        </a:lnTo>
                        <a:lnTo>
                          <a:pt x="74" y="97"/>
                        </a:lnTo>
                        <a:lnTo>
                          <a:pt x="72" y="100"/>
                        </a:lnTo>
                        <a:lnTo>
                          <a:pt x="72" y="103"/>
                        </a:lnTo>
                        <a:lnTo>
                          <a:pt x="73" y="104"/>
                        </a:lnTo>
                        <a:lnTo>
                          <a:pt x="77" y="107"/>
                        </a:lnTo>
                        <a:lnTo>
                          <a:pt x="77" y="107"/>
                        </a:lnTo>
                        <a:lnTo>
                          <a:pt x="81" y="109"/>
                        </a:lnTo>
                        <a:lnTo>
                          <a:pt x="81" y="110"/>
                        </a:lnTo>
                        <a:lnTo>
                          <a:pt x="81" y="113"/>
                        </a:lnTo>
                        <a:lnTo>
                          <a:pt x="81" y="113"/>
                        </a:lnTo>
                        <a:lnTo>
                          <a:pt x="80" y="116"/>
                        </a:lnTo>
                        <a:lnTo>
                          <a:pt x="80" y="120"/>
                        </a:lnTo>
                        <a:lnTo>
                          <a:pt x="80" y="127"/>
                        </a:lnTo>
                        <a:lnTo>
                          <a:pt x="80" y="127"/>
                        </a:lnTo>
                        <a:lnTo>
                          <a:pt x="79" y="128"/>
                        </a:lnTo>
                        <a:lnTo>
                          <a:pt x="76" y="128"/>
                        </a:lnTo>
                        <a:lnTo>
                          <a:pt x="72" y="130"/>
                        </a:lnTo>
                        <a:lnTo>
                          <a:pt x="66" y="128"/>
                        </a:lnTo>
                        <a:lnTo>
                          <a:pt x="63" y="127"/>
                        </a:lnTo>
                        <a:lnTo>
                          <a:pt x="63" y="127"/>
                        </a:lnTo>
                        <a:lnTo>
                          <a:pt x="62" y="127"/>
                        </a:lnTo>
                        <a:lnTo>
                          <a:pt x="60" y="127"/>
                        </a:lnTo>
                        <a:lnTo>
                          <a:pt x="59" y="128"/>
                        </a:lnTo>
                        <a:lnTo>
                          <a:pt x="59" y="130"/>
                        </a:lnTo>
                        <a:lnTo>
                          <a:pt x="59" y="130"/>
                        </a:lnTo>
                        <a:lnTo>
                          <a:pt x="57" y="133"/>
                        </a:lnTo>
                        <a:lnTo>
                          <a:pt x="56" y="136"/>
                        </a:lnTo>
                        <a:lnTo>
                          <a:pt x="54" y="138"/>
                        </a:lnTo>
                        <a:lnTo>
                          <a:pt x="53" y="140"/>
                        </a:lnTo>
                        <a:lnTo>
                          <a:pt x="53" y="140"/>
                        </a:lnTo>
                        <a:lnTo>
                          <a:pt x="54" y="141"/>
                        </a:lnTo>
                        <a:lnTo>
                          <a:pt x="59" y="143"/>
                        </a:lnTo>
                        <a:lnTo>
                          <a:pt x="62" y="144"/>
                        </a:lnTo>
                        <a:lnTo>
                          <a:pt x="63" y="147"/>
                        </a:lnTo>
                        <a:lnTo>
                          <a:pt x="63" y="147"/>
                        </a:lnTo>
                        <a:lnTo>
                          <a:pt x="62" y="150"/>
                        </a:lnTo>
                        <a:lnTo>
                          <a:pt x="59" y="153"/>
                        </a:lnTo>
                        <a:lnTo>
                          <a:pt x="53" y="155"/>
                        </a:lnTo>
                        <a:lnTo>
                          <a:pt x="47" y="157"/>
                        </a:lnTo>
                        <a:lnTo>
                          <a:pt x="47" y="157"/>
                        </a:lnTo>
                        <a:lnTo>
                          <a:pt x="44" y="158"/>
                        </a:lnTo>
                        <a:lnTo>
                          <a:pt x="44" y="160"/>
                        </a:lnTo>
                        <a:lnTo>
                          <a:pt x="44" y="161"/>
                        </a:lnTo>
                        <a:lnTo>
                          <a:pt x="46" y="163"/>
                        </a:lnTo>
                        <a:lnTo>
                          <a:pt x="50" y="164"/>
                        </a:lnTo>
                        <a:lnTo>
                          <a:pt x="52" y="164"/>
                        </a:lnTo>
                        <a:lnTo>
                          <a:pt x="53" y="164"/>
                        </a:lnTo>
                        <a:lnTo>
                          <a:pt x="53" y="164"/>
                        </a:lnTo>
                        <a:lnTo>
                          <a:pt x="56" y="163"/>
                        </a:lnTo>
                        <a:lnTo>
                          <a:pt x="57" y="164"/>
                        </a:lnTo>
                        <a:lnTo>
                          <a:pt x="60" y="165"/>
                        </a:lnTo>
                        <a:lnTo>
                          <a:pt x="63" y="165"/>
                        </a:lnTo>
                        <a:lnTo>
                          <a:pt x="63" y="165"/>
                        </a:lnTo>
                        <a:lnTo>
                          <a:pt x="67" y="167"/>
                        </a:lnTo>
                        <a:lnTo>
                          <a:pt x="72" y="168"/>
                        </a:lnTo>
                        <a:lnTo>
                          <a:pt x="76" y="170"/>
                        </a:lnTo>
                        <a:lnTo>
                          <a:pt x="80" y="168"/>
                        </a:lnTo>
                        <a:lnTo>
                          <a:pt x="80" y="168"/>
                        </a:lnTo>
                        <a:lnTo>
                          <a:pt x="84" y="167"/>
                        </a:lnTo>
                        <a:lnTo>
                          <a:pt x="86" y="168"/>
                        </a:lnTo>
                        <a:lnTo>
                          <a:pt x="84" y="170"/>
                        </a:lnTo>
                        <a:lnTo>
                          <a:pt x="81" y="173"/>
                        </a:lnTo>
                        <a:lnTo>
                          <a:pt x="81" y="173"/>
                        </a:lnTo>
                        <a:lnTo>
                          <a:pt x="77" y="174"/>
                        </a:lnTo>
                        <a:lnTo>
                          <a:pt x="72" y="174"/>
                        </a:lnTo>
                        <a:lnTo>
                          <a:pt x="67" y="174"/>
                        </a:lnTo>
                        <a:lnTo>
                          <a:pt x="63" y="175"/>
                        </a:lnTo>
                        <a:lnTo>
                          <a:pt x="63" y="175"/>
                        </a:lnTo>
                        <a:lnTo>
                          <a:pt x="57" y="180"/>
                        </a:lnTo>
                        <a:lnTo>
                          <a:pt x="50" y="187"/>
                        </a:lnTo>
                        <a:lnTo>
                          <a:pt x="44" y="194"/>
                        </a:lnTo>
                        <a:lnTo>
                          <a:pt x="43" y="198"/>
                        </a:lnTo>
                        <a:lnTo>
                          <a:pt x="43" y="200"/>
                        </a:lnTo>
                        <a:lnTo>
                          <a:pt x="43" y="200"/>
                        </a:lnTo>
                        <a:lnTo>
                          <a:pt x="44" y="201"/>
                        </a:lnTo>
                        <a:lnTo>
                          <a:pt x="47" y="198"/>
                        </a:lnTo>
                        <a:lnTo>
                          <a:pt x="50" y="195"/>
                        </a:lnTo>
                        <a:lnTo>
                          <a:pt x="54" y="194"/>
                        </a:lnTo>
                        <a:lnTo>
                          <a:pt x="54" y="194"/>
                        </a:lnTo>
                        <a:lnTo>
                          <a:pt x="59" y="192"/>
                        </a:lnTo>
                        <a:lnTo>
                          <a:pt x="62" y="194"/>
                        </a:lnTo>
                        <a:lnTo>
                          <a:pt x="64" y="195"/>
                        </a:lnTo>
                        <a:lnTo>
                          <a:pt x="67" y="195"/>
                        </a:lnTo>
                        <a:lnTo>
                          <a:pt x="67" y="195"/>
                        </a:lnTo>
                        <a:lnTo>
                          <a:pt x="69" y="195"/>
                        </a:lnTo>
                        <a:lnTo>
                          <a:pt x="70" y="192"/>
                        </a:lnTo>
                        <a:lnTo>
                          <a:pt x="72" y="190"/>
                        </a:lnTo>
                        <a:lnTo>
                          <a:pt x="74" y="188"/>
                        </a:lnTo>
                        <a:lnTo>
                          <a:pt x="74" y="188"/>
                        </a:lnTo>
                        <a:lnTo>
                          <a:pt x="76" y="188"/>
                        </a:lnTo>
                        <a:lnTo>
                          <a:pt x="79" y="188"/>
                        </a:lnTo>
                        <a:lnTo>
                          <a:pt x="81" y="187"/>
                        </a:lnTo>
                        <a:lnTo>
                          <a:pt x="86" y="187"/>
                        </a:lnTo>
                        <a:lnTo>
                          <a:pt x="86" y="187"/>
                        </a:lnTo>
                        <a:lnTo>
                          <a:pt x="90" y="187"/>
                        </a:lnTo>
                        <a:lnTo>
                          <a:pt x="93" y="187"/>
                        </a:lnTo>
                        <a:lnTo>
                          <a:pt x="99" y="184"/>
                        </a:lnTo>
                        <a:lnTo>
                          <a:pt x="99" y="184"/>
                        </a:lnTo>
                        <a:lnTo>
                          <a:pt x="101" y="182"/>
                        </a:lnTo>
                        <a:lnTo>
                          <a:pt x="104" y="184"/>
                        </a:lnTo>
                        <a:lnTo>
                          <a:pt x="109" y="187"/>
                        </a:lnTo>
                        <a:lnTo>
                          <a:pt x="111" y="187"/>
                        </a:lnTo>
                        <a:lnTo>
                          <a:pt x="111" y="187"/>
                        </a:lnTo>
                        <a:lnTo>
                          <a:pt x="118" y="184"/>
                        </a:lnTo>
                        <a:lnTo>
                          <a:pt x="128" y="182"/>
                        </a:lnTo>
                        <a:lnTo>
                          <a:pt x="128" y="182"/>
                        </a:lnTo>
                        <a:lnTo>
                          <a:pt x="134" y="182"/>
                        </a:lnTo>
                        <a:lnTo>
                          <a:pt x="141" y="180"/>
                        </a:lnTo>
                        <a:lnTo>
                          <a:pt x="151" y="174"/>
                        </a:lnTo>
                        <a:lnTo>
                          <a:pt x="151" y="174"/>
                        </a:lnTo>
                        <a:lnTo>
                          <a:pt x="153" y="171"/>
                        </a:lnTo>
                        <a:lnTo>
                          <a:pt x="151" y="171"/>
                        </a:lnTo>
                        <a:lnTo>
                          <a:pt x="144" y="171"/>
                        </a:lnTo>
                        <a:lnTo>
                          <a:pt x="144" y="171"/>
                        </a:lnTo>
                        <a:lnTo>
                          <a:pt x="141" y="170"/>
                        </a:lnTo>
                        <a:lnTo>
                          <a:pt x="141" y="168"/>
                        </a:lnTo>
                        <a:lnTo>
                          <a:pt x="143" y="164"/>
                        </a:lnTo>
                        <a:lnTo>
                          <a:pt x="145" y="161"/>
                        </a:lnTo>
                        <a:lnTo>
                          <a:pt x="145" y="161"/>
                        </a:lnTo>
                        <a:lnTo>
                          <a:pt x="154" y="154"/>
                        </a:lnTo>
                        <a:lnTo>
                          <a:pt x="157" y="150"/>
                        </a:lnTo>
                        <a:lnTo>
                          <a:pt x="158" y="145"/>
                        </a:lnTo>
                        <a:lnTo>
                          <a:pt x="158" y="14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991" name="France">
                    <a:extLst>
                      <a:ext uri="{FF2B5EF4-FFF2-40B4-BE49-F238E27FC236}">
                        <a16:creationId xmlns:a16="http://schemas.microsoft.com/office/drawing/2014/main" id="{ADF97C62-E769-3AA7-ECC9-9B00972A031E}"/>
                      </a:ext>
                    </a:extLst>
                  </p:cNvPr>
                  <p:cNvSpPr>
                    <a:spLocks noEditPoints="1"/>
                  </p:cNvSpPr>
                  <p:nvPr/>
                </p:nvSpPr>
                <p:spPr bwMode="auto">
                  <a:xfrm>
                    <a:off x="7958299" y="2071986"/>
                    <a:ext cx="353658" cy="299841"/>
                  </a:xfrm>
                  <a:custGeom>
                    <a:avLst/>
                    <a:gdLst/>
                    <a:ahLst/>
                    <a:cxnLst>
                      <a:cxn ang="0">
                        <a:pos x="195" y="41"/>
                      </a:cxn>
                      <a:cxn ang="0">
                        <a:pos x="181" y="35"/>
                      </a:cxn>
                      <a:cxn ang="0">
                        <a:pos x="164" y="31"/>
                      </a:cxn>
                      <a:cxn ang="0">
                        <a:pos x="157" y="25"/>
                      </a:cxn>
                      <a:cxn ang="0">
                        <a:pos x="148" y="24"/>
                      </a:cxn>
                      <a:cxn ang="0">
                        <a:pos x="144" y="20"/>
                      </a:cxn>
                      <a:cxn ang="0">
                        <a:pos x="128" y="10"/>
                      </a:cxn>
                      <a:cxn ang="0">
                        <a:pos x="122" y="7"/>
                      </a:cxn>
                      <a:cxn ang="0">
                        <a:pos x="117" y="0"/>
                      </a:cxn>
                      <a:cxn ang="0">
                        <a:pos x="104" y="8"/>
                      </a:cxn>
                      <a:cxn ang="0">
                        <a:pos x="100" y="23"/>
                      </a:cxn>
                      <a:cxn ang="0">
                        <a:pos x="80" y="30"/>
                      </a:cxn>
                      <a:cxn ang="0">
                        <a:pos x="65" y="37"/>
                      </a:cxn>
                      <a:cxn ang="0">
                        <a:pos x="54" y="28"/>
                      </a:cxn>
                      <a:cxn ang="0">
                        <a:pos x="47" y="35"/>
                      </a:cxn>
                      <a:cxn ang="0">
                        <a:pos x="50" y="52"/>
                      </a:cxn>
                      <a:cxn ang="0">
                        <a:pos x="36" y="52"/>
                      </a:cxn>
                      <a:cxn ang="0">
                        <a:pos x="26" y="48"/>
                      </a:cxn>
                      <a:cxn ang="0">
                        <a:pos x="10" y="50"/>
                      </a:cxn>
                      <a:cxn ang="0">
                        <a:pos x="0" y="57"/>
                      </a:cxn>
                      <a:cxn ang="0">
                        <a:pos x="3" y="67"/>
                      </a:cxn>
                      <a:cxn ang="0">
                        <a:pos x="24" y="74"/>
                      </a:cxn>
                      <a:cxn ang="0">
                        <a:pos x="37" y="78"/>
                      </a:cxn>
                      <a:cxn ang="0">
                        <a:pos x="44" y="89"/>
                      </a:cxn>
                      <a:cxn ang="0">
                        <a:pos x="58" y="101"/>
                      </a:cxn>
                      <a:cxn ang="0">
                        <a:pos x="60" y="115"/>
                      </a:cxn>
                      <a:cxn ang="0">
                        <a:pos x="57" y="136"/>
                      </a:cxn>
                      <a:cxn ang="0">
                        <a:pos x="48" y="159"/>
                      </a:cxn>
                      <a:cxn ang="0">
                        <a:pos x="74" y="170"/>
                      </a:cxn>
                      <a:cxn ang="0">
                        <a:pos x="85" y="170"/>
                      </a:cxn>
                      <a:cxn ang="0">
                        <a:pos x="94" y="172"/>
                      </a:cxn>
                      <a:cxn ang="0">
                        <a:pos x="121" y="178"/>
                      </a:cxn>
                      <a:cxn ang="0">
                        <a:pos x="128" y="169"/>
                      </a:cxn>
                      <a:cxn ang="0">
                        <a:pos x="141" y="156"/>
                      </a:cxn>
                      <a:cxn ang="0">
                        <a:pos x="171" y="163"/>
                      </a:cxn>
                      <a:cxn ang="0">
                        <a:pos x="189" y="158"/>
                      </a:cxn>
                      <a:cxn ang="0">
                        <a:pos x="201" y="145"/>
                      </a:cxn>
                      <a:cxn ang="0">
                        <a:pos x="191" y="142"/>
                      </a:cxn>
                      <a:cxn ang="0">
                        <a:pos x="191" y="132"/>
                      </a:cxn>
                      <a:cxn ang="0">
                        <a:pos x="185" y="124"/>
                      </a:cxn>
                      <a:cxn ang="0">
                        <a:pos x="192" y="116"/>
                      </a:cxn>
                      <a:cxn ang="0">
                        <a:pos x="191" y="108"/>
                      </a:cxn>
                      <a:cxn ang="0">
                        <a:pos x="188" y="101"/>
                      </a:cxn>
                      <a:cxn ang="0">
                        <a:pos x="181" y="99"/>
                      </a:cxn>
                      <a:cxn ang="0">
                        <a:pos x="178" y="95"/>
                      </a:cxn>
                      <a:cxn ang="0">
                        <a:pos x="188" y="82"/>
                      </a:cxn>
                      <a:cxn ang="0">
                        <a:pos x="196" y="75"/>
                      </a:cxn>
                      <a:cxn ang="0">
                        <a:pos x="202" y="57"/>
                      </a:cxn>
                      <a:cxn ang="0">
                        <a:pos x="208" y="45"/>
                      </a:cxn>
                      <a:cxn ang="0">
                        <a:pos x="229" y="165"/>
                      </a:cxn>
                      <a:cxn ang="0">
                        <a:pos x="219" y="173"/>
                      </a:cxn>
                      <a:cxn ang="0">
                        <a:pos x="223" y="195"/>
                      </a:cxn>
                      <a:cxn ang="0">
                        <a:pos x="230" y="180"/>
                      </a:cxn>
                    </a:cxnLst>
                    <a:rect l="0" t="0" r="r" b="b"/>
                    <a:pathLst>
                      <a:path w="230" h="195">
                        <a:moveTo>
                          <a:pt x="203" y="44"/>
                        </a:moveTo>
                        <a:lnTo>
                          <a:pt x="203" y="44"/>
                        </a:lnTo>
                        <a:lnTo>
                          <a:pt x="201" y="44"/>
                        </a:lnTo>
                        <a:lnTo>
                          <a:pt x="198" y="42"/>
                        </a:lnTo>
                        <a:lnTo>
                          <a:pt x="195" y="41"/>
                        </a:lnTo>
                        <a:lnTo>
                          <a:pt x="195" y="41"/>
                        </a:lnTo>
                        <a:lnTo>
                          <a:pt x="189" y="40"/>
                        </a:lnTo>
                        <a:lnTo>
                          <a:pt x="185" y="37"/>
                        </a:lnTo>
                        <a:lnTo>
                          <a:pt x="185" y="37"/>
                        </a:lnTo>
                        <a:lnTo>
                          <a:pt x="181" y="35"/>
                        </a:lnTo>
                        <a:lnTo>
                          <a:pt x="176" y="34"/>
                        </a:lnTo>
                        <a:lnTo>
                          <a:pt x="168" y="34"/>
                        </a:lnTo>
                        <a:lnTo>
                          <a:pt x="168" y="34"/>
                        </a:lnTo>
                        <a:lnTo>
                          <a:pt x="165" y="33"/>
                        </a:lnTo>
                        <a:lnTo>
                          <a:pt x="164" y="31"/>
                        </a:lnTo>
                        <a:lnTo>
                          <a:pt x="162" y="30"/>
                        </a:lnTo>
                        <a:lnTo>
                          <a:pt x="159" y="28"/>
                        </a:lnTo>
                        <a:lnTo>
                          <a:pt x="159" y="28"/>
                        </a:lnTo>
                        <a:lnTo>
                          <a:pt x="158" y="28"/>
                        </a:lnTo>
                        <a:lnTo>
                          <a:pt x="157" y="25"/>
                        </a:lnTo>
                        <a:lnTo>
                          <a:pt x="155" y="21"/>
                        </a:lnTo>
                        <a:lnTo>
                          <a:pt x="155" y="21"/>
                        </a:lnTo>
                        <a:lnTo>
                          <a:pt x="154" y="20"/>
                        </a:lnTo>
                        <a:lnTo>
                          <a:pt x="152" y="21"/>
                        </a:lnTo>
                        <a:lnTo>
                          <a:pt x="148" y="24"/>
                        </a:lnTo>
                        <a:lnTo>
                          <a:pt x="148" y="24"/>
                        </a:lnTo>
                        <a:lnTo>
                          <a:pt x="145" y="24"/>
                        </a:lnTo>
                        <a:lnTo>
                          <a:pt x="144" y="23"/>
                        </a:lnTo>
                        <a:lnTo>
                          <a:pt x="144" y="20"/>
                        </a:lnTo>
                        <a:lnTo>
                          <a:pt x="144" y="20"/>
                        </a:lnTo>
                        <a:lnTo>
                          <a:pt x="142" y="18"/>
                        </a:lnTo>
                        <a:lnTo>
                          <a:pt x="139" y="15"/>
                        </a:lnTo>
                        <a:lnTo>
                          <a:pt x="134" y="13"/>
                        </a:lnTo>
                        <a:lnTo>
                          <a:pt x="134" y="13"/>
                        </a:lnTo>
                        <a:lnTo>
                          <a:pt x="128" y="10"/>
                        </a:lnTo>
                        <a:lnTo>
                          <a:pt x="127" y="8"/>
                        </a:lnTo>
                        <a:lnTo>
                          <a:pt x="125" y="8"/>
                        </a:lnTo>
                        <a:lnTo>
                          <a:pt x="125" y="8"/>
                        </a:lnTo>
                        <a:lnTo>
                          <a:pt x="124" y="8"/>
                        </a:lnTo>
                        <a:lnTo>
                          <a:pt x="122" y="7"/>
                        </a:lnTo>
                        <a:lnTo>
                          <a:pt x="120" y="3"/>
                        </a:lnTo>
                        <a:lnTo>
                          <a:pt x="120" y="3"/>
                        </a:lnTo>
                        <a:lnTo>
                          <a:pt x="118" y="1"/>
                        </a:lnTo>
                        <a:lnTo>
                          <a:pt x="117" y="0"/>
                        </a:lnTo>
                        <a:lnTo>
                          <a:pt x="117" y="0"/>
                        </a:lnTo>
                        <a:lnTo>
                          <a:pt x="114" y="0"/>
                        </a:lnTo>
                        <a:lnTo>
                          <a:pt x="114" y="0"/>
                        </a:lnTo>
                        <a:lnTo>
                          <a:pt x="110" y="1"/>
                        </a:lnTo>
                        <a:lnTo>
                          <a:pt x="107" y="4"/>
                        </a:lnTo>
                        <a:lnTo>
                          <a:pt x="104" y="8"/>
                        </a:lnTo>
                        <a:lnTo>
                          <a:pt x="104" y="14"/>
                        </a:lnTo>
                        <a:lnTo>
                          <a:pt x="104" y="14"/>
                        </a:lnTo>
                        <a:lnTo>
                          <a:pt x="104" y="17"/>
                        </a:lnTo>
                        <a:lnTo>
                          <a:pt x="102" y="20"/>
                        </a:lnTo>
                        <a:lnTo>
                          <a:pt x="100" y="23"/>
                        </a:lnTo>
                        <a:lnTo>
                          <a:pt x="94" y="24"/>
                        </a:lnTo>
                        <a:lnTo>
                          <a:pt x="87" y="25"/>
                        </a:lnTo>
                        <a:lnTo>
                          <a:pt x="87" y="25"/>
                        </a:lnTo>
                        <a:lnTo>
                          <a:pt x="83" y="27"/>
                        </a:lnTo>
                        <a:lnTo>
                          <a:pt x="80" y="30"/>
                        </a:lnTo>
                        <a:lnTo>
                          <a:pt x="78" y="34"/>
                        </a:lnTo>
                        <a:lnTo>
                          <a:pt x="77" y="37"/>
                        </a:lnTo>
                        <a:lnTo>
                          <a:pt x="77" y="37"/>
                        </a:lnTo>
                        <a:lnTo>
                          <a:pt x="73" y="38"/>
                        </a:lnTo>
                        <a:lnTo>
                          <a:pt x="65" y="37"/>
                        </a:lnTo>
                        <a:lnTo>
                          <a:pt x="60" y="34"/>
                        </a:lnTo>
                        <a:lnTo>
                          <a:pt x="57" y="30"/>
                        </a:lnTo>
                        <a:lnTo>
                          <a:pt x="57" y="30"/>
                        </a:lnTo>
                        <a:lnTo>
                          <a:pt x="56" y="28"/>
                        </a:lnTo>
                        <a:lnTo>
                          <a:pt x="54" y="28"/>
                        </a:lnTo>
                        <a:lnTo>
                          <a:pt x="50" y="28"/>
                        </a:lnTo>
                        <a:lnTo>
                          <a:pt x="47" y="31"/>
                        </a:lnTo>
                        <a:lnTo>
                          <a:pt x="46" y="34"/>
                        </a:lnTo>
                        <a:lnTo>
                          <a:pt x="47" y="35"/>
                        </a:lnTo>
                        <a:lnTo>
                          <a:pt x="47" y="35"/>
                        </a:lnTo>
                        <a:lnTo>
                          <a:pt x="51" y="41"/>
                        </a:lnTo>
                        <a:lnTo>
                          <a:pt x="51" y="45"/>
                        </a:lnTo>
                        <a:lnTo>
                          <a:pt x="51" y="50"/>
                        </a:lnTo>
                        <a:lnTo>
                          <a:pt x="50" y="52"/>
                        </a:lnTo>
                        <a:lnTo>
                          <a:pt x="50" y="52"/>
                        </a:lnTo>
                        <a:lnTo>
                          <a:pt x="47" y="54"/>
                        </a:lnTo>
                        <a:lnTo>
                          <a:pt x="43" y="52"/>
                        </a:lnTo>
                        <a:lnTo>
                          <a:pt x="40" y="51"/>
                        </a:lnTo>
                        <a:lnTo>
                          <a:pt x="36" y="52"/>
                        </a:lnTo>
                        <a:lnTo>
                          <a:pt x="36" y="52"/>
                        </a:lnTo>
                        <a:lnTo>
                          <a:pt x="33" y="52"/>
                        </a:lnTo>
                        <a:lnTo>
                          <a:pt x="31" y="52"/>
                        </a:lnTo>
                        <a:lnTo>
                          <a:pt x="28" y="50"/>
                        </a:lnTo>
                        <a:lnTo>
                          <a:pt x="26" y="48"/>
                        </a:lnTo>
                        <a:lnTo>
                          <a:pt x="26" y="48"/>
                        </a:lnTo>
                        <a:lnTo>
                          <a:pt x="23" y="47"/>
                        </a:lnTo>
                        <a:lnTo>
                          <a:pt x="19" y="48"/>
                        </a:lnTo>
                        <a:lnTo>
                          <a:pt x="16" y="50"/>
                        </a:lnTo>
                        <a:lnTo>
                          <a:pt x="10" y="50"/>
                        </a:lnTo>
                        <a:lnTo>
                          <a:pt x="10" y="50"/>
                        </a:lnTo>
                        <a:lnTo>
                          <a:pt x="4" y="50"/>
                        </a:lnTo>
                        <a:lnTo>
                          <a:pt x="1" y="51"/>
                        </a:lnTo>
                        <a:lnTo>
                          <a:pt x="0" y="54"/>
                        </a:lnTo>
                        <a:lnTo>
                          <a:pt x="0" y="57"/>
                        </a:lnTo>
                        <a:lnTo>
                          <a:pt x="0" y="57"/>
                        </a:lnTo>
                        <a:lnTo>
                          <a:pt x="1" y="60"/>
                        </a:lnTo>
                        <a:lnTo>
                          <a:pt x="1" y="62"/>
                        </a:lnTo>
                        <a:lnTo>
                          <a:pt x="1" y="64"/>
                        </a:lnTo>
                        <a:lnTo>
                          <a:pt x="3" y="67"/>
                        </a:lnTo>
                        <a:lnTo>
                          <a:pt x="3" y="67"/>
                        </a:lnTo>
                        <a:lnTo>
                          <a:pt x="6" y="68"/>
                        </a:lnTo>
                        <a:lnTo>
                          <a:pt x="11" y="69"/>
                        </a:lnTo>
                        <a:lnTo>
                          <a:pt x="17" y="71"/>
                        </a:lnTo>
                        <a:lnTo>
                          <a:pt x="24" y="74"/>
                        </a:lnTo>
                        <a:lnTo>
                          <a:pt x="24" y="74"/>
                        </a:lnTo>
                        <a:lnTo>
                          <a:pt x="28" y="75"/>
                        </a:lnTo>
                        <a:lnTo>
                          <a:pt x="31" y="77"/>
                        </a:lnTo>
                        <a:lnTo>
                          <a:pt x="34" y="77"/>
                        </a:lnTo>
                        <a:lnTo>
                          <a:pt x="37" y="78"/>
                        </a:lnTo>
                        <a:lnTo>
                          <a:pt x="37" y="78"/>
                        </a:lnTo>
                        <a:lnTo>
                          <a:pt x="41" y="79"/>
                        </a:lnTo>
                        <a:lnTo>
                          <a:pt x="43" y="81"/>
                        </a:lnTo>
                        <a:lnTo>
                          <a:pt x="43" y="85"/>
                        </a:lnTo>
                        <a:lnTo>
                          <a:pt x="43" y="85"/>
                        </a:lnTo>
                        <a:lnTo>
                          <a:pt x="44" y="89"/>
                        </a:lnTo>
                        <a:lnTo>
                          <a:pt x="46" y="92"/>
                        </a:lnTo>
                        <a:lnTo>
                          <a:pt x="50" y="97"/>
                        </a:lnTo>
                        <a:lnTo>
                          <a:pt x="56" y="98"/>
                        </a:lnTo>
                        <a:lnTo>
                          <a:pt x="56" y="98"/>
                        </a:lnTo>
                        <a:lnTo>
                          <a:pt x="58" y="101"/>
                        </a:lnTo>
                        <a:lnTo>
                          <a:pt x="60" y="104"/>
                        </a:lnTo>
                        <a:lnTo>
                          <a:pt x="58" y="106"/>
                        </a:lnTo>
                        <a:lnTo>
                          <a:pt x="60" y="111"/>
                        </a:lnTo>
                        <a:lnTo>
                          <a:pt x="60" y="111"/>
                        </a:lnTo>
                        <a:lnTo>
                          <a:pt x="60" y="115"/>
                        </a:lnTo>
                        <a:lnTo>
                          <a:pt x="58" y="121"/>
                        </a:lnTo>
                        <a:lnTo>
                          <a:pt x="57" y="125"/>
                        </a:lnTo>
                        <a:lnTo>
                          <a:pt x="57" y="131"/>
                        </a:lnTo>
                        <a:lnTo>
                          <a:pt x="57" y="131"/>
                        </a:lnTo>
                        <a:lnTo>
                          <a:pt x="57" y="136"/>
                        </a:lnTo>
                        <a:lnTo>
                          <a:pt x="56" y="146"/>
                        </a:lnTo>
                        <a:lnTo>
                          <a:pt x="53" y="155"/>
                        </a:lnTo>
                        <a:lnTo>
                          <a:pt x="50" y="159"/>
                        </a:lnTo>
                        <a:lnTo>
                          <a:pt x="50" y="159"/>
                        </a:lnTo>
                        <a:lnTo>
                          <a:pt x="48" y="159"/>
                        </a:lnTo>
                        <a:lnTo>
                          <a:pt x="48" y="159"/>
                        </a:lnTo>
                        <a:lnTo>
                          <a:pt x="58" y="163"/>
                        </a:lnTo>
                        <a:lnTo>
                          <a:pt x="58" y="163"/>
                        </a:lnTo>
                        <a:lnTo>
                          <a:pt x="65" y="168"/>
                        </a:lnTo>
                        <a:lnTo>
                          <a:pt x="74" y="170"/>
                        </a:lnTo>
                        <a:lnTo>
                          <a:pt x="74" y="170"/>
                        </a:lnTo>
                        <a:lnTo>
                          <a:pt x="77" y="173"/>
                        </a:lnTo>
                        <a:lnTo>
                          <a:pt x="81" y="173"/>
                        </a:lnTo>
                        <a:lnTo>
                          <a:pt x="85" y="172"/>
                        </a:lnTo>
                        <a:lnTo>
                          <a:pt x="85" y="170"/>
                        </a:lnTo>
                        <a:lnTo>
                          <a:pt x="85" y="170"/>
                        </a:lnTo>
                        <a:lnTo>
                          <a:pt x="87" y="169"/>
                        </a:lnTo>
                        <a:lnTo>
                          <a:pt x="88" y="169"/>
                        </a:lnTo>
                        <a:lnTo>
                          <a:pt x="94" y="172"/>
                        </a:lnTo>
                        <a:lnTo>
                          <a:pt x="94" y="172"/>
                        </a:lnTo>
                        <a:lnTo>
                          <a:pt x="97" y="173"/>
                        </a:lnTo>
                        <a:lnTo>
                          <a:pt x="102" y="175"/>
                        </a:lnTo>
                        <a:lnTo>
                          <a:pt x="112" y="176"/>
                        </a:lnTo>
                        <a:lnTo>
                          <a:pt x="112" y="176"/>
                        </a:lnTo>
                        <a:lnTo>
                          <a:pt x="121" y="178"/>
                        </a:lnTo>
                        <a:lnTo>
                          <a:pt x="129" y="176"/>
                        </a:lnTo>
                        <a:lnTo>
                          <a:pt x="129" y="176"/>
                        </a:lnTo>
                        <a:lnTo>
                          <a:pt x="128" y="173"/>
                        </a:lnTo>
                        <a:lnTo>
                          <a:pt x="128" y="173"/>
                        </a:lnTo>
                        <a:lnTo>
                          <a:pt x="128" y="169"/>
                        </a:lnTo>
                        <a:lnTo>
                          <a:pt x="128" y="166"/>
                        </a:lnTo>
                        <a:lnTo>
                          <a:pt x="131" y="162"/>
                        </a:lnTo>
                        <a:lnTo>
                          <a:pt x="135" y="159"/>
                        </a:lnTo>
                        <a:lnTo>
                          <a:pt x="141" y="156"/>
                        </a:lnTo>
                        <a:lnTo>
                          <a:pt x="141" y="156"/>
                        </a:lnTo>
                        <a:lnTo>
                          <a:pt x="148" y="156"/>
                        </a:lnTo>
                        <a:lnTo>
                          <a:pt x="158" y="159"/>
                        </a:lnTo>
                        <a:lnTo>
                          <a:pt x="165" y="161"/>
                        </a:lnTo>
                        <a:lnTo>
                          <a:pt x="171" y="163"/>
                        </a:lnTo>
                        <a:lnTo>
                          <a:pt x="171" y="163"/>
                        </a:lnTo>
                        <a:lnTo>
                          <a:pt x="175" y="165"/>
                        </a:lnTo>
                        <a:lnTo>
                          <a:pt x="179" y="165"/>
                        </a:lnTo>
                        <a:lnTo>
                          <a:pt x="184" y="162"/>
                        </a:lnTo>
                        <a:lnTo>
                          <a:pt x="189" y="158"/>
                        </a:lnTo>
                        <a:lnTo>
                          <a:pt x="189" y="158"/>
                        </a:lnTo>
                        <a:lnTo>
                          <a:pt x="195" y="152"/>
                        </a:lnTo>
                        <a:lnTo>
                          <a:pt x="199" y="151"/>
                        </a:lnTo>
                        <a:lnTo>
                          <a:pt x="199" y="151"/>
                        </a:lnTo>
                        <a:lnTo>
                          <a:pt x="201" y="145"/>
                        </a:lnTo>
                        <a:lnTo>
                          <a:pt x="201" y="145"/>
                        </a:lnTo>
                        <a:lnTo>
                          <a:pt x="201" y="143"/>
                        </a:lnTo>
                        <a:lnTo>
                          <a:pt x="199" y="143"/>
                        </a:lnTo>
                        <a:lnTo>
                          <a:pt x="193" y="142"/>
                        </a:lnTo>
                        <a:lnTo>
                          <a:pt x="193" y="142"/>
                        </a:lnTo>
                        <a:lnTo>
                          <a:pt x="191" y="142"/>
                        </a:lnTo>
                        <a:lnTo>
                          <a:pt x="189" y="141"/>
                        </a:lnTo>
                        <a:lnTo>
                          <a:pt x="189" y="138"/>
                        </a:lnTo>
                        <a:lnTo>
                          <a:pt x="191" y="135"/>
                        </a:lnTo>
                        <a:lnTo>
                          <a:pt x="191" y="135"/>
                        </a:lnTo>
                        <a:lnTo>
                          <a:pt x="191" y="132"/>
                        </a:lnTo>
                        <a:lnTo>
                          <a:pt x="189" y="131"/>
                        </a:lnTo>
                        <a:lnTo>
                          <a:pt x="185" y="126"/>
                        </a:lnTo>
                        <a:lnTo>
                          <a:pt x="185" y="126"/>
                        </a:lnTo>
                        <a:lnTo>
                          <a:pt x="185" y="125"/>
                        </a:lnTo>
                        <a:lnTo>
                          <a:pt x="185" y="124"/>
                        </a:lnTo>
                        <a:lnTo>
                          <a:pt x="189" y="122"/>
                        </a:lnTo>
                        <a:lnTo>
                          <a:pt x="189" y="122"/>
                        </a:lnTo>
                        <a:lnTo>
                          <a:pt x="192" y="119"/>
                        </a:lnTo>
                        <a:lnTo>
                          <a:pt x="192" y="118"/>
                        </a:lnTo>
                        <a:lnTo>
                          <a:pt x="192" y="116"/>
                        </a:lnTo>
                        <a:lnTo>
                          <a:pt x="192" y="116"/>
                        </a:lnTo>
                        <a:lnTo>
                          <a:pt x="189" y="114"/>
                        </a:lnTo>
                        <a:lnTo>
                          <a:pt x="189" y="111"/>
                        </a:lnTo>
                        <a:lnTo>
                          <a:pt x="191" y="108"/>
                        </a:lnTo>
                        <a:lnTo>
                          <a:pt x="191" y="108"/>
                        </a:lnTo>
                        <a:lnTo>
                          <a:pt x="191" y="106"/>
                        </a:lnTo>
                        <a:lnTo>
                          <a:pt x="189" y="104"/>
                        </a:lnTo>
                        <a:lnTo>
                          <a:pt x="188" y="102"/>
                        </a:lnTo>
                        <a:lnTo>
                          <a:pt x="188" y="101"/>
                        </a:lnTo>
                        <a:lnTo>
                          <a:pt x="188" y="101"/>
                        </a:lnTo>
                        <a:lnTo>
                          <a:pt x="186" y="98"/>
                        </a:lnTo>
                        <a:lnTo>
                          <a:pt x="185" y="98"/>
                        </a:lnTo>
                        <a:lnTo>
                          <a:pt x="182" y="98"/>
                        </a:lnTo>
                        <a:lnTo>
                          <a:pt x="181" y="99"/>
                        </a:lnTo>
                        <a:lnTo>
                          <a:pt x="181" y="99"/>
                        </a:lnTo>
                        <a:lnTo>
                          <a:pt x="178" y="102"/>
                        </a:lnTo>
                        <a:lnTo>
                          <a:pt x="176" y="101"/>
                        </a:lnTo>
                        <a:lnTo>
                          <a:pt x="176" y="99"/>
                        </a:lnTo>
                        <a:lnTo>
                          <a:pt x="178" y="95"/>
                        </a:lnTo>
                        <a:lnTo>
                          <a:pt x="178" y="95"/>
                        </a:lnTo>
                        <a:lnTo>
                          <a:pt x="181" y="91"/>
                        </a:lnTo>
                        <a:lnTo>
                          <a:pt x="184" y="87"/>
                        </a:lnTo>
                        <a:lnTo>
                          <a:pt x="186" y="84"/>
                        </a:lnTo>
                        <a:lnTo>
                          <a:pt x="188" y="82"/>
                        </a:lnTo>
                        <a:lnTo>
                          <a:pt x="188" y="82"/>
                        </a:lnTo>
                        <a:lnTo>
                          <a:pt x="189" y="79"/>
                        </a:lnTo>
                        <a:lnTo>
                          <a:pt x="192" y="77"/>
                        </a:lnTo>
                        <a:lnTo>
                          <a:pt x="193" y="75"/>
                        </a:lnTo>
                        <a:lnTo>
                          <a:pt x="196" y="75"/>
                        </a:lnTo>
                        <a:lnTo>
                          <a:pt x="196" y="75"/>
                        </a:lnTo>
                        <a:lnTo>
                          <a:pt x="198" y="74"/>
                        </a:lnTo>
                        <a:lnTo>
                          <a:pt x="199" y="71"/>
                        </a:lnTo>
                        <a:lnTo>
                          <a:pt x="201" y="62"/>
                        </a:lnTo>
                        <a:lnTo>
                          <a:pt x="201" y="62"/>
                        </a:lnTo>
                        <a:lnTo>
                          <a:pt x="202" y="57"/>
                        </a:lnTo>
                        <a:lnTo>
                          <a:pt x="203" y="52"/>
                        </a:lnTo>
                        <a:lnTo>
                          <a:pt x="206" y="50"/>
                        </a:lnTo>
                        <a:lnTo>
                          <a:pt x="206" y="50"/>
                        </a:lnTo>
                        <a:lnTo>
                          <a:pt x="208" y="47"/>
                        </a:lnTo>
                        <a:lnTo>
                          <a:pt x="208" y="45"/>
                        </a:lnTo>
                        <a:lnTo>
                          <a:pt x="205" y="45"/>
                        </a:lnTo>
                        <a:lnTo>
                          <a:pt x="203" y="44"/>
                        </a:lnTo>
                        <a:lnTo>
                          <a:pt x="203" y="44"/>
                        </a:lnTo>
                        <a:close/>
                        <a:moveTo>
                          <a:pt x="229" y="165"/>
                        </a:moveTo>
                        <a:lnTo>
                          <a:pt x="229" y="165"/>
                        </a:lnTo>
                        <a:lnTo>
                          <a:pt x="226" y="166"/>
                        </a:lnTo>
                        <a:lnTo>
                          <a:pt x="225" y="168"/>
                        </a:lnTo>
                        <a:lnTo>
                          <a:pt x="222" y="170"/>
                        </a:lnTo>
                        <a:lnTo>
                          <a:pt x="219" y="173"/>
                        </a:lnTo>
                        <a:lnTo>
                          <a:pt x="219" y="173"/>
                        </a:lnTo>
                        <a:lnTo>
                          <a:pt x="216" y="176"/>
                        </a:lnTo>
                        <a:lnTo>
                          <a:pt x="216" y="179"/>
                        </a:lnTo>
                        <a:lnTo>
                          <a:pt x="218" y="186"/>
                        </a:lnTo>
                        <a:lnTo>
                          <a:pt x="221" y="193"/>
                        </a:lnTo>
                        <a:lnTo>
                          <a:pt x="223" y="195"/>
                        </a:lnTo>
                        <a:lnTo>
                          <a:pt x="225" y="195"/>
                        </a:lnTo>
                        <a:lnTo>
                          <a:pt x="225" y="195"/>
                        </a:lnTo>
                        <a:lnTo>
                          <a:pt x="228" y="193"/>
                        </a:lnTo>
                        <a:lnTo>
                          <a:pt x="229" y="190"/>
                        </a:lnTo>
                        <a:lnTo>
                          <a:pt x="230" y="180"/>
                        </a:lnTo>
                        <a:lnTo>
                          <a:pt x="230" y="170"/>
                        </a:lnTo>
                        <a:lnTo>
                          <a:pt x="229" y="166"/>
                        </a:lnTo>
                        <a:lnTo>
                          <a:pt x="229" y="165"/>
                        </a:lnTo>
                        <a:lnTo>
                          <a:pt x="229" y="165"/>
                        </a:lnTo>
                        <a:close/>
                      </a:path>
                    </a:pathLst>
                  </a:custGeom>
                  <a:grpFill/>
                  <a:ln w="9525">
                    <a:solidFill>
                      <a:schemeClr val="bg2">
                        <a:lumMod val="50000"/>
                        <a:lumOff val="50000"/>
                        <a:alpha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grpSp>
      </p:grpSp>
      <p:grpSp>
        <p:nvGrpSpPr>
          <p:cNvPr id="1100" name="WorldMapHighlight">
            <a:extLst>
              <a:ext uri="{FF2B5EF4-FFF2-40B4-BE49-F238E27FC236}">
                <a16:creationId xmlns:a16="http://schemas.microsoft.com/office/drawing/2014/main" id="{179F906B-A320-92EE-BCC3-F7FBB6EBF58B}"/>
              </a:ext>
              <a:ext uri="{C183D7F6-B498-43B3-948B-1728B52AA6E4}">
                <adec:decorative xmlns:adec="http://schemas.microsoft.com/office/drawing/2017/decorative" val="1"/>
              </a:ext>
            </a:extLst>
          </p:cNvPr>
          <p:cNvGrpSpPr/>
          <p:nvPr/>
        </p:nvGrpSpPr>
        <p:grpSpPr>
          <a:xfrm>
            <a:off x="3310759" y="787295"/>
            <a:ext cx="8443762" cy="4296239"/>
            <a:chOff x="3905069" y="665045"/>
            <a:chExt cx="8555454" cy="4353069"/>
          </a:xfrm>
          <a:solidFill>
            <a:schemeClr val="bg2">
              <a:lumMod val="50000"/>
              <a:lumOff val="50000"/>
              <a:alpha val="75000"/>
            </a:schemeClr>
          </a:solidFill>
          <a:effectLst>
            <a:outerShdw blurRad="304800" algn="ctr" rotWithShape="0">
              <a:prstClr val="black">
                <a:alpha val="40000"/>
              </a:prstClr>
            </a:outerShdw>
          </a:effectLst>
        </p:grpSpPr>
        <p:grpSp>
          <p:nvGrpSpPr>
            <p:cNvPr id="1101" name="Group 1100">
              <a:extLst>
                <a:ext uri="{FF2B5EF4-FFF2-40B4-BE49-F238E27FC236}">
                  <a16:creationId xmlns:a16="http://schemas.microsoft.com/office/drawing/2014/main" id="{BF4A0956-68C1-6A6A-217E-BB4E48025D2C}"/>
                </a:ext>
              </a:extLst>
            </p:cNvPr>
            <p:cNvGrpSpPr/>
            <p:nvPr/>
          </p:nvGrpSpPr>
          <p:grpSpPr>
            <a:xfrm>
              <a:off x="9758887" y="1996644"/>
              <a:ext cx="2701636" cy="2732390"/>
              <a:chOff x="9758887" y="1996644"/>
              <a:chExt cx="2701636" cy="2732390"/>
            </a:xfrm>
            <a:grpFill/>
          </p:grpSpPr>
          <p:sp>
            <p:nvSpPr>
              <p:cNvPr id="1134" name="Indonesia">
                <a:extLst>
                  <a:ext uri="{FF2B5EF4-FFF2-40B4-BE49-F238E27FC236}">
                    <a16:creationId xmlns:a16="http://schemas.microsoft.com/office/drawing/2014/main" id="{5446FADE-6F34-DF4F-87CF-AD7540060B59}"/>
                  </a:ext>
                </a:extLst>
              </p:cNvPr>
              <p:cNvSpPr>
                <a:spLocks noEditPoints="1"/>
              </p:cNvSpPr>
              <p:nvPr/>
            </p:nvSpPr>
            <p:spPr bwMode="auto">
              <a:xfrm>
                <a:off x="10397005" y="3331317"/>
                <a:ext cx="1128632" cy="398250"/>
              </a:xfrm>
              <a:custGeom>
                <a:avLst/>
                <a:gdLst/>
                <a:ahLst/>
                <a:cxnLst>
                  <a:cxn ang="0">
                    <a:pos x="397" y="182"/>
                  </a:cxn>
                  <a:cxn ang="0">
                    <a:pos x="406" y="138"/>
                  </a:cxn>
                  <a:cxn ang="0">
                    <a:pos x="418" y="167"/>
                  </a:cxn>
                  <a:cxn ang="0">
                    <a:pos x="431" y="135"/>
                  </a:cxn>
                  <a:cxn ang="0">
                    <a:pos x="448" y="103"/>
                  </a:cxn>
                  <a:cxn ang="0">
                    <a:pos x="396" y="103"/>
                  </a:cxn>
                  <a:cxn ang="0">
                    <a:pos x="461" y="84"/>
                  </a:cxn>
                  <a:cxn ang="0">
                    <a:pos x="420" y="71"/>
                  </a:cxn>
                  <a:cxn ang="0">
                    <a:pos x="389" y="103"/>
                  </a:cxn>
                  <a:cxn ang="0">
                    <a:pos x="169" y="162"/>
                  </a:cxn>
                  <a:cxn ang="0">
                    <a:pos x="181" y="134"/>
                  </a:cxn>
                  <a:cxn ang="0">
                    <a:pos x="167" y="127"/>
                  </a:cxn>
                  <a:cxn ang="0">
                    <a:pos x="151" y="123"/>
                  </a:cxn>
                  <a:cxn ang="0">
                    <a:pos x="132" y="97"/>
                  </a:cxn>
                  <a:cxn ang="0">
                    <a:pos x="115" y="74"/>
                  </a:cxn>
                  <a:cxn ang="0">
                    <a:pos x="86" y="57"/>
                  </a:cxn>
                  <a:cxn ang="0">
                    <a:pos x="41" y="13"/>
                  </a:cxn>
                  <a:cxn ang="0">
                    <a:pos x="6" y="19"/>
                  </a:cxn>
                  <a:cxn ang="0">
                    <a:pos x="57" y="81"/>
                  </a:cxn>
                  <a:cxn ang="0">
                    <a:pos x="110" y="152"/>
                  </a:cxn>
                  <a:cxn ang="0">
                    <a:pos x="154" y="184"/>
                  </a:cxn>
                  <a:cxn ang="0">
                    <a:pos x="537" y="74"/>
                  </a:cxn>
                  <a:cxn ang="0">
                    <a:pos x="517" y="64"/>
                  </a:cxn>
                  <a:cxn ang="0">
                    <a:pos x="528" y="86"/>
                  </a:cxn>
                  <a:cxn ang="0">
                    <a:pos x="502" y="142"/>
                  </a:cxn>
                  <a:cxn ang="0">
                    <a:pos x="421" y="228"/>
                  </a:cxn>
                  <a:cxn ang="0">
                    <a:pos x="443" y="232"/>
                  </a:cxn>
                  <a:cxn ang="0">
                    <a:pos x="525" y="144"/>
                  </a:cxn>
                  <a:cxn ang="0">
                    <a:pos x="568" y="148"/>
                  </a:cxn>
                  <a:cxn ang="0">
                    <a:pos x="276" y="214"/>
                  </a:cxn>
                  <a:cxn ang="0">
                    <a:pos x="245" y="199"/>
                  </a:cxn>
                  <a:cxn ang="0">
                    <a:pos x="174" y="188"/>
                  </a:cxn>
                  <a:cxn ang="0">
                    <a:pos x="181" y="211"/>
                  </a:cxn>
                  <a:cxn ang="0">
                    <a:pos x="246" y="225"/>
                  </a:cxn>
                  <a:cxn ang="0">
                    <a:pos x="310" y="231"/>
                  </a:cxn>
                  <a:cxn ang="0">
                    <a:pos x="677" y="117"/>
                  </a:cxn>
                  <a:cxn ang="0">
                    <a:pos x="636" y="145"/>
                  </a:cxn>
                  <a:cxn ang="0">
                    <a:pos x="586" y="101"/>
                  </a:cxn>
                  <a:cxn ang="0">
                    <a:pos x="586" y="120"/>
                  </a:cxn>
                  <a:cxn ang="0">
                    <a:pos x="606" y="134"/>
                  </a:cxn>
                  <a:cxn ang="0">
                    <a:pos x="606" y="158"/>
                  </a:cxn>
                  <a:cxn ang="0">
                    <a:pos x="642" y="165"/>
                  </a:cxn>
                  <a:cxn ang="0">
                    <a:pos x="702" y="211"/>
                  </a:cxn>
                  <a:cxn ang="0">
                    <a:pos x="717" y="224"/>
                  </a:cxn>
                  <a:cxn ang="0">
                    <a:pos x="470" y="239"/>
                  </a:cxn>
                  <a:cxn ang="0">
                    <a:pos x="454" y="259"/>
                  </a:cxn>
                  <a:cxn ang="0">
                    <a:pos x="474" y="236"/>
                  </a:cxn>
                  <a:cxn ang="0">
                    <a:pos x="377" y="76"/>
                  </a:cxn>
                  <a:cxn ang="0">
                    <a:pos x="353" y="37"/>
                  </a:cxn>
                  <a:cxn ang="0">
                    <a:pos x="343" y="22"/>
                  </a:cxn>
                  <a:cxn ang="0">
                    <a:pos x="316" y="50"/>
                  </a:cxn>
                  <a:cxn ang="0">
                    <a:pos x="282" y="67"/>
                  </a:cxn>
                  <a:cxn ang="0">
                    <a:pos x="235" y="71"/>
                  </a:cxn>
                  <a:cxn ang="0">
                    <a:pos x="215" y="81"/>
                  </a:cxn>
                  <a:cxn ang="0">
                    <a:pos x="242" y="135"/>
                  </a:cxn>
                  <a:cxn ang="0">
                    <a:pos x="286" y="145"/>
                  </a:cxn>
                  <a:cxn ang="0">
                    <a:pos x="336" y="134"/>
                  </a:cxn>
                  <a:cxn ang="0">
                    <a:pos x="406" y="259"/>
                  </a:cxn>
                  <a:cxn ang="0">
                    <a:pos x="347" y="228"/>
                  </a:cxn>
                  <a:cxn ang="0">
                    <a:pos x="356" y="239"/>
                  </a:cxn>
                  <a:cxn ang="0">
                    <a:pos x="354" y="225"/>
                  </a:cxn>
                </a:cxnLst>
                <a:rect l="0" t="0" r="r" b="b"/>
                <a:pathLst>
                  <a:path w="734" h="259">
                    <a:moveTo>
                      <a:pt x="386" y="150"/>
                    </a:moveTo>
                    <a:lnTo>
                      <a:pt x="386" y="150"/>
                    </a:lnTo>
                    <a:lnTo>
                      <a:pt x="387" y="150"/>
                    </a:lnTo>
                    <a:lnTo>
                      <a:pt x="390" y="151"/>
                    </a:lnTo>
                    <a:lnTo>
                      <a:pt x="391" y="155"/>
                    </a:lnTo>
                    <a:lnTo>
                      <a:pt x="391" y="161"/>
                    </a:lnTo>
                    <a:lnTo>
                      <a:pt x="390" y="167"/>
                    </a:lnTo>
                    <a:lnTo>
                      <a:pt x="390" y="167"/>
                    </a:lnTo>
                    <a:lnTo>
                      <a:pt x="389" y="179"/>
                    </a:lnTo>
                    <a:lnTo>
                      <a:pt x="389" y="184"/>
                    </a:lnTo>
                    <a:lnTo>
                      <a:pt x="390" y="185"/>
                    </a:lnTo>
                    <a:lnTo>
                      <a:pt x="393" y="185"/>
                    </a:lnTo>
                    <a:lnTo>
                      <a:pt x="393" y="185"/>
                    </a:lnTo>
                    <a:lnTo>
                      <a:pt x="397" y="182"/>
                    </a:lnTo>
                    <a:lnTo>
                      <a:pt x="400" y="178"/>
                    </a:lnTo>
                    <a:lnTo>
                      <a:pt x="401" y="172"/>
                    </a:lnTo>
                    <a:lnTo>
                      <a:pt x="401" y="171"/>
                    </a:lnTo>
                    <a:lnTo>
                      <a:pt x="400" y="169"/>
                    </a:lnTo>
                    <a:lnTo>
                      <a:pt x="400" y="169"/>
                    </a:lnTo>
                    <a:lnTo>
                      <a:pt x="399" y="168"/>
                    </a:lnTo>
                    <a:lnTo>
                      <a:pt x="399" y="164"/>
                    </a:lnTo>
                    <a:lnTo>
                      <a:pt x="397" y="155"/>
                    </a:lnTo>
                    <a:lnTo>
                      <a:pt x="397" y="147"/>
                    </a:lnTo>
                    <a:lnTo>
                      <a:pt x="399" y="140"/>
                    </a:lnTo>
                    <a:lnTo>
                      <a:pt x="399" y="140"/>
                    </a:lnTo>
                    <a:lnTo>
                      <a:pt x="400" y="138"/>
                    </a:lnTo>
                    <a:lnTo>
                      <a:pt x="401" y="138"/>
                    </a:lnTo>
                    <a:lnTo>
                      <a:pt x="406" y="138"/>
                    </a:lnTo>
                    <a:lnTo>
                      <a:pt x="408" y="140"/>
                    </a:lnTo>
                    <a:lnTo>
                      <a:pt x="408" y="141"/>
                    </a:lnTo>
                    <a:lnTo>
                      <a:pt x="410" y="144"/>
                    </a:lnTo>
                    <a:lnTo>
                      <a:pt x="408" y="147"/>
                    </a:lnTo>
                    <a:lnTo>
                      <a:pt x="408" y="147"/>
                    </a:lnTo>
                    <a:lnTo>
                      <a:pt x="408" y="150"/>
                    </a:lnTo>
                    <a:lnTo>
                      <a:pt x="408" y="151"/>
                    </a:lnTo>
                    <a:lnTo>
                      <a:pt x="411" y="154"/>
                    </a:lnTo>
                    <a:lnTo>
                      <a:pt x="416" y="158"/>
                    </a:lnTo>
                    <a:lnTo>
                      <a:pt x="416" y="160"/>
                    </a:lnTo>
                    <a:lnTo>
                      <a:pt x="417" y="162"/>
                    </a:lnTo>
                    <a:lnTo>
                      <a:pt x="417" y="162"/>
                    </a:lnTo>
                    <a:lnTo>
                      <a:pt x="417" y="165"/>
                    </a:lnTo>
                    <a:lnTo>
                      <a:pt x="418" y="167"/>
                    </a:lnTo>
                    <a:lnTo>
                      <a:pt x="420" y="168"/>
                    </a:lnTo>
                    <a:lnTo>
                      <a:pt x="421" y="168"/>
                    </a:lnTo>
                    <a:lnTo>
                      <a:pt x="431" y="165"/>
                    </a:lnTo>
                    <a:lnTo>
                      <a:pt x="431" y="165"/>
                    </a:lnTo>
                    <a:lnTo>
                      <a:pt x="436" y="162"/>
                    </a:lnTo>
                    <a:lnTo>
                      <a:pt x="437" y="160"/>
                    </a:lnTo>
                    <a:lnTo>
                      <a:pt x="436" y="157"/>
                    </a:lnTo>
                    <a:lnTo>
                      <a:pt x="433" y="152"/>
                    </a:lnTo>
                    <a:lnTo>
                      <a:pt x="433" y="152"/>
                    </a:lnTo>
                    <a:lnTo>
                      <a:pt x="431" y="150"/>
                    </a:lnTo>
                    <a:lnTo>
                      <a:pt x="431" y="148"/>
                    </a:lnTo>
                    <a:lnTo>
                      <a:pt x="431" y="142"/>
                    </a:lnTo>
                    <a:lnTo>
                      <a:pt x="431" y="138"/>
                    </a:lnTo>
                    <a:lnTo>
                      <a:pt x="431" y="135"/>
                    </a:lnTo>
                    <a:lnTo>
                      <a:pt x="430" y="134"/>
                    </a:lnTo>
                    <a:lnTo>
                      <a:pt x="430" y="134"/>
                    </a:lnTo>
                    <a:lnTo>
                      <a:pt x="424" y="130"/>
                    </a:lnTo>
                    <a:lnTo>
                      <a:pt x="421" y="125"/>
                    </a:lnTo>
                    <a:lnTo>
                      <a:pt x="421" y="123"/>
                    </a:lnTo>
                    <a:lnTo>
                      <a:pt x="421" y="121"/>
                    </a:lnTo>
                    <a:lnTo>
                      <a:pt x="424" y="121"/>
                    </a:lnTo>
                    <a:lnTo>
                      <a:pt x="424" y="121"/>
                    </a:lnTo>
                    <a:lnTo>
                      <a:pt x="431" y="118"/>
                    </a:lnTo>
                    <a:lnTo>
                      <a:pt x="440" y="113"/>
                    </a:lnTo>
                    <a:lnTo>
                      <a:pt x="447" y="107"/>
                    </a:lnTo>
                    <a:lnTo>
                      <a:pt x="448" y="105"/>
                    </a:lnTo>
                    <a:lnTo>
                      <a:pt x="448" y="103"/>
                    </a:lnTo>
                    <a:lnTo>
                      <a:pt x="448" y="103"/>
                    </a:lnTo>
                    <a:lnTo>
                      <a:pt x="445" y="101"/>
                    </a:lnTo>
                    <a:lnTo>
                      <a:pt x="443" y="101"/>
                    </a:lnTo>
                    <a:lnTo>
                      <a:pt x="431" y="103"/>
                    </a:lnTo>
                    <a:lnTo>
                      <a:pt x="421" y="107"/>
                    </a:lnTo>
                    <a:lnTo>
                      <a:pt x="417" y="110"/>
                    </a:lnTo>
                    <a:lnTo>
                      <a:pt x="416" y="113"/>
                    </a:lnTo>
                    <a:lnTo>
                      <a:pt x="416" y="113"/>
                    </a:lnTo>
                    <a:lnTo>
                      <a:pt x="414" y="115"/>
                    </a:lnTo>
                    <a:lnTo>
                      <a:pt x="411" y="115"/>
                    </a:lnTo>
                    <a:lnTo>
                      <a:pt x="407" y="115"/>
                    </a:lnTo>
                    <a:lnTo>
                      <a:pt x="404" y="114"/>
                    </a:lnTo>
                    <a:lnTo>
                      <a:pt x="400" y="111"/>
                    </a:lnTo>
                    <a:lnTo>
                      <a:pt x="397" y="107"/>
                    </a:lnTo>
                    <a:lnTo>
                      <a:pt x="396" y="103"/>
                    </a:lnTo>
                    <a:lnTo>
                      <a:pt x="396" y="97"/>
                    </a:lnTo>
                    <a:lnTo>
                      <a:pt x="396" y="97"/>
                    </a:lnTo>
                    <a:lnTo>
                      <a:pt x="399" y="91"/>
                    </a:lnTo>
                    <a:lnTo>
                      <a:pt x="403" y="88"/>
                    </a:lnTo>
                    <a:lnTo>
                      <a:pt x="410" y="86"/>
                    </a:lnTo>
                    <a:lnTo>
                      <a:pt x="418" y="83"/>
                    </a:lnTo>
                    <a:lnTo>
                      <a:pt x="427" y="83"/>
                    </a:lnTo>
                    <a:lnTo>
                      <a:pt x="436" y="83"/>
                    </a:lnTo>
                    <a:lnTo>
                      <a:pt x="443" y="83"/>
                    </a:lnTo>
                    <a:lnTo>
                      <a:pt x="448" y="86"/>
                    </a:lnTo>
                    <a:lnTo>
                      <a:pt x="448" y="86"/>
                    </a:lnTo>
                    <a:lnTo>
                      <a:pt x="453" y="86"/>
                    </a:lnTo>
                    <a:lnTo>
                      <a:pt x="457" y="86"/>
                    </a:lnTo>
                    <a:lnTo>
                      <a:pt x="461" y="84"/>
                    </a:lnTo>
                    <a:lnTo>
                      <a:pt x="465" y="81"/>
                    </a:lnTo>
                    <a:lnTo>
                      <a:pt x="472" y="76"/>
                    </a:lnTo>
                    <a:lnTo>
                      <a:pt x="477" y="68"/>
                    </a:lnTo>
                    <a:lnTo>
                      <a:pt x="477" y="68"/>
                    </a:lnTo>
                    <a:lnTo>
                      <a:pt x="477" y="66"/>
                    </a:lnTo>
                    <a:lnTo>
                      <a:pt x="477" y="66"/>
                    </a:lnTo>
                    <a:lnTo>
                      <a:pt x="472" y="67"/>
                    </a:lnTo>
                    <a:lnTo>
                      <a:pt x="460" y="76"/>
                    </a:lnTo>
                    <a:lnTo>
                      <a:pt x="460" y="76"/>
                    </a:lnTo>
                    <a:lnTo>
                      <a:pt x="455" y="77"/>
                    </a:lnTo>
                    <a:lnTo>
                      <a:pt x="451" y="77"/>
                    </a:lnTo>
                    <a:lnTo>
                      <a:pt x="440" y="76"/>
                    </a:lnTo>
                    <a:lnTo>
                      <a:pt x="428" y="74"/>
                    </a:lnTo>
                    <a:lnTo>
                      <a:pt x="420" y="71"/>
                    </a:lnTo>
                    <a:lnTo>
                      <a:pt x="420" y="71"/>
                    </a:lnTo>
                    <a:lnTo>
                      <a:pt x="416" y="70"/>
                    </a:lnTo>
                    <a:lnTo>
                      <a:pt x="413" y="70"/>
                    </a:lnTo>
                    <a:lnTo>
                      <a:pt x="408" y="73"/>
                    </a:lnTo>
                    <a:lnTo>
                      <a:pt x="406" y="77"/>
                    </a:lnTo>
                    <a:lnTo>
                      <a:pt x="403" y="78"/>
                    </a:lnTo>
                    <a:lnTo>
                      <a:pt x="400" y="78"/>
                    </a:lnTo>
                    <a:lnTo>
                      <a:pt x="400" y="78"/>
                    </a:lnTo>
                    <a:lnTo>
                      <a:pt x="397" y="80"/>
                    </a:lnTo>
                    <a:lnTo>
                      <a:pt x="394" y="83"/>
                    </a:lnTo>
                    <a:lnTo>
                      <a:pt x="393" y="90"/>
                    </a:lnTo>
                    <a:lnTo>
                      <a:pt x="390" y="98"/>
                    </a:lnTo>
                    <a:lnTo>
                      <a:pt x="390" y="101"/>
                    </a:lnTo>
                    <a:lnTo>
                      <a:pt x="389" y="103"/>
                    </a:lnTo>
                    <a:lnTo>
                      <a:pt x="389" y="103"/>
                    </a:lnTo>
                    <a:lnTo>
                      <a:pt x="386" y="107"/>
                    </a:lnTo>
                    <a:lnTo>
                      <a:pt x="383" y="114"/>
                    </a:lnTo>
                    <a:lnTo>
                      <a:pt x="380" y="123"/>
                    </a:lnTo>
                    <a:lnTo>
                      <a:pt x="376" y="134"/>
                    </a:lnTo>
                    <a:lnTo>
                      <a:pt x="376" y="134"/>
                    </a:lnTo>
                    <a:lnTo>
                      <a:pt x="373" y="138"/>
                    </a:lnTo>
                    <a:lnTo>
                      <a:pt x="373" y="141"/>
                    </a:lnTo>
                    <a:lnTo>
                      <a:pt x="373" y="144"/>
                    </a:lnTo>
                    <a:lnTo>
                      <a:pt x="374" y="147"/>
                    </a:lnTo>
                    <a:lnTo>
                      <a:pt x="380" y="148"/>
                    </a:lnTo>
                    <a:lnTo>
                      <a:pt x="386" y="150"/>
                    </a:lnTo>
                    <a:lnTo>
                      <a:pt x="386" y="150"/>
                    </a:lnTo>
                    <a:close/>
                    <a:moveTo>
                      <a:pt x="169" y="162"/>
                    </a:moveTo>
                    <a:lnTo>
                      <a:pt x="169" y="162"/>
                    </a:lnTo>
                    <a:lnTo>
                      <a:pt x="169" y="157"/>
                    </a:lnTo>
                    <a:lnTo>
                      <a:pt x="169" y="152"/>
                    </a:lnTo>
                    <a:lnTo>
                      <a:pt x="171" y="145"/>
                    </a:lnTo>
                    <a:lnTo>
                      <a:pt x="171" y="145"/>
                    </a:lnTo>
                    <a:lnTo>
                      <a:pt x="171" y="142"/>
                    </a:lnTo>
                    <a:lnTo>
                      <a:pt x="172" y="141"/>
                    </a:lnTo>
                    <a:lnTo>
                      <a:pt x="175" y="141"/>
                    </a:lnTo>
                    <a:lnTo>
                      <a:pt x="178" y="141"/>
                    </a:lnTo>
                    <a:lnTo>
                      <a:pt x="178" y="141"/>
                    </a:lnTo>
                    <a:lnTo>
                      <a:pt x="179" y="141"/>
                    </a:lnTo>
                    <a:lnTo>
                      <a:pt x="179" y="141"/>
                    </a:lnTo>
                    <a:lnTo>
                      <a:pt x="181" y="137"/>
                    </a:lnTo>
                    <a:lnTo>
                      <a:pt x="181" y="134"/>
                    </a:lnTo>
                    <a:lnTo>
                      <a:pt x="178" y="131"/>
                    </a:lnTo>
                    <a:lnTo>
                      <a:pt x="178" y="131"/>
                    </a:lnTo>
                    <a:lnTo>
                      <a:pt x="177" y="130"/>
                    </a:lnTo>
                    <a:lnTo>
                      <a:pt x="174" y="125"/>
                    </a:lnTo>
                    <a:lnTo>
                      <a:pt x="169" y="121"/>
                    </a:lnTo>
                    <a:lnTo>
                      <a:pt x="168" y="120"/>
                    </a:lnTo>
                    <a:lnTo>
                      <a:pt x="165" y="118"/>
                    </a:lnTo>
                    <a:lnTo>
                      <a:pt x="165" y="118"/>
                    </a:lnTo>
                    <a:lnTo>
                      <a:pt x="161" y="120"/>
                    </a:lnTo>
                    <a:lnTo>
                      <a:pt x="160" y="123"/>
                    </a:lnTo>
                    <a:lnTo>
                      <a:pt x="161" y="124"/>
                    </a:lnTo>
                    <a:lnTo>
                      <a:pt x="164" y="125"/>
                    </a:lnTo>
                    <a:lnTo>
                      <a:pt x="164" y="125"/>
                    </a:lnTo>
                    <a:lnTo>
                      <a:pt x="167" y="127"/>
                    </a:lnTo>
                    <a:lnTo>
                      <a:pt x="168" y="128"/>
                    </a:lnTo>
                    <a:lnTo>
                      <a:pt x="169" y="131"/>
                    </a:lnTo>
                    <a:lnTo>
                      <a:pt x="169" y="134"/>
                    </a:lnTo>
                    <a:lnTo>
                      <a:pt x="169" y="134"/>
                    </a:lnTo>
                    <a:lnTo>
                      <a:pt x="168" y="134"/>
                    </a:lnTo>
                    <a:lnTo>
                      <a:pt x="167" y="132"/>
                    </a:lnTo>
                    <a:lnTo>
                      <a:pt x="164" y="131"/>
                    </a:lnTo>
                    <a:lnTo>
                      <a:pt x="160" y="131"/>
                    </a:lnTo>
                    <a:lnTo>
                      <a:pt x="160" y="131"/>
                    </a:lnTo>
                    <a:lnTo>
                      <a:pt x="157" y="130"/>
                    </a:lnTo>
                    <a:lnTo>
                      <a:pt x="157" y="130"/>
                    </a:lnTo>
                    <a:lnTo>
                      <a:pt x="155" y="127"/>
                    </a:lnTo>
                    <a:lnTo>
                      <a:pt x="154" y="124"/>
                    </a:lnTo>
                    <a:lnTo>
                      <a:pt x="151" y="123"/>
                    </a:lnTo>
                    <a:lnTo>
                      <a:pt x="150" y="123"/>
                    </a:lnTo>
                    <a:lnTo>
                      <a:pt x="150" y="123"/>
                    </a:lnTo>
                    <a:lnTo>
                      <a:pt x="147" y="121"/>
                    </a:lnTo>
                    <a:lnTo>
                      <a:pt x="145" y="120"/>
                    </a:lnTo>
                    <a:lnTo>
                      <a:pt x="142" y="114"/>
                    </a:lnTo>
                    <a:lnTo>
                      <a:pt x="140" y="110"/>
                    </a:lnTo>
                    <a:lnTo>
                      <a:pt x="138" y="108"/>
                    </a:lnTo>
                    <a:lnTo>
                      <a:pt x="135" y="108"/>
                    </a:lnTo>
                    <a:lnTo>
                      <a:pt x="135" y="108"/>
                    </a:lnTo>
                    <a:lnTo>
                      <a:pt x="131" y="107"/>
                    </a:lnTo>
                    <a:lnTo>
                      <a:pt x="128" y="104"/>
                    </a:lnTo>
                    <a:lnTo>
                      <a:pt x="130" y="100"/>
                    </a:lnTo>
                    <a:lnTo>
                      <a:pt x="132" y="97"/>
                    </a:lnTo>
                    <a:lnTo>
                      <a:pt x="132" y="97"/>
                    </a:lnTo>
                    <a:lnTo>
                      <a:pt x="132" y="94"/>
                    </a:lnTo>
                    <a:lnTo>
                      <a:pt x="132" y="93"/>
                    </a:lnTo>
                    <a:lnTo>
                      <a:pt x="130" y="90"/>
                    </a:lnTo>
                    <a:lnTo>
                      <a:pt x="125" y="86"/>
                    </a:lnTo>
                    <a:lnTo>
                      <a:pt x="124" y="84"/>
                    </a:lnTo>
                    <a:lnTo>
                      <a:pt x="124" y="81"/>
                    </a:lnTo>
                    <a:lnTo>
                      <a:pt x="124" y="81"/>
                    </a:lnTo>
                    <a:lnTo>
                      <a:pt x="124" y="80"/>
                    </a:lnTo>
                    <a:lnTo>
                      <a:pt x="123" y="78"/>
                    </a:lnTo>
                    <a:lnTo>
                      <a:pt x="120" y="78"/>
                    </a:lnTo>
                    <a:lnTo>
                      <a:pt x="117" y="77"/>
                    </a:lnTo>
                    <a:lnTo>
                      <a:pt x="115" y="76"/>
                    </a:lnTo>
                    <a:lnTo>
                      <a:pt x="115" y="74"/>
                    </a:lnTo>
                    <a:lnTo>
                      <a:pt x="115" y="74"/>
                    </a:lnTo>
                    <a:lnTo>
                      <a:pt x="114" y="73"/>
                    </a:lnTo>
                    <a:lnTo>
                      <a:pt x="113" y="71"/>
                    </a:lnTo>
                    <a:lnTo>
                      <a:pt x="110" y="70"/>
                    </a:lnTo>
                    <a:lnTo>
                      <a:pt x="107" y="67"/>
                    </a:lnTo>
                    <a:lnTo>
                      <a:pt x="107" y="67"/>
                    </a:lnTo>
                    <a:lnTo>
                      <a:pt x="104" y="64"/>
                    </a:lnTo>
                    <a:lnTo>
                      <a:pt x="103" y="64"/>
                    </a:lnTo>
                    <a:lnTo>
                      <a:pt x="100" y="63"/>
                    </a:lnTo>
                    <a:lnTo>
                      <a:pt x="97" y="61"/>
                    </a:lnTo>
                    <a:lnTo>
                      <a:pt x="97" y="61"/>
                    </a:lnTo>
                    <a:lnTo>
                      <a:pt x="94" y="59"/>
                    </a:lnTo>
                    <a:lnTo>
                      <a:pt x="91" y="57"/>
                    </a:lnTo>
                    <a:lnTo>
                      <a:pt x="87" y="56"/>
                    </a:lnTo>
                    <a:lnTo>
                      <a:pt x="86" y="57"/>
                    </a:lnTo>
                    <a:lnTo>
                      <a:pt x="86" y="57"/>
                    </a:lnTo>
                    <a:lnTo>
                      <a:pt x="81" y="56"/>
                    </a:lnTo>
                    <a:lnTo>
                      <a:pt x="78" y="53"/>
                    </a:lnTo>
                    <a:lnTo>
                      <a:pt x="74" y="49"/>
                    </a:lnTo>
                    <a:lnTo>
                      <a:pt x="71" y="43"/>
                    </a:lnTo>
                    <a:lnTo>
                      <a:pt x="71" y="43"/>
                    </a:lnTo>
                    <a:lnTo>
                      <a:pt x="70" y="40"/>
                    </a:lnTo>
                    <a:lnTo>
                      <a:pt x="66" y="37"/>
                    </a:lnTo>
                    <a:lnTo>
                      <a:pt x="57" y="31"/>
                    </a:lnTo>
                    <a:lnTo>
                      <a:pt x="49" y="24"/>
                    </a:lnTo>
                    <a:lnTo>
                      <a:pt x="46" y="22"/>
                    </a:lnTo>
                    <a:lnTo>
                      <a:pt x="44" y="19"/>
                    </a:lnTo>
                    <a:lnTo>
                      <a:pt x="44" y="19"/>
                    </a:lnTo>
                    <a:lnTo>
                      <a:pt x="41" y="13"/>
                    </a:lnTo>
                    <a:lnTo>
                      <a:pt x="36" y="10"/>
                    </a:lnTo>
                    <a:lnTo>
                      <a:pt x="30" y="9"/>
                    </a:lnTo>
                    <a:lnTo>
                      <a:pt x="22" y="7"/>
                    </a:lnTo>
                    <a:lnTo>
                      <a:pt x="22" y="7"/>
                    </a:lnTo>
                    <a:lnTo>
                      <a:pt x="16" y="7"/>
                    </a:lnTo>
                    <a:lnTo>
                      <a:pt x="13" y="6"/>
                    </a:lnTo>
                    <a:lnTo>
                      <a:pt x="7" y="3"/>
                    </a:lnTo>
                    <a:lnTo>
                      <a:pt x="3" y="0"/>
                    </a:lnTo>
                    <a:lnTo>
                      <a:pt x="2" y="0"/>
                    </a:lnTo>
                    <a:lnTo>
                      <a:pt x="0" y="2"/>
                    </a:lnTo>
                    <a:lnTo>
                      <a:pt x="0" y="2"/>
                    </a:lnTo>
                    <a:lnTo>
                      <a:pt x="0" y="4"/>
                    </a:lnTo>
                    <a:lnTo>
                      <a:pt x="0" y="9"/>
                    </a:lnTo>
                    <a:lnTo>
                      <a:pt x="6" y="19"/>
                    </a:lnTo>
                    <a:lnTo>
                      <a:pt x="14" y="27"/>
                    </a:lnTo>
                    <a:lnTo>
                      <a:pt x="22" y="33"/>
                    </a:lnTo>
                    <a:lnTo>
                      <a:pt x="22" y="33"/>
                    </a:lnTo>
                    <a:lnTo>
                      <a:pt x="24" y="34"/>
                    </a:lnTo>
                    <a:lnTo>
                      <a:pt x="27" y="37"/>
                    </a:lnTo>
                    <a:lnTo>
                      <a:pt x="31" y="46"/>
                    </a:lnTo>
                    <a:lnTo>
                      <a:pt x="37" y="51"/>
                    </a:lnTo>
                    <a:lnTo>
                      <a:pt x="40" y="54"/>
                    </a:lnTo>
                    <a:lnTo>
                      <a:pt x="44" y="56"/>
                    </a:lnTo>
                    <a:lnTo>
                      <a:pt x="44" y="56"/>
                    </a:lnTo>
                    <a:lnTo>
                      <a:pt x="47" y="57"/>
                    </a:lnTo>
                    <a:lnTo>
                      <a:pt x="50" y="60"/>
                    </a:lnTo>
                    <a:lnTo>
                      <a:pt x="53" y="71"/>
                    </a:lnTo>
                    <a:lnTo>
                      <a:pt x="57" y="81"/>
                    </a:lnTo>
                    <a:lnTo>
                      <a:pt x="59" y="86"/>
                    </a:lnTo>
                    <a:lnTo>
                      <a:pt x="61" y="87"/>
                    </a:lnTo>
                    <a:lnTo>
                      <a:pt x="61" y="87"/>
                    </a:lnTo>
                    <a:lnTo>
                      <a:pt x="64" y="88"/>
                    </a:lnTo>
                    <a:lnTo>
                      <a:pt x="67" y="93"/>
                    </a:lnTo>
                    <a:lnTo>
                      <a:pt x="76" y="101"/>
                    </a:lnTo>
                    <a:lnTo>
                      <a:pt x="81" y="114"/>
                    </a:lnTo>
                    <a:lnTo>
                      <a:pt x="86" y="124"/>
                    </a:lnTo>
                    <a:lnTo>
                      <a:pt x="86" y="124"/>
                    </a:lnTo>
                    <a:lnTo>
                      <a:pt x="87" y="128"/>
                    </a:lnTo>
                    <a:lnTo>
                      <a:pt x="90" y="132"/>
                    </a:lnTo>
                    <a:lnTo>
                      <a:pt x="97" y="140"/>
                    </a:lnTo>
                    <a:lnTo>
                      <a:pt x="104" y="145"/>
                    </a:lnTo>
                    <a:lnTo>
                      <a:pt x="110" y="152"/>
                    </a:lnTo>
                    <a:lnTo>
                      <a:pt x="110" y="152"/>
                    </a:lnTo>
                    <a:lnTo>
                      <a:pt x="115" y="160"/>
                    </a:lnTo>
                    <a:lnTo>
                      <a:pt x="124" y="167"/>
                    </a:lnTo>
                    <a:lnTo>
                      <a:pt x="132" y="172"/>
                    </a:lnTo>
                    <a:lnTo>
                      <a:pt x="138" y="177"/>
                    </a:lnTo>
                    <a:lnTo>
                      <a:pt x="138" y="177"/>
                    </a:lnTo>
                    <a:lnTo>
                      <a:pt x="142" y="184"/>
                    </a:lnTo>
                    <a:lnTo>
                      <a:pt x="144" y="187"/>
                    </a:lnTo>
                    <a:lnTo>
                      <a:pt x="145" y="187"/>
                    </a:lnTo>
                    <a:lnTo>
                      <a:pt x="147" y="185"/>
                    </a:lnTo>
                    <a:lnTo>
                      <a:pt x="147" y="185"/>
                    </a:lnTo>
                    <a:lnTo>
                      <a:pt x="147" y="184"/>
                    </a:lnTo>
                    <a:lnTo>
                      <a:pt x="150" y="184"/>
                    </a:lnTo>
                    <a:lnTo>
                      <a:pt x="154" y="184"/>
                    </a:lnTo>
                    <a:lnTo>
                      <a:pt x="164" y="185"/>
                    </a:lnTo>
                    <a:lnTo>
                      <a:pt x="164" y="185"/>
                    </a:lnTo>
                    <a:lnTo>
                      <a:pt x="165" y="185"/>
                    </a:lnTo>
                    <a:lnTo>
                      <a:pt x="167" y="182"/>
                    </a:lnTo>
                    <a:lnTo>
                      <a:pt x="168" y="177"/>
                    </a:lnTo>
                    <a:lnTo>
                      <a:pt x="168" y="168"/>
                    </a:lnTo>
                    <a:lnTo>
                      <a:pt x="169" y="162"/>
                    </a:lnTo>
                    <a:lnTo>
                      <a:pt x="169" y="162"/>
                    </a:lnTo>
                    <a:close/>
                    <a:moveTo>
                      <a:pt x="531" y="86"/>
                    </a:moveTo>
                    <a:lnTo>
                      <a:pt x="531" y="86"/>
                    </a:lnTo>
                    <a:lnTo>
                      <a:pt x="537" y="86"/>
                    </a:lnTo>
                    <a:lnTo>
                      <a:pt x="538" y="84"/>
                    </a:lnTo>
                    <a:lnTo>
                      <a:pt x="538" y="83"/>
                    </a:lnTo>
                    <a:lnTo>
                      <a:pt x="537" y="74"/>
                    </a:lnTo>
                    <a:lnTo>
                      <a:pt x="537" y="74"/>
                    </a:lnTo>
                    <a:lnTo>
                      <a:pt x="537" y="73"/>
                    </a:lnTo>
                    <a:lnTo>
                      <a:pt x="535" y="71"/>
                    </a:lnTo>
                    <a:lnTo>
                      <a:pt x="532" y="71"/>
                    </a:lnTo>
                    <a:lnTo>
                      <a:pt x="529" y="71"/>
                    </a:lnTo>
                    <a:lnTo>
                      <a:pt x="528" y="71"/>
                    </a:lnTo>
                    <a:lnTo>
                      <a:pt x="528" y="70"/>
                    </a:lnTo>
                    <a:lnTo>
                      <a:pt x="528" y="70"/>
                    </a:lnTo>
                    <a:lnTo>
                      <a:pt x="527" y="66"/>
                    </a:lnTo>
                    <a:lnTo>
                      <a:pt x="525" y="61"/>
                    </a:lnTo>
                    <a:lnTo>
                      <a:pt x="524" y="60"/>
                    </a:lnTo>
                    <a:lnTo>
                      <a:pt x="521" y="60"/>
                    </a:lnTo>
                    <a:lnTo>
                      <a:pt x="519" y="61"/>
                    </a:lnTo>
                    <a:lnTo>
                      <a:pt x="517" y="64"/>
                    </a:lnTo>
                    <a:lnTo>
                      <a:pt x="517" y="64"/>
                    </a:lnTo>
                    <a:lnTo>
                      <a:pt x="514" y="68"/>
                    </a:lnTo>
                    <a:lnTo>
                      <a:pt x="514" y="74"/>
                    </a:lnTo>
                    <a:lnTo>
                      <a:pt x="514" y="80"/>
                    </a:lnTo>
                    <a:lnTo>
                      <a:pt x="515" y="86"/>
                    </a:lnTo>
                    <a:lnTo>
                      <a:pt x="519" y="96"/>
                    </a:lnTo>
                    <a:lnTo>
                      <a:pt x="522" y="98"/>
                    </a:lnTo>
                    <a:lnTo>
                      <a:pt x="525" y="98"/>
                    </a:lnTo>
                    <a:lnTo>
                      <a:pt x="525" y="98"/>
                    </a:lnTo>
                    <a:lnTo>
                      <a:pt x="527" y="98"/>
                    </a:lnTo>
                    <a:lnTo>
                      <a:pt x="527" y="96"/>
                    </a:lnTo>
                    <a:lnTo>
                      <a:pt x="527" y="91"/>
                    </a:lnTo>
                    <a:lnTo>
                      <a:pt x="527" y="87"/>
                    </a:lnTo>
                    <a:lnTo>
                      <a:pt x="528" y="86"/>
                    </a:lnTo>
                    <a:lnTo>
                      <a:pt x="531" y="86"/>
                    </a:lnTo>
                    <a:lnTo>
                      <a:pt x="531" y="86"/>
                    </a:lnTo>
                    <a:close/>
                    <a:moveTo>
                      <a:pt x="492" y="145"/>
                    </a:moveTo>
                    <a:lnTo>
                      <a:pt x="492" y="145"/>
                    </a:lnTo>
                    <a:lnTo>
                      <a:pt x="494" y="148"/>
                    </a:lnTo>
                    <a:lnTo>
                      <a:pt x="495" y="150"/>
                    </a:lnTo>
                    <a:lnTo>
                      <a:pt x="501" y="152"/>
                    </a:lnTo>
                    <a:lnTo>
                      <a:pt x="507" y="154"/>
                    </a:lnTo>
                    <a:lnTo>
                      <a:pt x="509" y="152"/>
                    </a:lnTo>
                    <a:lnTo>
                      <a:pt x="512" y="151"/>
                    </a:lnTo>
                    <a:lnTo>
                      <a:pt x="512" y="151"/>
                    </a:lnTo>
                    <a:lnTo>
                      <a:pt x="512" y="148"/>
                    </a:lnTo>
                    <a:lnTo>
                      <a:pt x="509" y="145"/>
                    </a:lnTo>
                    <a:lnTo>
                      <a:pt x="502" y="142"/>
                    </a:lnTo>
                    <a:lnTo>
                      <a:pt x="498" y="141"/>
                    </a:lnTo>
                    <a:lnTo>
                      <a:pt x="495" y="141"/>
                    </a:lnTo>
                    <a:lnTo>
                      <a:pt x="492" y="142"/>
                    </a:lnTo>
                    <a:lnTo>
                      <a:pt x="492" y="145"/>
                    </a:lnTo>
                    <a:lnTo>
                      <a:pt x="492" y="145"/>
                    </a:lnTo>
                    <a:close/>
                    <a:moveTo>
                      <a:pt x="455" y="225"/>
                    </a:moveTo>
                    <a:lnTo>
                      <a:pt x="455" y="225"/>
                    </a:lnTo>
                    <a:lnTo>
                      <a:pt x="450" y="225"/>
                    </a:lnTo>
                    <a:lnTo>
                      <a:pt x="445" y="225"/>
                    </a:lnTo>
                    <a:lnTo>
                      <a:pt x="438" y="228"/>
                    </a:lnTo>
                    <a:lnTo>
                      <a:pt x="430" y="229"/>
                    </a:lnTo>
                    <a:lnTo>
                      <a:pt x="426" y="229"/>
                    </a:lnTo>
                    <a:lnTo>
                      <a:pt x="421" y="228"/>
                    </a:lnTo>
                    <a:lnTo>
                      <a:pt x="421" y="228"/>
                    </a:lnTo>
                    <a:lnTo>
                      <a:pt x="416" y="226"/>
                    </a:lnTo>
                    <a:lnTo>
                      <a:pt x="410" y="226"/>
                    </a:lnTo>
                    <a:lnTo>
                      <a:pt x="400" y="226"/>
                    </a:lnTo>
                    <a:lnTo>
                      <a:pt x="393" y="229"/>
                    </a:lnTo>
                    <a:lnTo>
                      <a:pt x="391" y="231"/>
                    </a:lnTo>
                    <a:lnTo>
                      <a:pt x="391" y="232"/>
                    </a:lnTo>
                    <a:lnTo>
                      <a:pt x="391" y="232"/>
                    </a:lnTo>
                    <a:lnTo>
                      <a:pt x="394" y="235"/>
                    </a:lnTo>
                    <a:lnTo>
                      <a:pt x="400" y="236"/>
                    </a:lnTo>
                    <a:lnTo>
                      <a:pt x="417" y="238"/>
                    </a:lnTo>
                    <a:lnTo>
                      <a:pt x="417" y="238"/>
                    </a:lnTo>
                    <a:lnTo>
                      <a:pt x="426" y="236"/>
                    </a:lnTo>
                    <a:lnTo>
                      <a:pt x="434" y="233"/>
                    </a:lnTo>
                    <a:lnTo>
                      <a:pt x="443" y="232"/>
                    </a:lnTo>
                    <a:lnTo>
                      <a:pt x="450" y="231"/>
                    </a:lnTo>
                    <a:lnTo>
                      <a:pt x="450" y="231"/>
                    </a:lnTo>
                    <a:lnTo>
                      <a:pt x="460" y="228"/>
                    </a:lnTo>
                    <a:lnTo>
                      <a:pt x="461" y="228"/>
                    </a:lnTo>
                    <a:lnTo>
                      <a:pt x="461" y="226"/>
                    </a:lnTo>
                    <a:lnTo>
                      <a:pt x="455" y="225"/>
                    </a:lnTo>
                    <a:lnTo>
                      <a:pt x="455" y="225"/>
                    </a:lnTo>
                    <a:close/>
                    <a:moveTo>
                      <a:pt x="556" y="138"/>
                    </a:moveTo>
                    <a:lnTo>
                      <a:pt x="556" y="138"/>
                    </a:lnTo>
                    <a:lnTo>
                      <a:pt x="546" y="137"/>
                    </a:lnTo>
                    <a:lnTo>
                      <a:pt x="535" y="138"/>
                    </a:lnTo>
                    <a:lnTo>
                      <a:pt x="527" y="140"/>
                    </a:lnTo>
                    <a:lnTo>
                      <a:pt x="525" y="142"/>
                    </a:lnTo>
                    <a:lnTo>
                      <a:pt x="525" y="144"/>
                    </a:lnTo>
                    <a:lnTo>
                      <a:pt x="525" y="144"/>
                    </a:lnTo>
                    <a:lnTo>
                      <a:pt x="527" y="145"/>
                    </a:lnTo>
                    <a:lnTo>
                      <a:pt x="528" y="147"/>
                    </a:lnTo>
                    <a:lnTo>
                      <a:pt x="532" y="148"/>
                    </a:lnTo>
                    <a:lnTo>
                      <a:pt x="546" y="148"/>
                    </a:lnTo>
                    <a:lnTo>
                      <a:pt x="546" y="148"/>
                    </a:lnTo>
                    <a:lnTo>
                      <a:pt x="554" y="148"/>
                    </a:lnTo>
                    <a:lnTo>
                      <a:pt x="559" y="151"/>
                    </a:lnTo>
                    <a:lnTo>
                      <a:pt x="564" y="154"/>
                    </a:lnTo>
                    <a:lnTo>
                      <a:pt x="568" y="155"/>
                    </a:lnTo>
                    <a:lnTo>
                      <a:pt x="568" y="155"/>
                    </a:lnTo>
                    <a:lnTo>
                      <a:pt x="569" y="154"/>
                    </a:lnTo>
                    <a:lnTo>
                      <a:pt x="569" y="152"/>
                    </a:lnTo>
                    <a:lnTo>
                      <a:pt x="568" y="148"/>
                    </a:lnTo>
                    <a:lnTo>
                      <a:pt x="564" y="142"/>
                    </a:lnTo>
                    <a:lnTo>
                      <a:pt x="561" y="141"/>
                    </a:lnTo>
                    <a:lnTo>
                      <a:pt x="556" y="138"/>
                    </a:lnTo>
                    <a:lnTo>
                      <a:pt x="556" y="138"/>
                    </a:lnTo>
                    <a:close/>
                    <a:moveTo>
                      <a:pt x="306" y="221"/>
                    </a:moveTo>
                    <a:lnTo>
                      <a:pt x="306" y="221"/>
                    </a:lnTo>
                    <a:lnTo>
                      <a:pt x="306" y="218"/>
                    </a:lnTo>
                    <a:lnTo>
                      <a:pt x="303" y="218"/>
                    </a:lnTo>
                    <a:lnTo>
                      <a:pt x="296" y="218"/>
                    </a:lnTo>
                    <a:lnTo>
                      <a:pt x="286" y="218"/>
                    </a:lnTo>
                    <a:lnTo>
                      <a:pt x="279" y="216"/>
                    </a:lnTo>
                    <a:lnTo>
                      <a:pt x="279" y="216"/>
                    </a:lnTo>
                    <a:lnTo>
                      <a:pt x="276" y="215"/>
                    </a:lnTo>
                    <a:lnTo>
                      <a:pt x="276" y="214"/>
                    </a:lnTo>
                    <a:lnTo>
                      <a:pt x="280" y="211"/>
                    </a:lnTo>
                    <a:lnTo>
                      <a:pt x="288" y="208"/>
                    </a:lnTo>
                    <a:lnTo>
                      <a:pt x="295" y="205"/>
                    </a:lnTo>
                    <a:lnTo>
                      <a:pt x="295" y="205"/>
                    </a:lnTo>
                    <a:lnTo>
                      <a:pt x="296" y="204"/>
                    </a:lnTo>
                    <a:lnTo>
                      <a:pt x="296" y="202"/>
                    </a:lnTo>
                    <a:lnTo>
                      <a:pt x="293" y="201"/>
                    </a:lnTo>
                    <a:lnTo>
                      <a:pt x="286" y="202"/>
                    </a:lnTo>
                    <a:lnTo>
                      <a:pt x="276" y="205"/>
                    </a:lnTo>
                    <a:lnTo>
                      <a:pt x="276" y="205"/>
                    </a:lnTo>
                    <a:lnTo>
                      <a:pt x="269" y="205"/>
                    </a:lnTo>
                    <a:lnTo>
                      <a:pt x="263" y="205"/>
                    </a:lnTo>
                    <a:lnTo>
                      <a:pt x="253" y="202"/>
                    </a:lnTo>
                    <a:lnTo>
                      <a:pt x="245" y="199"/>
                    </a:lnTo>
                    <a:lnTo>
                      <a:pt x="243" y="199"/>
                    </a:lnTo>
                    <a:lnTo>
                      <a:pt x="242" y="201"/>
                    </a:lnTo>
                    <a:lnTo>
                      <a:pt x="242" y="201"/>
                    </a:lnTo>
                    <a:lnTo>
                      <a:pt x="241" y="202"/>
                    </a:lnTo>
                    <a:lnTo>
                      <a:pt x="238" y="204"/>
                    </a:lnTo>
                    <a:lnTo>
                      <a:pt x="228" y="201"/>
                    </a:lnTo>
                    <a:lnTo>
                      <a:pt x="216" y="197"/>
                    </a:lnTo>
                    <a:lnTo>
                      <a:pt x="208" y="194"/>
                    </a:lnTo>
                    <a:lnTo>
                      <a:pt x="208" y="194"/>
                    </a:lnTo>
                    <a:lnTo>
                      <a:pt x="201" y="189"/>
                    </a:lnTo>
                    <a:lnTo>
                      <a:pt x="189" y="187"/>
                    </a:lnTo>
                    <a:lnTo>
                      <a:pt x="184" y="187"/>
                    </a:lnTo>
                    <a:lnTo>
                      <a:pt x="178" y="187"/>
                    </a:lnTo>
                    <a:lnTo>
                      <a:pt x="174" y="188"/>
                    </a:lnTo>
                    <a:lnTo>
                      <a:pt x="171" y="191"/>
                    </a:lnTo>
                    <a:lnTo>
                      <a:pt x="171" y="191"/>
                    </a:lnTo>
                    <a:lnTo>
                      <a:pt x="167" y="195"/>
                    </a:lnTo>
                    <a:lnTo>
                      <a:pt x="164" y="197"/>
                    </a:lnTo>
                    <a:lnTo>
                      <a:pt x="162" y="197"/>
                    </a:lnTo>
                    <a:lnTo>
                      <a:pt x="164" y="201"/>
                    </a:lnTo>
                    <a:lnTo>
                      <a:pt x="164" y="201"/>
                    </a:lnTo>
                    <a:lnTo>
                      <a:pt x="165" y="204"/>
                    </a:lnTo>
                    <a:lnTo>
                      <a:pt x="168" y="204"/>
                    </a:lnTo>
                    <a:lnTo>
                      <a:pt x="175" y="204"/>
                    </a:lnTo>
                    <a:lnTo>
                      <a:pt x="175" y="204"/>
                    </a:lnTo>
                    <a:lnTo>
                      <a:pt x="177" y="204"/>
                    </a:lnTo>
                    <a:lnTo>
                      <a:pt x="178" y="208"/>
                    </a:lnTo>
                    <a:lnTo>
                      <a:pt x="181" y="211"/>
                    </a:lnTo>
                    <a:lnTo>
                      <a:pt x="184" y="212"/>
                    </a:lnTo>
                    <a:lnTo>
                      <a:pt x="184" y="212"/>
                    </a:lnTo>
                    <a:lnTo>
                      <a:pt x="199" y="215"/>
                    </a:lnTo>
                    <a:lnTo>
                      <a:pt x="208" y="216"/>
                    </a:lnTo>
                    <a:lnTo>
                      <a:pt x="211" y="215"/>
                    </a:lnTo>
                    <a:lnTo>
                      <a:pt x="212" y="215"/>
                    </a:lnTo>
                    <a:lnTo>
                      <a:pt x="212" y="215"/>
                    </a:lnTo>
                    <a:lnTo>
                      <a:pt x="214" y="214"/>
                    </a:lnTo>
                    <a:lnTo>
                      <a:pt x="216" y="212"/>
                    </a:lnTo>
                    <a:lnTo>
                      <a:pt x="225" y="214"/>
                    </a:lnTo>
                    <a:lnTo>
                      <a:pt x="234" y="216"/>
                    </a:lnTo>
                    <a:lnTo>
                      <a:pt x="242" y="222"/>
                    </a:lnTo>
                    <a:lnTo>
                      <a:pt x="242" y="222"/>
                    </a:lnTo>
                    <a:lnTo>
                      <a:pt x="246" y="225"/>
                    </a:lnTo>
                    <a:lnTo>
                      <a:pt x="252" y="226"/>
                    </a:lnTo>
                    <a:lnTo>
                      <a:pt x="262" y="229"/>
                    </a:lnTo>
                    <a:lnTo>
                      <a:pt x="273" y="229"/>
                    </a:lnTo>
                    <a:lnTo>
                      <a:pt x="282" y="229"/>
                    </a:lnTo>
                    <a:lnTo>
                      <a:pt x="282" y="229"/>
                    </a:lnTo>
                    <a:lnTo>
                      <a:pt x="289" y="229"/>
                    </a:lnTo>
                    <a:lnTo>
                      <a:pt x="295" y="231"/>
                    </a:lnTo>
                    <a:lnTo>
                      <a:pt x="300" y="231"/>
                    </a:lnTo>
                    <a:lnTo>
                      <a:pt x="302" y="231"/>
                    </a:lnTo>
                    <a:lnTo>
                      <a:pt x="303" y="229"/>
                    </a:lnTo>
                    <a:lnTo>
                      <a:pt x="303" y="229"/>
                    </a:lnTo>
                    <a:lnTo>
                      <a:pt x="305" y="229"/>
                    </a:lnTo>
                    <a:lnTo>
                      <a:pt x="306" y="229"/>
                    </a:lnTo>
                    <a:lnTo>
                      <a:pt x="310" y="231"/>
                    </a:lnTo>
                    <a:lnTo>
                      <a:pt x="316" y="232"/>
                    </a:lnTo>
                    <a:lnTo>
                      <a:pt x="319" y="232"/>
                    </a:lnTo>
                    <a:lnTo>
                      <a:pt x="323" y="231"/>
                    </a:lnTo>
                    <a:lnTo>
                      <a:pt x="323" y="231"/>
                    </a:lnTo>
                    <a:lnTo>
                      <a:pt x="325" y="228"/>
                    </a:lnTo>
                    <a:lnTo>
                      <a:pt x="325" y="226"/>
                    </a:lnTo>
                    <a:lnTo>
                      <a:pt x="317" y="225"/>
                    </a:lnTo>
                    <a:lnTo>
                      <a:pt x="310" y="224"/>
                    </a:lnTo>
                    <a:lnTo>
                      <a:pt x="307" y="222"/>
                    </a:lnTo>
                    <a:lnTo>
                      <a:pt x="306" y="221"/>
                    </a:lnTo>
                    <a:lnTo>
                      <a:pt x="306" y="221"/>
                    </a:lnTo>
                    <a:close/>
                    <a:moveTo>
                      <a:pt x="680" y="117"/>
                    </a:moveTo>
                    <a:lnTo>
                      <a:pt x="680" y="117"/>
                    </a:lnTo>
                    <a:lnTo>
                      <a:pt x="677" y="117"/>
                    </a:lnTo>
                    <a:lnTo>
                      <a:pt x="674" y="118"/>
                    </a:lnTo>
                    <a:lnTo>
                      <a:pt x="672" y="124"/>
                    </a:lnTo>
                    <a:lnTo>
                      <a:pt x="669" y="128"/>
                    </a:lnTo>
                    <a:lnTo>
                      <a:pt x="667" y="130"/>
                    </a:lnTo>
                    <a:lnTo>
                      <a:pt x="666" y="130"/>
                    </a:lnTo>
                    <a:lnTo>
                      <a:pt x="666" y="130"/>
                    </a:lnTo>
                    <a:lnTo>
                      <a:pt x="663" y="130"/>
                    </a:lnTo>
                    <a:lnTo>
                      <a:pt x="660" y="131"/>
                    </a:lnTo>
                    <a:lnTo>
                      <a:pt x="655" y="137"/>
                    </a:lnTo>
                    <a:lnTo>
                      <a:pt x="647" y="142"/>
                    </a:lnTo>
                    <a:lnTo>
                      <a:pt x="639" y="147"/>
                    </a:lnTo>
                    <a:lnTo>
                      <a:pt x="639" y="147"/>
                    </a:lnTo>
                    <a:lnTo>
                      <a:pt x="638" y="147"/>
                    </a:lnTo>
                    <a:lnTo>
                      <a:pt x="636" y="145"/>
                    </a:lnTo>
                    <a:lnTo>
                      <a:pt x="632" y="142"/>
                    </a:lnTo>
                    <a:lnTo>
                      <a:pt x="630" y="137"/>
                    </a:lnTo>
                    <a:lnTo>
                      <a:pt x="629" y="130"/>
                    </a:lnTo>
                    <a:lnTo>
                      <a:pt x="625" y="115"/>
                    </a:lnTo>
                    <a:lnTo>
                      <a:pt x="623" y="110"/>
                    </a:lnTo>
                    <a:lnTo>
                      <a:pt x="622" y="107"/>
                    </a:lnTo>
                    <a:lnTo>
                      <a:pt x="622" y="107"/>
                    </a:lnTo>
                    <a:lnTo>
                      <a:pt x="619" y="104"/>
                    </a:lnTo>
                    <a:lnTo>
                      <a:pt x="615" y="101"/>
                    </a:lnTo>
                    <a:lnTo>
                      <a:pt x="603" y="98"/>
                    </a:lnTo>
                    <a:lnTo>
                      <a:pt x="598" y="97"/>
                    </a:lnTo>
                    <a:lnTo>
                      <a:pt x="592" y="98"/>
                    </a:lnTo>
                    <a:lnTo>
                      <a:pt x="588" y="100"/>
                    </a:lnTo>
                    <a:lnTo>
                      <a:pt x="586" y="101"/>
                    </a:lnTo>
                    <a:lnTo>
                      <a:pt x="586" y="101"/>
                    </a:lnTo>
                    <a:lnTo>
                      <a:pt x="585" y="104"/>
                    </a:lnTo>
                    <a:lnTo>
                      <a:pt x="582" y="105"/>
                    </a:lnTo>
                    <a:lnTo>
                      <a:pt x="578" y="107"/>
                    </a:lnTo>
                    <a:lnTo>
                      <a:pt x="573" y="108"/>
                    </a:lnTo>
                    <a:lnTo>
                      <a:pt x="572" y="110"/>
                    </a:lnTo>
                    <a:lnTo>
                      <a:pt x="572" y="113"/>
                    </a:lnTo>
                    <a:lnTo>
                      <a:pt x="572" y="113"/>
                    </a:lnTo>
                    <a:lnTo>
                      <a:pt x="572" y="115"/>
                    </a:lnTo>
                    <a:lnTo>
                      <a:pt x="573" y="117"/>
                    </a:lnTo>
                    <a:lnTo>
                      <a:pt x="581" y="117"/>
                    </a:lnTo>
                    <a:lnTo>
                      <a:pt x="581" y="117"/>
                    </a:lnTo>
                    <a:lnTo>
                      <a:pt x="583" y="117"/>
                    </a:lnTo>
                    <a:lnTo>
                      <a:pt x="586" y="120"/>
                    </a:lnTo>
                    <a:lnTo>
                      <a:pt x="589" y="127"/>
                    </a:lnTo>
                    <a:lnTo>
                      <a:pt x="589" y="127"/>
                    </a:lnTo>
                    <a:lnTo>
                      <a:pt x="591" y="130"/>
                    </a:lnTo>
                    <a:lnTo>
                      <a:pt x="593" y="130"/>
                    </a:lnTo>
                    <a:lnTo>
                      <a:pt x="601" y="131"/>
                    </a:lnTo>
                    <a:lnTo>
                      <a:pt x="615" y="128"/>
                    </a:lnTo>
                    <a:lnTo>
                      <a:pt x="615" y="128"/>
                    </a:lnTo>
                    <a:lnTo>
                      <a:pt x="619" y="130"/>
                    </a:lnTo>
                    <a:lnTo>
                      <a:pt x="619" y="132"/>
                    </a:lnTo>
                    <a:lnTo>
                      <a:pt x="618" y="134"/>
                    </a:lnTo>
                    <a:lnTo>
                      <a:pt x="613" y="134"/>
                    </a:lnTo>
                    <a:lnTo>
                      <a:pt x="613" y="134"/>
                    </a:lnTo>
                    <a:lnTo>
                      <a:pt x="609" y="132"/>
                    </a:lnTo>
                    <a:lnTo>
                      <a:pt x="606" y="134"/>
                    </a:lnTo>
                    <a:lnTo>
                      <a:pt x="603" y="135"/>
                    </a:lnTo>
                    <a:lnTo>
                      <a:pt x="601" y="135"/>
                    </a:lnTo>
                    <a:lnTo>
                      <a:pt x="601" y="135"/>
                    </a:lnTo>
                    <a:lnTo>
                      <a:pt x="592" y="135"/>
                    </a:lnTo>
                    <a:lnTo>
                      <a:pt x="589" y="137"/>
                    </a:lnTo>
                    <a:lnTo>
                      <a:pt x="591" y="138"/>
                    </a:lnTo>
                    <a:lnTo>
                      <a:pt x="591" y="138"/>
                    </a:lnTo>
                    <a:lnTo>
                      <a:pt x="596" y="144"/>
                    </a:lnTo>
                    <a:lnTo>
                      <a:pt x="599" y="147"/>
                    </a:lnTo>
                    <a:lnTo>
                      <a:pt x="601" y="152"/>
                    </a:lnTo>
                    <a:lnTo>
                      <a:pt x="601" y="152"/>
                    </a:lnTo>
                    <a:lnTo>
                      <a:pt x="601" y="155"/>
                    </a:lnTo>
                    <a:lnTo>
                      <a:pt x="602" y="157"/>
                    </a:lnTo>
                    <a:lnTo>
                      <a:pt x="606" y="158"/>
                    </a:lnTo>
                    <a:lnTo>
                      <a:pt x="609" y="155"/>
                    </a:lnTo>
                    <a:lnTo>
                      <a:pt x="610" y="154"/>
                    </a:lnTo>
                    <a:lnTo>
                      <a:pt x="612" y="152"/>
                    </a:lnTo>
                    <a:lnTo>
                      <a:pt x="612" y="152"/>
                    </a:lnTo>
                    <a:lnTo>
                      <a:pt x="612" y="151"/>
                    </a:lnTo>
                    <a:lnTo>
                      <a:pt x="612" y="150"/>
                    </a:lnTo>
                    <a:lnTo>
                      <a:pt x="615" y="151"/>
                    </a:lnTo>
                    <a:lnTo>
                      <a:pt x="620" y="154"/>
                    </a:lnTo>
                    <a:lnTo>
                      <a:pt x="628" y="157"/>
                    </a:lnTo>
                    <a:lnTo>
                      <a:pt x="628" y="157"/>
                    </a:lnTo>
                    <a:lnTo>
                      <a:pt x="633" y="160"/>
                    </a:lnTo>
                    <a:lnTo>
                      <a:pt x="635" y="162"/>
                    </a:lnTo>
                    <a:lnTo>
                      <a:pt x="636" y="164"/>
                    </a:lnTo>
                    <a:lnTo>
                      <a:pt x="642" y="165"/>
                    </a:lnTo>
                    <a:lnTo>
                      <a:pt x="642" y="165"/>
                    </a:lnTo>
                    <a:lnTo>
                      <a:pt x="652" y="167"/>
                    </a:lnTo>
                    <a:lnTo>
                      <a:pt x="665" y="169"/>
                    </a:lnTo>
                    <a:lnTo>
                      <a:pt x="677" y="175"/>
                    </a:lnTo>
                    <a:lnTo>
                      <a:pt x="687" y="181"/>
                    </a:lnTo>
                    <a:lnTo>
                      <a:pt x="687" y="181"/>
                    </a:lnTo>
                    <a:lnTo>
                      <a:pt x="692" y="185"/>
                    </a:lnTo>
                    <a:lnTo>
                      <a:pt x="693" y="189"/>
                    </a:lnTo>
                    <a:lnTo>
                      <a:pt x="693" y="194"/>
                    </a:lnTo>
                    <a:lnTo>
                      <a:pt x="696" y="199"/>
                    </a:lnTo>
                    <a:lnTo>
                      <a:pt x="696" y="199"/>
                    </a:lnTo>
                    <a:lnTo>
                      <a:pt x="700" y="204"/>
                    </a:lnTo>
                    <a:lnTo>
                      <a:pt x="702" y="208"/>
                    </a:lnTo>
                    <a:lnTo>
                      <a:pt x="702" y="211"/>
                    </a:lnTo>
                    <a:lnTo>
                      <a:pt x="700" y="212"/>
                    </a:lnTo>
                    <a:lnTo>
                      <a:pt x="699" y="212"/>
                    </a:lnTo>
                    <a:lnTo>
                      <a:pt x="696" y="214"/>
                    </a:lnTo>
                    <a:lnTo>
                      <a:pt x="696" y="214"/>
                    </a:lnTo>
                    <a:lnTo>
                      <a:pt x="689" y="215"/>
                    </a:lnTo>
                    <a:lnTo>
                      <a:pt x="684" y="218"/>
                    </a:lnTo>
                    <a:lnTo>
                      <a:pt x="680" y="222"/>
                    </a:lnTo>
                    <a:lnTo>
                      <a:pt x="680" y="224"/>
                    </a:lnTo>
                    <a:lnTo>
                      <a:pt x="680" y="226"/>
                    </a:lnTo>
                    <a:lnTo>
                      <a:pt x="680" y="226"/>
                    </a:lnTo>
                    <a:lnTo>
                      <a:pt x="683" y="226"/>
                    </a:lnTo>
                    <a:lnTo>
                      <a:pt x="686" y="228"/>
                    </a:lnTo>
                    <a:lnTo>
                      <a:pt x="697" y="226"/>
                    </a:lnTo>
                    <a:lnTo>
                      <a:pt x="717" y="224"/>
                    </a:lnTo>
                    <a:lnTo>
                      <a:pt x="717" y="224"/>
                    </a:lnTo>
                    <a:lnTo>
                      <a:pt x="721" y="225"/>
                    </a:lnTo>
                    <a:lnTo>
                      <a:pt x="724" y="228"/>
                    </a:lnTo>
                    <a:lnTo>
                      <a:pt x="729" y="232"/>
                    </a:lnTo>
                    <a:lnTo>
                      <a:pt x="734" y="238"/>
                    </a:lnTo>
                    <a:lnTo>
                      <a:pt x="734" y="135"/>
                    </a:lnTo>
                    <a:lnTo>
                      <a:pt x="734" y="135"/>
                    </a:lnTo>
                    <a:lnTo>
                      <a:pt x="702" y="124"/>
                    </a:lnTo>
                    <a:lnTo>
                      <a:pt x="687" y="118"/>
                    </a:lnTo>
                    <a:lnTo>
                      <a:pt x="680" y="117"/>
                    </a:lnTo>
                    <a:lnTo>
                      <a:pt x="680" y="117"/>
                    </a:lnTo>
                    <a:close/>
                    <a:moveTo>
                      <a:pt x="474" y="236"/>
                    </a:moveTo>
                    <a:lnTo>
                      <a:pt x="474" y="236"/>
                    </a:lnTo>
                    <a:lnTo>
                      <a:pt x="470" y="239"/>
                    </a:lnTo>
                    <a:lnTo>
                      <a:pt x="470" y="239"/>
                    </a:lnTo>
                    <a:lnTo>
                      <a:pt x="468" y="242"/>
                    </a:lnTo>
                    <a:lnTo>
                      <a:pt x="467" y="243"/>
                    </a:lnTo>
                    <a:lnTo>
                      <a:pt x="467" y="243"/>
                    </a:lnTo>
                    <a:lnTo>
                      <a:pt x="465" y="243"/>
                    </a:lnTo>
                    <a:lnTo>
                      <a:pt x="464" y="243"/>
                    </a:lnTo>
                    <a:lnTo>
                      <a:pt x="461" y="241"/>
                    </a:lnTo>
                    <a:lnTo>
                      <a:pt x="461" y="241"/>
                    </a:lnTo>
                    <a:lnTo>
                      <a:pt x="455" y="245"/>
                    </a:lnTo>
                    <a:lnTo>
                      <a:pt x="451" y="251"/>
                    </a:lnTo>
                    <a:lnTo>
                      <a:pt x="451" y="255"/>
                    </a:lnTo>
                    <a:lnTo>
                      <a:pt x="453" y="258"/>
                    </a:lnTo>
                    <a:lnTo>
                      <a:pt x="454" y="259"/>
                    </a:lnTo>
                    <a:lnTo>
                      <a:pt x="454" y="259"/>
                    </a:lnTo>
                    <a:lnTo>
                      <a:pt x="457" y="259"/>
                    </a:lnTo>
                    <a:lnTo>
                      <a:pt x="458" y="259"/>
                    </a:lnTo>
                    <a:lnTo>
                      <a:pt x="464" y="256"/>
                    </a:lnTo>
                    <a:lnTo>
                      <a:pt x="470" y="252"/>
                    </a:lnTo>
                    <a:lnTo>
                      <a:pt x="474" y="248"/>
                    </a:lnTo>
                    <a:lnTo>
                      <a:pt x="474" y="248"/>
                    </a:lnTo>
                    <a:lnTo>
                      <a:pt x="477" y="245"/>
                    </a:lnTo>
                    <a:lnTo>
                      <a:pt x="477" y="245"/>
                    </a:lnTo>
                    <a:lnTo>
                      <a:pt x="478" y="243"/>
                    </a:lnTo>
                    <a:lnTo>
                      <a:pt x="478" y="243"/>
                    </a:lnTo>
                    <a:lnTo>
                      <a:pt x="480" y="242"/>
                    </a:lnTo>
                    <a:lnTo>
                      <a:pt x="480" y="242"/>
                    </a:lnTo>
                    <a:lnTo>
                      <a:pt x="474" y="236"/>
                    </a:lnTo>
                    <a:lnTo>
                      <a:pt x="474" y="236"/>
                    </a:lnTo>
                    <a:close/>
                    <a:moveTo>
                      <a:pt x="343" y="115"/>
                    </a:moveTo>
                    <a:lnTo>
                      <a:pt x="343" y="115"/>
                    </a:lnTo>
                    <a:lnTo>
                      <a:pt x="347" y="110"/>
                    </a:lnTo>
                    <a:lnTo>
                      <a:pt x="350" y="104"/>
                    </a:lnTo>
                    <a:lnTo>
                      <a:pt x="352" y="97"/>
                    </a:lnTo>
                    <a:lnTo>
                      <a:pt x="352" y="90"/>
                    </a:lnTo>
                    <a:lnTo>
                      <a:pt x="352" y="90"/>
                    </a:lnTo>
                    <a:lnTo>
                      <a:pt x="353" y="87"/>
                    </a:lnTo>
                    <a:lnTo>
                      <a:pt x="354" y="84"/>
                    </a:lnTo>
                    <a:lnTo>
                      <a:pt x="363" y="81"/>
                    </a:lnTo>
                    <a:lnTo>
                      <a:pt x="370" y="78"/>
                    </a:lnTo>
                    <a:lnTo>
                      <a:pt x="376" y="77"/>
                    </a:lnTo>
                    <a:lnTo>
                      <a:pt x="376" y="77"/>
                    </a:lnTo>
                    <a:lnTo>
                      <a:pt x="377" y="76"/>
                    </a:lnTo>
                    <a:lnTo>
                      <a:pt x="377" y="73"/>
                    </a:lnTo>
                    <a:lnTo>
                      <a:pt x="374" y="70"/>
                    </a:lnTo>
                    <a:lnTo>
                      <a:pt x="370" y="66"/>
                    </a:lnTo>
                    <a:lnTo>
                      <a:pt x="366" y="64"/>
                    </a:lnTo>
                    <a:lnTo>
                      <a:pt x="366" y="64"/>
                    </a:lnTo>
                    <a:lnTo>
                      <a:pt x="363" y="61"/>
                    </a:lnTo>
                    <a:lnTo>
                      <a:pt x="362" y="57"/>
                    </a:lnTo>
                    <a:lnTo>
                      <a:pt x="362" y="54"/>
                    </a:lnTo>
                    <a:lnTo>
                      <a:pt x="360" y="51"/>
                    </a:lnTo>
                    <a:lnTo>
                      <a:pt x="360" y="51"/>
                    </a:lnTo>
                    <a:lnTo>
                      <a:pt x="356" y="47"/>
                    </a:lnTo>
                    <a:lnTo>
                      <a:pt x="353" y="43"/>
                    </a:lnTo>
                    <a:lnTo>
                      <a:pt x="353" y="39"/>
                    </a:lnTo>
                    <a:lnTo>
                      <a:pt x="353" y="37"/>
                    </a:lnTo>
                    <a:lnTo>
                      <a:pt x="354" y="37"/>
                    </a:lnTo>
                    <a:lnTo>
                      <a:pt x="354" y="37"/>
                    </a:lnTo>
                    <a:lnTo>
                      <a:pt x="356" y="36"/>
                    </a:lnTo>
                    <a:lnTo>
                      <a:pt x="357" y="34"/>
                    </a:lnTo>
                    <a:lnTo>
                      <a:pt x="356" y="31"/>
                    </a:lnTo>
                    <a:lnTo>
                      <a:pt x="354" y="27"/>
                    </a:lnTo>
                    <a:lnTo>
                      <a:pt x="354" y="26"/>
                    </a:lnTo>
                    <a:lnTo>
                      <a:pt x="356" y="24"/>
                    </a:lnTo>
                    <a:lnTo>
                      <a:pt x="356" y="24"/>
                    </a:lnTo>
                    <a:lnTo>
                      <a:pt x="359" y="23"/>
                    </a:lnTo>
                    <a:lnTo>
                      <a:pt x="359" y="23"/>
                    </a:lnTo>
                    <a:lnTo>
                      <a:pt x="350" y="22"/>
                    </a:lnTo>
                    <a:lnTo>
                      <a:pt x="350" y="22"/>
                    </a:lnTo>
                    <a:lnTo>
                      <a:pt x="343" y="22"/>
                    </a:lnTo>
                    <a:lnTo>
                      <a:pt x="335" y="22"/>
                    </a:lnTo>
                    <a:lnTo>
                      <a:pt x="332" y="23"/>
                    </a:lnTo>
                    <a:lnTo>
                      <a:pt x="329" y="24"/>
                    </a:lnTo>
                    <a:lnTo>
                      <a:pt x="326" y="27"/>
                    </a:lnTo>
                    <a:lnTo>
                      <a:pt x="326" y="31"/>
                    </a:lnTo>
                    <a:lnTo>
                      <a:pt x="326" y="31"/>
                    </a:lnTo>
                    <a:lnTo>
                      <a:pt x="326" y="36"/>
                    </a:lnTo>
                    <a:lnTo>
                      <a:pt x="325" y="37"/>
                    </a:lnTo>
                    <a:lnTo>
                      <a:pt x="322" y="40"/>
                    </a:lnTo>
                    <a:lnTo>
                      <a:pt x="317" y="43"/>
                    </a:lnTo>
                    <a:lnTo>
                      <a:pt x="316" y="44"/>
                    </a:lnTo>
                    <a:lnTo>
                      <a:pt x="316" y="46"/>
                    </a:lnTo>
                    <a:lnTo>
                      <a:pt x="316" y="46"/>
                    </a:lnTo>
                    <a:lnTo>
                      <a:pt x="316" y="50"/>
                    </a:lnTo>
                    <a:lnTo>
                      <a:pt x="315" y="53"/>
                    </a:lnTo>
                    <a:lnTo>
                      <a:pt x="312" y="56"/>
                    </a:lnTo>
                    <a:lnTo>
                      <a:pt x="312" y="61"/>
                    </a:lnTo>
                    <a:lnTo>
                      <a:pt x="312" y="61"/>
                    </a:lnTo>
                    <a:lnTo>
                      <a:pt x="312" y="66"/>
                    </a:lnTo>
                    <a:lnTo>
                      <a:pt x="309" y="67"/>
                    </a:lnTo>
                    <a:lnTo>
                      <a:pt x="303" y="68"/>
                    </a:lnTo>
                    <a:lnTo>
                      <a:pt x="298" y="70"/>
                    </a:lnTo>
                    <a:lnTo>
                      <a:pt x="298" y="70"/>
                    </a:lnTo>
                    <a:lnTo>
                      <a:pt x="292" y="71"/>
                    </a:lnTo>
                    <a:lnTo>
                      <a:pt x="290" y="71"/>
                    </a:lnTo>
                    <a:lnTo>
                      <a:pt x="288" y="68"/>
                    </a:lnTo>
                    <a:lnTo>
                      <a:pt x="282" y="67"/>
                    </a:lnTo>
                    <a:lnTo>
                      <a:pt x="282" y="67"/>
                    </a:lnTo>
                    <a:lnTo>
                      <a:pt x="276" y="68"/>
                    </a:lnTo>
                    <a:lnTo>
                      <a:pt x="273" y="70"/>
                    </a:lnTo>
                    <a:lnTo>
                      <a:pt x="269" y="73"/>
                    </a:lnTo>
                    <a:lnTo>
                      <a:pt x="266" y="74"/>
                    </a:lnTo>
                    <a:lnTo>
                      <a:pt x="266" y="74"/>
                    </a:lnTo>
                    <a:lnTo>
                      <a:pt x="261" y="74"/>
                    </a:lnTo>
                    <a:lnTo>
                      <a:pt x="255" y="74"/>
                    </a:lnTo>
                    <a:lnTo>
                      <a:pt x="249" y="74"/>
                    </a:lnTo>
                    <a:lnTo>
                      <a:pt x="245" y="76"/>
                    </a:lnTo>
                    <a:lnTo>
                      <a:pt x="245" y="76"/>
                    </a:lnTo>
                    <a:lnTo>
                      <a:pt x="243" y="77"/>
                    </a:lnTo>
                    <a:lnTo>
                      <a:pt x="242" y="76"/>
                    </a:lnTo>
                    <a:lnTo>
                      <a:pt x="239" y="74"/>
                    </a:lnTo>
                    <a:lnTo>
                      <a:pt x="235" y="71"/>
                    </a:lnTo>
                    <a:lnTo>
                      <a:pt x="232" y="70"/>
                    </a:lnTo>
                    <a:lnTo>
                      <a:pt x="232" y="70"/>
                    </a:lnTo>
                    <a:lnTo>
                      <a:pt x="231" y="68"/>
                    </a:lnTo>
                    <a:lnTo>
                      <a:pt x="229" y="66"/>
                    </a:lnTo>
                    <a:lnTo>
                      <a:pt x="226" y="59"/>
                    </a:lnTo>
                    <a:lnTo>
                      <a:pt x="226" y="59"/>
                    </a:lnTo>
                    <a:lnTo>
                      <a:pt x="225" y="59"/>
                    </a:lnTo>
                    <a:lnTo>
                      <a:pt x="225" y="59"/>
                    </a:lnTo>
                    <a:lnTo>
                      <a:pt x="222" y="60"/>
                    </a:lnTo>
                    <a:lnTo>
                      <a:pt x="221" y="61"/>
                    </a:lnTo>
                    <a:lnTo>
                      <a:pt x="215" y="68"/>
                    </a:lnTo>
                    <a:lnTo>
                      <a:pt x="214" y="76"/>
                    </a:lnTo>
                    <a:lnTo>
                      <a:pt x="214" y="78"/>
                    </a:lnTo>
                    <a:lnTo>
                      <a:pt x="215" y="81"/>
                    </a:lnTo>
                    <a:lnTo>
                      <a:pt x="215" y="81"/>
                    </a:lnTo>
                    <a:lnTo>
                      <a:pt x="219" y="87"/>
                    </a:lnTo>
                    <a:lnTo>
                      <a:pt x="221" y="93"/>
                    </a:lnTo>
                    <a:lnTo>
                      <a:pt x="222" y="98"/>
                    </a:lnTo>
                    <a:lnTo>
                      <a:pt x="224" y="104"/>
                    </a:lnTo>
                    <a:lnTo>
                      <a:pt x="224" y="104"/>
                    </a:lnTo>
                    <a:lnTo>
                      <a:pt x="226" y="107"/>
                    </a:lnTo>
                    <a:lnTo>
                      <a:pt x="232" y="110"/>
                    </a:lnTo>
                    <a:lnTo>
                      <a:pt x="235" y="114"/>
                    </a:lnTo>
                    <a:lnTo>
                      <a:pt x="236" y="117"/>
                    </a:lnTo>
                    <a:lnTo>
                      <a:pt x="238" y="120"/>
                    </a:lnTo>
                    <a:lnTo>
                      <a:pt x="238" y="120"/>
                    </a:lnTo>
                    <a:lnTo>
                      <a:pt x="239" y="128"/>
                    </a:lnTo>
                    <a:lnTo>
                      <a:pt x="242" y="135"/>
                    </a:lnTo>
                    <a:lnTo>
                      <a:pt x="248" y="141"/>
                    </a:lnTo>
                    <a:lnTo>
                      <a:pt x="249" y="141"/>
                    </a:lnTo>
                    <a:lnTo>
                      <a:pt x="252" y="141"/>
                    </a:lnTo>
                    <a:lnTo>
                      <a:pt x="252" y="141"/>
                    </a:lnTo>
                    <a:lnTo>
                      <a:pt x="256" y="140"/>
                    </a:lnTo>
                    <a:lnTo>
                      <a:pt x="261" y="141"/>
                    </a:lnTo>
                    <a:lnTo>
                      <a:pt x="263" y="144"/>
                    </a:lnTo>
                    <a:lnTo>
                      <a:pt x="265" y="147"/>
                    </a:lnTo>
                    <a:lnTo>
                      <a:pt x="265" y="147"/>
                    </a:lnTo>
                    <a:lnTo>
                      <a:pt x="266" y="148"/>
                    </a:lnTo>
                    <a:lnTo>
                      <a:pt x="269" y="148"/>
                    </a:lnTo>
                    <a:lnTo>
                      <a:pt x="275" y="147"/>
                    </a:lnTo>
                    <a:lnTo>
                      <a:pt x="282" y="145"/>
                    </a:lnTo>
                    <a:lnTo>
                      <a:pt x="286" y="145"/>
                    </a:lnTo>
                    <a:lnTo>
                      <a:pt x="286" y="145"/>
                    </a:lnTo>
                    <a:lnTo>
                      <a:pt x="298" y="148"/>
                    </a:lnTo>
                    <a:lnTo>
                      <a:pt x="303" y="151"/>
                    </a:lnTo>
                    <a:lnTo>
                      <a:pt x="306" y="152"/>
                    </a:lnTo>
                    <a:lnTo>
                      <a:pt x="307" y="154"/>
                    </a:lnTo>
                    <a:lnTo>
                      <a:pt x="307" y="154"/>
                    </a:lnTo>
                    <a:lnTo>
                      <a:pt x="307" y="155"/>
                    </a:lnTo>
                    <a:lnTo>
                      <a:pt x="309" y="157"/>
                    </a:lnTo>
                    <a:lnTo>
                      <a:pt x="316" y="155"/>
                    </a:lnTo>
                    <a:lnTo>
                      <a:pt x="330" y="151"/>
                    </a:lnTo>
                    <a:lnTo>
                      <a:pt x="330" y="151"/>
                    </a:lnTo>
                    <a:lnTo>
                      <a:pt x="333" y="148"/>
                    </a:lnTo>
                    <a:lnTo>
                      <a:pt x="335" y="144"/>
                    </a:lnTo>
                    <a:lnTo>
                      <a:pt x="336" y="134"/>
                    </a:lnTo>
                    <a:lnTo>
                      <a:pt x="339" y="123"/>
                    </a:lnTo>
                    <a:lnTo>
                      <a:pt x="340" y="118"/>
                    </a:lnTo>
                    <a:lnTo>
                      <a:pt x="343" y="115"/>
                    </a:lnTo>
                    <a:lnTo>
                      <a:pt x="343" y="115"/>
                    </a:lnTo>
                    <a:close/>
                    <a:moveTo>
                      <a:pt x="379" y="248"/>
                    </a:moveTo>
                    <a:lnTo>
                      <a:pt x="379" y="248"/>
                    </a:lnTo>
                    <a:lnTo>
                      <a:pt x="381" y="251"/>
                    </a:lnTo>
                    <a:lnTo>
                      <a:pt x="384" y="252"/>
                    </a:lnTo>
                    <a:lnTo>
                      <a:pt x="389" y="253"/>
                    </a:lnTo>
                    <a:lnTo>
                      <a:pt x="393" y="255"/>
                    </a:lnTo>
                    <a:lnTo>
                      <a:pt x="393" y="255"/>
                    </a:lnTo>
                    <a:lnTo>
                      <a:pt x="396" y="258"/>
                    </a:lnTo>
                    <a:lnTo>
                      <a:pt x="401" y="259"/>
                    </a:lnTo>
                    <a:lnTo>
                      <a:pt x="406" y="259"/>
                    </a:lnTo>
                    <a:lnTo>
                      <a:pt x="407" y="258"/>
                    </a:lnTo>
                    <a:lnTo>
                      <a:pt x="407" y="256"/>
                    </a:lnTo>
                    <a:lnTo>
                      <a:pt x="407" y="256"/>
                    </a:lnTo>
                    <a:lnTo>
                      <a:pt x="406" y="253"/>
                    </a:lnTo>
                    <a:lnTo>
                      <a:pt x="403" y="251"/>
                    </a:lnTo>
                    <a:lnTo>
                      <a:pt x="391" y="246"/>
                    </a:lnTo>
                    <a:lnTo>
                      <a:pt x="381" y="246"/>
                    </a:lnTo>
                    <a:lnTo>
                      <a:pt x="379" y="246"/>
                    </a:lnTo>
                    <a:lnTo>
                      <a:pt x="379" y="248"/>
                    </a:lnTo>
                    <a:lnTo>
                      <a:pt x="379" y="248"/>
                    </a:lnTo>
                    <a:close/>
                    <a:moveTo>
                      <a:pt x="354" y="225"/>
                    </a:moveTo>
                    <a:lnTo>
                      <a:pt x="354" y="225"/>
                    </a:lnTo>
                    <a:lnTo>
                      <a:pt x="352" y="226"/>
                    </a:lnTo>
                    <a:lnTo>
                      <a:pt x="347" y="228"/>
                    </a:lnTo>
                    <a:lnTo>
                      <a:pt x="343" y="228"/>
                    </a:lnTo>
                    <a:lnTo>
                      <a:pt x="340" y="226"/>
                    </a:lnTo>
                    <a:lnTo>
                      <a:pt x="340" y="226"/>
                    </a:lnTo>
                    <a:lnTo>
                      <a:pt x="337" y="225"/>
                    </a:lnTo>
                    <a:lnTo>
                      <a:pt x="336" y="225"/>
                    </a:lnTo>
                    <a:lnTo>
                      <a:pt x="333" y="228"/>
                    </a:lnTo>
                    <a:lnTo>
                      <a:pt x="332" y="231"/>
                    </a:lnTo>
                    <a:lnTo>
                      <a:pt x="332" y="235"/>
                    </a:lnTo>
                    <a:lnTo>
                      <a:pt x="332" y="235"/>
                    </a:lnTo>
                    <a:lnTo>
                      <a:pt x="335" y="236"/>
                    </a:lnTo>
                    <a:lnTo>
                      <a:pt x="340" y="239"/>
                    </a:lnTo>
                    <a:lnTo>
                      <a:pt x="347" y="241"/>
                    </a:lnTo>
                    <a:lnTo>
                      <a:pt x="350" y="241"/>
                    </a:lnTo>
                    <a:lnTo>
                      <a:pt x="356" y="239"/>
                    </a:lnTo>
                    <a:lnTo>
                      <a:pt x="356" y="239"/>
                    </a:lnTo>
                    <a:lnTo>
                      <a:pt x="363" y="236"/>
                    </a:lnTo>
                    <a:lnTo>
                      <a:pt x="370" y="235"/>
                    </a:lnTo>
                    <a:lnTo>
                      <a:pt x="374" y="235"/>
                    </a:lnTo>
                    <a:lnTo>
                      <a:pt x="377" y="233"/>
                    </a:lnTo>
                    <a:lnTo>
                      <a:pt x="379" y="232"/>
                    </a:lnTo>
                    <a:lnTo>
                      <a:pt x="379" y="232"/>
                    </a:lnTo>
                    <a:lnTo>
                      <a:pt x="377" y="229"/>
                    </a:lnTo>
                    <a:lnTo>
                      <a:pt x="376" y="228"/>
                    </a:lnTo>
                    <a:lnTo>
                      <a:pt x="367" y="225"/>
                    </a:lnTo>
                    <a:lnTo>
                      <a:pt x="359" y="224"/>
                    </a:lnTo>
                    <a:lnTo>
                      <a:pt x="356" y="224"/>
                    </a:lnTo>
                    <a:lnTo>
                      <a:pt x="354" y="225"/>
                    </a:lnTo>
                    <a:lnTo>
                      <a:pt x="354" y="22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35" name="China">
                <a:extLst>
                  <a:ext uri="{FF2B5EF4-FFF2-40B4-BE49-F238E27FC236}">
                    <a16:creationId xmlns:a16="http://schemas.microsoft.com/office/drawing/2014/main" id="{C99C8401-EF16-7D66-71A2-D07ED21E30E8}"/>
                  </a:ext>
                </a:extLst>
              </p:cNvPr>
              <p:cNvSpPr>
                <a:spLocks noEditPoints="1"/>
              </p:cNvSpPr>
              <p:nvPr/>
            </p:nvSpPr>
            <p:spPr bwMode="auto">
              <a:xfrm>
                <a:off x="9895735" y="1996644"/>
                <a:ext cx="1477678" cy="1014845"/>
              </a:xfrm>
              <a:custGeom>
                <a:avLst/>
                <a:gdLst/>
                <a:ahLst/>
                <a:cxnLst>
                  <a:cxn ang="0">
                    <a:pos x="911" y="124"/>
                  </a:cxn>
                  <a:cxn ang="0">
                    <a:pos x="870" y="89"/>
                  </a:cxn>
                  <a:cxn ang="0">
                    <a:pos x="833" y="43"/>
                  </a:cxn>
                  <a:cxn ang="0">
                    <a:pos x="793" y="3"/>
                  </a:cxn>
                  <a:cxn ang="0">
                    <a:pos x="732" y="17"/>
                  </a:cxn>
                  <a:cxn ang="0">
                    <a:pos x="712" y="72"/>
                  </a:cxn>
                  <a:cxn ang="0">
                    <a:pos x="655" y="120"/>
                  </a:cxn>
                  <a:cxn ang="0">
                    <a:pos x="707" y="126"/>
                  </a:cxn>
                  <a:cxn ang="0">
                    <a:pos x="676" y="150"/>
                  </a:cxn>
                  <a:cxn ang="0">
                    <a:pos x="598" y="178"/>
                  </a:cxn>
                  <a:cxn ang="0">
                    <a:pos x="557" y="228"/>
                  </a:cxn>
                  <a:cxn ang="0">
                    <a:pos x="466" y="239"/>
                  </a:cxn>
                  <a:cxn ang="0">
                    <a:pos x="346" y="224"/>
                  </a:cxn>
                  <a:cxn ang="0">
                    <a:pos x="312" y="184"/>
                  </a:cxn>
                  <a:cxn ang="0">
                    <a:pos x="269" y="141"/>
                  </a:cxn>
                  <a:cxn ang="0">
                    <a:pos x="220" y="93"/>
                  </a:cxn>
                  <a:cxn ang="0">
                    <a:pos x="197" y="107"/>
                  </a:cxn>
                  <a:cxn ang="0">
                    <a:pos x="158" y="137"/>
                  </a:cxn>
                  <a:cxn ang="0">
                    <a:pos x="126" y="171"/>
                  </a:cxn>
                  <a:cxn ang="0">
                    <a:pos x="111" y="212"/>
                  </a:cxn>
                  <a:cxn ang="0">
                    <a:pos x="74" y="252"/>
                  </a:cxn>
                  <a:cxn ang="0">
                    <a:pos x="23" y="265"/>
                  </a:cxn>
                  <a:cxn ang="0">
                    <a:pos x="16" y="305"/>
                  </a:cxn>
                  <a:cxn ang="0">
                    <a:pos x="57" y="359"/>
                  </a:cxn>
                  <a:cxn ang="0">
                    <a:pos x="89" y="386"/>
                  </a:cxn>
                  <a:cxn ang="0">
                    <a:pos x="74" y="416"/>
                  </a:cxn>
                  <a:cxn ang="0">
                    <a:pos x="110" y="454"/>
                  </a:cxn>
                  <a:cxn ang="0">
                    <a:pos x="183" y="488"/>
                  </a:cxn>
                  <a:cxn ang="0">
                    <a:pos x="232" y="501"/>
                  </a:cxn>
                  <a:cxn ang="0">
                    <a:pos x="279" y="498"/>
                  </a:cxn>
                  <a:cxn ang="0">
                    <a:pos x="332" y="474"/>
                  </a:cxn>
                  <a:cxn ang="0">
                    <a:pos x="369" y="488"/>
                  </a:cxn>
                  <a:cxn ang="0">
                    <a:pos x="363" y="550"/>
                  </a:cxn>
                  <a:cxn ang="0">
                    <a:pos x="385" y="578"/>
                  </a:cxn>
                  <a:cxn ang="0">
                    <a:pos x="410" y="605"/>
                  </a:cxn>
                  <a:cxn ang="0">
                    <a:pos x="426" y="591"/>
                  </a:cxn>
                  <a:cxn ang="0">
                    <a:pos x="460" y="587"/>
                  </a:cxn>
                  <a:cxn ang="0">
                    <a:pos x="507" y="587"/>
                  </a:cxn>
                  <a:cxn ang="0">
                    <a:pos x="544" y="604"/>
                  </a:cxn>
                  <a:cxn ang="0">
                    <a:pos x="564" y="626"/>
                  </a:cxn>
                  <a:cxn ang="0">
                    <a:pos x="632" y="588"/>
                  </a:cxn>
                  <a:cxn ang="0">
                    <a:pos x="690" y="557"/>
                  </a:cxn>
                  <a:cxn ang="0">
                    <a:pos x="716" y="530"/>
                  </a:cxn>
                  <a:cxn ang="0">
                    <a:pos x="744" y="490"/>
                  </a:cxn>
                  <a:cxn ang="0">
                    <a:pos x="752" y="458"/>
                  </a:cxn>
                  <a:cxn ang="0">
                    <a:pos x="754" y="443"/>
                  </a:cxn>
                  <a:cxn ang="0">
                    <a:pos x="753" y="427"/>
                  </a:cxn>
                  <a:cxn ang="0">
                    <a:pos x="715" y="375"/>
                  </a:cxn>
                  <a:cxn ang="0">
                    <a:pos x="737" y="340"/>
                  </a:cxn>
                  <a:cxn ang="0">
                    <a:pos x="742" y="319"/>
                  </a:cxn>
                  <a:cxn ang="0">
                    <a:pos x="697" y="312"/>
                  </a:cxn>
                  <a:cxn ang="0">
                    <a:pos x="712" y="282"/>
                  </a:cxn>
                  <a:cxn ang="0">
                    <a:pos x="749" y="279"/>
                  </a:cxn>
                  <a:cxn ang="0">
                    <a:pos x="791" y="278"/>
                  </a:cxn>
                  <a:cxn ang="0">
                    <a:pos x="858" y="247"/>
                  </a:cxn>
                  <a:cxn ang="0">
                    <a:pos x="884" y="218"/>
                  </a:cxn>
                  <a:cxn ang="0">
                    <a:pos x="904" y="183"/>
                  </a:cxn>
                  <a:cxn ang="0">
                    <a:pos x="941" y="164"/>
                  </a:cxn>
                  <a:cxn ang="0">
                    <a:pos x="725" y="574"/>
                  </a:cxn>
                  <a:cxn ang="0">
                    <a:pos x="732" y="555"/>
                  </a:cxn>
                  <a:cxn ang="0">
                    <a:pos x="567" y="653"/>
                  </a:cxn>
                </a:cxnLst>
                <a:rect l="0" t="0" r="r" b="b"/>
                <a:pathLst>
                  <a:path w="961" h="660">
                    <a:moveTo>
                      <a:pt x="959" y="118"/>
                    </a:moveTo>
                    <a:lnTo>
                      <a:pt x="959" y="118"/>
                    </a:lnTo>
                    <a:lnTo>
                      <a:pt x="958" y="116"/>
                    </a:lnTo>
                    <a:lnTo>
                      <a:pt x="958" y="113"/>
                    </a:lnTo>
                    <a:lnTo>
                      <a:pt x="954" y="113"/>
                    </a:lnTo>
                    <a:lnTo>
                      <a:pt x="949" y="113"/>
                    </a:lnTo>
                    <a:lnTo>
                      <a:pt x="946" y="114"/>
                    </a:lnTo>
                    <a:lnTo>
                      <a:pt x="946" y="114"/>
                    </a:lnTo>
                    <a:lnTo>
                      <a:pt x="942" y="116"/>
                    </a:lnTo>
                    <a:lnTo>
                      <a:pt x="938" y="116"/>
                    </a:lnTo>
                    <a:lnTo>
                      <a:pt x="934" y="117"/>
                    </a:lnTo>
                    <a:lnTo>
                      <a:pt x="931" y="120"/>
                    </a:lnTo>
                    <a:lnTo>
                      <a:pt x="931" y="120"/>
                    </a:lnTo>
                    <a:lnTo>
                      <a:pt x="928" y="123"/>
                    </a:lnTo>
                    <a:lnTo>
                      <a:pt x="925" y="124"/>
                    </a:lnTo>
                    <a:lnTo>
                      <a:pt x="917" y="124"/>
                    </a:lnTo>
                    <a:lnTo>
                      <a:pt x="917" y="124"/>
                    </a:lnTo>
                    <a:lnTo>
                      <a:pt x="911" y="124"/>
                    </a:lnTo>
                    <a:lnTo>
                      <a:pt x="905" y="123"/>
                    </a:lnTo>
                    <a:lnTo>
                      <a:pt x="901" y="120"/>
                    </a:lnTo>
                    <a:lnTo>
                      <a:pt x="901" y="117"/>
                    </a:lnTo>
                    <a:lnTo>
                      <a:pt x="901" y="117"/>
                    </a:lnTo>
                    <a:lnTo>
                      <a:pt x="899" y="114"/>
                    </a:lnTo>
                    <a:lnTo>
                      <a:pt x="898" y="111"/>
                    </a:lnTo>
                    <a:lnTo>
                      <a:pt x="897" y="107"/>
                    </a:lnTo>
                    <a:lnTo>
                      <a:pt x="897" y="104"/>
                    </a:lnTo>
                    <a:lnTo>
                      <a:pt x="897" y="104"/>
                    </a:lnTo>
                    <a:lnTo>
                      <a:pt x="897" y="101"/>
                    </a:lnTo>
                    <a:lnTo>
                      <a:pt x="894" y="100"/>
                    </a:lnTo>
                    <a:lnTo>
                      <a:pt x="890" y="99"/>
                    </a:lnTo>
                    <a:lnTo>
                      <a:pt x="885" y="96"/>
                    </a:lnTo>
                    <a:lnTo>
                      <a:pt x="885" y="96"/>
                    </a:lnTo>
                    <a:lnTo>
                      <a:pt x="881" y="93"/>
                    </a:lnTo>
                    <a:lnTo>
                      <a:pt x="877" y="90"/>
                    </a:lnTo>
                    <a:lnTo>
                      <a:pt x="872" y="89"/>
                    </a:lnTo>
                    <a:lnTo>
                      <a:pt x="870" y="89"/>
                    </a:lnTo>
                    <a:lnTo>
                      <a:pt x="870" y="89"/>
                    </a:lnTo>
                    <a:lnTo>
                      <a:pt x="867" y="89"/>
                    </a:lnTo>
                    <a:lnTo>
                      <a:pt x="864" y="87"/>
                    </a:lnTo>
                    <a:lnTo>
                      <a:pt x="860" y="84"/>
                    </a:lnTo>
                    <a:lnTo>
                      <a:pt x="854" y="83"/>
                    </a:lnTo>
                    <a:lnTo>
                      <a:pt x="854" y="83"/>
                    </a:lnTo>
                    <a:lnTo>
                      <a:pt x="850" y="82"/>
                    </a:lnTo>
                    <a:lnTo>
                      <a:pt x="847" y="80"/>
                    </a:lnTo>
                    <a:lnTo>
                      <a:pt x="847" y="77"/>
                    </a:lnTo>
                    <a:lnTo>
                      <a:pt x="848" y="74"/>
                    </a:lnTo>
                    <a:lnTo>
                      <a:pt x="848" y="74"/>
                    </a:lnTo>
                    <a:lnTo>
                      <a:pt x="847" y="70"/>
                    </a:lnTo>
                    <a:lnTo>
                      <a:pt x="844" y="66"/>
                    </a:lnTo>
                    <a:lnTo>
                      <a:pt x="840" y="54"/>
                    </a:lnTo>
                    <a:lnTo>
                      <a:pt x="840" y="54"/>
                    </a:lnTo>
                    <a:lnTo>
                      <a:pt x="838" y="52"/>
                    </a:lnTo>
                    <a:lnTo>
                      <a:pt x="835" y="47"/>
                    </a:lnTo>
                    <a:lnTo>
                      <a:pt x="833" y="43"/>
                    </a:lnTo>
                    <a:lnTo>
                      <a:pt x="830" y="36"/>
                    </a:lnTo>
                    <a:lnTo>
                      <a:pt x="830" y="36"/>
                    </a:lnTo>
                    <a:lnTo>
                      <a:pt x="828" y="29"/>
                    </a:lnTo>
                    <a:lnTo>
                      <a:pt x="826" y="26"/>
                    </a:lnTo>
                    <a:lnTo>
                      <a:pt x="823" y="25"/>
                    </a:lnTo>
                    <a:lnTo>
                      <a:pt x="823" y="22"/>
                    </a:lnTo>
                    <a:lnTo>
                      <a:pt x="823" y="22"/>
                    </a:lnTo>
                    <a:lnTo>
                      <a:pt x="823" y="19"/>
                    </a:lnTo>
                    <a:lnTo>
                      <a:pt x="821" y="17"/>
                    </a:lnTo>
                    <a:lnTo>
                      <a:pt x="818" y="15"/>
                    </a:lnTo>
                    <a:lnTo>
                      <a:pt x="816" y="12"/>
                    </a:lnTo>
                    <a:lnTo>
                      <a:pt x="813" y="9"/>
                    </a:lnTo>
                    <a:lnTo>
                      <a:pt x="813" y="9"/>
                    </a:lnTo>
                    <a:lnTo>
                      <a:pt x="808" y="8"/>
                    </a:lnTo>
                    <a:lnTo>
                      <a:pt x="804" y="6"/>
                    </a:lnTo>
                    <a:lnTo>
                      <a:pt x="798" y="6"/>
                    </a:lnTo>
                    <a:lnTo>
                      <a:pt x="793" y="3"/>
                    </a:lnTo>
                    <a:lnTo>
                      <a:pt x="793" y="3"/>
                    </a:lnTo>
                    <a:lnTo>
                      <a:pt x="787" y="2"/>
                    </a:lnTo>
                    <a:lnTo>
                      <a:pt x="783" y="2"/>
                    </a:lnTo>
                    <a:lnTo>
                      <a:pt x="779" y="2"/>
                    </a:lnTo>
                    <a:lnTo>
                      <a:pt x="774" y="0"/>
                    </a:lnTo>
                    <a:lnTo>
                      <a:pt x="774" y="0"/>
                    </a:lnTo>
                    <a:lnTo>
                      <a:pt x="769" y="0"/>
                    </a:lnTo>
                    <a:lnTo>
                      <a:pt x="762" y="0"/>
                    </a:lnTo>
                    <a:lnTo>
                      <a:pt x="752" y="3"/>
                    </a:lnTo>
                    <a:lnTo>
                      <a:pt x="752" y="3"/>
                    </a:lnTo>
                    <a:lnTo>
                      <a:pt x="743" y="3"/>
                    </a:lnTo>
                    <a:lnTo>
                      <a:pt x="736" y="5"/>
                    </a:lnTo>
                    <a:lnTo>
                      <a:pt x="733" y="6"/>
                    </a:lnTo>
                    <a:lnTo>
                      <a:pt x="730" y="9"/>
                    </a:lnTo>
                    <a:lnTo>
                      <a:pt x="730" y="9"/>
                    </a:lnTo>
                    <a:lnTo>
                      <a:pt x="727" y="15"/>
                    </a:lnTo>
                    <a:lnTo>
                      <a:pt x="727" y="17"/>
                    </a:lnTo>
                    <a:lnTo>
                      <a:pt x="730" y="17"/>
                    </a:lnTo>
                    <a:lnTo>
                      <a:pt x="732" y="17"/>
                    </a:lnTo>
                    <a:lnTo>
                      <a:pt x="732" y="17"/>
                    </a:lnTo>
                    <a:lnTo>
                      <a:pt x="733" y="19"/>
                    </a:lnTo>
                    <a:lnTo>
                      <a:pt x="734" y="22"/>
                    </a:lnTo>
                    <a:lnTo>
                      <a:pt x="737" y="29"/>
                    </a:lnTo>
                    <a:lnTo>
                      <a:pt x="737" y="29"/>
                    </a:lnTo>
                    <a:lnTo>
                      <a:pt x="736" y="32"/>
                    </a:lnTo>
                    <a:lnTo>
                      <a:pt x="734" y="35"/>
                    </a:lnTo>
                    <a:lnTo>
                      <a:pt x="730" y="37"/>
                    </a:lnTo>
                    <a:lnTo>
                      <a:pt x="730" y="37"/>
                    </a:lnTo>
                    <a:lnTo>
                      <a:pt x="727" y="39"/>
                    </a:lnTo>
                    <a:lnTo>
                      <a:pt x="725" y="43"/>
                    </a:lnTo>
                    <a:lnTo>
                      <a:pt x="720" y="53"/>
                    </a:lnTo>
                    <a:lnTo>
                      <a:pt x="720" y="53"/>
                    </a:lnTo>
                    <a:lnTo>
                      <a:pt x="715" y="62"/>
                    </a:lnTo>
                    <a:lnTo>
                      <a:pt x="713" y="66"/>
                    </a:lnTo>
                    <a:lnTo>
                      <a:pt x="712" y="69"/>
                    </a:lnTo>
                    <a:lnTo>
                      <a:pt x="712" y="69"/>
                    </a:lnTo>
                    <a:lnTo>
                      <a:pt x="712" y="72"/>
                    </a:lnTo>
                    <a:lnTo>
                      <a:pt x="710" y="73"/>
                    </a:lnTo>
                    <a:lnTo>
                      <a:pt x="705" y="76"/>
                    </a:lnTo>
                    <a:lnTo>
                      <a:pt x="705" y="76"/>
                    </a:lnTo>
                    <a:lnTo>
                      <a:pt x="697" y="80"/>
                    </a:lnTo>
                    <a:lnTo>
                      <a:pt x="690" y="84"/>
                    </a:lnTo>
                    <a:lnTo>
                      <a:pt x="690" y="84"/>
                    </a:lnTo>
                    <a:lnTo>
                      <a:pt x="682" y="84"/>
                    </a:lnTo>
                    <a:lnTo>
                      <a:pt x="676" y="82"/>
                    </a:lnTo>
                    <a:lnTo>
                      <a:pt x="675" y="80"/>
                    </a:lnTo>
                    <a:lnTo>
                      <a:pt x="675" y="80"/>
                    </a:lnTo>
                    <a:lnTo>
                      <a:pt x="673" y="79"/>
                    </a:lnTo>
                    <a:lnTo>
                      <a:pt x="670" y="77"/>
                    </a:lnTo>
                    <a:lnTo>
                      <a:pt x="658" y="103"/>
                    </a:lnTo>
                    <a:lnTo>
                      <a:pt x="656" y="111"/>
                    </a:lnTo>
                    <a:lnTo>
                      <a:pt x="656" y="111"/>
                    </a:lnTo>
                    <a:lnTo>
                      <a:pt x="653" y="113"/>
                    </a:lnTo>
                    <a:lnTo>
                      <a:pt x="652" y="116"/>
                    </a:lnTo>
                    <a:lnTo>
                      <a:pt x="655" y="120"/>
                    </a:lnTo>
                    <a:lnTo>
                      <a:pt x="655" y="120"/>
                    </a:lnTo>
                    <a:lnTo>
                      <a:pt x="659" y="123"/>
                    </a:lnTo>
                    <a:lnTo>
                      <a:pt x="662" y="123"/>
                    </a:lnTo>
                    <a:lnTo>
                      <a:pt x="665" y="121"/>
                    </a:lnTo>
                    <a:lnTo>
                      <a:pt x="670" y="120"/>
                    </a:lnTo>
                    <a:lnTo>
                      <a:pt x="670" y="120"/>
                    </a:lnTo>
                    <a:lnTo>
                      <a:pt x="678" y="121"/>
                    </a:lnTo>
                    <a:lnTo>
                      <a:pt x="682" y="124"/>
                    </a:lnTo>
                    <a:lnTo>
                      <a:pt x="685" y="124"/>
                    </a:lnTo>
                    <a:lnTo>
                      <a:pt x="686" y="124"/>
                    </a:lnTo>
                    <a:lnTo>
                      <a:pt x="686" y="123"/>
                    </a:lnTo>
                    <a:lnTo>
                      <a:pt x="686" y="123"/>
                    </a:lnTo>
                    <a:lnTo>
                      <a:pt x="689" y="118"/>
                    </a:lnTo>
                    <a:lnTo>
                      <a:pt x="693" y="117"/>
                    </a:lnTo>
                    <a:lnTo>
                      <a:pt x="697" y="117"/>
                    </a:lnTo>
                    <a:lnTo>
                      <a:pt x="702" y="120"/>
                    </a:lnTo>
                    <a:lnTo>
                      <a:pt x="702" y="120"/>
                    </a:lnTo>
                    <a:lnTo>
                      <a:pt x="707" y="126"/>
                    </a:lnTo>
                    <a:lnTo>
                      <a:pt x="715" y="131"/>
                    </a:lnTo>
                    <a:lnTo>
                      <a:pt x="720" y="137"/>
                    </a:lnTo>
                    <a:lnTo>
                      <a:pt x="722" y="140"/>
                    </a:lnTo>
                    <a:lnTo>
                      <a:pt x="723" y="143"/>
                    </a:lnTo>
                    <a:lnTo>
                      <a:pt x="723" y="143"/>
                    </a:lnTo>
                    <a:lnTo>
                      <a:pt x="722" y="144"/>
                    </a:lnTo>
                    <a:lnTo>
                      <a:pt x="720" y="146"/>
                    </a:lnTo>
                    <a:lnTo>
                      <a:pt x="716" y="146"/>
                    </a:lnTo>
                    <a:lnTo>
                      <a:pt x="712" y="146"/>
                    </a:lnTo>
                    <a:lnTo>
                      <a:pt x="706" y="144"/>
                    </a:lnTo>
                    <a:lnTo>
                      <a:pt x="706" y="144"/>
                    </a:lnTo>
                    <a:lnTo>
                      <a:pt x="702" y="144"/>
                    </a:lnTo>
                    <a:lnTo>
                      <a:pt x="696" y="146"/>
                    </a:lnTo>
                    <a:lnTo>
                      <a:pt x="690" y="147"/>
                    </a:lnTo>
                    <a:lnTo>
                      <a:pt x="686" y="148"/>
                    </a:lnTo>
                    <a:lnTo>
                      <a:pt x="686" y="148"/>
                    </a:lnTo>
                    <a:lnTo>
                      <a:pt x="680" y="148"/>
                    </a:lnTo>
                    <a:lnTo>
                      <a:pt x="676" y="150"/>
                    </a:lnTo>
                    <a:lnTo>
                      <a:pt x="670" y="153"/>
                    </a:lnTo>
                    <a:lnTo>
                      <a:pt x="666" y="157"/>
                    </a:lnTo>
                    <a:lnTo>
                      <a:pt x="666" y="157"/>
                    </a:lnTo>
                    <a:lnTo>
                      <a:pt x="662" y="161"/>
                    </a:lnTo>
                    <a:lnTo>
                      <a:pt x="661" y="165"/>
                    </a:lnTo>
                    <a:lnTo>
                      <a:pt x="656" y="168"/>
                    </a:lnTo>
                    <a:lnTo>
                      <a:pt x="652" y="170"/>
                    </a:lnTo>
                    <a:lnTo>
                      <a:pt x="652" y="170"/>
                    </a:lnTo>
                    <a:lnTo>
                      <a:pt x="641" y="171"/>
                    </a:lnTo>
                    <a:lnTo>
                      <a:pt x="635" y="174"/>
                    </a:lnTo>
                    <a:lnTo>
                      <a:pt x="628" y="177"/>
                    </a:lnTo>
                    <a:lnTo>
                      <a:pt x="628" y="177"/>
                    </a:lnTo>
                    <a:lnTo>
                      <a:pt x="619" y="181"/>
                    </a:lnTo>
                    <a:lnTo>
                      <a:pt x="612" y="183"/>
                    </a:lnTo>
                    <a:lnTo>
                      <a:pt x="606" y="181"/>
                    </a:lnTo>
                    <a:lnTo>
                      <a:pt x="602" y="180"/>
                    </a:lnTo>
                    <a:lnTo>
                      <a:pt x="602" y="180"/>
                    </a:lnTo>
                    <a:lnTo>
                      <a:pt x="598" y="178"/>
                    </a:lnTo>
                    <a:lnTo>
                      <a:pt x="594" y="178"/>
                    </a:lnTo>
                    <a:lnTo>
                      <a:pt x="589" y="180"/>
                    </a:lnTo>
                    <a:lnTo>
                      <a:pt x="587" y="184"/>
                    </a:lnTo>
                    <a:lnTo>
                      <a:pt x="587" y="184"/>
                    </a:lnTo>
                    <a:lnTo>
                      <a:pt x="585" y="185"/>
                    </a:lnTo>
                    <a:lnTo>
                      <a:pt x="585" y="188"/>
                    </a:lnTo>
                    <a:lnTo>
                      <a:pt x="588" y="192"/>
                    </a:lnTo>
                    <a:lnTo>
                      <a:pt x="589" y="197"/>
                    </a:lnTo>
                    <a:lnTo>
                      <a:pt x="591" y="202"/>
                    </a:lnTo>
                    <a:lnTo>
                      <a:pt x="591" y="202"/>
                    </a:lnTo>
                    <a:lnTo>
                      <a:pt x="589" y="205"/>
                    </a:lnTo>
                    <a:lnTo>
                      <a:pt x="588" y="207"/>
                    </a:lnTo>
                    <a:lnTo>
                      <a:pt x="584" y="210"/>
                    </a:lnTo>
                    <a:lnTo>
                      <a:pt x="577" y="212"/>
                    </a:lnTo>
                    <a:lnTo>
                      <a:pt x="571" y="218"/>
                    </a:lnTo>
                    <a:lnTo>
                      <a:pt x="571" y="218"/>
                    </a:lnTo>
                    <a:lnTo>
                      <a:pt x="564" y="224"/>
                    </a:lnTo>
                    <a:lnTo>
                      <a:pt x="557" y="228"/>
                    </a:lnTo>
                    <a:lnTo>
                      <a:pt x="548" y="229"/>
                    </a:lnTo>
                    <a:lnTo>
                      <a:pt x="542" y="229"/>
                    </a:lnTo>
                    <a:lnTo>
                      <a:pt x="542" y="229"/>
                    </a:lnTo>
                    <a:lnTo>
                      <a:pt x="527" y="228"/>
                    </a:lnTo>
                    <a:lnTo>
                      <a:pt x="515" y="228"/>
                    </a:lnTo>
                    <a:lnTo>
                      <a:pt x="511" y="229"/>
                    </a:lnTo>
                    <a:lnTo>
                      <a:pt x="505" y="231"/>
                    </a:lnTo>
                    <a:lnTo>
                      <a:pt x="505" y="231"/>
                    </a:lnTo>
                    <a:lnTo>
                      <a:pt x="497" y="237"/>
                    </a:lnTo>
                    <a:lnTo>
                      <a:pt x="488" y="241"/>
                    </a:lnTo>
                    <a:lnTo>
                      <a:pt x="483" y="245"/>
                    </a:lnTo>
                    <a:lnTo>
                      <a:pt x="478" y="245"/>
                    </a:lnTo>
                    <a:lnTo>
                      <a:pt x="478" y="245"/>
                    </a:lnTo>
                    <a:lnTo>
                      <a:pt x="474" y="244"/>
                    </a:lnTo>
                    <a:lnTo>
                      <a:pt x="473" y="242"/>
                    </a:lnTo>
                    <a:lnTo>
                      <a:pt x="470" y="239"/>
                    </a:lnTo>
                    <a:lnTo>
                      <a:pt x="466" y="239"/>
                    </a:lnTo>
                    <a:lnTo>
                      <a:pt x="466" y="239"/>
                    </a:lnTo>
                    <a:lnTo>
                      <a:pt x="460" y="239"/>
                    </a:lnTo>
                    <a:lnTo>
                      <a:pt x="457" y="239"/>
                    </a:lnTo>
                    <a:lnTo>
                      <a:pt x="449" y="235"/>
                    </a:lnTo>
                    <a:lnTo>
                      <a:pt x="449" y="235"/>
                    </a:lnTo>
                    <a:lnTo>
                      <a:pt x="446" y="234"/>
                    </a:lnTo>
                    <a:lnTo>
                      <a:pt x="441" y="234"/>
                    </a:lnTo>
                    <a:lnTo>
                      <a:pt x="437" y="234"/>
                    </a:lnTo>
                    <a:lnTo>
                      <a:pt x="431" y="231"/>
                    </a:lnTo>
                    <a:lnTo>
                      <a:pt x="431" y="231"/>
                    </a:lnTo>
                    <a:lnTo>
                      <a:pt x="424" y="228"/>
                    </a:lnTo>
                    <a:lnTo>
                      <a:pt x="416" y="227"/>
                    </a:lnTo>
                    <a:lnTo>
                      <a:pt x="403" y="225"/>
                    </a:lnTo>
                    <a:lnTo>
                      <a:pt x="403" y="225"/>
                    </a:lnTo>
                    <a:lnTo>
                      <a:pt x="385" y="224"/>
                    </a:lnTo>
                    <a:lnTo>
                      <a:pt x="365" y="224"/>
                    </a:lnTo>
                    <a:lnTo>
                      <a:pt x="365" y="224"/>
                    </a:lnTo>
                    <a:lnTo>
                      <a:pt x="352" y="224"/>
                    </a:lnTo>
                    <a:lnTo>
                      <a:pt x="346" y="224"/>
                    </a:lnTo>
                    <a:lnTo>
                      <a:pt x="345" y="222"/>
                    </a:lnTo>
                    <a:lnTo>
                      <a:pt x="343" y="222"/>
                    </a:lnTo>
                    <a:lnTo>
                      <a:pt x="343" y="222"/>
                    </a:lnTo>
                    <a:lnTo>
                      <a:pt x="342" y="218"/>
                    </a:lnTo>
                    <a:lnTo>
                      <a:pt x="339" y="215"/>
                    </a:lnTo>
                    <a:lnTo>
                      <a:pt x="336" y="211"/>
                    </a:lnTo>
                    <a:lnTo>
                      <a:pt x="335" y="205"/>
                    </a:lnTo>
                    <a:lnTo>
                      <a:pt x="335" y="205"/>
                    </a:lnTo>
                    <a:lnTo>
                      <a:pt x="332" y="200"/>
                    </a:lnTo>
                    <a:lnTo>
                      <a:pt x="329" y="195"/>
                    </a:lnTo>
                    <a:lnTo>
                      <a:pt x="326" y="192"/>
                    </a:lnTo>
                    <a:lnTo>
                      <a:pt x="322" y="192"/>
                    </a:lnTo>
                    <a:lnTo>
                      <a:pt x="322" y="192"/>
                    </a:lnTo>
                    <a:lnTo>
                      <a:pt x="319" y="190"/>
                    </a:lnTo>
                    <a:lnTo>
                      <a:pt x="316" y="188"/>
                    </a:lnTo>
                    <a:lnTo>
                      <a:pt x="315" y="185"/>
                    </a:lnTo>
                    <a:lnTo>
                      <a:pt x="312" y="184"/>
                    </a:lnTo>
                    <a:lnTo>
                      <a:pt x="312" y="184"/>
                    </a:lnTo>
                    <a:lnTo>
                      <a:pt x="309" y="184"/>
                    </a:lnTo>
                    <a:lnTo>
                      <a:pt x="308" y="181"/>
                    </a:lnTo>
                    <a:lnTo>
                      <a:pt x="303" y="178"/>
                    </a:lnTo>
                    <a:lnTo>
                      <a:pt x="299" y="177"/>
                    </a:lnTo>
                    <a:lnTo>
                      <a:pt x="299" y="177"/>
                    </a:lnTo>
                    <a:lnTo>
                      <a:pt x="292" y="177"/>
                    </a:lnTo>
                    <a:lnTo>
                      <a:pt x="281" y="175"/>
                    </a:lnTo>
                    <a:lnTo>
                      <a:pt x="269" y="173"/>
                    </a:lnTo>
                    <a:lnTo>
                      <a:pt x="265" y="171"/>
                    </a:lnTo>
                    <a:lnTo>
                      <a:pt x="264" y="168"/>
                    </a:lnTo>
                    <a:lnTo>
                      <a:pt x="264" y="168"/>
                    </a:lnTo>
                    <a:lnTo>
                      <a:pt x="262" y="165"/>
                    </a:lnTo>
                    <a:lnTo>
                      <a:pt x="264" y="163"/>
                    </a:lnTo>
                    <a:lnTo>
                      <a:pt x="266" y="158"/>
                    </a:lnTo>
                    <a:lnTo>
                      <a:pt x="266" y="155"/>
                    </a:lnTo>
                    <a:lnTo>
                      <a:pt x="266" y="155"/>
                    </a:lnTo>
                    <a:lnTo>
                      <a:pt x="269" y="146"/>
                    </a:lnTo>
                    <a:lnTo>
                      <a:pt x="269" y="141"/>
                    </a:lnTo>
                    <a:lnTo>
                      <a:pt x="268" y="140"/>
                    </a:lnTo>
                    <a:lnTo>
                      <a:pt x="268" y="140"/>
                    </a:lnTo>
                    <a:lnTo>
                      <a:pt x="262" y="134"/>
                    </a:lnTo>
                    <a:lnTo>
                      <a:pt x="261" y="131"/>
                    </a:lnTo>
                    <a:lnTo>
                      <a:pt x="259" y="127"/>
                    </a:lnTo>
                    <a:lnTo>
                      <a:pt x="259" y="127"/>
                    </a:lnTo>
                    <a:lnTo>
                      <a:pt x="258" y="123"/>
                    </a:lnTo>
                    <a:lnTo>
                      <a:pt x="254" y="120"/>
                    </a:lnTo>
                    <a:lnTo>
                      <a:pt x="249" y="117"/>
                    </a:lnTo>
                    <a:lnTo>
                      <a:pt x="245" y="116"/>
                    </a:lnTo>
                    <a:lnTo>
                      <a:pt x="245" y="116"/>
                    </a:lnTo>
                    <a:lnTo>
                      <a:pt x="242" y="116"/>
                    </a:lnTo>
                    <a:lnTo>
                      <a:pt x="238" y="113"/>
                    </a:lnTo>
                    <a:lnTo>
                      <a:pt x="231" y="109"/>
                    </a:lnTo>
                    <a:lnTo>
                      <a:pt x="231" y="109"/>
                    </a:lnTo>
                    <a:lnTo>
                      <a:pt x="224" y="103"/>
                    </a:lnTo>
                    <a:lnTo>
                      <a:pt x="222" y="100"/>
                    </a:lnTo>
                    <a:lnTo>
                      <a:pt x="220" y="93"/>
                    </a:lnTo>
                    <a:lnTo>
                      <a:pt x="220" y="93"/>
                    </a:lnTo>
                    <a:lnTo>
                      <a:pt x="220" y="91"/>
                    </a:lnTo>
                    <a:lnTo>
                      <a:pt x="220" y="91"/>
                    </a:lnTo>
                    <a:lnTo>
                      <a:pt x="214" y="90"/>
                    </a:lnTo>
                    <a:lnTo>
                      <a:pt x="214" y="90"/>
                    </a:lnTo>
                    <a:lnTo>
                      <a:pt x="211" y="90"/>
                    </a:lnTo>
                    <a:lnTo>
                      <a:pt x="210" y="87"/>
                    </a:lnTo>
                    <a:lnTo>
                      <a:pt x="210" y="87"/>
                    </a:lnTo>
                    <a:lnTo>
                      <a:pt x="208" y="91"/>
                    </a:lnTo>
                    <a:lnTo>
                      <a:pt x="205" y="93"/>
                    </a:lnTo>
                    <a:lnTo>
                      <a:pt x="204" y="96"/>
                    </a:lnTo>
                    <a:lnTo>
                      <a:pt x="204" y="99"/>
                    </a:lnTo>
                    <a:lnTo>
                      <a:pt x="204" y="99"/>
                    </a:lnTo>
                    <a:lnTo>
                      <a:pt x="202" y="101"/>
                    </a:lnTo>
                    <a:lnTo>
                      <a:pt x="202" y="104"/>
                    </a:lnTo>
                    <a:lnTo>
                      <a:pt x="200" y="106"/>
                    </a:lnTo>
                    <a:lnTo>
                      <a:pt x="197" y="107"/>
                    </a:lnTo>
                    <a:lnTo>
                      <a:pt x="197" y="107"/>
                    </a:lnTo>
                    <a:lnTo>
                      <a:pt x="192" y="107"/>
                    </a:lnTo>
                    <a:lnTo>
                      <a:pt x="190" y="110"/>
                    </a:lnTo>
                    <a:lnTo>
                      <a:pt x="187" y="114"/>
                    </a:lnTo>
                    <a:lnTo>
                      <a:pt x="185" y="120"/>
                    </a:lnTo>
                    <a:lnTo>
                      <a:pt x="185" y="120"/>
                    </a:lnTo>
                    <a:lnTo>
                      <a:pt x="187" y="124"/>
                    </a:lnTo>
                    <a:lnTo>
                      <a:pt x="188" y="127"/>
                    </a:lnTo>
                    <a:lnTo>
                      <a:pt x="188" y="130"/>
                    </a:lnTo>
                    <a:lnTo>
                      <a:pt x="188" y="133"/>
                    </a:lnTo>
                    <a:lnTo>
                      <a:pt x="188" y="133"/>
                    </a:lnTo>
                    <a:lnTo>
                      <a:pt x="185" y="134"/>
                    </a:lnTo>
                    <a:lnTo>
                      <a:pt x="181" y="137"/>
                    </a:lnTo>
                    <a:lnTo>
                      <a:pt x="177" y="138"/>
                    </a:lnTo>
                    <a:lnTo>
                      <a:pt x="173" y="137"/>
                    </a:lnTo>
                    <a:lnTo>
                      <a:pt x="173" y="137"/>
                    </a:lnTo>
                    <a:lnTo>
                      <a:pt x="167" y="137"/>
                    </a:lnTo>
                    <a:lnTo>
                      <a:pt x="158" y="137"/>
                    </a:lnTo>
                    <a:lnTo>
                      <a:pt x="158" y="137"/>
                    </a:lnTo>
                    <a:lnTo>
                      <a:pt x="154" y="136"/>
                    </a:lnTo>
                    <a:lnTo>
                      <a:pt x="151" y="133"/>
                    </a:lnTo>
                    <a:lnTo>
                      <a:pt x="150" y="133"/>
                    </a:lnTo>
                    <a:lnTo>
                      <a:pt x="147" y="137"/>
                    </a:lnTo>
                    <a:lnTo>
                      <a:pt x="147" y="137"/>
                    </a:lnTo>
                    <a:lnTo>
                      <a:pt x="141" y="154"/>
                    </a:lnTo>
                    <a:lnTo>
                      <a:pt x="138" y="163"/>
                    </a:lnTo>
                    <a:lnTo>
                      <a:pt x="137" y="165"/>
                    </a:lnTo>
                    <a:lnTo>
                      <a:pt x="138" y="167"/>
                    </a:lnTo>
                    <a:lnTo>
                      <a:pt x="138" y="167"/>
                    </a:lnTo>
                    <a:lnTo>
                      <a:pt x="140" y="170"/>
                    </a:lnTo>
                    <a:lnTo>
                      <a:pt x="140" y="171"/>
                    </a:lnTo>
                    <a:lnTo>
                      <a:pt x="140" y="174"/>
                    </a:lnTo>
                    <a:lnTo>
                      <a:pt x="138" y="174"/>
                    </a:lnTo>
                    <a:lnTo>
                      <a:pt x="138" y="174"/>
                    </a:lnTo>
                    <a:lnTo>
                      <a:pt x="131" y="174"/>
                    </a:lnTo>
                    <a:lnTo>
                      <a:pt x="126" y="171"/>
                    </a:lnTo>
                    <a:lnTo>
                      <a:pt x="126" y="171"/>
                    </a:lnTo>
                    <a:lnTo>
                      <a:pt x="124" y="171"/>
                    </a:lnTo>
                    <a:lnTo>
                      <a:pt x="120" y="173"/>
                    </a:lnTo>
                    <a:lnTo>
                      <a:pt x="116" y="174"/>
                    </a:lnTo>
                    <a:lnTo>
                      <a:pt x="111" y="174"/>
                    </a:lnTo>
                    <a:lnTo>
                      <a:pt x="111" y="174"/>
                    </a:lnTo>
                    <a:lnTo>
                      <a:pt x="104" y="177"/>
                    </a:lnTo>
                    <a:lnTo>
                      <a:pt x="101" y="180"/>
                    </a:lnTo>
                    <a:lnTo>
                      <a:pt x="101" y="180"/>
                    </a:lnTo>
                    <a:lnTo>
                      <a:pt x="101" y="181"/>
                    </a:lnTo>
                    <a:lnTo>
                      <a:pt x="101" y="181"/>
                    </a:lnTo>
                    <a:lnTo>
                      <a:pt x="104" y="184"/>
                    </a:lnTo>
                    <a:lnTo>
                      <a:pt x="106" y="187"/>
                    </a:lnTo>
                    <a:lnTo>
                      <a:pt x="106" y="195"/>
                    </a:lnTo>
                    <a:lnTo>
                      <a:pt x="106" y="195"/>
                    </a:lnTo>
                    <a:lnTo>
                      <a:pt x="107" y="198"/>
                    </a:lnTo>
                    <a:lnTo>
                      <a:pt x="109" y="204"/>
                    </a:lnTo>
                    <a:lnTo>
                      <a:pt x="111" y="210"/>
                    </a:lnTo>
                    <a:lnTo>
                      <a:pt x="111" y="212"/>
                    </a:lnTo>
                    <a:lnTo>
                      <a:pt x="111" y="212"/>
                    </a:lnTo>
                    <a:lnTo>
                      <a:pt x="110" y="215"/>
                    </a:lnTo>
                    <a:lnTo>
                      <a:pt x="107" y="218"/>
                    </a:lnTo>
                    <a:lnTo>
                      <a:pt x="104" y="221"/>
                    </a:lnTo>
                    <a:lnTo>
                      <a:pt x="103" y="225"/>
                    </a:lnTo>
                    <a:lnTo>
                      <a:pt x="103" y="225"/>
                    </a:lnTo>
                    <a:lnTo>
                      <a:pt x="104" y="231"/>
                    </a:lnTo>
                    <a:lnTo>
                      <a:pt x="103" y="234"/>
                    </a:lnTo>
                    <a:lnTo>
                      <a:pt x="103" y="235"/>
                    </a:lnTo>
                    <a:lnTo>
                      <a:pt x="103" y="235"/>
                    </a:lnTo>
                    <a:lnTo>
                      <a:pt x="96" y="238"/>
                    </a:lnTo>
                    <a:lnTo>
                      <a:pt x="89" y="242"/>
                    </a:lnTo>
                    <a:lnTo>
                      <a:pt x="89" y="242"/>
                    </a:lnTo>
                    <a:lnTo>
                      <a:pt x="82" y="245"/>
                    </a:lnTo>
                    <a:lnTo>
                      <a:pt x="77" y="247"/>
                    </a:lnTo>
                    <a:lnTo>
                      <a:pt x="76" y="249"/>
                    </a:lnTo>
                    <a:lnTo>
                      <a:pt x="76" y="249"/>
                    </a:lnTo>
                    <a:lnTo>
                      <a:pt x="74" y="252"/>
                    </a:lnTo>
                    <a:lnTo>
                      <a:pt x="72" y="255"/>
                    </a:lnTo>
                    <a:lnTo>
                      <a:pt x="67" y="256"/>
                    </a:lnTo>
                    <a:lnTo>
                      <a:pt x="63" y="256"/>
                    </a:lnTo>
                    <a:lnTo>
                      <a:pt x="63" y="256"/>
                    </a:lnTo>
                    <a:lnTo>
                      <a:pt x="54" y="255"/>
                    </a:lnTo>
                    <a:lnTo>
                      <a:pt x="52" y="256"/>
                    </a:lnTo>
                    <a:lnTo>
                      <a:pt x="49" y="261"/>
                    </a:lnTo>
                    <a:lnTo>
                      <a:pt x="49" y="261"/>
                    </a:lnTo>
                    <a:lnTo>
                      <a:pt x="45" y="264"/>
                    </a:lnTo>
                    <a:lnTo>
                      <a:pt x="43" y="265"/>
                    </a:lnTo>
                    <a:lnTo>
                      <a:pt x="39" y="266"/>
                    </a:lnTo>
                    <a:lnTo>
                      <a:pt x="39" y="266"/>
                    </a:lnTo>
                    <a:lnTo>
                      <a:pt x="36" y="268"/>
                    </a:lnTo>
                    <a:lnTo>
                      <a:pt x="33" y="266"/>
                    </a:lnTo>
                    <a:lnTo>
                      <a:pt x="29" y="264"/>
                    </a:lnTo>
                    <a:lnTo>
                      <a:pt x="29" y="264"/>
                    </a:lnTo>
                    <a:lnTo>
                      <a:pt x="26" y="264"/>
                    </a:lnTo>
                    <a:lnTo>
                      <a:pt x="23" y="265"/>
                    </a:lnTo>
                    <a:lnTo>
                      <a:pt x="19" y="266"/>
                    </a:lnTo>
                    <a:lnTo>
                      <a:pt x="19" y="266"/>
                    </a:lnTo>
                    <a:lnTo>
                      <a:pt x="17" y="268"/>
                    </a:lnTo>
                    <a:lnTo>
                      <a:pt x="15" y="269"/>
                    </a:lnTo>
                    <a:lnTo>
                      <a:pt x="13" y="271"/>
                    </a:lnTo>
                    <a:lnTo>
                      <a:pt x="10" y="272"/>
                    </a:lnTo>
                    <a:lnTo>
                      <a:pt x="10" y="272"/>
                    </a:lnTo>
                    <a:lnTo>
                      <a:pt x="5" y="274"/>
                    </a:lnTo>
                    <a:lnTo>
                      <a:pt x="3" y="275"/>
                    </a:lnTo>
                    <a:lnTo>
                      <a:pt x="3" y="276"/>
                    </a:lnTo>
                    <a:lnTo>
                      <a:pt x="3" y="276"/>
                    </a:lnTo>
                    <a:lnTo>
                      <a:pt x="2" y="281"/>
                    </a:lnTo>
                    <a:lnTo>
                      <a:pt x="0" y="285"/>
                    </a:lnTo>
                    <a:lnTo>
                      <a:pt x="0" y="285"/>
                    </a:lnTo>
                    <a:lnTo>
                      <a:pt x="3" y="299"/>
                    </a:lnTo>
                    <a:lnTo>
                      <a:pt x="3" y="299"/>
                    </a:lnTo>
                    <a:lnTo>
                      <a:pt x="10" y="302"/>
                    </a:lnTo>
                    <a:lnTo>
                      <a:pt x="16" y="305"/>
                    </a:lnTo>
                    <a:lnTo>
                      <a:pt x="17" y="306"/>
                    </a:lnTo>
                    <a:lnTo>
                      <a:pt x="19" y="309"/>
                    </a:lnTo>
                    <a:lnTo>
                      <a:pt x="19" y="309"/>
                    </a:lnTo>
                    <a:lnTo>
                      <a:pt x="22" y="330"/>
                    </a:lnTo>
                    <a:lnTo>
                      <a:pt x="22" y="330"/>
                    </a:lnTo>
                    <a:lnTo>
                      <a:pt x="22" y="330"/>
                    </a:lnTo>
                    <a:lnTo>
                      <a:pt x="22" y="330"/>
                    </a:lnTo>
                    <a:lnTo>
                      <a:pt x="32" y="338"/>
                    </a:lnTo>
                    <a:lnTo>
                      <a:pt x="35" y="340"/>
                    </a:lnTo>
                    <a:lnTo>
                      <a:pt x="36" y="342"/>
                    </a:lnTo>
                    <a:lnTo>
                      <a:pt x="36" y="342"/>
                    </a:lnTo>
                    <a:lnTo>
                      <a:pt x="37" y="348"/>
                    </a:lnTo>
                    <a:lnTo>
                      <a:pt x="40" y="350"/>
                    </a:lnTo>
                    <a:lnTo>
                      <a:pt x="45" y="355"/>
                    </a:lnTo>
                    <a:lnTo>
                      <a:pt x="45" y="355"/>
                    </a:lnTo>
                    <a:lnTo>
                      <a:pt x="57" y="360"/>
                    </a:lnTo>
                    <a:lnTo>
                      <a:pt x="57" y="360"/>
                    </a:lnTo>
                    <a:lnTo>
                      <a:pt x="57" y="359"/>
                    </a:lnTo>
                    <a:lnTo>
                      <a:pt x="64" y="359"/>
                    </a:lnTo>
                    <a:lnTo>
                      <a:pt x="64" y="359"/>
                    </a:lnTo>
                    <a:lnTo>
                      <a:pt x="67" y="362"/>
                    </a:lnTo>
                    <a:lnTo>
                      <a:pt x="67" y="362"/>
                    </a:lnTo>
                    <a:lnTo>
                      <a:pt x="70" y="357"/>
                    </a:lnTo>
                    <a:lnTo>
                      <a:pt x="74" y="355"/>
                    </a:lnTo>
                    <a:lnTo>
                      <a:pt x="80" y="352"/>
                    </a:lnTo>
                    <a:lnTo>
                      <a:pt x="86" y="352"/>
                    </a:lnTo>
                    <a:lnTo>
                      <a:pt x="86" y="352"/>
                    </a:lnTo>
                    <a:lnTo>
                      <a:pt x="91" y="353"/>
                    </a:lnTo>
                    <a:lnTo>
                      <a:pt x="97" y="357"/>
                    </a:lnTo>
                    <a:lnTo>
                      <a:pt x="103" y="363"/>
                    </a:lnTo>
                    <a:lnTo>
                      <a:pt x="104" y="365"/>
                    </a:lnTo>
                    <a:lnTo>
                      <a:pt x="104" y="366"/>
                    </a:lnTo>
                    <a:lnTo>
                      <a:pt x="104" y="366"/>
                    </a:lnTo>
                    <a:lnTo>
                      <a:pt x="97" y="377"/>
                    </a:lnTo>
                    <a:lnTo>
                      <a:pt x="93" y="383"/>
                    </a:lnTo>
                    <a:lnTo>
                      <a:pt x="89" y="386"/>
                    </a:lnTo>
                    <a:lnTo>
                      <a:pt x="89" y="386"/>
                    </a:lnTo>
                    <a:lnTo>
                      <a:pt x="82" y="386"/>
                    </a:lnTo>
                    <a:lnTo>
                      <a:pt x="82" y="386"/>
                    </a:lnTo>
                    <a:lnTo>
                      <a:pt x="80" y="392"/>
                    </a:lnTo>
                    <a:lnTo>
                      <a:pt x="80" y="392"/>
                    </a:lnTo>
                    <a:lnTo>
                      <a:pt x="82" y="394"/>
                    </a:lnTo>
                    <a:lnTo>
                      <a:pt x="83" y="399"/>
                    </a:lnTo>
                    <a:lnTo>
                      <a:pt x="89" y="406"/>
                    </a:lnTo>
                    <a:lnTo>
                      <a:pt x="89" y="406"/>
                    </a:lnTo>
                    <a:lnTo>
                      <a:pt x="90" y="409"/>
                    </a:lnTo>
                    <a:lnTo>
                      <a:pt x="90" y="410"/>
                    </a:lnTo>
                    <a:lnTo>
                      <a:pt x="87" y="413"/>
                    </a:lnTo>
                    <a:lnTo>
                      <a:pt x="83" y="413"/>
                    </a:lnTo>
                    <a:lnTo>
                      <a:pt x="80" y="412"/>
                    </a:lnTo>
                    <a:lnTo>
                      <a:pt x="80" y="412"/>
                    </a:lnTo>
                    <a:lnTo>
                      <a:pt x="77" y="412"/>
                    </a:lnTo>
                    <a:lnTo>
                      <a:pt x="74" y="413"/>
                    </a:lnTo>
                    <a:lnTo>
                      <a:pt x="74" y="416"/>
                    </a:lnTo>
                    <a:lnTo>
                      <a:pt x="76" y="419"/>
                    </a:lnTo>
                    <a:lnTo>
                      <a:pt x="76" y="419"/>
                    </a:lnTo>
                    <a:lnTo>
                      <a:pt x="77" y="422"/>
                    </a:lnTo>
                    <a:lnTo>
                      <a:pt x="77" y="426"/>
                    </a:lnTo>
                    <a:lnTo>
                      <a:pt x="79" y="430"/>
                    </a:lnTo>
                    <a:lnTo>
                      <a:pt x="82" y="431"/>
                    </a:lnTo>
                    <a:lnTo>
                      <a:pt x="82" y="431"/>
                    </a:lnTo>
                    <a:lnTo>
                      <a:pt x="84" y="433"/>
                    </a:lnTo>
                    <a:lnTo>
                      <a:pt x="87" y="437"/>
                    </a:lnTo>
                    <a:lnTo>
                      <a:pt x="91" y="440"/>
                    </a:lnTo>
                    <a:lnTo>
                      <a:pt x="94" y="441"/>
                    </a:lnTo>
                    <a:lnTo>
                      <a:pt x="94" y="441"/>
                    </a:lnTo>
                    <a:lnTo>
                      <a:pt x="99" y="443"/>
                    </a:lnTo>
                    <a:lnTo>
                      <a:pt x="101" y="446"/>
                    </a:lnTo>
                    <a:lnTo>
                      <a:pt x="104" y="449"/>
                    </a:lnTo>
                    <a:lnTo>
                      <a:pt x="104" y="449"/>
                    </a:lnTo>
                    <a:lnTo>
                      <a:pt x="107" y="451"/>
                    </a:lnTo>
                    <a:lnTo>
                      <a:pt x="110" y="454"/>
                    </a:lnTo>
                    <a:lnTo>
                      <a:pt x="111" y="456"/>
                    </a:lnTo>
                    <a:lnTo>
                      <a:pt x="111" y="456"/>
                    </a:lnTo>
                    <a:lnTo>
                      <a:pt x="111" y="457"/>
                    </a:lnTo>
                    <a:lnTo>
                      <a:pt x="111" y="457"/>
                    </a:lnTo>
                    <a:lnTo>
                      <a:pt x="117" y="456"/>
                    </a:lnTo>
                    <a:lnTo>
                      <a:pt x="120" y="456"/>
                    </a:lnTo>
                    <a:lnTo>
                      <a:pt x="121" y="454"/>
                    </a:lnTo>
                    <a:lnTo>
                      <a:pt x="121" y="454"/>
                    </a:lnTo>
                    <a:lnTo>
                      <a:pt x="123" y="453"/>
                    </a:lnTo>
                    <a:lnTo>
                      <a:pt x="126" y="453"/>
                    </a:lnTo>
                    <a:lnTo>
                      <a:pt x="130" y="454"/>
                    </a:lnTo>
                    <a:lnTo>
                      <a:pt x="134" y="457"/>
                    </a:lnTo>
                    <a:lnTo>
                      <a:pt x="134" y="457"/>
                    </a:lnTo>
                    <a:lnTo>
                      <a:pt x="148" y="468"/>
                    </a:lnTo>
                    <a:lnTo>
                      <a:pt x="167" y="480"/>
                    </a:lnTo>
                    <a:lnTo>
                      <a:pt x="167" y="480"/>
                    </a:lnTo>
                    <a:lnTo>
                      <a:pt x="174" y="486"/>
                    </a:lnTo>
                    <a:lnTo>
                      <a:pt x="183" y="488"/>
                    </a:lnTo>
                    <a:lnTo>
                      <a:pt x="191" y="491"/>
                    </a:lnTo>
                    <a:lnTo>
                      <a:pt x="197" y="493"/>
                    </a:lnTo>
                    <a:lnTo>
                      <a:pt x="197" y="493"/>
                    </a:lnTo>
                    <a:lnTo>
                      <a:pt x="202" y="494"/>
                    </a:lnTo>
                    <a:lnTo>
                      <a:pt x="207" y="495"/>
                    </a:lnTo>
                    <a:lnTo>
                      <a:pt x="212" y="497"/>
                    </a:lnTo>
                    <a:lnTo>
                      <a:pt x="218" y="497"/>
                    </a:lnTo>
                    <a:lnTo>
                      <a:pt x="218" y="497"/>
                    </a:lnTo>
                    <a:lnTo>
                      <a:pt x="222" y="497"/>
                    </a:lnTo>
                    <a:lnTo>
                      <a:pt x="222" y="497"/>
                    </a:lnTo>
                    <a:lnTo>
                      <a:pt x="224" y="495"/>
                    </a:lnTo>
                    <a:lnTo>
                      <a:pt x="227" y="493"/>
                    </a:lnTo>
                    <a:lnTo>
                      <a:pt x="227" y="493"/>
                    </a:lnTo>
                    <a:lnTo>
                      <a:pt x="229" y="491"/>
                    </a:lnTo>
                    <a:lnTo>
                      <a:pt x="231" y="494"/>
                    </a:lnTo>
                    <a:lnTo>
                      <a:pt x="232" y="497"/>
                    </a:lnTo>
                    <a:lnTo>
                      <a:pt x="232" y="501"/>
                    </a:lnTo>
                    <a:lnTo>
                      <a:pt x="232" y="501"/>
                    </a:lnTo>
                    <a:lnTo>
                      <a:pt x="232" y="505"/>
                    </a:lnTo>
                    <a:lnTo>
                      <a:pt x="234" y="508"/>
                    </a:lnTo>
                    <a:lnTo>
                      <a:pt x="234" y="508"/>
                    </a:lnTo>
                    <a:lnTo>
                      <a:pt x="237" y="501"/>
                    </a:lnTo>
                    <a:lnTo>
                      <a:pt x="237" y="501"/>
                    </a:lnTo>
                    <a:lnTo>
                      <a:pt x="239" y="497"/>
                    </a:lnTo>
                    <a:lnTo>
                      <a:pt x="242" y="494"/>
                    </a:lnTo>
                    <a:lnTo>
                      <a:pt x="248" y="491"/>
                    </a:lnTo>
                    <a:lnTo>
                      <a:pt x="248" y="491"/>
                    </a:lnTo>
                    <a:lnTo>
                      <a:pt x="251" y="490"/>
                    </a:lnTo>
                    <a:lnTo>
                      <a:pt x="254" y="490"/>
                    </a:lnTo>
                    <a:lnTo>
                      <a:pt x="261" y="494"/>
                    </a:lnTo>
                    <a:lnTo>
                      <a:pt x="261" y="494"/>
                    </a:lnTo>
                    <a:lnTo>
                      <a:pt x="265" y="494"/>
                    </a:lnTo>
                    <a:lnTo>
                      <a:pt x="269" y="494"/>
                    </a:lnTo>
                    <a:lnTo>
                      <a:pt x="274" y="494"/>
                    </a:lnTo>
                    <a:lnTo>
                      <a:pt x="279" y="498"/>
                    </a:lnTo>
                    <a:lnTo>
                      <a:pt x="279" y="498"/>
                    </a:lnTo>
                    <a:lnTo>
                      <a:pt x="285" y="497"/>
                    </a:lnTo>
                    <a:lnTo>
                      <a:pt x="285" y="497"/>
                    </a:lnTo>
                    <a:lnTo>
                      <a:pt x="289" y="494"/>
                    </a:lnTo>
                    <a:lnTo>
                      <a:pt x="293" y="490"/>
                    </a:lnTo>
                    <a:lnTo>
                      <a:pt x="293" y="490"/>
                    </a:lnTo>
                    <a:lnTo>
                      <a:pt x="296" y="486"/>
                    </a:lnTo>
                    <a:lnTo>
                      <a:pt x="298" y="484"/>
                    </a:lnTo>
                    <a:lnTo>
                      <a:pt x="299" y="484"/>
                    </a:lnTo>
                    <a:lnTo>
                      <a:pt x="299" y="484"/>
                    </a:lnTo>
                    <a:lnTo>
                      <a:pt x="302" y="483"/>
                    </a:lnTo>
                    <a:lnTo>
                      <a:pt x="305" y="481"/>
                    </a:lnTo>
                    <a:lnTo>
                      <a:pt x="308" y="478"/>
                    </a:lnTo>
                    <a:lnTo>
                      <a:pt x="313" y="474"/>
                    </a:lnTo>
                    <a:lnTo>
                      <a:pt x="313" y="474"/>
                    </a:lnTo>
                    <a:lnTo>
                      <a:pt x="319" y="473"/>
                    </a:lnTo>
                    <a:lnTo>
                      <a:pt x="325" y="474"/>
                    </a:lnTo>
                    <a:lnTo>
                      <a:pt x="329" y="474"/>
                    </a:lnTo>
                    <a:lnTo>
                      <a:pt x="332" y="474"/>
                    </a:lnTo>
                    <a:lnTo>
                      <a:pt x="332" y="474"/>
                    </a:lnTo>
                    <a:lnTo>
                      <a:pt x="338" y="471"/>
                    </a:lnTo>
                    <a:lnTo>
                      <a:pt x="339" y="471"/>
                    </a:lnTo>
                    <a:lnTo>
                      <a:pt x="340" y="473"/>
                    </a:lnTo>
                    <a:lnTo>
                      <a:pt x="340" y="473"/>
                    </a:lnTo>
                    <a:lnTo>
                      <a:pt x="342" y="476"/>
                    </a:lnTo>
                    <a:lnTo>
                      <a:pt x="343" y="478"/>
                    </a:lnTo>
                    <a:lnTo>
                      <a:pt x="346" y="484"/>
                    </a:lnTo>
                    <a:lnTo>
                      <a:pt x="346" y="484"/>
                    </a:lnTo>
                    <a:lnTo>
                      <a:pt x="349" y="486"/>
                    </a:lnTo>
                    <a:lnTo>
                      <a:pt x="352" y="487"/>
                    </a:lnTo>
                    <a:lnTo>
                      <a:pt x="356" y="488"/>
                    </a:lnTo>
                    <a:lnTo>
                      <a:pt x="356" y="488"/>
                    </a:lnTo>
                    <a:lnTo>
                      <a:pt x="359" y="487"/>
                    </a:lnTo>
                    <a:lnTo>
                      <a:pt x="359" y="487"/>
                    </a:lnTo>
                    <a:lnTo>
                      <a:pt x="362" y="486"/>
                    </a:lnTo>
                    <a:lnTo>
                      <a:pt x="366" y="487"/>
                    </a:lnTo>
                    <a:lnTo>
                      <a:pt x="369" y="488"/>
                    </a:lnTo>
                    <a:lnTo>
                      <a:pt x="369" y="491"/>
                    </a:lnTo>
                    <a:lnTo>
                      <a:pt x="369" y="491"/>
                    </a:lnTo>
                    <a:lnTo>
                      <a:pt x="370" y="497"/>
                    </a:lnTo>
                    <a:lnTo>
                      <a:pt x="372" y="500"/>
                    </a:lnTo>
                    <a:lnTo>
                      <a:pt x="373" y="500"/>
                    </a:lnTo>
                    <a:lnTo>
                      <a:pt x="373" y="500"/>
                    </a:lnTo>
                    <a:lnTo>
                      <a:pt x="375" y="500"/>
                    </a:lnTo>
                    <a:lnTo>
                      <a:pt x="377" y="501"/>
                    </a:lnTo>
                    <a:lnTo>
                      <a:pt x="379" y="504"/>
                    </a:lnTo>
                    <a:lnTo>
                      <a:pt x="379" y="508"/>
                    </a:lnTo>
                    <a:lnTo>
                      <a:pt x="379" y="508"/>
                    </a:lnTo>
                    <a:lnTo>
                      <a:pt x="380" y="520"/>
                    </a:lnTo>
                    <a:lnTo>
                      <a:pt x="379" y="527"/>
                    </a:lnTo>
                    <a:lnTo>
                      <a:pt x="376" y="531"/>
                    </a:lnTo>
                    <a:lnTo>
                      <a:pt x="376" y="531"/>
                    </a:lnTo>
                    <a:lnTo>
                      <a:pt x="370" y="538"/>
                    </a:lnTo>
                    <a:lnTo>
                      <a:pt x="366" y="544"/>
                    </a:lnTo>
                    <a:lnTo>
                      <a:pt x="363" y="550"/>
                    </a:lnTo>
                    <a:lnTo>
                      <a:pt x="362" y="554"/>
                    </a:lnTo>
                    <a:lnTo>
                      <a:pt x="362" y="554"/>
                    </a:lnTo>
                    <a:lnTo>
                      <a:pt x="363" y="557"/>
                    </a:lnTo>
                    <a:lnTo>
                      <a:pt x="362" y="561"/>
                    </a:lnTo>
                    <a:lnTo>
                      <a:pt x="363" y="562"/>
                    </a:lnTo>
                    <a:lnTo>
                      <a:pt x="365" y="562"/>
                    </a:lnTo>
                    <a:lnTo>
                      <a:pt x="365" y="562"/>
                    </a:lnTo>
                    <a:lnTo>
                      <a:pt x="370" y="561"/>
                    </a:lnTo>
                    <a:lnTo>
                      <a:pt x="375" y="561"/>
                    </a:lnTo>
                    <a:lnTo>
                      <a:pt x="379" y="562"/>
                    </a:lnTo>
                    <a:lnTo>
                      <a:pt x="380" y="564"/>
                    </a:lnTo>
                    <a:lnTo>
                      <a:pt x="380" y="565"/>
                    </a:lnTo>
                    <a:lnTo>
                      <a:pt x="380" y="565"/>
                    </a:lnTo>
                    <a:lnTo>
                      <a:pt x="379" y="568"/>
                    </a:lnTo>
                    <a:lnTo>
                      <a:pt x="380" y="572"/>
                    </a:lnTo>
                    <a:lnTo>
                      <a:pt x="382" y="577"/>
                    </a:lnTo>
                    <a:lnTo>
                      <a:pt x="385" y="578"/>
                    </a:lnTo>
                    <a:lnTo>
                      <a:pt x="385" y="578"/>
                    </a:lnTo>
                    <a:lnTo>
                      <a:pt x="387" y="578"/>
                    </a:lnTo>
                    <a:lnTo>
                      <a:pt x="390" y="579"/>
                    </a:lnTo>
                    <a:lnTo>
                      <a:pt x="392" y="582"/>
                    </a:lnTo>
                    <a:lnTo>
                      <a:pt x="390" y="585"/>
                    </a:lnTo>
                    <a:lnTo>
                      <a:pt x="390" y="585"/>
                    </a:lnTo>
                    <a:lnTo>
                      <a:pt x="389" y="592"/>
                    </a:lnTo>
                    <a:lnTo>
                      <a:pt x="389" y="595"/>
                    </a:lnTo>
                    <a:lnTo>
                      <a:pt x="390" y="595"/>
                    </a:lnTo>
                    <a:lnTo>
                      <a:pt x="390" y="595"/>
                    </a:lnTo>
                    <a:lnTo>
                      <a:pt x="397" y="596"/>
                    </a:lnTo>
                    <a:lnTo>
                      <a:pt x="399" y="598"/>
                    </a:lnTo>
                    <a:lnTo>
                      <a:pt x="400" y="599"/>
                    </a:lnTo>
                    <a:lnTo>
                      <a:pt x="400" y="599"/>
                    </a:lnTo>
                    <a:lnTo>
                      <a:pt x="400" y="604"/>
                    </a:lnTo>
                    <a:lnTo>
                      <a:pt x="402" y="605"/>
                    </a:lnTo>
                    <a:lnTo>
                      <a:pt x="404" y="606"/>
                    </a:lnTo>
                    <a:lnTo>
                      <a:pt x="410" y="605"/>
                    </a:lnTo>
                    <a:lnTo>
                      <a:pt x="410" y="605"/>
                    </a:lnTo>
                    <a:lnTo>
                      <a:pt x="414" y="604"/>
                    </a:lnTo>
                    <a:lnTo>
                      <a:pt x="416" y="604"/>
                    </a:lnTo>
                    <a:lnTo>
                      <a:pt x="417" y="604"/>
                    </a:lnTo>
                    <a:lnTo>
                      <a:pt x="417" y="604"/>
                    </a:lnTo>
                    <a:lnTo>
                      <a:pt x="419" y="605"/>
                    </a:lnTo>
                    <a:lnTo>
                      <a:pt x="420" y="606"/>
                    </a:lnTo>
                    <a:lnTo>
                      <a:pt x="422" y="609"/>
                    </a:lnTo>
                    <a:lnTo>
                      <a:pt x="424" y="611"/>
                    </a:lnTo>
                    <a:lnTo>
                      <a:pt x="424" y="611"/>
                    </a:lnTo>
                    <a:lnTo>
                      <a:pt x="426" y="611"/>
                    </a:lnTo>
                    <a:lnTo>
                      <a:pt x="427" y="611"/>
                    </a:lnTo>
                    <a:lnTo>
                      <a:pt x="427" y="606"/>
                    </a:lnTo>
                    <a:lnTo>
                      <a:pt x="427" y="602"/>
                    </a:lnTo>
                    <a:lnTo>
                      <a:pt x="426" y="599"/>
                    </a:lnTo>
                    <a:lnTo>
                      <a:pt x="426" y="599"/>
                    </a:lnTo>
                    <a:lnTo>
                      <a:pt x="424" y="596"/>
                    </a:lnTo>
                    <a:lnTo>
                      <a:pt x="426" y="594"/>
                    </a:lnTo>
                    <a:lnTo>
                      <a:pt x="426" y="591"/>
                    </a:lnTo>
                    <a:lnTo>
                      <a:pt x="427" y="591"/>
                    </a:lnTo>
                    <a:lnTo>
                      <a:pt x="427" y="591"/>
                    </a:lnTo>
                    <a:lnTo>
                      <a:pt x="430" y="591"/>
                    </a:lnTo>
                    <a:lnTo>
                      <a:pt x="433" y="591"/>
                    </a:lnTo>
                    <a:lnTo>
                      <a:pt x="436" y="589"/>
                    </a:lnTo>
                    <a:lnTo>
                      <a:pt x="439" y="587"/>
                    </a:lnTo>
                    <a:lnTo>
                      <a:pt x="439" y="587"/>
                    </a:lnTo>
                    <a:lnTo>
                      <a:pt x="440" y="585"/>
                    </a:lnTo>
                    <a:lnTo>
                      <a:pt x="441" y="585"/>
                    </a:lnTo>
                    <a:lnTo>
                      <a:pt x="444" y="587"/>
                    </a:lnTo>
                    <a:lnTo>
                      <a:pt x="449" y="587"/>
                    </a:lnTo>
                    <a:lnTo>
                      <a:pt x="450" y="587"/>
                    </a:lnTo>
                    <a:lnTo>
                      <a:pt x="450" y="585"/>
                    </a:lnTo>
                    <a:lnTo>
                      <a:pt x="450" y="585"/>
                    </a:lnTo>
                    <a:lnTo>
                      <a:pt x="451" y="584"/>
                    </a:lnTo>
                    <a:lnTo>
                      <a:pt x="453" y="584"/>
                    </a:lnTo>
                    <a:lnTo>
                      <a:pt x="457" y="585"/>
                    </a:lnTo>
                    <a:lnTo>
                      <a:pt x="460" y="587"/>
                    </a:lnTo>
                    <a:lnTo>
                      <a:pt x="464" y="585"/>
                    </a:lnTo>
                    <a:lnTo>
                      <a:pt x="464" y="585"/>
                    </a:lnTo>
                    <a:lnTo>
                      <a:pt x="468" y="584"/>
                    </a:lnTo>
                    <a:lnTo>
                      <a:pt x="471" y="585"/>
                    </a:lnTo>
                    <a:lnTo>
                      <a:pt x="473" y="585"/>
                    </a:lnTo>
                    <a:lnTo>
                      <a:pt x="476" y="584"/>
                    </a:lnTo>
                    <a:lnTo>
                      <a:pt x="476" y="584"/>
                    </a:lnTo>
                    <a:lnTo>
                      <a:pt x="478" y="579"/>
                    </a:lnTo>
                    <a:lnTo>
                      <a:pt x="481" y="577"/>
                    </a:lnTo>
                    <a:lnTo>
                      <a:pt x="486" y="575"/>
                    </a:lnTo>
                    <a:lnTo>
                      <a:pt x="488" y="575"/>
                    </a:lnTo>
                    <a:lnTo>
                      <a:pt x="488" y="575"/>
                    </a:lnTo>
                    <a:lnTo>
                      <a:pt x="491" y="579"/>
                    </a:lnTo>
                    <a:lnTo>
                      <a:pt x="495" y="581"/>
                    </a:lnTo>
                    <a:lnTo>
                      <a:pt x="501" y="582"/>
                    </a:lnTo>
                    <a:lnTo>
                      <a:pt x="501" y="582"/>
                    </a:lnTo>
                    <a:lnTo>
                      <a:pt x="507" y="584"/>
                    </a:lnTo>
                    <a:lnTo>
                      <a:pt x="507" y="587"/>
                    </a:lnTo>
                    <a:lnTo>
                      <a:pt x="505" y="592"/>
                    </a:lnTo>
                    <a:lnTo>
                      <a:pt x="505" y="592"/>
                    </a:lnTo>
                    <a:lnTo>
                      <a:pt x="507" y="595"/>
                    </a:lnTo>
                    <a:lnTo>
                      <a:pt x="513" y="599"/>
                    </a:lnTo>
                    <a:lnTo>
                      <a:pt x="517" y="602"/>
                    </a:lnTo>
                    <a:lnTo>
                      <a:pt x="521" y="604"/>
                    </a:lnTo>
                    <a:lnTo>
                      <a:pt x="521" y="604"/>
                    </a:lnTo>
                    <a:lnTo>
                      <a:pt x="525" y="606"/>
                    </a:lnTo>
                    <a:lnTo>
                      <a:pt x="525" y="606"/>
                    </a:lnTo>
                    <a:lnTo>
                      <a:pt x="528" y="606"/>
                    </a:lnTo>
                    <a:lnTo>
                      <a:pt x="531" y="606"/>
                    </a:lnTo>
                    <a:lnTo>
                      <a:pt x="532" y="605"/>
                    </a:lnTo>
                    <a:lnTo>
                      <a:pt x="535" y="604"/>
                    </a:lnTo>
                    <a:lnTo>
                      <a:pt x="535" y="604"/>
                    </a:lnTo>
                    <a:lnTo>
                      <a:pt x="537" y="602"/>
                    </a:lnTo>
                    <a:lnTo>
                      <a:pt x="538" y="601"/>
                    </a:lnTo>
                    <a:lnTo>
                      <a:pt x="541" y="602"/>
                    </a:lnTo>
                    <a:lnTo>
                      <a:pt x="544" y="604"/>
                    </a:lnTo>
                    <a:lnTo>
                      <a:pt x="544" y="604"/>
                    </a:lnTo>
                    <a:lnTo>
                      <a:pt x="545" y="606"/>
                    </a:lnTo>
                    <a:lnTo>
                      <a:pt x="547" y="606"/>
                    </a:lnTo>
                    <a:lnTo>
                      <a:pt x="550" y="606"/>
                    </a:lnTo>
                    <a:lnTo>
                      <a:pt x="552" y="604"/>
                    </a:lnTo>
                    <a:lnTo>
                      <a:pt x="552" y="604"/>
                    </a:lnTo>
                    <a:lnTo>
                      <a:pt x="554" y="604"/>
                    </a:lnTo>
                    <a:lnTo>
                      <a:pt x="555" y="604"/>
                    </a:lnTo>
                    <a:lnTo>
                      <a:pt x="558" y="605"/>
                    </a:lnTo>
                    <a:lnTo>
                      <a:pt x="558" y="608"/>
                    </a:lnTo>
                    <a:lnTo>
                      <a:pt x="557" y="611"/>
                    </a:lnTo>
                    <a:lnTo>
                      <a:pt x="557" y="611"/>
                    </a:lnTo>
                    <a:lnTo>
                      <a:pt x="555" y="614"/>
                    </a:lnTo>
                    <a:lnTo>
                      <a:pt x="555" y="616"/>
                    </a:lnTo>
                    <a:lnTo>
                      <a:pt x="558" y="621"/>
                    </a:lnTo>
                    <a:lnTo>
                      <a:pt x="561" y="625"/>
                    </a:lnTo>
                    <a:lnTo>
                      <a:pt x="561" y="625"/>
                    </a:lnTo>
                    <a:lnTo>
                      <a:pt x="564" y="626"/>
                    </a:lnTo>
                    <a:lnTo>
                      <a:pt x="565" y="625"/>
                    </a:lnTo>
                    <a:lnTo>
                      <a:pt x="565" y="622"/>
                    </a:lnTo>
                    <a:lnTo>
                      <a:pt x="565" y="618"/>
                    </a:lnTo>
                    <a:lnTo>
                      <a:pt x="565" y="618"/>
                    </a:lnTo>
                    <a:lnTo>
                      <a:pt x="565" y="615"/>
                    </a:lnTo>
                    <a:lnTo>
                      <a:pt x="569" y="612"/>
                    </a:lnTo>
                    <a:lnTo>
                      <a:pt x="578" y="608"/>
                    </a:lnTo>
                    <a:lnTo>
                      <a:pt x="588" y="605"/>
                    </a:lnTo>
                    <a:lnTo>
                      <a:pt x="588" y="605"/>
                    </a:lnTo>
                    <a:lnTo>
                      <a:pt x="598" y="599"/>
                    </a:lnTo>
                    <a:lnTo>
                      <a:pt x="608" y="594"/>
                    </a:lnTo>
                    <a:lnTo>
                      <a:pt x="615" y="589"/>
                    </a:lnTo>
                    <a:lnTo>
                      <a:pt x="619" y="587"/>
                    </a:lnTo>
                    <a:lnTo>
                      <a:pt x="619" y="587"/>
                    </a:lnTo>
                    <a:lnTo>
                      <a:pt x="621" y="585"/>
                    </a:lnTo>
                    <a:lnTo>
                      <a:pt x="625" y="587"/>
                    </a:lnTo>
                    <a:lnTo>
                      <a:pt x="629" y="588"/>
                    </a:lnTo>
                    <a:lnTo>
                      <a:pt x="632" y="588"/>
                    </a:lnTo>
                    <a:lnTo>
                      <a:pt x="635" y="587"/>
                    </a:lnTo>
                    <a:lnTo>
                      <a:pt x="635" y="587"/>
                    </a:lnTo>
                    <a:lnTo>
                      <a:pt x="641" y="584"/>
                    </a:lnTo>
                    <a:lnTo>
                      <a:pt x="648" y="584"/>
                    </a:lnTo>
                    <a:lnTo>
                      <a:pt x="662" y="582"/>
                    </a:lnTo>
                    <a:lnTo>
                      <a:pt x="662" y="582"/>
                    </a:lnTo>
                    <a:lnTo>
                      <a:pt x="665" y="581"/>
                    </a:lnTo>
                    <a:lnTo>
                      <a:pt x="666" y="579"/>
                    </a:lnTo>
                    <a:lnTo>
                      <a:pt x="672" y="574"/>
                    </a:lnTo>
                    <a:lnTo>
                      <a:pt x="672" y="574"/>
                    </a:lnTo>
                    <a:lnTo>
                      <a:pt x="676" y="569"/>
                    </a:lnTo>
                    <a:lnTo>
                      <a:pt x="678" y="568"/>
                    </a:lnTo>
                    <a:lnTo>
                      <a:pt x="680" y="567"/>
                    </a:lnTo>
                    <a:lnTo>
                      <a:pt x="680" y="567"/>
                    </a:lnTo>
                    <a:lnTo>
                      <a:pt x="685" y="564"/>
                    </a:lnTo>
                    <a:lnTo>
                      <a:pt x="688" y="562"/>
                    </a:lnTo>
                    <a:lnTo>
                      <a:pt x="689" y="559"/>
                    </a:lnTo>
                    <a:lnTo>
                      <a:pt x="690" y="557"/>
                    </a:lnTo>
                    <a:lnTo>
                      <a:pt x="690" y="557"/>
                    </a:lnTo>
                    <a:lnTo>
                      <a:pt x="692" y="555"/>
                    </a:lnTo>
                    <a:lnTo>
                      <a:pt x="696" y="554"/>
                    </a:lnTo>
                    <a:lnTo>
                      <a:pt x="699" y="551"/>
                    </a:lnTo>
                    <a:lnTo>
                      <a:pt x="702" y="550"/>
                    </a:lnTo>
                    <a:lnTo>
                      <a:pt x="702" y="550"/>
                    </a:lnTo>
                    <a:lnTo>
                      <a:pt x="702" y="548"/>
                    </a:lnTo>
                    <a:lnTo>
                      <a:pt x="705" y="547"/>
                    </a:lnTo>
                    <a:lnTo>
                      <a:pt x="707" y="544"/>
                    </a:lnTo>
                    <a:lnTo>
                      <a:pt x="709" y="542"/>
                    </a:lnTo>
                    <a:lnTo>
                      <a:pt x="709" y="542"/>
                    </a:lnTo>
                    <a:lnTo>
                      <a:pt x="710" y="540"/>
                    </a:lnTo>
                    <a:lnTo>
                      <a:pt x="712" y="538"/>
                    </a:lnTo>
                    <a:lnTo>
                      <a:pt x="715" y="538"/>
                    </a:lnTo>
                    <a:lnTo>
                      <a:pt x="716" y="535"/>
                    </a:lnTo>
                    <a:lnTo>
                      <a:pt x="716" y="535"/>
                    </a:lnTo>
                    <a:lnTo>
                      <a:pt x="717" y="532"/>
                    </a:lnTo>
                    <a:lnTo>
                      <a:pt x="716" y="530"/>
                    </a:lnTo>
                    <a:lnTo>
                      <a:pt x="716" y="525"/>
                    </a:lnTo>
                    <a:lnTo>
                      <a:pt x="719" y="524"/>
                    </a:lnTo>
                    <a:lnTo>
                      <a:pt x="719" y="524"/>
                    </a:lnTo>
                    <a:lnTo>
                      <a:pt x="719" y="523"/>
                    </a:lnTo>
                    <a:lnTo>
                      <a:pt x="719" y="520"/>
                    </a:lnTo>
                    <a:lnTo>
                      <a:pt x="716" y="515"/>
                    </a:lnTo>
                    <a:lnTo>
                      <a:pt x="716" y="515"/>
                    </a:lnTo>
                    <a:lnTo>
                      <a:pt x="717" y="514"/>
                    </a:lnTo>
                    <a:lnTo>
                      <a:pt x="720" y="514"/>
                    </a:lnTo>
                    <a:lnTo>
                      <a:pt x="727" y="511"/>
                    </a:lnTo>
                    <a:lnTo>
                      <a:pt x="727" y="511"/>
                    </a:lnTo>
                    <a:lnTo>
                      <a:pt x="732" y="505"/>
                    </a:lnTo>
                    <a:lnTo>
                      <a:pt x="734" y="500"/>
                    </a:lnTo>
                    <a:lnTo>
                      <a:pt x="734" y="500"/>
                    </a:lnTo>
                    <a:lnTo>
                      <a:pt x="736" y="495"/>
                    </a:lnTo>
                    <a:lnTo>
                      <a:pt x="739" y="493"/>
                    </a:lnTo>
                    <a:lnTo>
                      <a:pt x="744" y="490"/>
                    </a:lnTo>
                    <a:lnTo>
                      <a:pt x="744" y="490"/>
                    </a:lnTo>
                    <a:lnTo>
                      <a:pt x="747" y="488"/>
                    </a:lnTo>
                    <a:lnTo>
                      <a:pt x="749" y="484"/>
                    </a:lnTo>
                    <a:lnTo>
                      <a:pt x="749" y="477"/>
                    </a:lnTo>
                    <a:lnTo>
                      <a:pt x="749" y="477"/>
                    </a:lnTo>
                    <a:lnTo>
                      <a:pt x="749" y="474"/>
                    </a:lnTo>
                    <a:lnTo>
                      <a:pt x="750" y="473"/>
                    </a:lnTo>
                    <a:lnTo>
                      <a:pt x="752" y="471"/>
                    </a:lnTo>
                    <a:lnTo>
                      <a:pt x="752" y="470"/>
                    </a:lnTo>
                    <a:lnTo>
                      <a:pt x="752" y="470"/>
                    </a:lnTo>
                    <a:lnTo>
                      <a:pt x="750" y="468"/>
                    </a:lnTo>
                    <a:lnTo>
                      <a:pt x="752" y="466"/>
                    </a:lnTo>
                    <a:lnTo>
                      <a:pt x="754" y="463"/>
                    </a:lnTo>
                    <a:lnTo>
                      <a:pt x="757" y="461"/>
                    </a:lnTo>
                    <a:lnTo>
                      <a:pt x="757" y="461"/>
                    </a:lnTo>
                    <a:lnTo>
                      <a:pt x="760" y="460"/>
                    </a:lnTo>
                    <a:lnTo>
                      <a:pt x="757" y="458"/>
                    </a:lnTo>
                    <a:lnTo>
                      <a:pt x="754" y="458"/>
                    </a:lnTo>
                    <a:lnTo>
                      <a:pt x="752" y="458"/>
                    </a:lnTo>
                    <a:lnTo>
                      <a:pt x="752" y="458"/>
                    </a:lnTo>
                    <a:lnTo>
                      <a:pt x="750" y="460"/>
                    </a:lnTo>
                    <a:lnTo>
                      <a:pt x="749" y="458"/>
                    </a:lnTo>
                    <a:lnTo>
                      <a:pt x="746" y="457"/>
                    </a:lnTo>
                    <a:lnTo>
                      <a:pt x="744" y="454"/>
                    </a:lnTo>
                    <a:lnTo>
                      <a:pt x="743" y="454"/>
                    </a:lnTo>
                    <a:lnTo>
                      <a:pt x="742" y="456"/>
                    </a:lnTo>
                    <a:lnTo>
                      <a:pt x="742" y="456"/>
                    </a:lnTo>
                    <a:lnTo>
                      <a:pt x="739" y="457"/>
                    </a:lnTo>
                    <a:lnTo>
                      <a:pt x="736" y="456"/>
                    </a:lnTo>
                    <a:lnTo>
                      <a:pt x="734" y="454"/>
                    </a:lnTo>
                    <a:lnTo>
                      <a:pt x="734" y="453"/>
                    </a:lnTo>
                    <a:lnTo>
                      <a:pt x="736" y="453"/>
                    </a:lnTo>
                    <a:lnTo>
                      <a:pt x="736" y="453"/>
                    </a:lnTo>
                    <a:lnTo>
                      <a:pt x="746" y="449"/>
                    </a:lnTo>
                    <a:lnTo>
                      <a:pt x="753" y="444"/>
                    </a:lnTo>
                    <a:lnTo>
                      <a:pt x="753" y="444"/>
                    </a:lnTo>
                    <a:lnTo>
                      <a:pt x="754" y="443"/>
                    </a:lnTo>
                    <a:lnTo>
                      <a:pt x="753" y="441"/>
                    </a:lnTo>
                    <a:lnTo>
                      <a:pt x="752" y="439"/>
                    </a:lnTo>
                    <a:lnTo>
                      <a:pt x="747" y="436"/>
                    </a:lnTo>
                    <a:lnTo>
                      <a:pt x="743" y="436"/>
                    </a:lnTo>
                    <a:lnTo>
                      <a:pt x="743" y="436"/>
                    </a:lnTo>
                    <a:lnTo>
                      <a:pt x="740" y="434"/>
                    </a:lnTo>
                    <a:lnTo>
                      <a:pt x="736" y="430"/>
                    </a:lnTo>
                    <a:lnTo>
                      <a:pt x="733" y="426"/>
                    </a:lnTo>
                    <a:lnTo>
                      <a:pt x="729" y="424"/>
                    </a:lnTo>
                    <a:lnTo>
                      <a:pt x="729" y="424"/>
                    </a:lnTo>
                    <a:lnTo>
                      <a:pt x="727" y="424"/>
                    </a:lnTo>
                    <a:lnTo>
                      <a:pt x="730" y="423"/>
                    </a:lnTo>
                    <a:lnTo>
                      <a:pt x="733" y="423"/>
                    </a:lnTo>
                    <a:lnTo>
                      <a:pt x="739" y="424"/>
                    </a:lnTo>
                    <a:lnTo>
                      <a:pt x="739" y="424"/>
                    </a:lnTo>
                    <a:lnTo>
                      <a:pt x="746" y="427"/>
                    </a:lnTo>
                    <a:lnTo>
                      <a:pt x="750" y="429"/>
                    </a:lnTo>
                    <a:lnTo>
                      <a:pt x="753" y="427"/>
                    </a:lnTo>
                    <a:lnTo>
                      <a:pt x="753" y="427"/>
                    </a:lnTo>
                    <a:lnTo>
                      <a:pt x="753" y="426"/>
                    </a:lnTo>
                    <a:lnTo>
                      <a:pt x="752" y="424"/>
                    </a:lnTo>
                    <a:lnTo>
                      <a:pt x="749" y="420"/>
                    </a:lnTo>
                    <a:lnTo>
                      <a:pt x="739" y="412"/>
                    </a:lnTo>
                    <a:lnTo>
                      <a:pt x="739" y="412"/>
                    </a:lnTo>
                    <a:lnTo>
                      <a:pt x="737" y="409"/>
                    </a:lnTo>
                    <a:lnTo>
                      <a:pt x="737" y="406"/>
                    </a:lnTo>
                    <a:lnTo>
                      <a:pt x="737" y="404"/>
                    </a:lnTo>
                    <a:lnTo>
                      <a:pt x="736" y="402"/>
                    </a:lnTo>
                    <a:lnTo>
                      <a:pt x="736" y="402"/>
                    </a:lnTo>
                    <a:lnTo>
                      <a:pt x="733" y="399"/>
                    </a:lnTo>
                    <a:lnTo>
                      <a:pt x="730" y="394"/>
                    </a:lnTo>
                    <a:lnTo>
                      <a:pt x="726" y="383"/>
                    </a:lnTo>
                    <a:lnTo>
                      <a:pt x="726" y="383"/>
                    </a:lnTo>
                    <a:lnTo>
                      <a:pt x="723" y="379"/>
                    </a:lnTo>
                    <a:lnTo>
                      <a:pt x="719" y="377"/>
                    </a:lnTo>
                    <a:lnTo>
                      <a:pt x="715" y="375"/>
                    </a:lnTo>
                    <a:lnTo>
                      <a:pt x="712" y="373"/>
                    </a:lnTo>
                    <a:lnTo>
                      <a:pt x="712" y="373"/>
                    </a:lnTo>
                    <a:lnTo>
                      <a:pt x="710" y="369"/>
                    </a:lnTo>
                    <a:lnTo>
                      <a:pt x="712" y="365"/>
                    </a:lnTo>
                    <a:lnTo>
                      <a:pt x="715" y="360"/>
                    </a:lnTo>
                    <a:lnTo>
                      <a:pt x="719" y="357"/>
                    </a:lnTo>
                    <a:lnTo>
                      <a:pt x="719" y="357"/>
                    </a:lnTo>
                    <a:lnTo>
                      <a:pt x="723" y="355"/>
                    </a:lnTo>
                    <a:lnTo>
                      <a:pt x="725" y="352"/>
                    </a:lnTo>
                    <a:lnTo>
                      <a:pt x="725" y="350"/>
                    </a:lnTo>
                    <a:lnTo>
                      <a:pt x="727" y="349"/>
                    </a:lnTo>
                    <a:lnTo>
                      <a:pt x="727" y="349"/>
                    </a:lnTo>
                    <a:lnTo>
                      <a:pt x="729" y="349"/>
                    </a:lnTo>
                    <a:lnTo>
                      <a:pt x="732" y="349"/>
                    </a:lnTo>
                    <a:lnTo>
                      <a:pt x="733" y="346"/>
                    </a:lnTo>
                    <a:lnTo>
                      <a:pt x="736" y="343"/>
                    </a:lnTo>
                    <a:lnTo>
                      <a:pt x="736" y="343"/>
                    </a:lnTo>
                    <a:lnTo>
                      <a:pt x="737" y="340"/>
                    </a:lnTo>
                    <a:lnTo>
                      <a:pt x="740" y="339"/>
                    </a:lnTo>
                    <a:lnTo>
                      <a:pt x="743" y="339"/>
                    </a:lnTo>
                    <a:lnTo>
                      <a:pt x="746" y="338"/>
                    </a:lnTo>
                    <a:lnTo>
                      <a:pt x="746" y="338"/>
                    </a:lnTo>
                    <a:lnTo>
                      <a:pt x="749" y="336"/>
                    </a:lnTo>
                    <a:lnTo>
                      <a:pt x="754" y="335"/>
                    </a:lnTo>
                    <a:lnTo>
                      <a:pt x="759" y="335"/>
                    </a:lnTo>
                    <a:lnTo>
                      <a:pt x="763" y="333"/>
                    </a:lnTo>
                    <a:lnTo>
                      <a:pt x="763" y="333"/>
                    </a:lnTo>
                    <a:lnTo>
                      <a:pt x="764" y="332"/>
                    </a:lnTo>
                    <a:lnTo>
                      <a:pt x="764" y="329"/>
                    </a:lnTo>
                    <a:lnTo>
                      <a:pt x="763" y="326"/>
                    </a:lnTo>
                    <a:lnTo>
                      <a:pt x="759" y="323"/>
                    </a:lnTo>
                    <a:lnTo>
                      <a:pt x="754" y="322"/>
                    </a:lnTo>
                    <a:lnTo>
                      <a:pt x="754" y="322"/>
                    </a:lnTo>
                    <a:lnTo>
                      <a:pt x="750" y="323"/>
                    </a:lnTo>
                    <a:lnTo>
                      <a:pt x="746" y="322"/>
                    </a:lnTo>
                    <a:lnTo>
                      <a:pt x="742" y="319"/>
                    </a:lnTo>
                    <a:lnTo>
                      <a:pt x="739" y="316"/>
                    </a:lnTo>
                    <a:lnTo>
                      <a:pt x="739" y="316"/>
                    </a:lnTo>
                    <a:lnTo>
                      <a:pt x="737" y="315"/>
                    </a:lnTo>
                    <a:lnTo>
                      <a:pt x="734" y="315"/>
                    </a:lnTo>
                    <a:lnTo>
                      <a:pt x="729" y="319"/>
                    </a:lnTo>
                    <a:lnTo>
                      <a:pt x="723" y="326"/>
                    </a:lnTo>
                    <a:lnTo>
                      <a:pt x="717" y="330"/>
                    </a:lnTo>
                    <a:lnTo>
                      <a:pt x="717" y="330"/>
                    </a:lnTo>
                    <a:lnTo>
                      <a:pt x="715" y="330"/>
                    </a:lnTo>
                    <a:lnTo>
                      <a:pt x="712" y="330"/>
                    </a:lnTo>
                    <a:lnTo>
                      <a:pt x="709" y="328"/>
                    </a:lnTo>
                    <a:lnTo>
                      <a:pt x="706" y="322"/>
                    </a:lnTo>
                    <a:lnTo>
                      <a:pt x="707" y="318"/>
                    </a:lnTo>
                    <a:lnTo>
                      <a:pt x="707" y="318"/>
                    </a:lnTo>
                    <a:lnTo>
                      <a:pt x="707" y="315"/>
                    </a:lnTo>
                    <a:lnTo>
                      <a:pt x="707" y="313"/>
                    </a:lnTo>
                    <a:lnTo>
                      <a:pt x="705" y="312"/>
                    </a:lnTo>
                    <a:lnTo>
                      <a:pt x="697" y="312"/>
                    </a:lnTo>
                    <a:lnTo>
                      <a:pt x="690" y="312"/>
                    </a:lnTo>
                    <a:lnTo>
                      <a:pt x="690" y="312"/>
                    </a:lnTo>
                    <a:lnTo>
                      <a:pt x="688" y="311"/>
                    </a:lnTo>
                    <a:lnTo>
                      <a:pt x="685" y="309"/>
                    </a:lnTo>
                    <a:lnTo>
                      <a:pt x="685" y="306"/>
                    </a:lnTo>
                    <a:lnTo>
                      <a:pt x="685" y="302"/>
                    </a:lnTo>
                    <a:lnTo>
                      <a:pt x="686" y="295"/>
                    </a:lnTo>
                    <a:lnTo>
                      <a:pt x="688" y="293"/>
                    </a:lnTo>
                    <a:lnTo>
                      <a:pt x="690" y="292"/>
                    </a:lnTo>
                    <a:lnTo>
                      <a:pt x="690" y="292"/>
                    </a:lnTo>
                    <a:lnTo>
                      <a:pt x="696" y="292"/>
                    </a:lnTo>
                    <a:lnTo>
                      <a:pt x="702" y="293"/>
                    </a:lnTo>
                    <a:lnTo>
                      <a:pt x="705" y="292"/>
                    </a:lnTo>
                    <a:lnTo>
                      <a:pt x="706" y="292"/>
                    </a:lnTo>
                    <a:lnTo>
                      <a:pt x="709" y="289"/>
                    </a:lnTo>
                    <a:lnTo>
                      <a:pt x="710" y="286"/>
                    </a:lnTo>
                    <a:lnTo>
                      <a:pt x="710" y="286"/>
                    </a:lnTo>
                    <a:lnTo>
                      <a:pt x="712" y="282"/>
                    </a:lnTo>
                    <a:lnTo>
                      <a:pt x="713" y="281"/>
                    </a:lnTo>
                    <a:lnTo>
                      <a:pt x="717" y="279"/>
                    </a:lnTo>
                    <a:lnTo>
                      <a:pt x="723" y="278"/>
                    </a:lnTo>
                    <a:lnTo>
                      <a:pt x="726" y="276"/>
                    </a:lnTo>
                    <a:lnTo>
                      <a:pt x="729" y="272"/>
                    </a:lnTo>
                    <a:lnTo>
                      <a:pt x="729" y="272"/>
                    </a:lnTo>
                    <a:lnTo>
                      <a:pt x="736" y="266"/>
                    </a:lnTo>
                    <a:lnTo>
                      <a:pt x="743" y="261"/>
                    </a:lnTo>
                    <a:lnTo>
                      <a:pt x="747" y="259"/>
                    </a:lnTo>
                    <a:lnTo>
                      <a:pt x="750" y="259"/>
                    </a:lnTo>
                    <a:lnTo>
                      <a:pt x="753" y="261"/>
                    </a:lnTo>
                    <a:lnTo>
                      <a:pt x="756" y="262"/>
                    </a:lnTo>
                    <a:lnTo>
                      <a:pt x="756" y="262"/>
                    </a:lnTo>
                    <a:lnTo>
                      <a:pt x="759" y="265"/>
                    </a:lnTo>
                    <a:lnTo>
                      <a:pt x="759" y="268"/>
                    </a:lnTo>
                    <a:lnTo>
                      <a:pt x="757" y="271"/>
                    </a:lnTo>
                    <a:lnTo>
                      <a:pt x="754" y="274"/>
                    </a:lnTo>
                    <a:lnTo>
                      <a:pt x="749" y="279"/>
                    </a:lnTo>
                    <a:lnTo>
                      <a:pt x="746" y="284"/>
                    </a:lnTo>
                    <a:lnTo>
                      <a:pt x="746" y="284"/>
                    </a:lnTo>
                    <a:lnTo>
                      <a:pt x="744" y="288"/>
                    </a:lnTo>
                    <a:lnTo>
                      <a:pt x="744" y="291"/>
                    </a:lnTo>
                    <a:lnTo>
                      <a:pt x="744" y="293"/>
                    </a:lnTo>
                    <a:lnTo>
                      <a:pt x="743" y="296"/>
                    </a:lnTo>
                    <a:lnTo>
                      <a:pt x="743" y="296"/>
                    </a:lnTo>
                    <a:lnTo>
                      <a:pt x="742" y="299"/>
                    </a:lnTo>
                    <a:lnTo>
                      <a:pt x="743" y="301"/>
                    </a:lnTo>
                    <a:lnTo>
                      <a:pt x="747" y="299"/>
                    </a:lnTo>
                    <a:lnTo>
                      <a:pt x="754" y="296"/>
                    </a:lnTo>
                    <a:lnTo>
                      <a:pt x="754" y="296"/>
                    </a:lnTo>
                    <a:lnTo>
                      <a:pt x="769" y="286"/>
                    </a:lnTo>
                    <a:lnTo>
                      <a:pt x="784" y="279"/>
                    </a:lnTo>
                    <a:lnTo>
                      <a:pt x="784" y="279"/>
                    </a:lnTo>
                    <a:lnTo>
                      <a:pt x="787" y="278"/>
                    </a:lnTo>
                    <a:lnTo>
                      <a:pt x="791" y="278"/>
                    </a:lnTo>
                    <a:lnTo>
                      <a:pt x="791" y="278"/>
                    </a:lnTo>
                    <a:lnTo>
                      <a:pt x="794" y="274"/>
                    </a:lnTo>
                    <a:lnTo>
                      <a:pt x="796" y="271"/>
                    </a:lnTo>
                    <a:lnTo>
                      <a:pt x="796" y="271"/>
                    </a:lnTo>
                    <a:lnTo>
                      <a:pt x="813" y="264"/>
                    </a:lnTo>
                    <a:lnTo>
                      <a:pt x="821" y="259"/>
                    </a:lnTo>
                    <a:lnTo>
                      <a:pt x="826" y="255"/>
                    </a:lnTo>
                    <a:lnTo>
                      <a:pt x="826" y="255"/>
                    </a:lnTo>
                    <a:lnTo>
                      <a:pt x="831" y="248"/>
                    </a:lnTo>
                    <a:lnTo>
                      <a:pt x="834" y="245"/>
                    </a:lnTo>
                    <a:lnTo>
                      <a:pt x="837" y="244"/>
                    </a:lnTo>
                    <a:lnTo>
                      <a:pt x="837" y="244"/>
                    </a:lnTo>
                    <a:lnTo>
                      <a:pt x="838" y="244"/>
                    </a:lnTo>
                    <a:lnTo>
                      <a:pt x="841" y="245"/>
                    </a:lnTo>
                    <a:lnTo>
                      <a:pt x="843" y="247"/>
                    </a:lnTo>
                    <a:lnTo>
                      <a:pt x="847" y="248"/>
                    </a:lnTo>
                    <a:lnTo>
                      <a:pt x="847" y="248"/>
                    </a:lnTo>
                    <a:lnTo>
                      <a:pt x="855" y="248"/>
                    </a:lnTo>
                    <a:lnTo>
                      <a:pt x="858" y="247"/>
                    </a:lnTo>
                    <a:lnTo>
                      <a:pt x="857" y="245"/>
                    </a:lnTo>
                    <a:lnTo>
                      <a:pt x="857" y="245"/>
                    </a:lnTo>
                    <a:lnTo>
                      <a:pt x="855" y="241"/>
                    </a:lnTo>
                    <a:lnTo>
                      <a:pt x="857" y="239"/>
                    </a:lnTo>
                    <a:lnTo>
                      <a:pt x="864" y="238"/>
                    </a:lnTo>
                    <a:lnTo>
                      <a:pt x="864" y="238"/>
                    </a:lnTo>
                    <a:lnTo>
                      <a:pt x="867" y="237"/>
                    </a:lnTo>
                    <a:lnTo>
                      <a:pt x="870" y="234"/>
                    </a:lnTo>
                    <a:lnTo>
                      <a:pt x="871" y="231"/>
                    </a:lnTo>
                    <a:lnTo>
                      <a:pt x="874" y="229"/>
                    </a:lnTo>
                    <a:lnTo>
                      <a:pt x="874" y="229"/>
                    </a:lnTo>
                    <a:lnTo>
                      <a:pt x="877" y="229"/>
                    </a:lnTo>
                    <a:lnTo>
                      <a:pt x="878" y="228"/>
                    </a:lnTo>
                    <a:lnTo>
                      <a:pt x="880" y="224"/>
                    </a:lnTo>
                    <a:lnTo>
                      <a:pt x="881" y="219"/>
                    </a:lnTo>
                    <a:lnTo>
                      <a:pt x="882" y="218"/>
                    </a:lnTo>
                    <a:lnTo>
                      <a:pt x="884" y="218"/>
                    </a:lnTo>
                    <a:lnTo>
                      <a:pt x="884" y="218"/>
                    </a:lnTo>
                    <a:lnTo>
                      <a:pt x="887" y="218"/>
                    </a:lnTo>
                    <a:lnTo>
                      <a:pt x="890" y="221"/>
                    </a:lnTo>
                    <a:lnTo>
                      <a:pt x="894" y="222"/>
                    </a:lnTo>
                    <a:lnTo>
                      <a:pt x="897" y="222"/>
                    </a:lnTo>
                    <a:lnTo>
                      <a:pt x="897" y="222"/>
                    </a:lnTo>
                    <a:lnTo>
                      <a:pt x="902" y="224"/>
                    </a:lnTo>
                    <a:lnTo>
                      <a:pt x="902" y="224"/>
                    </a:lnTo>
                    <a:lnTo>
                      <a:pt x="905" y="221"/>
                    </a:lnTo>
                    <a:lnTo>
                      <a:pt x="905" y="221"/>
                    </a:lnTo>
                    <a:lnTo>
                      <a:pt x="905" y="211"/>
                    </a:lnTo>
                    <a:lnTo>
                      <a:pt x="905" y="205"/>
                    </a:lnTo>
                    <a:lnTo>
                      <a:pt x="905" y="205"/>
                    </a:lnTo>
                    <a:lnTo>
                      <a:pt x="904" y="201"/>
                    </a:lnTo>
                    <a:lnTo>
                      <a:pt x="904" y="198"/>
                    </a:lnTo>
                    <a:lnTo>
                      <a:pt x="904" y="192"/>
                    </a:lnTo>
                    <a:lnTo>
                      <a:pt x="904" y="192"/>
                    </a:lnTo>
                    <a:lnTo>
                      <a:pt x="902" y="185"/>
                    </a:lnTo>
                    <a:lnTo>
                      <a:pt x="904" y="183"/>
                    </a:lnTo>
                    <a:lnTo>
                      <a:pt x="907" y="181"/>
                    </a:lnTo>
                    <a:lnTo>
                      <a:pt x="907" y="181"/>
                    </a:lnTo>
                    <a:lnTo>
                      <a:pt x="909" y="180"/>
                    </a:lnTo>
                    <a:lnTo>
                      <a:pt x="912" y="177"/>
                    </a:lnTo>
                    <a:lnTo>
                      <a:pt x="915" y="174"/>
                    </a:lnTo>
                    <a:lnTo>
                      <a:pt x="918" y="174"/>
                    </a:lnTo>
                    <a:lnTo>
                      <a:pt x="919" y="174"/>
                    </a:lnTo>
                    <a:lnTo>
                      <a:pt x="919" y="174"/>
                    </a:lnTo>
                    <a:lnTo>
                      <a:pt x="924" y="177"/>
                    </a:lnTo>
                    <a:lnTo>
                      <a:pt x="928" y="177"/>
                    </a:lnTo>
                    <a:lnTo>
                      <a:pt x="932" y="177"/>
                    </a:lnTo>
                    <a:lnTo>
                      <a:pt x="934" y="175"/>
                    </a:lnTo>
                    <a:lnTo>
                      <a:pt x="934" y="174"/>
                    </a:lnTo>
                    <a:lnTo>
                      <a:pt x="934" y="174"/>
                    </a:lnTo>
                    <a:lnTo>
                      <a:pt x="935" y="171"/>
                    </a:lnTo>
                    <a:lnTo>
                      <a:pt x="936" y="170"/>
                    </a:lnTo>
                    <a:lnTo>
                      <a:pt x="939" y="167"/>
                    </a:lnTo>
                    <a:lnTo>
                      <a:pt x="941" y="164"/>
                    </a:lnTo>
                    <a:lnTo>
                      <a:pt x="941" y="164"/>
                    </a:lnTo>
                    <a:lnTo>
                      <a:pt x="942" y="160"/>
                    </a:lnTo>
                    <a:lnTo>
                      <a:pt x="945" y="157"/>
                    </a:lnTo>
                    <a:lnTo>
                      <a:pt x="948" y="155"/>
                    </a:lnTo>
                    <a:lnTo>
                      <a:pt x="951" y="151"/>
                    </a:lnTo>
                    <a:lnTo>
                      <a:pt x="951" y="151"/>
                    </a:lnTo>
                    <a:lnTo>
                      <a:pt x="954" y="140"/>
                    </a:lnTo>
                    <a:lnTo>
                      <a:pt x="956" y="134"/>
                    </a:lnTo>
                    <a:lnTo>
                      <a:pt x="959" y="131"/>
                    </a:lnTo>
                    <a:lnTo>
                      <a:pt x="959" y="131"/>
                    </a:lnTo>
                    <a:lnTo>
                      <a:pt x="961" y="128"/>
                    </a:lnTo>
                    <a:lnTo>
                      <a:pt x="961" y="127"/>
                    </a:lnTo>
                    <a:lnTo>
                      <a:pt x="959" y="123"/>
                    </a:lnTo>
                    <a:lnTo>
                      <a:pt x="959" y="118"/>
                    </a:lnTo>
                    <a:lnTo>
                      <a:pt x="959" y="118"/>
                    </a:lnTo>
                    <a:close/>
                    <a:moveTo>
                      <a:pt x="726" y="567"/>
                    </a:moveTo>
                    <a:lnTo>
                      <a:pt x="726" y="567"/>
                    </a:lnTo>
                    <a:lnTo>
                      <a:pt x="725" y="574"/>
                    </a:lnTo>
                    <a:lnTo>
                      <a:pt x="725" y="579"/>
                    </a:lnTo>
                    <a:lnTo>
                      <a:pt x="726" y="584"/>
                    </a:lnTo>
                    <a:lnTo>
                      <a:pt x="727" y="588"/>
                    </a:lnTo>
                    <a:lnTo>
                      <a:pt x="732" y="594"/>
                    </a:lnTo>
                    <a:lnTo>
                      <a:pt x="734" y="595"/>
                    </a:lnTo>
                    <a:lnTo>
                      <a:pt x="734" y="595"/>
                    </a:lnTo>
                    <a:lnTo>
                      <a:pt x="740" y="587"/>
                    </a:lnTo>
                    <a:lnTo>
                      <a:pt x="749" y="571"/>
                    </a:lnTo>
                    <a:lnTo>
                      <a:pt x="754" y="554"/>
                    </a:lnTo>
                    <a:lnTo>
                      <a:pt x="756" y="548"/>
                    </a:lnTo>
                    <a:lnTo>
                      <a:pt x="754" y="545"/>
                    </a:lnTo>
                    <a:lnTo>
                      <a:pt x="754" y="545"/>
                    </a:lnTo>
                    <a:lnTo>
                      <a:pt x="753" y="544"/>
                    </a:lnTo>
                    <a:lnTo>
                      <a:pt x="749" y="542"/>
                    </a:lnTo>
                    <a:lnTo>
                      <a:pt x="744" y="544"/>
                    </a:lnTo>
                    <a:lnTo>
                      <a:pt x="740" y="547"/>
                    </a:lnTo>
                    <a:lnTo>
                      <a:pt x="736" y="550"/>
                    </a:lnTo>
                    <a:lnTo>
                      <a:pt x="732" y="555"/>
                    </a:lnTo>
                    <a:lnTo>
                      <a:pt x="729" y="561"/>
                    </a:lnTo>
                    <a:lnTo>
                      <a:pt x="726" y="567"/>
                    </a:lnTo>
                    <a:lnTo>
                      <a:pt x="726" y="567"/>
                    </a:lnTo>
                    <a:close/>
                    <a:moveTo>
                      <a:pt x="557" y="632"/>
                    </a:moveTo>
                    <a:lnTo>
                      <a:pt x="557" y="632"/>
                    </a:lnTo>
                    <a:lnTo>
                      <a:pt x="551" y="633"/>
                    </a:lnTo>
                    <a:lnTo>
                      <a:pt x="544" y="638"/>
                    </a:lnTo>
                    <a:lnTo>
                      <a:pt x="542" y="641"/>
                    </a:lnTo>
                    <a:lnTo>
                      <a:pt x="540" y="645"/>
                    </a:lnTo>
                    <a:lnTo>
                      <a:pt x="540" y="649"/>
                    </a:lnTo>
                    <a:lnTo>
                      <a:pt x="541" y="653"/>
                    </a:lnTo>
                    <a:lnTo>
                      <a:pt x="541" y="653"/>
                    </a:lnTo>
                    <a:lnTo>
                      <a:pt x="544" y="658"/>
                    </a:lnTo>
                    <a:lnTo>
                      <a:pt x="548" y="659"/>
                    </a:lnTo>
                    <a:lnTo>
                      <a:pt x="552" y="660"/>
                    </a:lnTo>
                    <a:lnTo>
                      <a:pt x="557" y="659"/>
                    </a:lnTo>
                    <a:lnTo>
                      <a:pt x="565" y="656"/>
                    </a:lnTo>
                    <a:lnTo>
                      <a:pt x="567" y="653"/>
                    </a:lnTo>
                    <a:lnTo>
                      <a:pt x="568" y="652"/>
                    </a:lnTo>
                    <a:lnTo>
                      <a:pt x="568" y="652"/>
                    </a:lnTo>
                    <a:lnTo>
                      <a:pt x="569" y="648"/>
                    </a:lnTo>
                    <a:lnTo>
                      <a:pt x="574" y="642"/>
                    </a:lnTo>
                    <a:lnTo>
                      <a:pt x="577" y="636"/>
                    </a:lnTo>
                    <a:lnTo>
                      <a:pt x="577" y="633"/>
                    </a:lnTo>
                    <a:lnTo>
                      <a:pt x="577" y="633"/>
                    </a:lnTo>
                    <a:lnTo>
                      <a:pt x="577" y="632"/>
                    </a:lnTo>
                    <a:lnTo>
                      <a:pt x="574" y="631"/>
                    </a:lnTo>
                    <a:lnTo>
                      <a:pt x="569" y="631"/>
                    </a:lnTo>
                    <a:lnTo>
                      <a:pt x="557" y="632"/>
                    </a:lnTo>
                    <a:lnTo>
                      <a:pt x="557" y="63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36" name="India">
                <a:extLst>
                  <a:ext uri="{FF2B5EF4-FFF2-40B4-BE49-F238E27FC236}">
                    <a16:creationId xmlns:a16="http://schemas.microsoft.com/office/drawing/2014/main" id="{6823D433-C429-40E8-D98A-F8B28F2A3C6A}"/>
                  </a:ext>
                </a:extLst>
              </p:cNvPr>
              <p:cNvSpPr>
                <a:spLocks/>
              </p:cNvSpPr>
              <p:nvPr/>
            </p:nvSpPr>
            <p:spPr bwMode="auto">
              <a:xfrm>
                <a:off x="9758887" y="2548655"/>
                <a:ext cx="684252" cy="721155"/>
              </a:xfrm>
              <a:custGeom>
                <a:avLst/>
                <a:gdLst/>
                <a:ahLst/>
                <a:cxnLst>
                  <a:cxn ang="0">
                    <a:pos x="321" y="185"/>
                  </a:cxn>
                  <a:cxn ang="0">
                    <a:pos x="313" y="168"/>
                  </a:cxn>
                  <a:cxn ang="0">
                    <a:pos x="337" y="176"/>
                  </a:cxn>
                  <a:cxn ang="0">
                    <a:pos x="374" y="185"/>
                  </a:cxn>
                  <a:cxn ang="0">
                    <a:pos x="360" y="205"/>
                  </a:cxn>
                  <a:cxn ang="0">
                    <a:pos x="367" y="215"/>
                  </a:cxn>
                  <a:cxn ang="0">
                    <a:pos x="381" y="237"/>
                  </a:cxn>
                  <a:cxn ang="0">
                    <a:pos x="388" y="206"/>
                  </a:cxn>
                  <a:cxn ang="0">
                    <a:pos x="405" y="196"/>
                  </a:cxn>
                  <a:cxn ang="0">
                    <a:pos x="412" y="162"/>
                  </a:cxn>
                  <a:cxn ang="0">
                    <a:pos x="438" y="149"/>
                  </a:cxn>
                  <a:cxn ang="0">
                    <a:pos x="441" y="136"/>
                  </a:cxn>
                  <a:cxn ang="0">
                    <a:pos x="435" y="125"/>
                  </a:cxn>
                  <a:cxn ang="0">
                    <a:pos x="418" y="115"/>
                  </a:cxn>
                  <a:cxn ang="0">
                    <a:pos x="388" y="125"/>
                  </a:cxn>
                  <a:cxn ang="0">
                    <a:pos x="367" y="141"/>
                  </a:cxn>
                  <a:cxn ang="0">
                    <a:pos x="353" y="156"/>
                  </a:cxn>
                  <a:cxn ang="0">
                    <a:pos x="328" y="154"/>
                  </a:cxn>
                  <a:cxn ang="0">
                    <a:pos x="320" y="135"/>
                  </a:cxn>
                  <a:cxn ang="0">
                    <a:pos x="311" y="151"/>
                  </a:cxn>
                  <a:cxn ang="0">
                    <a:pos x="277" y="158"/>
                  </a:cxn>
                  <a:cxn ang="0">
                    <a:pos x="243" y="145"/>
                  </a:cxn>
                  <a:cxn ang="0">
                    <a:pos x="213" y="134"/>
                  </a:cxn>
                  <a:cxn ang="0">
                    <a:pos x="193" y="122"/>
                  </a:cxn>
                  <a:cxn ang="0">
                    <a:pos x="199" y="99"/>
                  </a:cxn>
                  <a:cxn ang="0">
                    <a:pos x="183" y="82"/>
                  </a:cxn>
                  <a:cxn ang="0">
                    <a:pos x="166" y="63"/>
                  </a:cxn>
                  <a:cxn ang="0">
                    <a:pos x="176" y="54"/>
                  </a:cxn>
                  <a:cxn ang="0">
                    <a:pos x="171" y="26"/>
                  </a:cxn>
                  <a:cxn ang="0">
                    <a:pos x="158" y="4"/>
                  </a:cxn>
                  <a:cxn ang="0">
                    <a:pos x="134" y="14"/>
                  </a:cxn>
                  <a:cxn ang="0">
                    <a:pos x="95" y="14"/>
                  </a:cxn>
                  <a:cxn ang="0">
                    <a:pos x="97" y="45"/>
                  </a:cxn>
                  <a:cxn ang="0">
                    <a:pos x="112" y="60"/>
                  </a:cxn>
                  <a:cxn ang="0">
                    <a:pos x="101" y="84"/>
                  </a:cxn>
                  <a:cxn ang="0">
                    <a:pos x="88" y="98"/>
                  </a:cxn>
                  <a:cxn ang="0">
                    <a:pos x="64" y="124"/>
                  </a:cxn>
                  <a:cxn ang="0">
                    <a:pos x="45" y="136"/>
                  </a:cxn>
                  <a:cxn ang="0">
                    <a:pos x="25" y="144"/>
                  </a:cxn>
                  <a:cxn ang="0">
                    <a:pos x="30" y="164"/>
                  </a:cxn>
                  <a:cxn ang="0">
                    <a:pos x="42" y="195"/>
                  </a:cxn>
                  <a:cxn ang="0">
                    <a:pos x="15" y="199"/>
                  </a:cxn>
                  <a:cxn ang="0">
                    <a:pos x="14" y="223"/>
                  </a:cxn>
                  <a:cxn ang="0">
                    <a:pos x="31" y="226"/>
                  </a:cxn>
                  <a:cxn ang="0">
                    <a:pos x="40" y="259"/>
                  </a:cxn>
                  <a:cxn ang="0">
                    <a:pos x="61" y="243"/>
                  </a:cxn>
                  <a:cxn ang="0">
                    <a:pos x="70" y="252"/>
                  </a:cxn>
                  <a:cxn ang="0">
                    <a:pos x="72" y="293"/>
                  </a:cxn>
                  <a:cxn ang="0">
                    <a:pos x="99" y="375"/>
                  </a:cxn>
                  <a:cxn ang="0">
                    <a:pos x="126" y="444"/>
                  </a:cxn>
                  <a:cxn ang="0">
                    <a:pos x="156" y="458"/>
                  </a:cxn>
                  <a:cxn ang="0">
                    <a:pos x="175" y="434"/>
                  </a:cxn>
                  <a:cxn ang="0">
                    <a:pos x="186" y="401"/>
                  </a:cxn>
                  <a:cxn ang="0">
                    <a:pos x="190" y="354"/>
                  </a:cxn>
                  <a:cxn ang="0">
                    <a:pos x="212" y="330"/>
                  </a:cxn>
                  <a:cxn ang="0">
                    <a:pos x="263" y="284"/>
                  </a:cxn>
                  <a:cxn ang="0">
                    <a:pos x="291" y="252"/>
                  </a:cxn>
                  <a:cxn ang="0">
                    <a:pos x="324" y="233"/>
                  </a:cxn>
                </a:cxnLst>
                <a:rect l="0" t="0" r="r" b="b"/>
                <a:pathLst>
                  <a:path w="445" h="469">
                    <a:moveTo>
                      <a:pt x="318" y="212"/>
                    </a:moveTo>
                    <a:lnTo>
                      <a:pt x="318" y="212"/>
                    </a:lnTo>
                    <a:lnTo>
                      <a:pt x="316" y="199"/>
                    </a:lnTo>
                    <a:lnTo>
                      <a:pt x="314" y="193"/>
                    </a:lnTo>
                    <a:lnTo>
                      <a:pt x="314" y="188"/>
                    </a:lnTo>
                    <a:lnTo>
                      <a:pt x="314" y="188"/>
                    </a:lnTo>
                    <a:lnTo>
                      <a:pt x="317" y="186"/>
                    </a:lnTo>
                    <a:lnTo>
                      <a:pt x="318" y="185"/>
                    </a:lnTo>
                    <a:lnTo>
                      <a:pt x="321" y="185"/>
                    </a:lnTo>
                    <a:lnTo>
                      <a:pt x="324" y="182"/>
                    </a:lnTo>
                    <a:lnTo>
                      <a:pt x="324" y="182"/>
                    </a:lnTo>
                    <a:lnTo>
                      <a:pt x="323" y="179"/>
                    </a:lnTo>
                    <a:lnTo>
                      <a:pt x="321" y="178"/>
                    </a:lnTo>
                    <a:lnTo>
                      <a:pt x="317" y="175"/>
                    </a:lnTo>
                    <a:lnTo>
                      <a:pt x="313" y="172"/>
                    </a:lnTo>
                    <a:lnTo>
                      <a:pt x="311" y="171"/>
                    </a:lnTo>
                    <a:lnTo>
                      <a:pt x="313" y="168"/>
                    </a:lnTo>
                    <a:lnTo>
                      <a:pt x="313" y="168"/>
                    </a:lnTo>
                    <a:lnTo>
                      <a:pt x="317" y="165"/>
                    </a:lnTo>
                    <a:lnTo>
                      <a:pt x="318" y="165"/>
                    </a:lnTo>
                    <a:lnTo>
                      <a:pt x="321" y="166"/>
                    </a:lnTo>
                    <a:lnTo>
                      <a:pt x="327" y="168"/>
                    </a:lnTo>
                    <a:lnTo>
                      <a:pt x="327" y="168"/>
                    </a:lnTo>
                    <a:lnTo>
                      <a:pt x="331" y="169"/>
                    </a:lnTo>
                    <a:lnTo>
                      <a:pt x="334" y="171"/>
                    </a:lnTo>
                    <a:lnTo>
                      <a:pt x="337" y="173"/>
                    </a:lnTo>
                    <a:lnTo>
                      <a:pt x="337" y="176"/>
                    </a:lnTo>
                    <a:lnTo>
                      <a:pt x="337" y="176"/>
                    </a:lnTo>
                    <a:lnTo>
                      <a:pt x="338" y="179"/>
                    </a:lnTo>
                    <a:lnTo>
                      <a:pt x="341" y="182"/>
                    </a:lnTo>
                    <a:lnTo>
                      <a:pt x="344" y="185"/>
                    </a:lnTo>
                    <a:lnTo>
                      <a:pt x="344" y="185"/>
                    </a:lnTo>
                    <a:lnTo>
                      <a:pt x="363" y="183"/>
                    </a:lnTo>
                    <a:lnTo>
                      <a:pt x="363" y="183"/>
                    </a:lnTo>
                    <a:lnTo>
                      <a:pt x="371" y="183"/>
                    </a:lnTo>
                    <a:lnTo>
                      <a:pt x="374" y="185"/>
                    </a:lnTo>
                    <a:lnTo>
                      <a:pt x="374" y="188"/>
                    </a:lnTo>
                    <a:lnTo>
                      <a:pt x="374" y="188"/>
                    </a:lnTo>
                    <a:lnTo>
                      <a:pt x="374" y="192"/>
                    </a:lnTo>
                    <a:lnTo>
                      <a:pt x="370" y="196"/>
                    </a:lnTo>
                    <a:lnTo>
                      <a:pt x="367" y="202"/>
                    </a:lnTo>
                    <a:lnTo>
                      <a:pt x="364" y="203"/>
                    </a:lnTo>
                    <a:lnTo>
                      <a:pt x="363" y="203"/>
                    </a:lnTo>
                    <a:lnTo>
                      <a:pt x="363" y="203"/>
                    </a:lnTo>
                    <a:lnTo>
                      <a:pt x="360" y="205"/>
                    </a:lnTo>
                    <a:lnTo>
                      <a:pt x="358" y="206"/>
                    </a:lnTo>
                    <a:lnTo>
                      <a:pt x="357" y="212"/>
                    </a:lnTo>
                    <a:lnTo>
                      <a:pt x="358" y="218"/>
                    </a:lnTo>
                    <a:lnTo>
                      <a:pt x="360" y="220"/>
                    </a:lnTo>
                    <a:lnTo>
                      <a:pt x="361" y="220"/>
                    </a:lnTo>
                    <a:lnTo>
                      <a:pt x="361" y="220"/>
                    </a:lnTo>
                    <a:lnTo>
                      <a:pt x="363" y="220"/>
                    </a:lnTo>
                    <a:lnTo>
                      <a:pt x="364" y="219"/>
                    </a:lnTo>
                    <a:lnTo>
                      <a:pt x="367" y="215"/>
                    </a:lnTo>
                    <a:lnTo>
                      <a:pt x="370" y="210"/>
                    </a:lnTo>
                    <a:lnTo>
                      <a:pt x="373" y="208"/>
                    </a:lnTo>
                    <a:lnTo>
                      <a:pt x="373" y="208"/>
                    </a:lnTo>
                    <a:lnTo>
                      <a:pt x="374" y="210"/>
                    </a:lnTo>
                    <a:lnTo>
                      <a:pt x="375" y="218"/>
                    </a:lnTo>
                    <a:lnTo>
                      <a:pt x="380" y="239"/>
                    </a:lnTo>
                    <a:lnTo>
                      <a:pt x="380" y="239"/>
                    </a:lnTo>
                    <a:lnTo>
                      <a:pt x="381" y="237"/>
                    </a:lnTo>
                    <a:lnTo>
                      <a:pt x="381" y="237"/>
                    </a:lnTo>
                    <a:lnTo>
                      <a:pt x="382" y="237"/>
                    </a:lnTo>
                    <a:lnTo>
                      <a:pt x="384" y="236"/>
                    </a:lnTo>
                    <a:lnTo>
                      <a:pt x="384" y="230"/>
                    </a:lnTo>
                    <a:lnTo>
                      <a:pt x="384" y="225"/>
                    </a:lnTo>
                    <a:lnTo>
                      <a:pt x="385" y="220"/>
                    </a:lnTo>
                    <a:lnTo>
                      <a:pt x="385" y="220"/>
                    </a:lnTo>
                    <a:lnTo>
                      <a:pt x="387" y="216"/>
                    </a:lnTo>
                    <a:lnTo>
                      <a:pt x="388" y="212"/>
                    </a:lnTo>
                    <a:lnTo>
                      <a:pt x="388" y="206"/>
                    </a:lnTo>
                    <a:lnTo>
                      <a:pt x="390" y="205"/>
                    </a:lnTo>
                    <a:lnTo>
                      <a:pt x="390" y="205"/>
                    </a:lnTo>
                    <a:lnTo>
                      <a:pt x="397" y="206"/>
                    </a:lnTo>
                    <a:lnTo>
                      <a:pt x="400" y="206"/>
                    </a:lnTo>
                    <a:lnTo>
                      <a:pt x="401" y="206"/>
                    </a:lnTo>
                    <a:lnTo>
                      <a:pt x="401" y="205"/>
                    </a:lnTo>
                    <a:lnTo>
                      <a:pt x="401" y="205"/>
                    </a:lnTo>
                    <a:lnTo>
                      <a:pt x="402" y="202"/>
                    </a:lnTo>
                    <a:lnTo>
                      <a:pt x="405" y="196"/>
                    </a:lnTo>
                    <a:lnTo>
                      <a:pt x="407" y="191"/>
                    </a:lnTo>
                    <a:lnTo>
                      <a:pt x="407" y="186"/>
                    </a:lnTo>
                    <a:lnTo>
                      <a:pt x="407" y="186"/>
                    </a:lnTo>
                    <a:lnTo>
                      <a:pt x="408" y="182"/>
                    </a:lnTo>
                    <a:lnTo>
                      <a:pt x="410" y="176"/>
                    </a:lnTo>
                    <a:lnTo>
                      <a:pt x="411" y="172"/>
                    </a:lnTo>
                    <a:lnTo>
                      <a:pt x="412" y="166"/>
                    </a:lnTo>
                    <a:lnTo>
                      <a:pt x="412" y="166"/>
                    </a:lnTo>
                    <a:lnTo>
                      <a:pt x="412" y="162"/>
                    </a:lnTo>
                    <a:lnTo>
                      <a:pt x="415" y="159"/>
                    </a:lnTo>
                    <a:lnTo>
                      <a:pt x="422" y="154"/>
                    </a:lnTo>
                    <a:lnTo>
                      <a:pt x="422" y="154"/>
                    </a:lnTo>
                    <a:lnTo>
                      <a:pt x="431" y="148"/>
                    </a:lnTo>
                    <a:lnTo>
                      <a:pt x="434" y="146"/>
                    </a:lnTo>
                    <a:lnTo>
                      <a:pt x="435" y="146"/>
                    </a:lnTo>
                    <a:lnTo>
                      <a:pt x="435" y="148"/>
                    </a:lnTo>
                    <a:lnTo>
                      <a:pt x="435" y="148"/>
                    </a:lnTo>
                    <a:lnTo>
                      <a:pt x="438" y="149"/>
                    </a:lnTo>
                    <a:lnTo>
                      <a:pt x="441" y="151"/>
                    </a:lnTo>
                    <a:lnTo>
                      <a:pt x="444" y="151"/>
                    </a:lnTo>
                    <a:lnTo>
                      <a:pt x="444" y="149"/>
                    </a:lnTo>
                    <a:lnTo>
                      <a:pt x="442" y="148"/>
                    </a:lnTo>
                    <a:lnTo>
                      <a:pt x="442" y="148"/>
                    </a:lnTo>
                    <a:lnTo>
                      <a:pt x="441" y="144"/>
                    </a:lnTo>
                    <a:lnTo>
                      <a:pt x="439" y="141"/>
                    </a:lnTo>
                    <a:lnTo>
                      <a:pt x="439" y="138"/>
                    </a:lnTo>
                    <a:lnTo>
                      <a:pt x="441" y="136"/>
                    </a:lnTo>
                    <a:lnTo>
                      <a:pt x="441" y="136"/>
                    </a:lnTo>
                    <a:lnTo>
                      <a:pt x="444" y="135"/>
                    </a:lnTo>
                    <a:lnTo>
                      <a:pt x="444" y="132"/>
                    </a:lnTo>
                    <a:lnTo>
                      <a:pt x="445" y="129"/>
                    </a:lnTo>
                    <a:lnTo>
                      <a:pt x="445" y="129"/>
                    </a:lnTo>
                    <a:lnTo>
                      <a:pt x="441" y="128"/>
                    </a:lnTo>
                    <a:lnTo>
                      <a:pt x="438" y="127"/>
                    </a:lnTo>
                    <a:lnTo>
                      <a:pt x="435" y="125"/>
                    </a:lnTo>
                    <a:lnTo>
                      <a:pt x="435" y="125"/>
                    </a:lnTo>
                    <a:lnTo>
                      <a:pt x="432" y="119"/>
                    </a:lnTo>
                    <a:lnTo>
                      <a:pt x="431" y="117"/>
                    </a:lnTo>
                    <a:lnTo>
                      <a:pt x="429" y="114"/>
                    </a:lnTo>
                    <a:lnTo>
                      <a:pt x="429" y="114"/>
                    </a:lnTo>
                    <a:lnTo>
                      <a:pt x="428" y="112"/>
                    </a:lnTo>
                    <a:lnTo>
                      <a:pt x="427" y="112"/>
                    </a:lnTo>
                    <a:lnTo>
                      <a:pt x="421" y="115"/>
                    </a:lnTo>
                    <a:lnTo>
                      <a:pt x="421" y="115"/>
                    </a:lnTo>
                    <a:lnTo>
                      <a:pt x="418" y="115"/>
                    </a:lnTo>
                    <a:lnTo>
                      <a:pt x="414" y="115"/>
                    </a:lnTo>
                    <a:lnTo>
                      <a:pt x="408" y="114"/>
                    </a:lnTo>
                    <a:lnTo>
                      <a:pt x="402" y="115"/>
                    </a:lnTo>
                    <a:lnTo>
                      <a:pt x="402" y="115"/>
                    </a:lnTo>
                    <a:lnTo>
                      <a:pt x="397" y="119"/>
                    </a:lnTo>
                    <a:lnTo>
                      <a:pt x="394" y="122"/>
                    </a:lnTo>
                    <a:lnTo>
                      <a:pt x="391" y="124"/>
                    </a:lnTo>
                    <a:lnTo>
                      <a:pt x="388" y="125"/>
                    </a:lnTo>
                    <a:lnTo>
                      <a:pt x="388" y="125"/>
                    </a:lnTo>
                    <a:lnTo>
                      <a:pt x="387" y="125"/>
                    </a:lnTo>
                    <a:lnTo>
                      <a:pt x="385" y="127"/>
                    </a:lnTo>
                    <a:lnTo>
                      <a:pt x="382" y="131"/>
                    </a:lnTo>
                    <a:lnTo>
                      <a:pt x="382" y="131"/>
                    </a:lnTo>
                    <a:lnTo>
                      <a:pt x="378" y="135"/>
                    </a:lnTo>
                    <a:lnTo>
                      <a:pt x="374" y="138"/>
                    </a:lnTo>
                    <a:lnTo>
                      <a:pt x="374" y="138"/>
                    </a:lnTo>
                    <a:lnTo>
                      <a:pt x="370" y="139"/>
                    </a:lnTo>
                    <a:lnTo>
                      <a:pt x="367" y="141"/>
                    </a:lnTo>
                    <a:lnTo>
                      <a:pt x="367" y="141"/>
                    </a:lnTo>
                    <a:lnTo>
                      <a:pt x="368" y="146"/>
                    </a:lnTo>
                    <a:lnTo>
                      <a:pt x="368" y="151"/>
                    </a:lnTo>
                    <a:lnTo>
                      <a:pt x="368" y="155"/>
                    </a:lnTo>
                    <a:lnTo>
                      <a:pt x="368" y="155"/>
                    </a:lnTo>
                    <a:lnTo>
                      <a:pt x="365" y="156"/>
                    </a:lnTo>
                    <a:lnTo>
                      <a:pt x="361" y="156"/>
                    </a:lnTo>
                    <a:lnTo>
                      <a:pt x="357" y="156"/>
                    </a:lnTo>
                    <a:lnTo>
                      <a:pt x="353" y="156"/>
                    </a:lnTo>
                    <a:lnTo>
                      <a:pt x="353" y="156"/>
                    </a:lnTo>
                    <a:lnTo>
                      <a:pt x="347" y="158"/>
                    </a:lnTo>
                    <a:lnTo>
                      <a:pt x="344" y="156"/>
                    </a:lnTo>
                    <a:lnTo>
                      <a:pt x="341" y="155"/>
                    </a:lnTo>
                    <a:lnTo>
                      <a:pt x="337" y="155"/>
                    </a:lnTo>
                    <a:lnTo>
                      <a:pt x="337" y="155"/>
                    </a:lnTo>
                    <a:lnTo>
                      <a:pt x="334" y="155"/>
                    </a:lnTo>
                    <a:lnTo>
                      <a:pt x="331" y="155"/>
                    </a:lnTo>
                    <a:lnTo>
                      <a:pt x="328" y="154"/>
                    </a:lnTo>
                    <a:lnTo>
                      <a:pt x="326" y="154"/>
                    </a:lnTo>
                    <a:lnTo>
                      <a:pt x="326" y="154"/>
                    </a:lnTo>
                    <a:lnTo>
                      <a:pt x="324" y="152"/>
                    </a:lnTo>
                    <a:lnTo>
                      <a:pt x="323" y="149"/>
                    </a:lnTo>
                    <a:lnTo>
                      <a:pt x="321" y="146"/>
                    </a:lnTo>
                    <a:lnTo>
                      <a:pt x="321" y="142"/>
                    </a:lnTo>
                    <a:lnTo>
                      <a:pt x="321" y="142"/>
                    </a:lnTo>
                    <a:lnTo>
                      <a:pt x="321" y="138"/>
                    </a:lnTo>
                    <a:lnTo>
                      <a:pt x="320" y="135"/>
                    </a:lnTo>
                    <a:lnTo>
                      <a:pt x="318" y="132"/>
                    </a:lnTo>
                    <a:lnTo>
                      <a:pt x="316" y="134"/>
                    </a:lnTo>
                    <a:lnTo>
                      <a:pt x="316" y="134"/>
                    </a:lnTo>
                    <a:lnTo>
                      <a:pt x="314" y="136"/>
                    </a:lnTo>
                    <a:lnTo>
                      <a:pt x="311" y="136"/>
                    </a:lnTo>
                    <a:lnTo>
                      <a:pt x="310" y="138"/>
                    </a:lnTo>
                    <a:lnTo>
                      <a:pt x="310" y="142"/>
                    </a:lnTo>
                    <a:lnTo>
                      <a:pt x="310" y="142"/>
                    </a:lnTo>
                    <a:lnTo>
                      <a:pt x="311" y="151"/>
                    </a:lnTo>
                    <a:lnTo>
                      <a:pt x="311" y="155"/>
                    </a:lnTo>
                    <a:lnTo>
                      <a:pt x="309" y="158"/>
                    </a:lnTo>
                    <a:lnTo>
                      <a:pt x="309" y="158"/>
                    </a:lnTo>
                    <a:lnTo>
                      <a:pt x="304" y="161"/>
                    </a:lnTo>
                    <a:lnTo>
                      <a:pt x="296" y="162"/>
                    </a:lnTo>
                    <a:lnTo>
                      <a:pt x="287" y="162"/>
                    </a:lnTo>
                    <a:lnTo>
                      <a:pt x="281" y="161"/>
                    </a:lnTo>
                    <a:lnTo>
                      <a:pt x="281" y="161"/>
                    </a:lnTo>
                    <a:lnTo>
                      <a:pt x="277" y="158"/>
                    </a:lnTo>
                    <a:lnTo>
                      <a:pt x="270" y="156"/>
                    </a:lnTo>
                    <a:lnTo>
                      <a:pt x="263" y="155"/>
                    </a:lnTo>
                    <a:lnTo>
                      <a:pt x="260" y="152"/>
                    </a:lnTo>
                    <a:lnTo>
                      <a:pt x="260" y="152"/>
                    </a:lnTo>
                    <a:lnTo>
                      <a:pt x="257" y="146"/>
                    </a:lnTo>
                    <a:lnTo>
                      <a:pt x="254" y="145"/>
                    </a:lnTo>
                    <a:lnTo>
                      <a:pt x="252" y="144"/>
                    </a:lnTo>
                    <a:lnTo>
                      <a:pt x="252" y="144"/>
                    </a:lnTo>
                    <a:lnTo>
                      <a:pt x="243" y="145"/>
                    </a:lnTo>
                    <a:lnTo>
                      <a:pt x="239" y="146"/>
                    </a:lnTo>
                    <a:lnTo>
                      <a:pt x="236" y="146"/>
                    </a:lnTo>
                    <a:lnTo>
                      <a:pt x="236" y="146"/>
                    </a:lnTo>
                    <a:lnTo>
                      <a:pt x="230" y="142"/>
                    </a:lnTo>
                    <a:lnTo>
                      <a:pt x="226" y="139"/>
                    </a:lnTo>
                    <a:lnTo>
                      <a:pt x="223" y="138"/>
                    </a:lnTo>
                    <a:lnTo>
                      <a:pt x="223" y="138"/>
                    </a:lnTo>
                    <a:lnTo>
                      <a:pt x="216" y="136"/>
                    </a:lnTo>
                    <a:lnTo>
                      <a:pt x="213" y="134"/>
                    </a:lnTo>
                    <a:lnTo>
                      <a:pt x="210" y="132"/>
                    </a:lnTo>
                    <a:lnTo>
                      <a:pt x="210" y="132"/>
                    </a:lnTo>
                    <a:lnTo>
                      <a:pt x="209" y="131"/>
                    </a:lnTo>
                    <a:lnTo>
                      <a:pt x="205" y="129"/>
                    </a:lnTo>
                    <a:lnTo>
                      <a:pt x="200" y="128"/>
                    </a:lnTo>
                    <a:lnTo>
                      <a:pt x="199" y="125"/>
                    </a:lnTo>
                    <a:lnTo>
                      <a:pt x="199" y="125"/>
                    </a:lnTo>
                    <a:lnTo>
                      <a:pt x="196" y="124"/>
                    </a:lnTo>
                    <a:lnTo>
                      <a:pt x="193" y="122"/>
                    </a:lnTo>
                    <a:lnTo>
                      <a:pt x="190" y="121"/>
                    </a:lnTo>
                    <a:lnTo>
                      <a:pt x="190" y="119"/>
                    </a:lnTo>
                    <a:lnTo>
                      <a:pt x="190" y="119"/>
                    </a:lnTo>
                    <a:lnTo>
                      <a:pt x="192" y="114"/>
                    </a:lnTo>
                    <a:lnTo>
                      <a:pt x="193" y="107"/>
                    </a:lnTo>
                    <a:lnTo>
                      <a:pt x="193" y="107"/>
                    </a:lnTo>
                    <a:lnTo>
                      <a:pt x="193" y="105"/>
                    </a:lnTo>
                    <a:lnTo>
                      <a:pt x="196" y="102"/>
                    </a:lnTo>
                    <a:lnTo>
                      <a:pt x="199" y="99"/>
                    </a:lnTo>
                    <a:lnTo>
                      <a:pt x="200" y="97"/>
                    </a:lnTo>
                    <a:lnTo>
                      <a:pt x="200" y="97"/>
                    </a:lnTo>
                    <a:lnTo>
                      <a:pt x="199" y="95"/>
                    </a:lnTo>
                    <a:lnTo>
                      <a:pt x="196" y="92"/>
                    </a:lnTo>
                    <a:lnTo>
                      <a:pt x="193" y="90"/>
                    </a:lnTo>
                    <a:lnTo>
                      <a:pt x="193" y="90"/>
                    </a:lnTo>
                    <a:lnTo>
                      <a:pt x="190" y="87"/>
                    </a:lnTo>
                    <a:lnTo>
                      <a:pt x="188" y="84"/>
                    </a:lnTo>
                    <a:lnTo>
                      <a:pt x="183" y="82"/>
                    </a:lnTo>
                    <a:lnTo>
                      <a:pt x="183" y="82"/>
                    </a:lnTo>
                    <a:lnTo>
                      <a:pt x="180" y="81"/>
                    </a:lnTo>
                    <a:lnTo>
                      <a:pt x="176" y="78"/>
                    </a:lnTo>
                    <a:lnTo>
                      <a:pt x="173" y="74"/>
                    </a:lnTo>
                    <a:lnTo>
                      <a:pt x="171" y="72"/>
                    </a:lnTo>
                    <a:lnTo>
                      <a:pt x="171" y="72"/>
                    </a:lnTo>
                    <a:lnTo>
                      <a:pt x="168" y="71"/>
                    </a:lnTo>
                    <a:lnTo>
                      <a:pt x="166" y="67"/>
                    </a:lnTo>
                    <a:lnTo>
                      <a:pt x="166" y="63"/>
                    </a:lnTo>
                    <a:lnTo>
                      <a:pt x="165" y="60"/>
                    </a:lnTo>
                    <a:lnTo>
                      <a:pt x="165" y="60"/>
                    </a:lnTo>
                    <a:lnTo>
                      <a:pt x="163" y="57"/>
                    </a:lnTo>
                    <a:lnTo>
                      <a:pt x="163" y="54"/>
                    </a:lnTo>
                    <a:lnTo>
                      <a:pt x="166" y="53"/>
                    </a:lnTo>
                    <a:lnTo>
                      <a:pt x="169" y="53"/>
                    </a:lnTo>
                    <a:lnTo>
                      <a:pt x="169" y="53"/>
                    </a:lnTo>
                    <a:lnTo>
                      <a:pt x="172" y="54"/>
                    </a:lnTo>
                    <a:lnTo>
                      <a:pt x="176" y="54"/>
                    </a:lnTo>
                    <a:lnTo>
                      <a:pt x="179" y="51"/>
                    </a:lnTo>
                    <a:lnTo>
                      <a:pt x="179" y="50"/>
                    </a:lnTo>
                    <a:lnTo>
                      <a:pt x="178" y="47"/>
                    </a:lnTo>
                    <a:lnTo>
                      <a:pt x="178" y="47"/>
                    </a:lnTo>
                    <a:lnTo>
                      <a:pt x="172" y="40"/>
                    </a:lnTo>
                    <a:lnTo>
                      <a:pt x="171" y="35"/>
                    </a:lnTo>
                    <a:lnTo>
                      <a:pt x="169" y="33"/>
                    </a:lnTo>
                    <a:lnTo>
                      <a:pt x="169" y="33"/>
                    </a:lnTo>
                    <a:lnTo>
                      <a:pt x="171" y="26"/>
                    </a:lnTo>
                    <a:lnTo>
                      <a:pt x="171" y="21"/>
                    </a:lnTo>
                    <a:lnTo>
                      <a:pt x="171" y="20"/>
                    </a:lnTo>
                    <a:lnTo>
                      <a:pt x="169" y="18"/>
                    </a:lnTo>
                    <a:lnTo>
                      <a:pt x="169" y="18"/>
                    </a:lnTo>
                    <a:lnTo>
                      <a:pt x="162" y="13"/>
                    </a:lnTo>
                    <a:lnTo>
                      <a:pt x="161" y="10"/>
                    </a:lnTo>
                    <a:lnTo>
                      <a:pt x="159" y="7"/>
                    </a:lnTo>
                    <a:lnTo>
                      <a:pt x="159" y="7"/>
                    </a:lnTo>
                    <a:lnTo>
                      <a:pt x="158" y="4"/>
                    </a:lnTo>
                    <a:lnTo>
                      <a:pt x="155" y="1"/>
                    </a:lnTo>
                    <a:lnTo>
                      <a:pt x="153" y="0"/>
                    </a:lnTo>
                    <a:lnTo>
                      <a:pt x="146" y="0"/>
                    </a:lnTo>
                    <a:lnTo>
                      <a:pt x="146" y="0"/>
                    </a:lnTo>
                    <a:lnTo>
                      <a:pt x="145" y="6"/>
                    </a:lnTo>
                    <a:lnTo>
                      <a:pt x="142" y="10"/>
                    </a:lnTo>
                    <a:lnTo>
                      <a:pt x="141" y="11"/>
                    </a:lnTo>
                    <a:lnTo>
                      <a:pt x="141" y="11"/>
                    </a:lnTo>
                    <a:lnTo>
                      <a:pt x="134" y="14"/>
                    </a:lnTo>
                    <a:lnTo>
                      <a:pt x="124" y="18"/>
                    </a:lnTo>
                    <a:lnTo>
                      <a:pt x="124" y="18"/>
                    </a:lnTo>
                    <a:lnTo>
                      <a:pt x="122" y="18"/>
                    </a:lnTo>
                    <a:lnTo>
                      <a:pt x="119" y="18"/>
                    </a:lnTo>
                    <a:lnTo>
                      <a:pt x="114" y="17"/>
                    </a:lnTo>
                    <a:lnTo>
                      <a:pt x="106" y="14"/>
                    </a:lnTo>
                    <a:lnTo>
                      <a:pt x="101" y="14"/>
                    </a:lnTo>
                    <a:lnTo>
                      <a:pt x="101" y="14"/>
                    </a:lnTo>
                    <a:lnTo>
                      <a:pt x="95" y="14"/>
                    </a:lnTo>
                    <a:lnTo>
                      <a:pt x="92" y="17"/>
                    </a:lnTo>
                    <a:lnTo>
                      <a:pt x="91" y="20"/>
                    </a:lnTo>
                    <a:lnTo>
                      <a:pt x="92" y="23"/>
                    </a:lnTo>
                    <a:lnTo>
                      <a:pt x="92" y="23"/>
                    </a:lnTo>
                    <a:lnTo>
                      <a:pt x="94" y="26"/>
                    </a:lnTo>
                    <a:lnTo>
                      <a:pt x="95" y="31"/>
                    </a:lnTo>
                    <a:lnTo>
                      <a:pt x="95" y="38"/>
                    </a:lnTo>
                    <a:lnTo>
                      <a:pt x="95" y="38"/>
                    </a:lnTo>
                    <a:lnTo>
                      <a:pt x="97" y="45"/>
                    </a:lnTo>
                    <a:lnTo>
                      <a:pt x="101" y="51"/>
                    </a:lnTo>
                    <a:lnTo>
                      <a:pt x="102" y="53"/>
                    </a:lnTo>
                    <a:lnTo>
                      <a:pt x="104" y="53"/>
                    </a:lnTo>
                    <a:lnTo>
                      <a:pt x="104" y="53"/>
                    </a:lnTo>
                    <a:lnTo>
                      <a:pt x="108" y="53"/>
                    </a:lnTo>
                    <a:lnTo>
                      <a:pt x="112" y="55"/>
                    </a:lnTo>
                    <a:lnTo>
                      <a:pt x="114" y="58"/>
                    </a:lnTo>
                    <a:lnTo>
                      <a:pt x="114" y="60"/>
                    </a:lnTo>
                    <a:lnTo>
                      <a:pt x="112" y="60"/>
                    </a:lnTo>
                    <a:lnTo>
                      <a:pt x="112" y="60"/>
                    </a:lnTo>
                    <a:lnTo>
                      <a:pt x="108" y="61"/>
                    </a:lnTo>
                    <a:lnTo>
                      <a:pt x="106" y="64"/>
                    </a:lnTo>
                    <a:lnTo>
                      <a:pt x="104" y="68"/>
                    </a:lnTo>
                    <a:lnTo>
                      <a:pt x="104" y="72"/>
                    </a:lnTo>
                    <a:lnTo>
                      <a:pt x="104" y="72"/>
                    </a:lnTo>
                    <a:lnTo>
                      <a:pt x="104" y="80"/>
                    </a:lnTo>
                    <a:lnTo>
                      <a:pt x="102" y="82"/>
                    </a:lnTo>
                    <a:lnTo>
                      <a:pt x="101" y="84"/>
                    </a:lnTo>
                    <a:lnTo>
                      <a:pt x="101" y="84"/>
                    </a:lnTo>
                    <a:lnTo>
                      <a:pt x="98" y="84"/>
                    </a:lnTo>
                    <a:lnTo>
                      <a:pt x="95" y="85"/>
                    </a:lnTo>
                    <a:lnTo>
                      <a:pt x="94" y="88"/>
                    </a:lnTo>
                    <a:lnTo>
                      <a:pt x="92" y="92"/>
                    </a:lnTo>
                    <a:lnTo>
                      <a:pt x="92" y="92"/>
                    </a:lnTo>
                    <a:lnTo>
                      <a:pt x="92" y="95"/>
                    </a:lnTo>
                    <a:lnTo>
                      <a:pt x="91" y="97"/>
                    </a:lnTo>
                    <a:lnTo>
                      <a:pt x="88" y="98"/>
                    </a:lnTo>
                    <a:lnTo>
                      <a:pt x="85" y="99"/>
                    </a:lnTo>
                    <a:lnTo>
                      <a:pt x="84" y="101"/>
                    </a:lnTo>
                    <a:lnTo>
                      <a:pt x="84" y="101"/>
                    </a:lnTo>
                    <a:lnTo>
                      <a:pt x="81" y="109"/>
                    </a:lnTo>
                    <a:lnTo>
                      <a:pt x="77" y="118"/>
                    </a:lnTo>
                    <a:lnTo>
                      <a:pt x="77" y="118"/>
                    </a:lnTo>
                    <a:lnTo>
                      <a:pt x="70" y="121"/>
                    </a:lnTo>
                    <a:lnTo>
                      <a:pt x="65" y="122"/>
                    </a:lnTo>
                    <a:lnTo>
                      <a:pt x="64" y="124"/>
                    </a:lnTo>
                    <a:lnTo>
                      <a:pt x="64" y="125"/>
                    </a:lnTo>
                    <a:lnTo>
                      <a:pt x="64" y="125"/>
                    </a:lnTo>
                    <a:lnTo>
                      <a:pt x="62" y="129"/>
                    </a:lnTo>
                    <a:lnTo>
                      <a:pt x="60" y="134"/>
                    </a:lnTo>
                    <a:lnTo>
                      <a:pt x="57" y="136"/>
                    </a:lnTo>
                    <a:lnTo>
                      <a:pt x="55" y="138"/>
                    </a:lnTo>
                    <a:lnTo>
                      <a:pt x="55" y="138"/>
                    </a:lnTo>
                    <a:lnTo>
                      <a:pt x="48" y="136"/>
                    </a:lnTo>
                    <a:lnTo>
                      <a:pt x="45" y="136"/>
                    </a:lnTo>
                    <a:lnTo>
                      <a:pt x="44" y="138"/>
                    </a:lnTo>
                    <a:lnTo>
                      <a:pt x="44" y="138"/>
                    </a:lnTo>
                    <a:lnTo>
                      <a:pt x="42" y="139"/>
                    </a:lnTo>
                    <a:lnTo>
                      <a:pt x="41" y="139"/>
                    </a:lnTo>
                    <a:lnTo>
                      <a:pt x="38" y="138"/>
                    </a:lnTo>
                    <a:lnTo>
                      <a:pt x="34" y="136"/>
                    </a:lnTo>
                    <a:lnTo>
                      <a:pt x="33" y="136"/>
                    </a:lnTo>
                    <a:lnTo>
                      <a:pt x="33" y="136"/>
                    </a:lnTo>
                    <a:lnTo>
                      <a:pt x="25" y="144"/>
                    </a:lnTo>
                    <a:lnTo>
                      <a:pt x="21" y="148"/>
                    </a:lnTo>
                    <a:lnTo>
                      <a:pt x="20" y="152"/>
                    </a:lnTo>
                    <a:lnTo>
                      <a:pt x="20" y="152"/>
                    </a:lnTo>
                    <a:lnTo>
                      <a:pt x="20" y="154"/>
                    </a:lnTo>
                    <a:lnTo>
                      <a:pt x="21" y="155"/>
                    </a:lnTo>
                    <a:lnTo>
                      <a:pt x="25" y="158"/>
                    </a:lnTo>
                    <a:lnTo>
                      <a:pt x="28" y="159"/>
                    </a:lnTo>
                    <a:lnTo>
                      <a:pt x="30" y="162"/>
                    </a:lnTo>
                    <a:lnTo>
                      <a:pt x="30" y="164"/>
                    </a:lnTo>
                    <a:lnTo>
                      <a:pt x="30" y="164"/>
                    </a:lnTo>
                    <a:lnTo>
                      <a:pt x="30" y="168"/>
                    </a:lnTo>
                    <a:lnTo>
                      <a:pt x="33" y="173"/>
                    </a:lnTo>
                    <a:lnTo>
                      <a:pt x="37" y="181"/>
                    </a:lnTo>
                    <a:lnTo>
                      <a:pt x="37" y="181"/>
                    </a:lnTo>
                    <a:lnTo>
                      <a:pt x="42" y="188"/>
                    </a:lnTo>
                    <a:lnTo>
                      <a:pt x="44" y="192"/>
                    </a:lnTo>
                    <a:lnTo>
                      <a:pt x="42" y="195"/>
                    </a:lnTo>
                    <a:lnTo>
                      <a:pt x="42" y="195"/>
                    </a:lnTo>
                    <a:lnTo>
                      <a:pt x="41" y="198"/>
                    </a:lnTo>
                    <a:lnTo>
                      <a:pt x="38" y="198"/>
                    </a:lnTo>
                    <a:lnTo>
                      <a:pt x="31" y="198"/>
                    </a:lnTo>
                    <a:lnTo>
                      <a:pt x="31" y="198"/>
                    </a:lnTo>
                    <a:lnTo>
                      <a:pt x="27" y="198"/>
                    </a:lnTo>
                    <a:lnTo>
                      <a:pt x="24" y="199"/>
                    </a:lnTo>
                    <a:lnTo>
                      <a:pt x="21" y="199"/>
                    </a:lnTo>
                    <a:lnTo>
                      <a:pt x="15" y="199"/>
                    </a:lnTo>
                    <a:lnTo>
                      <a:pt x="15" y="199"/>
                    </a:lnTo>
                    <a:lnTo>
                      <a:pt x="10" y="199"/>
                    </a:lnTo>
                    <a:lnTo>
                      <a:pt x="5" y="200"/>
                    </a:lnTo>
                    <a:lnTo>
                      <a:pt x="1" y="209"/>
                    </a:lnTo>
                    <a:lnTo>
                      <a:pt x="1" y="209"/>
                    </a:lnTo>
                    <a:lnTo>
                      <a:pt x="0" y="210"/>
                    </a:lnTo>
                    <a:lnTo>
                      <a:pt x="0" y="210"/>
                    </a:lnTo>
                    <a:lnTo>
                      <a:pt x="5" y="216"/>
                    </a:lnTo>
                    <a:lnTo>
                      <a:pt x="10" y="220"/>
                    </a:lnTo>
                    <a:lnTo>
                      <a:pt x="14" y="223"/>
                    </a:lnTo>
                    <a:lnTo>
                      <a:pt x="14" y="223"/>
                    </a:lnTo>
                    <a:lnTo>
                      <a:pt x="18" y="225"/>
                    </a:lnTo>
                    <a:lnTo>
                      <a:pt x="21" y="225"/>
                    </a:lnTo>
                    <a:lnTo>
                      <a:pt x="27" y="223"/>
                    </a:lnTo>
                    <a:lnTo>
                      <a:pt x="31" y="222"/>
                    </a:lnTo>
                    <a:lnTo>
                      <a:pt x="31" y="222"/>
                    </a:lnTo>
                    <a:lnTo>
                      <a:pt x="33" y="225"/>
                    </a:lnTo>
                    <a:lnTo>
                      <a:pt x="33" y="225"/>
                    </a:lnTo>
                    <a:lnTo>
                      <a:pt x="31" y="226"/>
                    </a:lnTo>
                    <a:lnTo>
                      <a:pt x="28" y="228"/>
                    </a:lnTo>
                    <a:lnTo>
                      <a:pt x="21" y="230"/>
                    </a:lnTo>
                    <a:lnTo>
                      <a:pt x="14" y="230"/>
                    </a:lnTo>
                    <a:lnTo>
                      <a:pt x="10" y="232"/>
                    </a:lnTo>
                    <a:lnTo>
                      <a:pt x="10" y="232"/>
                    </a:lnTo>
                    <a:lnTo>
                      <a:pt x="13" y="237"/>
                    </a:lnTo>
                    <a:lnTo>
                      <a:pt x="23" y="247"/>
                    </a:lnTo>
                    <a:lnTo>
                      <a:pt x="34" y="256"/>
                    </a:lnTo>
                    <a:lnTo>
                      <a:pt x="40" y="259"/>
                    </a:lnTo>
                    <a:lnTo>
                      <a:pt x="44" y="260"/>
                    </a:lnTo>
                    <a:lnTo>
                      <a:pt x="44" y="260"/>
                    </a:lnTo>
                    <a:lnTo>
                      <a:pt x="48" y="259"/>
                    </a:lnTo>
                    <a:lnTo>
                      <a:pt x="52" y="256"/>
                    </a:lnTo>
                    <a:lnTo>
                      <a:pt x="58" y="252"/>
                    </a:lnTo>
                    <a:lnTo>
                      <a:pt x="61" y="246"/>
                    </a:lnTo>
                    <a:lnTo>
                      <a:pt x="61" y="245"/>
                    </a:lnTo>
                    <a:lnTo>
                      <a:pt x="61" y="243"/>
                    </a:lnTo>
                    <a:lnTo>
                      <a:pt x="61" y="243"/>
                    </a:lnTo>
                    <a:lnTo>
                      <a:pt x="60" y="240"/>
                    </a:lnTo>
                    <a:lnTo>
                      <a:pt x="61" y="237"/>
                    </a:lnTo>
                    <a:lnTo>
                      <a:pt x="64" y="235"/>
                    </a:lnTo>
                    <a:lnTo>
                      <a:pt x="65" y="235"/>
                    </a:lnTo>
                    <a:lnTo>
                      <a:pt x="65" y="235"/>
                    </a:lnTo>
                    <a:lnTo>
                      <a:pt x="67" y="237"/>
                    </a:lnTo>
                    <a:lnTo>
                      <a:pt x="68" y="243"/>
                    </a:lnTo>
                    <a:lnTo>
                      <a:pt x="68" y="247"/>
                    </a:lnTo>
                    <a:lnTo>
                      <a:pt x="70" y="252"/>
                    </a:lnTo>
                    <a:lnTo>
                      <a:pt x="70" y="252"/>
                    </a:lnTo>
                    <a:lnTo>
                      <a:pt x="71" y="255"/>
                    </a:lnTo>
                    <a:lnTo>
                      <a:pt x="72" y="257"/>
                    </a:lnTo>
                    <a:lnTo>
                      <a:pt x="70" y="266"/>
                    </a:lnTo>
                    <a:lnTo>
                      <a:pt x="70" y="266"/>
                    </a:lnTo>
                    <a:lnTo>
                      <a:pt x="70" y="272"/>
                    </a:lnTo>
                    <a:lnTo>
                      <a:pt x="70" y="279"/>
                    </a:lnTo>
                    <a:lnTo>
                      <a:pt x="72" y="293"/>
                    </a:lnTo>
                    <a:lnTo>
                      <a:pt x="72" y="293"/>
                    </a:lnTo>
                    <a:lnTo>
                      <a:pt x="77" y="306"/>
                    </a:lnTo>
                    <a:lnTo>
                      <a:pt x="81" y="321"/>
                    </a:lnTo>
                    <a:lnTo>
                      <a:pt x="81" y="321"/>
                    </a:lnTo>
                    <a:lnTo>
                      <a:pt x="82" y="331"/>
                    </a:lnTo>
                    <a:lnTo>
                      <a:pt x="87" y="343"/>
                    </a:lnTo>
                    <a:lnTo>
                      <a:pt x="91" y="354"/>
                    </a:lnTo>
                    <a:lnTo>
                      <a:pt x="95" y="366"/>
                    </a:lnTo>
                    <a:lnTo>
                      <a:pt x="95" y="366"/>
                    </a:lnTo>
                    <a:lnTo>
                      <a:pt x="99" y="375"/>
                    </a:lnTo>
                    <a:lnTo>
                      <a:pt x="104" y="388"/>
                    </a:lnTo>
                    <a:lnTo>
                      <a:pt x="108" y="400"/>
                    </a:lnTo>
                    <a:lnTo>
                      <a:pt x="111" y="407"/>
                    </a:lnTo>
                    <a:lnTo>
                      <a:pt x="111" y="407"/>
                    </a:lnTo>
                    <a:lnTo>
                      <a:pt x="119" y="421"/>
                    </a:lnTo>
                    <a:lnTo>
                      <a:pt x="124" y="431"/>
                    </a:lnTo>
                    <a:lnTo>
                      <a:pt x="126" y="439"/>
                    </a:lnTo>
                    <a:lnTo>
                      <a:pt x="126" y="439"/>
                    </a:lnTo>
                    <a:lnTo>
                      <a:pt x="126" y="444"/>
                    </a:lnTo>
                    <a:lnTo>
                      <a:pt x="128" y="448"/>
                    </a:lnTo>
                    <a:lnTo>
                      <a:pt x="132" y="457"/>
                    </a:lnTo>
                    <a:lnTo>
                      <a:pt x="138" y="464"/>
                    </a:lnTo>
                    <a:lnTo>
                      <a:pt x="142" y="468"/>
                    </a:lnTo>
                    <a:lnTo>
                      <a:pt x="142" y="468"/>
                    </a:lnTo>
                    <a:lnTo>
                      <a:pt x="145" y="469"/>
                    </a:lnTo>
                    <a:lnTo>
                      <a:pt x="149" y="467"/>
                    </a:lnTo>
                    <a:lnTo>
                      <a:pt x="153" y="464"/>
                    </a:lnTo>
                    <a:lnTo>
                      <a:pt x="156" y="458"/>
                    </a:lnTo>
                    <a:lnTo>
                      <a:pt x="156" y="458"/>
                    </a:lnTo>
                    <a:lnTo>
                      <a:pt x="159" y="454"/>
                    </a:lnTo>
                    <a:lnTo>
                      <a:pt x="165" y="451"/>
                    </a:lnTo>
                    <a:lnTo>
                      <a:pt x="169" y="448"/>
                    </a:lnTo>
                    <a:lnTo>
                      <a:pt x="171" y="445"/>
                    </a:lnTo>
                    <a:lnTo>
                      <a:pt x="172" y="444"/>
                    </a:lnTo>
                    <a:lnTo>
                      <a:pt x="172" y="444"/>
                    </a:lnTo>
                    <a:lnTo>
                      <a:pt x="173" y="437"/>
                    </a:lnTo>
                    <a:lnTo>
                      <a:pt x="175" y="434"/>
                    </a:lnTo>
                    <a:lnTo>
                      <a:pt x="178" y="432"/>
                    </a:lnTo>
                    <a:lnTo>
                      <a:pt x="178" y="432"/>
                    </a:lnTo>
                    <a:lnTo>
                      <a:pt x="180" y="431"/>
                    </a:lnTo>
                    <a:lnTo>
                      <a:pt x="182" y="430"/>
                    </a:lnTo>
                    <a:lnTo>
                      <a:pt x="182" y="421"/>
                    </a:lnTo>
                    <a:lnTo>
                      <a:pt x="182" y="421"/>
                    </a:lnTo>
                    <a:lnTo>
                      <a:pt x="183" y="411"/>
                    </a:lnTo>
                    <a:lnTo>
                      <a:pt x="185" y="405"/>
                    </a:lnTo>
                    <a:lnTo>
                      <a:pt x="186" y="401"/>
                    </a:lnTo>
                    <a:lnTo>
                      <a:pt x="186" y="401"/>
                    </a:lnTo>
                    <a:lnTo>
                      <a:pt x="189" y="395"/>
                    </a:lnTo>
                    <a:lnTo>
                      <a:pt x="190" y="388"/>
                    </a:lnTo>
                    <a:lnTo>
                      <a:pt x="190" y="381"/>
                    </a:lnTo>
                    <a:lnTo>
                      <a:pt x="189" y="375"/>
                    </a:lnTo>
                    <a:lnTo>
                      <a:pt x="189" y="375"/>
                    </a:lnTo>
                    <a:lnTo>
                      <a:pt x="188" y="370"/>
                    </a:lnTo>
                    <a:lnTo>
                      <a:pt x="188" y="366"/>
                    </a:lnTo>
                    <a:lnTo>
                      <a:pt x="190" y="354"/>
                    </a:lnTo>
                    <a:lnTo>
                      <a:pt x="190" y="354"/>
                    </a:lnTo>
                    <a:lnTo>
                      <a:pt x="192" y="346"/>
                    </a:lnTo>
                    <a:lnTo>
                      <a:pt x="193" y="343"/>
                    </a:lnTo>
                    <a:lnTo>
                      <a:pt x="196" y="341"/>
                    </a:lnTo>
                    <a:lnTo>
                      <a:pt x="196" y="341"/>
                    </a:lnTo>
                    <a:lnTo>
                      <a:pt x="200" y="340"/>
                    </a:lnTo>
                    <a:lnTo>
                      <a:pt x="205" y="338"/>
                    </a:lnTo>
                    <a:lnTo>
                      <a:pt x="208" y="334"/>
                    </a:lnTo>
                    <a:lnTo>
                      <a:pt x="212" y="330"/>
                    </a:lnTo>
                    <a:lnTo>
                      <a:pt x="212" y="330"/>
                    </a:lnTo>
                    <a:lnTo>
                      <a:pt x="217" y="326"/>
                    </a:lnTo>
                    <a:lnTo>
                      <a:pt x="225" y="320"/>
                    </a:lnTo>
                    <a:lnTo>
                      <a:pt x="236" y="311"/>
                    </a:lnTo>
                    <a:lnTo>
                      <a:pt x="236" y="311"/>
                    </a:lnTo>
                    <a:lnTo>
                      <a:pt x="250" y="300"/>
                    </a:lnTo>
                    <a:lnTo>
                      <a:pt x="257" y="292"/>
                    </a:lnTo>
                    <a:lnTo>
                      <a:pt x="263" y="284"/>
                    </a:lnTo>
                    <a:lnTo>
                      <a:pt x="263" y="284"/>
                    </a:lnTo>
                    <a:lnTo>
                      <a:pt x="267" y="280"/>
                    </a:lnTo>
                    <a:lnTo>
                      <a:pt x="274" y="276"/>
                    </a:lnTo>
                    <a:lnTo>
                      <a:pt x="281" y="273"/>
                    </a:lnTo>
                    <a:lnTo>
                      <a:pt x="287" y="269"/>
                    </a:lnTo>
                    <a:lnTo>
                      <a:pt x="287" y="269"/>
                    </a:lnTo>
                    <a:lnTo>
                      <a:pt x="290" y="265"/>
                    </a:lnTo>
                    <a:lnTo>
                      <a:pt x="291" y="260"/>
                    </a:lnTo>
                    <a:lnTo>
                      <a:pt x="291" y="252"/>
                    </a:lnTo>
                    <a:lnTo>
                      <a:pt x="291" y="252"/>
                    </a:lnTo>
                    <a:lnTo>
                      <a:pt x="293" y="249"/>
                    </a:lnTo>
                    <a:lnTo>
                      <a:pt x="296" y="247"/>
                    </a:lnTo>
                    <a:lnTo>
                      <a:pt x="304" y="245"/>
                    </a:lnTo>
                    <a:lnTo>
                      <a:pt x="313" y="242"/>
                    </a:lnTo>
                    <a:lnTo>
                      <a:pt x="320" y="242"/>
                    </a:lnTo>
                    <a:lnTo>
                      <a:pt x="320" y="242"/>
                    </a:lnTo>
                    <a:lnTo>
                      <a:pt x="324" y="242"/>
                    </a:lnTo>
                    <a:lnTo>
                      <a:pt x="324" y="242"/>
                    </a:lnTo>
                    <a:lnTo>
                      <a:pt x="324" y="233"/>
                    </a:lnTo>
                    <a:lnTo>
                      <a:pt x="323" y="225"/>
                    </a:lnTo>
                    <a:lnTo>
                      <a:pt x="318" y="212"/>
                    </a:lnTo>
                    <a:lnTo>
                      <a:pt x="318" y="2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37" name="South Korea">
                <a:extLst>
                  <a:ext uri="{FF2B5EF4-FFF2-40B4-BE49-F238E27FC236}">
                    <a16:creationId xmlns:a16="http://schemas.microsoft.com/office/drawing/2014/main" id="{C9E86A12-871A-7340-CF4A-CC957626F078}"/>
                  </a:ext>
                </a:extLst>
              </p:cNvPr>
              <p:cNvSpPr>
                <a:spLocks/>
              </p:cNvSpPr>
              <p:nvPr/>
            </p:nvSpPr>
            <p:spPr bwMode="auto">
              <a:xfrm>
                <a:off x="11165829" y="2465622"/>
                <a:ext cx="84571" cy="113786"/>
              </a:xfrm>
              <a:custGeom>
                <a:avLst/>
                <a:gdLst/>
                <a:ahLst/>
                <a:cxnLst>
                  <a:cxn ang="0">
                    <a:pos x="11" y="6"/>
                  </a:cxn>
                  <a:cxn ang="0">
                    <a:pos x="11" y="6"/>
                  </a:cxn>
                  <a:cxn ang="0">
                    <a:pos x="1" y="13"/>
                  </a:cxn>
                  <a:cxn ang="0">
                    <a:pos x="1" y="13"/>
                  </a:cxn>
                  <a:cxn ang="0">
                    <a:pos x="4" y="18"/>
                  </a:cxn>
                  <a:cxn ang="0">
                    <a:pos x="4" y="21"/>
                  </a:cxn>
                  <a:cxn ang="0">
                    <a:pos x="7" y="21"/>
                  </a:cxn>
                  <a:cxn ang="0">
                    <a:pos x="7" y="21"/>
                  </a:cxn>
                  <a:cxn ang="0">
                    <a:pos x="9" y="23"/>
                  </a:cxn>
                  <a:cxn ang="0">
                    <a:pos x="9" y="25"/>
                  </a:cxn>
                  <a:cxn ang="0">
                    <a:pos x="8" y="28"/>
                  </a:cxn>
                  <a:cxn ang="0">
                    <a:pos x="5" y="28"/>
                  </a:cxn>
                  <a:cxn ang="0">
                    <a:pos x="5" y="28"/>
                  </a:cxn>
                  <a:cxn ang="0">
                    <a:pos x="4" y="28"/>
                  </a:cxn>
                  <a:cxn ang="0">
                    <a:pos x="2" y="30"/>
                  </a:cxn>
                  <a:cxn ang="0">
                    <a:pos x="1" y="33"/>
                  </a:cxn>
                  <a:cxn ang="0">
                    <a:pos x="2" y="38"/>
                  </a:cxn>
                  <a:cxn ang="0">
                    <a:pos x="5" y="44"/>
                  </a:cxn>
                  <a:cxn ang="0">
                    <a:pos x="5" y="44"/>
                  </a:cxn>
                  <a:cxn ang="0">
                    <a:pos x="5" y="47"/>
                  </a:cxn>
                  <a:cxn ang="0">
                    <a:pos x="5" y="50"/>
                  </a:cxn>
                  <a:cxn ang="0">
                    <a:pos x="2" y="54"/>
                  </a:cxn>
                  <a:cxn ang="0">
                    <a:pos x="0" y="60"/>
                  </a:cxn>
                  <a:cxn ang="0">
                    <a:pos x="0" y="61"/>
                  </a:cxn>
                  <a:cxn ang="0">
                    <a:pos x="0" y="62"/>
                  </a:cxn>
                  <a:cxn ang="0">
                    <a:pos x="0" y="62"/>
                  </a:cxn>
                  <a:cxn ang="0">
                    <a:pos x="1" y="65"/>
                  </a:cxn>
                  <a:cxn ang="0">
                    <a:pos x="1" y="68"/>
                  </a:cxn>
                  <a:cxn ang="0">
                    <a:pos x="1" y="71"/>
                  </a:cxn>
                  <a:cxn ang="0">
                    <a:pos x="2" y="74"/>
                  </a:cxn>
                  <a:cxn ang="0">
                    <a:pos x="2" y="74"/>
                  </a:cxn>
                  <a:cxn ang="0">
                    <a:pos x="7" y="74"/>
                  </a:cxn>
                  <a:cxn ang="0">
                    <a:pos x="15" y="72"/>
                  </a:cxn>
                  <a:cxn ang="0">
                    <a:pos x="24" y="70"/>
                  </a:cxn>
                  <a:cxn ang="0">
                    <a:pos x="29" y="67"/>
                  </a:cxn>
                  <a:cxn ang="0">
                    <a:pos x="32" y="64"/>
                  </a:cxn>
                  <a:cxn ang="0">
                    <a:pos x="32" y="64"/>
                  </a:cxn>
                  <a:cxn ang="0">
                    <a:pos x="38" y="58"/>
                  </a:cxn>
                  <a:cxn ang="0">
                    <a:pos x="42" y="57"/>
                  </a:cxn>
                  <a:cxn ang="0">
                    <a:pos x="45" y="57"/>
                  </a:cxn>
                  <a:cxn ang="0">
                    <a:pos x="48" y="57"/>
                  </a:cxn>
                  <a:cxn ang="0">
                    <a:pos x="48" y="57"/>
                  </a:cxn>
                  <a:cxn ang="0">
                    <a:pos x="51" y="57"/>
                  </a:cxn>
                  <a:cxn ang="0">
                    <a:pos x="54" y="55"/>
                  </a:cxn>
                  <a:cxn ang="0">
                    <a:pos x="55" y="52"/>
                  </a:cxn>
                  <a:cxn ang="0">
                    <a:pos x="55" y="50"/>
                  </a:cxn>
                  <a:cxn ang="0">
                    <a:pos x="55" y="50"/>
                  </a:cxn>
                  <a:cxn ang="0">
                    <a:pos x="54" y="47"/>
                  </a:cxn>
                  <a:cxn ang="0">
                    <a:pos x="52" y="41"/>
                  </a:cxn>
                  <a:cxn ang="0">
                    <a:pos x="51" y="34"/>
                  </a:cxn>
                  <a:cxn ang="0">
                    <a:pos x="51" y="27"/>
                  </a:cxn>
                  <a:cxn ang="0">
                    <a:pos x="51" y="27"/>
                  </a:cxn>
                  <a:cxn ang="0">
                    <a:pos x="49" y="21"/>
                  </a:cxn>
                  <a:cxn ang="0">
                    <a:pos x="45" y="14"/>
                  </a:cxn>
                  <a:cxn ang="0">
                    <a:pos x="34" y="0"/>
                  </a:cxn>
                  <a:cxn ang="0">
                    <a:pos x="34" y="0"/>
                  </a:cxn>
                  <a:cxn ang="0">
                    <a:pos x="29" y="3"/>
                  </a:cxn>
                  <a:cxn ang="0">
                    <a:pos x="25" y="3"/>
                  </a:cxn>
                  <a:cxn ang="0">
                    <a:pos x="25" y="3"/>
                  </a:cxn>
                  <a:cxn ang="0">
                    <a:pos x="17" y="4"/>
                  </a:cxn>
                  <a:cxn ang="0">
                    <a:pos x="14" y="4"/>
                  </a:cxn>
                  <a:cxn ang="0">
                    <a:pos x="11" y="6"/>
                  </a:cxn>
                  <a:cxn ang="0">
                    <a:pos x="11" y="6"/>
                  </a:cxn>
                </a:cxnLst>
                <a:rect l="0" t="0" r="r" b="b"/>
                <a:pathLst>
                  <a:path w="55" h="74">
                    <a:moveTo>
                      <a:pt x="11" y="6"/>
                    </a:moveTo>
                    <a:lnTo>
                      <a:pt x="11" y="6"/>
                    </a:lnTo>
                    <a:lnTo>
                      <a:pt x="1" y="13"/>
                    </a:lnTo>
                    <a:lnTo>
                      <a:pt x="1" y="13"/>
                    </a:lnTo>
                    <a:lnTo>
                      <a:pt x="4" y="18"/>
                    </a:lnTo>
                    <a:lnTo>
                      <a:pt x="4" y="21"/>
                    </a:lnTo>
                    <a:lnTo>
                      <a:pt x="7" y="21"/>
                    </a:lnTo>
                    <a:lnTo>
                      <a:pt x="7" y="21"/>
                    </a:lnTo>
                    <a:lnTo>
                      <a:pt x="9" y="23"/>
                    </a:lnTo>
                    <a:lnTo>
                      <a:pt x="9" y="25"/>
                    </a:lnTo>
                    <a:lnTo>
                      <a:pt x="8" y="28"/>
                    </a:lnTo>
                    <a:lnTo>
                      <a:pt x="5" y="28"/>
                    </a:lnTo>
                    <a:lnTo>
                      <a:pt x="5" y="28"/>
                    </a:lnTo>
                    <a:lnTo>
                      <a:pt x="4" y="28"/>
                    </a:lnTo>
                    <a:lnTo>
                      <a:pt x="2" y="30"/>
                    </a:lnTo>
                    <a:lnTo>
                      <a:pt x="1" y="33"/>
                    </a:lnTo>
                    <a:lnTo>
                      <a:pt x="2" y="38"/>
                    </a:lnTo>
                    <a:lnTo>
                      <a:pt x="5" y="44"/>
                    </a:lnTo>
                    <a:lnTo>
                      <a:pt x="5" y="44"/>
                    </a:lnTo>
                    <a:lnTo>
                      <a:pt x="5" y="47"/>
                    </a:lnTo>
                    <a:lnTo>
                      <a:pt x="5" y="50"/>
                    </a:lnTo>
                    <a:lnTo>
                      <a:pt x="2" y="54"/>
                    </a:lnTo>
                    <a:lnTo>
                      <a:pt x="0" y="60"/>
                    </a:lnTo>
                    <a:lnTo>
                      <a:pt x="0" y="61"/>
                    </a:lnTo>
                    <a:lnTo>
                      <a:pt x="0" y="62"/>
                    </a:lnTo>
                    <a:lnTo>
                      <a:pt x="0" y="62"/>
                    </a:lnTo>
                    <a:lnTo>
                      <a:pt x="1" y="65"/>
                    </a:lnTo>
                    <a:lnTo>
                      <a:pt x="1" y="68"/>
                    </a:lnTo>
                    <a:lnTo>
                      <a:pt x="1" y="71"/>
                    </a:lnTo>
                    <a:lnTo>
                      <a:pt x="2" y="74"/>
                    </a:lnTo>
                    <a:lnTo>
                      <a:pt x="2" y="74"/>
                    </a:lnTo>
                    <a:lnTo>
                      <a:pt x="7" y="74"/>
                    </a:lnTo>
                    <a:lnTo>
                      <a:pt x="15" y="72"/>
                    </a:lnTo>
                    <a:lnTo>
                      <a:pt x="24" y="70"/>
                    </a:lnTo>
                    <a:lnTo>
                      <a:pt x="29" y="67"/>
                    </a:lnTo>
                    <a:lnTo>
                      <a:pt x="32" y="64"/>
                    </a:lnTo>
                    <a:lnTo>
                      <a:pt x="32" y="64"/>
                    </a:lnTo>
                    <a:lnTo>
                      <a:pt x="38" y="58"/>
                    </a:lnTo>
                    <a:lnTo>
                      <a:pt x="42" y="57"/>
                    </a:lnTo>
                    <a:lnTo>
                      <a:pt x="45" y="57"/>
                    </a:lnTo>
                    <a:lnTo>
                      <a:pt x="48" y="57"/>
                    </a:lnTo>
                    <a:lnTo>
                      <a:pt x="48" y="57"/>
                    </a:lnTo>
                    <a:lnTo>
                      <a:pt x="51" y="57"/>
                    </a:lnTo>
                    <a:lnTo>
                      <a:pt x="54" y="55"/>
                    </a:lnTo>
                    <a:lnTo>
                      <a:pt x="55" y="52"/>
                    </a:lnTo>
                    <a:lnTo>
                      <a:pt x="55" y="50"/>
                    </a:lnTo>
                    <a:lnTo>
                      <a:pt x="55" y="50"/>
                    </a:lnTo>
                    <a:lnTo>
                      <a:pt x="54" y="47"/>
                    </a:lnTo>
                    <a:lnTo>
                      <a:pt x="52" y="41"/>
                    </a:lnTo>
                    <a:lnTo>
                      <a:pt x="51" y="34"/>
                    </a:lnTo>
                    <a:lnTo>
                      <a:pt x="51" y="27"/>
                    </a:lnTo>
                    <a:lnTo>
                      <a:pt x="51" y="27"/>
                    </a:lnTo>
                    <a:lnTo>
                      <a:pt x="49" y="21"/>
                    </a:lnTo>
                    <a:lnTo>
                      <a:pt x="45" y="14"/>
                    </a:lnTo>
                    <a:lnTo>
                      <a:pt x="34" y="0"/>
                    </a:lnTo>
                    <a:lnTo>
                      <a:pt x="34" y="0"/>
                    </a:lnTo>
                    <a:lnTo>
                      <a:pt x="29" y="3"/>
                    </a:lnTo>
                    <a:lnTo>
                      <a:pt x="25" y="3"/>
                    </a:lnTo>
                    <a:lnTo>
                      <a:pt x="25" y="3"/>
                    </a:lnTo>
                    <a:lnTo>
                      <a:pt x="17" y="4"/>
                    </a:lnTo>
                    <a:lnTo>
                      <a:pt x="14" y="4"/>
                    </a:lnTo>
                    <a:lnTo>
                      <a:pt x="11" y="6"/>
                    </a:lnTo>
                    <a:lnTo>
                      <a:pt x="11"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38" name="Japan">
                <a:extLst>
                  <a:ext uri="{FF2B5EF4-FFF2-40B4-BE49-F238E27FC236}">
                    <a16:creationId xmlns:a16="http://schemas.microsoft.com/office/drawing/2014/main" id="{8EA5E0D7-F02B-BB1A-56E6-523F9C4325B2}"/>
                  </a:ext>
                </a:extLst>
              </p:cNvPr>
              <p:cNvSpPr>
                <a:spLocks noEditPoints="1"/>
              </p:cNvSpPr>
              <p:nvPr/>
            </p:nvSpPr>
            <p:spPr bwMode="auto">
              <a:xfrm>
                <a:off x="11248862" y="2258041"/>
                <a:ext cx="416702" cy="415164"/>
              </a:xfrm>
              <a:custGeom>
                <a:avLst/>
                <a:gdLst/>
                <a:ahLst/>
                <a:cxnLst>
                  <a:cxn ang="0">
                    <a:pos x="246" y="28"/>
                  </a:cxn>
                  <a:cxn ang="0">
                    <a:pos x="213" y="11"/>
                  </a:cxn>
                  <a:cxn ang="0">
                    <a:pos x="196" y="1"/>
                  </a:cxn>
                  <a:cxn ang="0">
                    <a:pos x="197" y="13"/>
                  </a:cxn>
                  <a:cxn ang="0">
                    <a:pos x="192" y="34"/>
                  </a:cxn>
                  <a:cxn ang="0">
                    <a:pos x="186" y="44"/>
                  </a:cxn>
                  <a:cxn ang="0">
                    <a:pos x="170" y="55"/>
                  </a:cxn>
                  <a:cxn ang="0">
                    <a:pos x="167" y="64"/>
                  </a:cxn>
                  <a:cxn ang="0">
                    <a:pos x="169" y="78"/>
                  </a:cxn>
                  <a:cxn ang="0">
                    <a:pos x="185" y="71"/>
                  </a:cxn>
                  <a:cxn ang="0">
                    <a:pos x="175" y="61"/>
                  </a:cxn>
                  <a:cxn ang="0">
                    <a:pos x="183" y="58"/>
                  </a:cxn>
                  <a:cxn ang="0">
                    <a:pos x="212" y="64"/>
                  </a:cxn>
                  <a:cxn ang="0">
                    <a:pos x="223" y="59"/>
                  </a:cxn>
                  <a:cxn ang="0">
                    <a:pos x="246" y="49"/>
                  </a:cxn>
                  <a:cxn ang="0">
                    <a:pos x="254" y="40"/>
                  </a:cxn>
                  <a:cxn ang="0">
                    <a:pos x="271" y="21"/>
                  </a:cxn>
                  <a:cxn ang="0">
                    <a:pos x="257" y="25"/>
                  </a:cxn>
                  <a:cxn ang="0">
                    <a:pos x="165" y="108"/>
                  </a:cxn>
                  <a:cxn ang="0">
                    <a:pos x="165" y="121"/>
                  </a:cxn>
                  <a:cxn ang="0">
                    <a:pos x="157" y="139"/>
                  </a:cxn>
                  <a:cxn ang="0">
                    <a:pos x="143" y="155"/>
                  </a:cxn>
                  <a:cxn ang="0">
                    <a:pos x="125" y="162"/>
                  </a:cxn>
                  <a:cxn ang="0">
                    <a:pos x="118" y="156"/>
                  </a:cxn>
                  <a:cxn ang="0">
                    <a:pos x="111" y="175"/>
                  </a:cxn>
                  <a:cxn ang="0">
                    <a:pos x="102" y="186"/>
                  </a:cxn>
                  <a:cxn ang="0">
                    <a:pos x="92" y="187"/>
                  </a:cxn>
                  <a:cxn ang="0">
                    <a:pos x="68" y="190"/>
                  </a:cxn>
                  <a:cxn ang="0">
                    <a:pos x="49" y="192"/>
                  </a:cxn>
                  <a:cxn ang="0">
                    <a:pos x="19" y="212"/>
                  </a:cxn>
                  <a:cxn ang="0">
                    <a:pos x="29" y="217"/>
                  </a:cxn>
                  <a:cxn ang="0">
                    <a:pos x="58" y="209"/>
                  </a:cxn>
                  <a:cxn ang="0">
                    <a:pos x="91" y="207"/>
                  </a:cxn>
                  <a:cxn ang="0">
                    <a:pos x="91" y="223"/>
                  </a:cxn>
                  <a:cxn ang="0">
                    <a:pos x="115" y="210"/>
                  </a:cxn>
                  <a:cxn ang="0">
                    <a:pos x="118" y="205"/>
                  </a:cxn>
                  <a:cxn ang="0">
                    <a:pos x="139" y="203"/>
                  </a:cxn>
                  <a:cxn ang="0">
                    <a:pos x="150" y="205"/>
                  </a:cxn>
                  <a:cxn ang="0">
                    <a:pos x="160" y="195"/>
                  </a:cxn>
                  <a:cxn ang="0">
                    <a:pos x="175" y="193"/>
                  </a:cxn>
                  <a:cxn ang="0">
                    <a:pos x="179" y="170"/>
                  </a:cxn>
                  <a:cxn ang="0">
                    <a:pos x="183" y="145"/>
                  </a:cxn>
                  <a:cxn ang="0">
                    <a:pos x="199" y="125"/>
                  </a:cxn>
                  <a:cxn ang="0">
                    <a:pos x="189" y="82"/>
                  </a:cxn>
                  <a:cxn ang="0">
                    <a:pos x="65" y="215"/>
                  </a:cxn>
                  <a:cxn ang="0">
                    <a:pos x="45" y="222"/>
                  </a:cxn>
                  <a:cxn ang="0">
                    <a:pos x="51" y="240"/>
                  </a:cxn>
                  <a:cxn ang="0">
                    <a:pos x="62" y="230"/>
                  </a:cxn>
                  <a:cxn ang="0">
                    <a:pos x="78" y="226"/>
                  </a:cxn>
                  <a:cxn ang="0">
                    <a:pos x="74" y="210"/>
                  </a:cxn>
                  <a:cxn ang="0">
                    <a:pos x="32" y="233"/>
                  </a:cxn>
                  <a:cxn ang="0">
                    <a:pos x="22" y="224"/>
                  </a:cxn>
                  <a:cxn ang="0">
                    <a:pos x="7" y="227"/>
                  </a:cxn>
                  <a:cxn ang="0">
                    <a:pos x="5" y="240"/>
                  </a:cxn>
                  <a:cxn ang="0">
                    <a:pos x="12" y="237"/>
                  </a:cxn>
                  <a:cxn ang="0">
                    <a:pos x="14" y="269"/>
                  </a:cxn>
                  <a:cxn ang="0">
                    <a:pos x="27" y="260"/>
                  </a:cxn>
                  <a:cxn ang="0">
                    <a:pos x="37" y="236"/>
                  </a:cxn>
                </a:cxnLst>
                <a:rect l="0" t="0" r="r" b="b"/>
                <a:pathLst>
                  <a:path w="271" h="270">
                    <a:moveTo>
                      <a:pt x="257" y="25"/>
                    </a:moveTo>
                    <a:lnTo>
                      <a:pt x="257" y="25"/>
                    </a:lnTo>
                    <a:lnTo>
                      <a:pt x="256" y="24"/>
                    </a:lnTo>
                    <a:lnTo>
                      <a:pt x="254" y="24"/>
                    </a:lnTo>
                    <a:lnTo>
                      <a:pt x="250" y="25"/>
                    </a:lnTo>
                    <a:lnTo>
                      <a:pt x="246" y="28"/>
                    </a:lnTo>
                    <a:lnTo>
                      <a:pt x="241" y="30"/>
                    </a:lnTo>
                    <a:lnTo>
                      <a:pt x="241" y="30"/>
                    </a:lnTo>
                    <a:lnTo>
                      <a:pt x="237" y="30"/>
                    </a:lnTo>
                    <a:lnTo>
                      <a:pt x="233" y="27"/>
                    </a:lnTo>
                    <a:lnTo>
                      <a:pt x="223" y="21"/>
                    </a:lnTo>
                    <a:lnTo>
                      <a:pt x="213" y="11"/>
                    </a:lnTo>
                    <a:lnTo>
                      <a:pt x="206" y="4"/>
                    </a:lnTo>
                    <a:lnTo>
                      <a:pt x="206" y="4"/>
                    </a:lnTo>
                    <a:lnTo>
                      <a:pt x="203" y="1"/>
                    </a:lnTo>
                    <a:lnTo>
                      <a:pt x="202" y="0"/>
                    </a:lnTo>
                    <a:lnTo>
                      <a:pt x="199" y="0"/>
                    </a:lnTo>
                    <a:lnTo>
                      <a:pt x="196" y="1"/>
                    </a:lnTo>
                    <a:lnTo>
                      <a:pt x="194" y="3"/>
                    </a:lnTo>
                    <a:lnTo>
                      <a:pt x="194" y="4"/>
                    </a:lnTo>
                    <a:lnTo>
                      <a:pt x="194" y="7"/>
                    </a:lnTo>
                    <a:lnTo>
                      <a:pt x="196" y="8"/>
                    </a:lnTo>
                    <a:lnTo>
                      <a:pt x="196" y="8"/>
                    </a:lnTo>
                    <a:lnTo>
                      <a:pt x="197" y="13"/>
                    </a:lnTo>
                    <a:lnTo>
                      <a:pt x="196" y="15"/>
                    </a:lnTo>
                    <a:lnTo>
                      <a:pt x="194" y="20"/>
                    </a:lnTo>
                    <a:lnTo>
                      <a:pt x="194" y="25"/>
                    </a:lnTo>
                    <a:lnTo>
                      <a:pt x="194" y="25"/>
                    </a:lnTo>
                    <a:lnTo>
                      <a:pt x="193" y="30"/>
                    </a:lnTo>
                    <a:lnTo>
                      <a:pt x="192" y="34"/>
                    </a:lnTo>
                    <a:lnTo>
                      <a:pt x="190" y="37"/>
                    </a:lnTo>
                    <a:lnTo>
                      <a:pt x="190" y="40"/>
                    </a:lnTo>
                    <a:lnTo>
                      <a:pt x="190" y="40"/>
                    </a:lnTo>
                    <a:lnTo>
                      <a:pt x="189" y="41"/>
                    </a:lnTo>
                    <a:lnTo>
                      <a:pt x="189" y="42"/>
                    </a:lnTo>
                    <a:lnTo>
                      <a:pt x="186" y="44"/>
                    </a:lnTo>
                    <a:lnTo>
                      <a:pt x="176" y="45"/>
                    </a:lnTo>
                    <a:lnTo>
                      <a:pt x="176" y="45"/>
                    </a:lnTo>
                    <a:lnTo>
                      <a:pt x="173" y="47"/>
                    </a:lnTo>
                    <a:lnTo>
                      <a:pt x="173" y="49"/>
                    </a:lnTo>
                    <a:lnTo>
                      <a:pt x="173" y="52"/>
                    </a:lnTo>
                    <a:lnTo>
                      <a:pt x="170" y="55"/>
                    </a:lnTo>
                    <a:lnTo>
                      <a:pt x="170" y="55"/>
                    </a:lnTo>
                    <a:lnTo>
                      <a:pt x="166" y="57"/>
                    </a:lnTo>
                    <a:lnTo>
                      <a:pt x="165" y="59"/>
                    </a:lnTo>
                    <a:lnTo>
                      <a:pt x="166" y="62"/>
                    </a:lnTo>
                    <a:lnTo>
                      <a:pt x="167" y="64"/>
                    </a:lnTo>
                    <a:lnTo>
                      <a:pt x="167" y="64"/>
                    </a:lnTo>
                    <a:lnTo>
                      <a:pt x="169" y="67"/>
                    </a:lnTo>
                    <a:lnTo>
                      <a:pt x="169" y="69"/>
                    </a:lnTo>
                    <a:lnTo>
                      <a:pt x="167" y="77"/>
                    </a:lnTo>
                    <a:lnTo>
                      <a:pt x="167" y="77"/>
                    </a:lnTo>
                    <a:lnTo>
                      <a:pt x="167" y="78"/>
                    </a:lnTo>
                    <a:lnTo>
                      <a:pt x="169" y="78"/>
                    </a:lnTo>
                    <a:lnTo>
                      <a:pt x="176" y="74"/>
                    </a:lnTo>
                    <a:lnTo>
                      <a:pt x="176" y="74"/>
                    </a:lnTo>
                    <a:lnTo>
                      <a:pt x="177" y="72"/>
                    </a:lnTo>
                    <a:lnTo>
                      <a:pt x="180" y="72"/>
                    </a:lnTo>
                    <a:lnTo>
                      <a:pt x="183" y="72"/>
                    </a:lnTo>
                    <a:lnTo>
                      <a:pt x="185" y="71"/>
                    </a:lnTo>
                    <a:lnTo>
                      <a:pt x="185" y="71"/>
                    </a:lnTo>
                    <a:lnTo>
                      <a:pt x="183" y="69"/>
                    </a:lnTo>
                    <a:lnTo>
                      <a:pt x="183" y="68"/>
                    </a:lnTo>
                    <a:lnTo>
                      <a:pt x="179" y="65"/>
                    </a:lnTo>
                    <a:lnTo>
                      <a:pt x="176" y="62"/>
                    </a:lnTo>
                    <a:lnTo>
                      <a:pt x="175" y="61"/>
                    </a:lnTo>
                    <a:lnTo>
                      <a:pt x="175" y="59"/>
                    </a:lnTo>
                    <a:lnTo>
                      <a:pt x="175" y="59"/>
                    </a:lnTo>
                    <a:lnTo>
                      <a:pt x="175" y="58"/>
                    </a:lnTo>
                    <a:lnTo>
                      <a:pt x="176" y="58"/>
                    </a:lnTo>
                    <a:lnTo>
                      <a:pt x="179" y="58"/>
                    </a:lnTo>
                    <a:lnTo>
                      <a:pt x="183" y="58"/>
                    </a:lnTo>
                    <a:lnTo>
                      <a:pt x="187" y="58"/>
                    </a:lnTo>
                    <a:lnTo>
                      <a:pt x="187" y="58"/>
                    </a:lnTo>
                    <a:lnTo>
                      <a:pt x="193" y="57"/>
                    </a:lnTo>
                    <a:lnTo>
                      <a:pt x="199" y="58"/>
                    </a:lnTo>
                    <a:lnTo>
                      <a:pt x="206" y="59"/>
                    </a:lnTo>
                    <a:lnTo>
                      <a:pt x="212" y="64"/>
                    </a:lnTo>
                    <a:lnTo>
                      <a:pt x="212" y="64"/>
                    </a:lnTo>
                    <a:lnTo>
                      <a:pt x="216" y="67"/>
                    </a:lnTo>
                    <a:lnTo>
                      <a:pt x="219" y="67"/>
                    </a:lnTo>
                    <a:lnTo>
                      <a:pt x="222" y="65"/>
                    </a:lnTo>
                    <a:lnTo>
                      <a:pt x="223" y="59"/>
                    </a:lnTo>
                    <a:lnTo>
                      <a:pt x="223" y="59"/>
                    </a:lnTo>
                    <a:lnTo>
                      <a:pt x="223" y="57"/>
                    </a:lnTo>
                    <a:lnTo>
                      <a:pt x="224" y="55"/>
                    </a:lnTo>
                    <a:lnTo>
                      <a:pt x="230" y="51"/>
                    </a:lnTo>
                    <a:lnTo>
                      <a:pt x="237" y="49"/>
                    </a:lnTo>
                    <a:lnTo>
                      <a:pt x="246" y="49"/>
                    </a:lnTo>
                    <a:lnTo>
                      <a:pt x="246" y="49"/>
                    </a:lnTo>
                    <a:lnTo>
                      <a:pt x="251" y="48"/>
                    </a:lnTo>
                    <a:lnTo>
                      <a:pt x="256" y="47"/>
                    </a:lnTo>
                    <a:lnTo>
                      <a:pt x="256" y="44"/>
                    </a:lnTo>
                    <a:lnTo>
                      <a:pt x="254" y="41"/>
                    </a:lnTo>
                    <a:lnTo>
                      <a:pt x="254" y="41"/>
                    </a:lnTo>
                    <a:lnTo>
                      <a:pt x="254" y="40"/>
                    </a:lnTo>
                    <a:lnTo>
                      <a:pt x="256" y="38"/>
                    </a:lnTo>
                    <a:lnTo>
                      <a:pt x="261" y="32"/>
                    </a:lnTo>
                    <a:lnTo>
                      <a:pt x="268" y="25"/>
                    </a:lnTo>
                    <a:lnTo>
                      <a:pt x="271" y="24"/>
                    </a:lnTo>
                    <a:lnTo>
                      <a:pt x="271" y="21"/>
                    </a:lnTo>
                    <a:lnTo>
                      <a:pt x="271" y="21"/>
                    </a:lnTo>
                    <a:lnTo>
                      <a:pt x="271" y="21"/>
                    </a:lnTo>
                    <a:lnTo>
                      <a:pt x="270" y="21"/>
                    </a:lnTo>
                    <a:lnTo>
                      <a:pt x="266" y="24"/>
                    </a:lnTo>
                    <a:lnTo>
                      <a:pt x="260" y="27"/>
                    </a:lnTo>
                    <a:lnTo>
                      <a:pt x="258" y="27"/>
                    </a:lnTo>
                    <a:lnTo>
                      <a:pt x="257" y="25"/>
                    </a:lnTo>
                    <a:lnTo>
                      <a:pt x="257" y="25"/>
                    </a:lnTo>
                    <a:close/>
                    <a:moveTo>
                      <a:pt x="170" y="91"/>
                    </a:moveTo>
                    <a:lnTo>
                      <a:pt x="170" y="91"/>
                    </a:lnTo>
                    <a:lnTo>
                      <a:pt x="166" y="95"/>
                    </a:lnTo>
                    <a:lnTo>
                      <a:pt x="165" y="101"/>
                    </a:lnTo>
                    <a:lnTo>
                      <a:pt x="165" y="108"/>
                    </a:lnTo>
                    <a:lnTo>
                      <a:pt x="165" y="109"/>
                    </a:lnTo>
                    <a:lnTo>
                      <a:pt x="167" y="112"/>
                    </a:lnTo>
                    <a:lnTo>
                      <a:pt x="167" y="112"/>
                    </a:lnTo>
                    <a:lnTo>
                      <a:pt x="167" y="114"/>
                    </a:lnTo>
                    <a:lnTo>
                      <a:pt x="167" y="116"/>
                    </a:lnTo>
                    <a:lnTo>
                      <a:pt x="165" y="121"/>
                    </a:lnTo>
                    <a:lnTo>
                      <a:pt x="160" y="126"/>
                    </a:lnTo>
                    <a:lnTo>
                      <a:pt x="159" y="131"/>
                    </a:lnTo>
                    <a:lnTo>
                      <a:pt x="159" y="133"/>
                    </a:lnTo>
                    <a:lnTo>
                      <a:pt x="159" y="133"/>
                    </a:lnTo>
                    <a:lnTo>
                      <a:pt x="159" y="136"/>
                    </a:lnTo>
                    <a:lnTo>
                      <a:pt x="157" y="139"/>
                    </a:lnTo>
                    <a:lnTo>
                      <a:pt x="155" y="142"/>
                    </a:lnTo>
                    <a:lnTo>
                      <a:pt x="150" y="145"/>
                    </a:lnTo>
                    <a:lnTo>
                      <a:pt x="149" y="149"/>
                    </a:lnTo>
                    <a:lnTo>
                      <a:pt x="149" y="149"/>
                    </a:lnTo>
                    <a:lnTo>
                      <a:pt x="148" y="153"/>
                    </a:lnTo>
                    <a:lnTo>
                      <a:pt x="143" y="155"/>
                    </a:lnTo>
                    <a:lnTo>
                      <a:pt x="139" y="156"/>
                    </a:lnTo>
                    <a:lnTo>
                      <a:pt x="135" y="160"/>
                    </a:lnTo>
                    <a:lnTo>
                      <a:pt x="135" y="160"/>
                    </a:lnTo>
                    <a:lnTo>
                      <a:pt x="132" y="162"/>
                    </a:lnTo>
                    <a:lnTo>
                      <a:pt x="129" y="163"/>
                    </a:lnTo>
                    <a:lnTo>
                      <a:pt x="125" y="162"/>
                    </a:lnTo>
                    <a:lnTo>
                      <a:pt x="123" y="159"/>
                    </a:lnTo>
                    <a:lnTo>
                      <a:pt x="123" y="155"/>
                    </a:lnTo>
                    <a:lnTo>
                      <a:pt x="123" y="155"/>
                    </a:lnTo>
                    <a:lnTo>
                      <a:pt x="123" y="153"/>
                    </a:lnTo>
                    <a:lnTo>
                      <a:pt x="122" y="153"/>
                    </a:lnTo>
                    <a:lnTo>
                      <a:pt x="118" y="156"/>
                    </a:lnTo>
                    <a:lnTo>
                      <a:pt x="113" y="160"/>
                    </a:lnTo>
                    <a:lnTo>
                      <a:pt x="112" y="165"/>
                    </a:lnTo>
                    <a:lnTo>
                      <a:pt x="112" y="168"/>
                    </a:lnTo>
                    <a:lnTo>
                      <a:pt x="112" y="168"/>
                    </a:lnTo>
                    <a:lnTo>
                      <a:pt x="112" y="172"/>
                    </a:lnTo>
                    <a:lnTo>
                      <a:pt x="111" y="175"/>
                    </a:lnTo>
                    <a:lnTo>
                      <a:pt x="106" y="178"/>
                    </a:lnTo>
                    <a:lnTo>
                      <a:pt x="102" y="180"/>
                    </a:lnTo>
                    <a:lnTo>
                      <a:pt x="101" y="182"/>
                    </a:lnTo>
                    <a:lnTo>
                      <a:pt x="102" y="185"/>
                    </a:lnTo>
                    <a:lnTo>
                      <a:pt x="102" y="185"/>
                    </a:lnTo>
                    <a:lnTo>
                      <a:pt x="102" y="186"/>
                    </a:lnTo>
                    <a:lnTo>
                      <a:pt x="102" y="187"/>
                    </a:lnTo>
                    <a:lnTo>
                      <a:pt x="98" y="189"/>
                    </a:lnTo>
                    <a:lnTo>
                      <a:pt x="93" y="189"/>
                    </a:lnTo>
                    <a:lnTo>
                      <a:pt x="92" y="189"/>
                    </a:lnTo>
                    <a:lnTo>
                      <a:pt x="92" y="187"/>
                    </a:lnTo>
                    <a:lnTo>
                      <a:pt x="92" y="187"/>
                    </a:lnTo>
                    <a:lnTo>
                      <a:pt x="92" y="186"/>
                    </a:lnTo>
                    <a:lnTo>
                      <a:pt x="91" y="185"/>
                    </a:lnTo>
                    <a:lnTo>
                      <a:pt x="86" y="185"/>
                    </a:lnTo>
                    <a:lnTo>
                      <a:pt x="72" y="190"/>
                    </a:lnTo>
                    <a:lnTo>
                      <a:pt x="72" y="190"/>
                    </a:lnTo>
                    <a:lnTo>
                      <a:pt x="68" y="190"/>
                    </a:lnTo>
                    <a:lnTo>
                      <a:pt x="65" y="190"/>
                    </a:lnTo>
                    <a:lnTo>
                      <a:pt x="59" y="190"/>
                    </a:lnTo>
                    <a:lnTo>
                      <a:pt x="54" y="189"/>
                    </a:lnTo>
                    <a:lnTo>
                      <a:pt x="51" y="189"/>
                    </a:lnTo>
                    <a:lnTo>
                      <a:pt x="49" y="192"/>
                    </a:lnTo>
                    <a:lnTo>
                      <a:pt x="49" y="192"/>
                    </a:lnTo>
                    <a:lnTo>
                      <a:pt x="37" y="202"/>
                    </a:lnTo>
                    <a:lnTo>
                      <a:pt x="31" y="207"/>
                    </a:lnTo>
                    <a:lnTo>
                      <a:pt x="24" y="210"/>
                    </a:lnTo>
                    <a:lnTo>
                      <a:pt x="24" y="210"/>
                    </a:lnTo>
                    <a:lnTo>
                      <a:pt x="21" y="210"/>
                    </a:lnTo>
                    <a:lnTo>
                      <a:pt x="19" y="212"/>
                    </a:lnTo>
                    <a:lnTo>
                      <a:pt x="19" y="216"/>
                    </a:lnTo>
                    <a:lnTo>
                      <a:pt x="21" y="219"/>
                    </a:lnTo>
                    <a:lnTo>
                      <a:pt x="22" y="219"/>
                    </a:lnTo>
                    <a:lnTo>
                      <a:pt x="24" y="219"/>
                    </a:lnTo>
                    <a:lnTo>
                      <a:pt x="24" y="219"/>
                    </a:lnTo>
                    <a:lnTo>
                      <a:pt x="29" y="217"/>
                    </a:lnTo>
                    <a:lnTo>
                      <a:pt x="34" y="217"/>
                    </a:lnTo>
                    <a:lnTo>
                      <a:pt x="38" y="217"/>
                    </a:lnTo>
                    <a:lnTo>
                      <a:pt x="42" y="215"/>
                    </a:lnTo>
                    <a:lnTo>
                      <a:pt x="42" y="215"/>
                    </a:lnTo>
                    <a:lnTo>
                      <a:pt x="47" y="212"/>
                    </a:lnTo>
                    <a:lnTo>
                      <a:pt x="58" y="209"/>
                    </a:lnTo>
                    <a:lnTo>
                      <a:pt x="69" y="206"/>
                    </a:lnTo>
                    <a:lnTo>
                      <a:pt x="82" y="205"/>
                    </a:lnTo>
                    <a:lnTo>
                      <a:pt x="82" y="205"/>
                    </a:lnTo>
                    <a:lnTo>
                      <a:pt x="86" y="205"/>
                    </a:lnTo>
                    <a:lnTo>
                      <a:pt x="89" y="206"/>
                    </a:lnTo>
                    <a:lnTo>
                      <a:pt x="91" y="207"/>
                    </a:lnTo>
                    <a:lnTo>
                      <a:pt x="91" y="209"/>
                    </a:lnTo>
                    <a:lnTo>
                      <a:pt x="89" y="213"/>
                    </a:lnTo>
                    <a:lnTo>
                      <a:pt x="89" y="219"/>
                    </a:lnTo>
                    <a:lnTo>
                      <a:pt x="89" y="219"/>
                    </a:lnTo>
                    <a:lnTo>
                      <a:pt x="89" y="222"/>
                    </a:lnTo>
                    <a:lnTo>
                      <a:pt x="91" y="223"/>
                    </a:lnTo>
                    <a:lnTo>
                      <a:pt x="96" y="224"/>
                    </a:lnTo>
                    <a:lnTo>
                      <a:pt x="102" y="223"/>
                    </a:lnTo>
                    <a:lnTo>
                      <a:pt x="108" y="219"/>
                    </a:lnTo>
                    <a:lnTo>
                      <a:pt x="108" y="219"/>
                    </a:lnTo>
                    <a:lnTo>
                      <a:pt x="115" y="212"/>
                    </a:lnTo>
                    <a:lnTo>
                      <a:pt x="115" y="210"/>
                    </a:lnTo>
                    <a:lnTo>
                      <a:pt x="113" y="207"/>
                    </a:lnTo>
                    <a:lnTo>
                      <a:pt x="113" y="207"/>
                    </a:lnTo>
                    <a:lnTo>
                      <a:pt x="111" y="205"/>
                    </a:lnTo>
                    <a:lnTo>
                      <a:pt x="112" y="202"/>
                    </a:lnTo>
                    <a:lnTo>
                      <a:pt x="115" y="202"/>
                    </a:lnTo>
                    <a:lnTo>
                      <a:pt x="118" y="205"/>
                    </a:lnTo>
                    <a:lnTo>
                      <a:pt x="118" y="205"/>
                    </a:lnTo>
                    <a:lnTo>
                      <a:pt x="122" y="209"/>
                    </a:lnTo>
                    <a:lnTo>
                      <a:pt x="128" y="209"/>
                    </a:lnTo>
                    <a:lnTo>
                      <a:pt x="133" y="207"/>
                    </a:lnTo>
                    <a:lnTo>
                      <a:pt x="136" y="206"/>
                    </a:lnTo>
                    <a:lnTo>
                      <a:pt x="139" y="203"/>
                    </a:lnTo>
                    <a:lnTo>
                      <a:pt x="139" y="203"/>
                    </a:lnTo>
                    <a:lnTo>
                      <a:pt x="142" y="200"/>
                    </a:lnTo>
                    <a:lnTo>
                      <a:pt x="143" y="202"/>
                    </a:lnTo>
                    <a:lnTo>
                      <a:pt x="146" y="203"/>
                    </a:lnTo>
                    <a:lnTo>
                      <a:pt x="150" y="205"/>
                    </a:lnTo>
                    <a:lnTo>
                      <a:pt x="150" y="205"/>
                    </a:lnTo>
                    <a:lnTo>
                      <a:pt x="152" y="203"/>
                    </a:lnTo>
                    <a:lnTo>
                      <a:pt x="155" y="202"/>
                    </a:lnTo>
                    <a:lnTo>
                      <a:pt x="157" y="197"/>
                    </a:lnTo>
                    <a:lnTo>
                      <a:pt x="159" y="195"/>
                    </a:lnTo>
                    <a:lnTo>
                      <a:pt x="159" y="193"/>
                    </a:lnTo>
                    <a:lnTo>
                      <a:pt x="160" y="195"/>
                    </a:lnTo>
                    <a:lnTo>
                      <a:pt x="160" y="195"/>
                    </a:lnTo>
                    <a:lnTo>
                      <a:pt x="160" y="196"/>
                    </a:lnTo>
                    <a:lnTo>
                      <a:pt x="162" y="197"/>
                    </a:lnTo>
                    <a:lnTo>
                      <a:pt x="165" y="197"/>
                    </a:lnTo>
                    <a:lnTo>
                      <a:pt x="170" y="196"/>
                    </a:lnTo>
                    <a:lnTo>
                      <a:pt x="175" y="193"/>
                    </a:lnTo>
                    <a:lnTo>
                      <a:pt x="175" y="193"/>
                    </a:lnTo>
                    <a:lnTo>
                      <a:pt x="176" y="190"/>
                    </a:lnTo>
                    <a:lnTo>
                      <a:pt x="177" y="187"/>
                    </a:lnTo>
                    <a:lnTo>
                      <a:pt x="177" y="180"/>
                    </a:lnTo>
                    <a:lnTo>
                      <a:pt x="177" y="175"/>
                    </a:lnTo>
                    <a:lnTo>
                      <a:pt x="179" y="170"/>
                    </a:lnTo>
                    <a:lnTo>
                      <a:pt x="179" y="170"/>
                    </a:lnTo>
                    <a:lnTo>
                      <a:pt x="182" y="165"/>
                    </a:lnTo>
                    <a:lnTo>
                      <a:pt x="185" y="158"/>
                    </a:lnTo>
                    <a:lnTo>
                      <a:pt x="185" y="152"/>
                    </a:lnTo>
                    <a:lnTo>
                      <a:pt x="183" y="145"/>
                    </a:lnTo>
                    <a:lnTo>
                      <a:pt x="183" y="145"/>
                    </a:lnTo>
                    <a:lnTo>
                      <a:pt x="182" y="142"/>
                    </a:lnTo>
                    <a:lnTo>
                      <a:pt x="183" y="141"/>
                    </a:lnTo>
                    <a:lnTo>
                      <a:pt x="186" y="136"/>
                    </a:lnTo>
                    <a:lnTo>
                      <a:pt x="197" y="128"/>
                    </a:lnTo>
                    <a:lnTo>
                      <a:pt x="197" y="128"/>
                    </a:lnTo>
                    <a:lnTo>
                      <a:pt x="199" y="125"/>
                    </a:lnTo>
                    <a:lnTo>
                      <a:pt x="199" y="119"/>
                    </a:lnTo>
                    <a:lnTo>
                      <a:pt x="196" y="108"/>
                    </a:lnTo>
                    <a:lnTo>
                      <a:pt x="192" y="95"/>
                    </a:lnTo>
                    <a:lnTo>
                      <a:pt x="190" y="85"/>
                    </a:lnTo>
                    <a:lnTo>
                      <a:pt x="190" y="85"/>
                    </a:lnTo>
                    <a:lnTo>
                      <a:pt x="189" y="82"/>
                    </a:lnTo>
                    <a:lnTo>
                      <a:pt x="187" y="82"/>
                    </a:lnTo>
                    <a:lnTo>
                      <a:pt x="182" y="84"/>
                    </a:lnTo>
                    <a:lnTo>
                      <a:pt x="170" y="91"/>
                    </a:lnTo>
                    <a:lnTo>
                      <a:pt x="170" y="91"/>
                    </a:lnTo>
                    <a:close/>
                    <a:moveTo>
                      <a:pt x="65" y="215"/>
                    </a:moveTo>
                    <a:lnTo>
                      <a:pt x="65" y="215"/>
                    </a:lnTo>
                    <a:lnTo>
                      <a:pt x="64" y="216"/>
                    </a:lnTo>
                    <a:lnTo>
                      <a:pt x="59" y="217"/>
                    </a:lnTo>
                    <a:lnTo>
                      <a:pt x="51" y="219"/>
                    </a:lnTo>
                    <a:lnTo>
                      <a:pt x="51" y="219"/>
                    </a:lnTo>
                    <a:lnTo>
                      <a:pt x="48" y="219"/>
                    </a:lnTo>
                    <a:lnTo>
                      <a:pt x="45" y="222"/>
                    </a:lnTo>
                    <a:lnTo>
                      <a:pt x="44" y="229"/>
                    </a:lnTo>
                    <a:lnTo>
                      <a:pt x="45" y="236"/>
                    </a:lnTo>
                    <a:lnTo>
                      <a:pt x="47" y="239"/>
                    </a:lnTo>
                    <a:lnTo>
                      <a:pt x="48" y="240"/>
                    </a:lnTo>
                    <a:lnTo>
                      <a:pt x="48" y="240"/>
                    </a:lnTo>
                    <a:lnTo>
                      <a:pt x="51" y="240"/>
                    </a:lnTo>
                    <a:lnTo>
                      <a:pt x="54" y="240"/>
                    </a:lnTo>
                    <a:lnTo>
                      <a:pt x="55" y="239"/>
                    </a:lnTo>
                    <a:lnTo>
                      <a:pt x="56" y="236"/>
                    </a:lnTo>
                    <a:lnTo>
                      <a:pt x="56" y="236"/>
                    </a:lnTo>
                    <a:lnTo>
                      <a:pt x="59" y="232"/>
                    </a:lnTo>
                    <a:lnTo>
                      <a:pt x="62" y="230"/>
                    </a:lnTo>
                    <a:lnTo>
                      <a:pt x="66" y="229"/>
                    </a:lnTo>
                    <a:lnTo>
                      <a:pt x="71" y="230"/>
                    </a:lnTo>
                    <a:lnTo>
                      <a:pt x="71" y="230"/>
                    </a:lnTo>
                    <a:lnTo>
                      <a:pt x="72" y="230"/>
                    </a:lnTo>
                    <a:lnTo>
                      <a:pt x="74" y="230"/>
                    </a:lnTo>
                    <a:lnTo>
                      <a:pt x="78" y="226"/>
                    </a:lnTo>
                    <a:lnTo>
                      <a:pt x="81" y="222"/>
                    </a:lnTo>
                    <a:lnTo>
                      <a:pt x="82" y="216"/>
                    </a:lnTo>
                    <a:lnTo>
                      <a:pt x="82" y="216"/>
                    </a:lnTo>
                    <a:lnTo>
                      <a:pt x="81" y="213"/>
                    </a:lnTo>
                    <a:lnTo>
                      <a:pt x="79" y="212"/>
                    </a:lnTo>
                    <a:lnTo>
                      <a:pt x="74" y="210"/>
                    </a:lnTo>
                    <a:lnTo>
                      <a:pt x="69" y="212"/>
                    </a:lnTo>
                    <a:lnTo>
                      <a:pt x="66" y="212"/>
                    </a:lnTo>
                    <a:lnTo>
                      <a:pt x="65" y="215"/>
                    </a:lnTo>
                    <a:lnTo>
                      <a:pt x="65" y="215"/>
                    </a:lnTo>
                    <a:close/>
                    <a:moveTo>
                      <a:pt x="32" y="233"/>
                    </a:moveTo>
                    <a:lnTo>
                      <a:pt x="32" y="233"/>
                    </a:lnTo>
                    <a:lnTo>
                      <a:pt x="32" y="232"/>
                    </a:lnTo>
                    <a:lnTo>
                      <a:pt x="31" y="230"/>
                    </a:lnTo>
                    <a:lnTo>
                      <a:pt x="27" y="229"/>
                    </a:lnTo>
                    <a:lnTo>
                      <a:pt x="24" y="227"/>
                    </a:lnTo>
                    <a:lnTo>
                      <a:pt x="22" y="226"/>
                    </a:lnTo>
                    <a:lnTo>
                      <a:pt x="22" y="224"/>
                    </a:lnTo>
                    <a:lnTo>
                      <a:pt x="22" y="224"/>
                    </a:lnTo>
                    <a:lnTo>
                      <a:pt x="19" y="222"/>
                    </a:lnTo>
                    <a:lnTo>
                      <a:pt x="17" y="223"/>
                    </a:lnTo>
                    <a:lnTo>
                      <a:pt x="12" y="224"/>
                    </a:lnTo>
                    <a:lnTo>
                      <a:pt x="7" y="227"/>
                    </a:lnTo>
                    <a:lnTo>
                      <a:pt x="7" y="227"/>
                    </a:lnTo>
                    <a:lnTo>
                      <a:pt x="0" y="233"/>
                    </a:lnTo>
                    <a:lnTo>
                      <a:pt x="0" y="236"/>
                    </a:lnTo>
                    <a:lnTo>
                      <a:pt x="1" y="239"/>
                    </a:lnTo>
                    <a:lnTo>
                      <a:pt x="1" y="239"/>
                    </a:lnTo>
                    <a:lnTo>
                      <a:pt x="2" y="242"/>
                    </a:lnTo>
                    <a:lnTo>
                      <a:pt x="5" y="240"/>
                    </a:lnTo>
                    <a:lnTo>
                      <a:pt x="8" y="237"/>
                    </a:lnTo>
                    <a:lnTo>
                      <a:pt x="10" y="234"/>
                    </a:lnTo>
                    <a:lnTo>
                      <a:pt x="10" y="234"/>
                    </a:lnTo>
                    <a:lnTo>
                      <a:pt x="10" y="233"/>
                    </a:lnTo>
                    <a:lnTo>
                      <a:pt x="11" y="233"/>
                    </a:lnTo>
                    <a:lnTo>
                      <a:pt x="12" y="237"/>
                    </a:lnTo>
                    <a:lnTo>
                      <a:pt x="14" y="243"/>
                    </a:lnTo>
                    <a:lnTo>
                      <a:pt x="12" y="250"/>
                    </a:lnTo>
                    <a:lnTo>
                      <a:pt x="12" y="250"/>
                    </a:lnTo>
                    <a:lnTo>
                      <a:pt x="10" y="257"/>
                    </a:lnTo>
                    <a:lnTo>
                      <a:pt x="11" y="264"/>
                    </a:lnTo>
                    <a:lnTo>
                      <a:pt x="14" y="269"/>
                    </a:lnTo>
                    <a:lnTo>
                      <a:pt x="15" y="270"/>
                    </a:lnTo>
                    <a:lnTo>
                      <a:pt x="18" y="270"/>
                    </a:lnTo>
                    <a:lnTo>
                      <a:pt x="18" y="270"/>
                    </a:lnTo>
                    <a:lnTo>
                      <a:pt x="19" y="269"/>
                    </a:lnTo>
                    <a:lnTo>
                      <a:pt x="22" y="267"/>
                    </a:lnTo>
                    <a:lnTo>
                      <a:pt x="27" y="260"/>
                    </a:lnTo>
                    <a:lnTo>
                      <a:pt x="31" y="250"/>
                    </a:lnTo>
                    <a:lnTo>
                      <a:pt x="37" y="243"/>
                    </a:lnTo>
                    <a:lnTo>
                      <a:pt x="37" y="243"/>
                    </a:lnTo>
                    <a:lnTo>
                      <a:pt x="38" y="239"/>
                    </a:lnTo>
                    <a:lnTo>
                      <a:pt x="38" y="237"/>
                    </a:lnTo>
                    <a:lnTo>
                      <a:pt x="37" y="236"/>
                    </a:lnTo>
                    <a:lnTo>
                      <a:pt x="34" y="234"/>
                    </a:lnTo>
                    <a:lnTo>
                      <a:pt x="32" y="234"/>
                    </a:lnTo>
                    <a:lnTo>
                      <a:pt x="32" y="233"/>
                    </a:lnTo>
                    <a:lnTo>
                      <a:pt x="32" y="2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39" name="Vietnam">
                <a:extLst>
                  <a:ext uri="{FF2B5EF4-FFF2-40B4-BE49-F238E27FC236}">
                    <a16:creationId xmlns:a16="http://schemas.microsoft.com/office/drawing/2014/main" id="{2D1A5C78-9525-E182-1BC0-AD970E263A23}"/>
                  </a:ext>
                </a:extLst>
              </p:cNvPr>
              <p:cNvSpPr>
                <a:spLocks/>
              </p:cNvSpPr>
              <p:nvPr/>
            </p:nvSpPr>
            <p:spPr bwMode="auto">
              <a:xfrm>
                <a:off x="10563073" y="2880787"/>
                <a:ext cx="178367" cy="373648"/>
              </a:xfrm>
              <a:custGeom>
                <a:avLst/>
                <a:gdLst/>
                <a:ahLst/>
                <a:cxnLst>
                  <a:cxn ang="0">
                    <a:pos x="79" y="24"/>
                  </a:cxn>
                  <a:cxn ang="0">
                    <a:pos x="73" y="12"/>
                  </a:cxn>
                  <a:cxn ang="0">
                    <a:pos x="61" y="6"/>
                  </a:cxn>
                  <a:cxn ang="0">
                    <a:pos x="52" y="0"/>
                  </a:cxn>
                  <a:cxn ang="0">
                    <a:pos x="42" y="9"/>
                  </a:cxn>
                  <a:cxn ang="0">
                    <a:pos x="30" y="10"/>
                  </a:cxn>
                  <a:cxn ang="0">
                    <a:pos x="19" y="9"/>
                  </a:cxn>
                  <a:cxn ang="0">
                    <a:pos x="16" y="12"/>
                  </a:cxn>
                  <a:cxn ang="0">
                    <a:pos x="6" y="10"/>
                  </a:cxn>
                  <a:cxn ang="0">
                    <a:pos x="0" y="14"/>
                  </a:cxn>
                  <a:cxn ang="0">
                    <a:pos x="7" y="26"/>
                  </a:cxn>
                  <a:cxn ang="0">
                    <a:pos x="15" y="36"/>
                  </a:cxn>
                  <a:cxn ang="0">
                    <a:pos x="27" y="43"/>
                  </a:cxn>
                  <a:cxn ang="0">
                    <a:pos x="37" y="41"/>
                  </a:cxn>
                  <a:cxn ang="0">
                    <a:pos x="42" y="53"/>
                  </a:cxn>
                  <a:cxn ang="0">
                    <a:pos x="43" y="60"/>
                  </a:cxn>
                  <a:cxn ang="0">
                    <a:pos x="33" y="64"/>
                  </a:cxn>
                  <a:cxn ang="0">
                    <a:pos x="33" y="68"/>
                  </a:cxn>
                  <a:cxn ang="0">
                    <a:pos x="49" y="80"/>
                  </a:cxn>
                  <a:cxn ang="0">
                    <a:pos x="57" y="94"/>
                  </a:cxn>
                  <a:cxn ang="0">
                    <a:pos x="67" y="107"/>
                  </a:cxn>
                  <a:cxn ang="0">
                    <a:pos x="76" y="120"/>
                  </a:cxn>
                  <a:cxn ang="0">
                    <a:pos x="86" y="131"/>
                  </a:cxn>
                  <a:cxn ang="0">
                    <a:pos x="86" y="152"/>
                  </a:cxn>
                  <a:cxn ang="0">
                    <a:pos x="93" y="169"/>
                  </a:cxn>
                  <a:cxn ang="0">
                    <a:pos x="84" y="181"/>
                  </a:cxn>
                  <a:cxn ang="0">
                    <a:pos x="76" y="192"/>
                  </a:cxn>
                  <a:cxn ang="0">
                    <a:pos x="66" y="194"/>
                  </a:cxn>
                  <a:cxn ang="0">
                    <a:pos x="61" y="198"/>
                  </a:cxn>
                  <a:cxn ang="0">
                    <a:pos x="66" y="208"/>
                  </a:cxn>
                  <a:cxn ang="0">
                    <a:pos x="50" y="208"/>
                  </a:cxn>
                  <a:cxn ang="0">
                    <a:pos x="47" y="211"/>
                  </a:cxn>
                  <a:cxn ang="0">
                    <a:pos x="42" y="219"/>
                  </a:cxn>
                  <a:cxn ang="0">
                    <a:pos x="46" y="223"/>
                  </a:cxn>
                  <a:cxn ang="0">
                    <a:pos x="40" y="235"/>
                  </a:cxn>
                  <a:cxn ang="0">
                    <a:pos x="49" y="242"/>
                  </a:cxn>
                  <a:cxn ang="0">
                    <a:pos x="63" y="231"/>
                  </a:cxn>
                  <a:cxn ang="0">
                    <a:pos x="67" y="225"/>
                  </a:cxn>
                  <a:cxn ang="0">
                    <a:pos x="71" y="216"/>
                  </a:cxn>
                  <a:cxn ang="0">
                    <a:pos x="81" y="215"/>
                  </a:cxn>
                  <a:cxn ang="0">
                    <a:pos x="103" y="204"/>
                  </a:cxn>
                  <a:cxn ang="0">
                    <a:pos x="113" y="192"/>
                  </a:cxn>
                  <a:cxn ang="0">
                    <a:pos x="114" y="159"/>
                  </a:cxn>
                  <a:cxn ang="0">
                    <a:pos x="106" y="131"/>
                  </a:cxn>
                  <a:cxn ang="0">
                    <a:pos x="97" y="120"/>
                  </a:cxn>
                  <a:cxn ang="0">
                    <a:pos x="70" y="98"/>
                  </a:cxn>
                  <a:cxn ang="0">
                    <a:pos x="63" y="85"/>
                  </a:cxn>
                  <a:cxn ang="0">
                    <a:pos x="59" y="70"/>
                  </a:cxn>
                  <a:cxn ang="0">
                    <a:pos x="66" y="57"/>
                  </a:cxn>
                  <a:cxn ang="0">
                    <a:pos x="71" y="50"/>
                  </a:cxn>
                  <a:cxn ang="0">
                    <a:pos x="77" y="41"/>
                  </a:cxn>
                  <a:cxn ang="0">
                    <a:pos x="90" y="33"/>
                  </a:cxn>
                  <a:cxn ang="0">
                    <a:pos x="87" y="29"/>
                  </a:cxn>
                </a:cxnLst>
                <a:rect l="0" t="0" r="r" b="b"/>
                <a:pathLst>
                  <a:path w="116" h="243">
                    <a:moveTo>
                      <a:pt x="87" y="29"/>
                    </a:moveTo>
                    <a:lnTo>
                      <a:pt x="87" y="29"/>
                    </a:lnTo>
                    <a:lnTo>
                      <a:pt x="83" y="27"/>
                    </a:lnTo>
                    <a:lnTo>
                      <a:pt x="79" y="24"/>
                    </a:lnTo>
                    <a:lnTo>
                      <a:pt x="73" y="20"/>
                    </a:lnTo>
                    <a:lnTo>
                      <a:pt x="71" y="17"/>
                    </a:lnTo>
                    <a:lnTo>
                      <a:pt x="71" y="17"/>
                    </a:lnTo>
                    <a:lnTo>
                      <a:pt x="73" y="12"/>
                    </a:lnTo>
                    <a:lnTo>
                      <a:pt x="73" y="9"/>
                    </a:lnTo>
                    <a:lnTo>
                      <a:pt x="67" y="7"/>
                    </a:lnTo>
                    <a:lnTo>
                      <a:pt x="67" y="7"/>
                    </a:lnTo>
                    <a:lnTo>
                      <a:pt x="61" y="6"/>
                    </a:lnTo>
                    <a:lnTo>
                      <a:pt x="57" y="4"/>
                    </a:lnTo>
                    <a:lnTo>
                      <a:pt x="54" y="0"/>
                    </a:lnTo>
                    <a:lnTo>
                      <a:pt x="54" y="0"/>
                    </a:lnTo>
                    <a:lnTo>
                      <a:pt x="52" y="0"/>
                    </a:lnTo>
                    <a:lnTo>
                      <a:pt x="47" y="2"/>
                    </a:lnTo>
                    <a:lnTo>
                      <a:pt x="44" y="4"/>
                    </a:lnTo>
                    <a:lnTo>
                      <a:pt x="42" y="9"/>
                    </a:lnTo>
                    <a:lnTo>
                      <a:pt x="42" y="9"/>
                    </a:lnTo>
                    <a:lnTo>
                      <a:pt x="39" y="10"/>
                    </a:lnTo>
                    <a:lnTo>
                      <a:pt x="37" y="10"/>
                    </a:lnTo>
                    <a:lnTo>
                      <a:pt x="34" y="9"/>
                    </a:lnTo>
                    <a:lnTo>
                      <a:pt x="30" y="10"/>
                    </a:lnTo>
                    <a:lnTo>
                      <a:pt x="30" y="10"/>
                    </a:lnTo>
                    <a:lnTo>
                      <a:pt x="26" y="12"/>
                    </a:lnTo>
                    <a:lnTo>
                      <a:pt x="23" y="10"/>
                    </a:lnTo>
                    <a:lnTo>
                      <a:pt x="19" y="9"/>
                    </a:lnTo>
                    <a:lnTo>
                      <a:pt x="17" y="9"/>
                    </a:lnTo>
                    <a:lnTo>
                      <a:pt x="16" y="10"/>
                    </a:lnTo>
                    <a:lnTo>
                      <a:pt x="16" y="10"/>
                    </a:lnTo>
                    <a:lnTo>
                      <a:pt x="16" y="12"/>
                    </a:lnTo>
                    <a:lnTo>
                      <a:pt x="15" y="12"/>
                    </a:lnTo>
                    <a:lnTo>
                      <a:pt x="10" y="12"/>
                    </a:lnTo>
                    <a:lnTo>
                      <a:pt x="7" y="10"/>
                    </a:lnTo>
                    <a:lnTo>
                      <a:pt x="6" y="10"/>
                    </a:lnTo>
                    <a:lnTo>
                      <a:pt x="5" y="12"/>
                    </a:lnTo>
                    <a:lnTo>
                      <a:pt x="5" y="12"/>
                    </a:lnTo>
                    <a:lnTo>
                      <a:pt x="0" y="14"/>
                    </a:lnTo>
                    <a:lnTo>
                      <a:pt x="0" y="14"/>
                    </a:lnTo>
                    <a:lnTo>
                      <a:pt x="5" y="20"/>
                    </a:lnTo>
                    <a:lnTo>
                      <a:pt x="6" y="23"/>
                    </a:lnTo>
                    <a:lnTo>
                      <a:pt x="6" y="23"/>
                    </a:lnTo>
                    <a:lnTo>
                      <a:pt x="7" y="26"/>
                    </a:lnTo>
                    <a:lnTo>
                      <a:pt x="10" y="29"/>
                    </a:lnTo>
                    <a:lnTo>
                      <a:pt x="13" y="33"/>
                    </a:lnTo>
                    <a:lnTo>
                      <a:pt x="15" y="36"/>
                    </a:lnTo>
                    <a:lnTo>
                      <a:pt x="15" y="36"/>
                    </a:lnTo>
                    <a:lnTo>
                      <a:pt x="16" y="39"/>
                    </a:lnTo>
                    <a:lnTo>
                      <a:pt x="20" y="41"/>
                    </a:lnTo>
                    <a:lnTo>
                      <a:pt x="24" y="43"/>
                    </a:lnTo>
                    <a:lnTo>
                      <a:pt x="27" y="43"/>
                    </a:lnTo>
                    <a:lnTo>
                      <a:pt x="27" y="43"/>
                    </a:lnTo>
                    <a:lnTo>
                      <a:pt x="30" y="41"/>
                    </a:lnTo>
                    <a:lnTo>
                      <a:pt x="33" y="41"/>
                    </a:lnTo>
                    <a:lnTo>
                      <a:pt x="37" y="41"/>
                    </a:lnTo>
                    <a:lnTo>
                      <a:pt x="39" y="46"/>
                    </a:lnTo>
                    <a:lnTo>
                      <a:pt x="39" y="46"/>
                    </a:lnTo>
                    <a:lnTo>
                      <a:pt x="40" y="50"/>
                    </a:lnTo>
                    <a:lnTo>
                      <a:pt x="42" y="53"/>
                    </a:lnTo>
                    <a:lnTo>
                      <a:pt x="43" y="56"/>
                    </a:lnTo>
                    <a:lnTo>
                      <a:pt x="43" y="58"/>
                    </a:lnTo>
                    <a:lnTo>
                      <a:pt x="43" y="58"/>
                    </a:lnTo>
                    <a:lnTo>
                      <a:pt x="43" y="60"/>
                    </a:lnTo>
                    <a:lnTo>
                      <a:pt x="42" y="60"/>
                    </a:lnTo>
                    <a:lnTo>
                      <a:pt x="39" y="61"/>
                    </a:lnTo>
                    <a:lnTo>
                      <a:pt x="34" y="63"/>
                    </a:lnTo>
                    <a:lnTo>
                      <a:pt x="33" y="64"/>
                    </a:lnTo>
                    <a:lnTo>
                      <a:pt x="32" y="66"/>
                    </a:lnTo>
                    <a:lnTo>
                      <a:pt x="32" y="66"/>
                    </a:lnTo>
                    <a:lnTo>
                      <a:pt x="32" y="67"/>
                    </a:lnTo>
                    <a:lnTo>
                      <a:pt x="33" y="68"/>
                    </a:lnTo>
                    <a:lnTo>
                      <a:pt x="39" y="73"/>
                    </a:lnTo>
                    <a:lnTo>
                      <a:pt x="46" y="77"/>
                    </a:lnTo>
                    <a:lnTo>
                      <a:pt x="47" y="78"/>
                    </a:lnTo>
                    <a:lnTo>
                      <a:pt x="49" y="80"/>
                    </a:lnTo>
                    <a:lnTo>
                      <a:pt x="49" y="80"/>
                    </a:lnTo>
                    <a:lnTo>
                      <a:pt x="50" y="84"/>
                    </a:lnTo>
                    <a:lnTo>
                      <a:pt x="52" y="87"/>
                    </a:lnTo>
                    <a:lnTo>
                      <a:pt x="57" y="94"/>
                    </a:lnTo>
                    <a:lnTo>
                      <a:pt x="57" y="94"/>
                    </a:lnTo>
                    <a:lnTo>
                      <a:pt x="60" y="98"/>
                    </a:lnTo>
                    <a:lnTo>
                      <a:pt x="63" y="103"/>
                    </a:lnTo>
                    <a:lnTo>
                      <a:pt x="67" y="107"/>
                    </a:lnTo>
                    <a:lnTo>
                      <a:pt x="70" y="113"/>
                    </a:lnTo>
                    <a:lnTo>
                      <a:pt x="70" y="113"/>
                    </a:lnTo>
                    <a:lnTo>
                      <a:pt x="73" y="115"/>
                    </a:lnTo>
                    <a:lnTo>
                      <a:pt x="76" y="120"/>
                    </a:lnTo>
                    <a:lnTo>
                      <a:pt x="83" y="124"/>
                    </a:lnTo>
                    <a:lnTo>
                      <a:pt x="83" y="124"/>
                    </a:lnTo>
                    <a:lnTo>
                      <a:pt x="86" y="127"/>
                    </a:lnTo>
                    <a:lnTo>
                      <a:pt x="86" y="131"/>
                    </a:lnTo>
                    <a:lnTo>
                      <a:pt x="86" y="141"/>
                    </a:lnTo>
                    <a:lnTo>
                      <a:pt x="86" y="141"/>
                    </a:lnTo>
                    <a:lnTo>
                      <a:pt x="86" y="145"/>
                    </a:lnTo>
                    <a:lnTo>
                      <a:pt x="86" y="152"/>
                    </a:lnTo>
                    <a:lnTo>
                      <a:pt x="89" y="159"/>
                    </a:lnTo>
                    <a:lnTo>
                      <a:pt x="91" y="167"/>
                    </a:lnTo>
                    <a:lnTo>
                      <a:pt x="91" y="167"/>
                    </a:lnTo>
                    <a:lnTo>
                      <a:pt x="93" y="169"/>
                    </a:lnTo>
                    <a:lnTo>
                      <a:pt x="93" y="172"/>
                    </a:lnTo>
                    <a:lnTo>
                      <a:pt x="91" y="175"/>
                    </a:lnTo>
                    <a:lnTo>
                      <a:pt x="90" y="178"/>
                    </a:lnTo>
                    <a:lnTo>
                      <a:pt x="84" y="181"/>
                    </a:lnTo>
                    <a:lnTo>
                      <a:pt x="80" y="185"/>
                    </a:lnTo>
                    <a:lnTo>
                      <a:pt x="80" y="185"/>
                    </a:lnTo>
                    <a:lnTo>
                      <a:pt x="79" y="189"/>
                    </a:lnTo>
                    <a:lnTo>
                      <a:pt x="76" y="192"/>
                    </a:lnTo>
                    <a:lnTo>
                      <a:pt x="74" y="194"/>
                    </a:lnTo>
                    <a:lnTo>
                      <a:pt x="73" y="195"/>
                    </a:lnTo>
                    <a:lnTo>
                      <a:pt x="66" y="194"/>
                    </a:lnTo>
                    <a:lnTo>
                      <a:pt x="66" y="194"/>
                    </a:lnTo>
                    <a:lnTo>
                      <a:pt x="63" y="194"/>
                    </a:lnTo>
                    <a:lnTo>
                      <a:pt x="61" y="195"/>
                    </a:lnTo>
                    <a:lnTo>
                      <a:pt x="61" y="196"/>
                    </a:lnTo>
                    <a:lnTo>
                      <a:pt x="61" y="198"/>
                    </a:lnTo>
                    <a:lnTo>
                      <a:pt x="66" y="204"/>
                    </a:lnTo>
                    <a:lnTo>
                      <a:pt x="66" y="206"/>
                    </a:lnTo>
                    <a:lnTo>
                      <a:pt x="66" y="208"/>
                    </a:lnTo>
                    <a:lnTo>
                      <a:pt x="66" y="208"/>
                    </a:lnTo>
                    <a:lnTo>
                      <a:pt x="64" y="209"/>
                    </a:lnTo>
                    <a:lnTo>
                      <a:pt x="63" y="209"/>
                    </a:lnTo>
                    <a:lnTo>
                      <a:pt x="56" y="208"/>
                    </a:lnTo>
                    <a:lnTo>
                      <a:pt x="50" y="208"/>
                    </a:lnTo>
                    <a:lnTo>
                      <a:pt x="49" y="208"/>
                    </a:lnTo>
                    <a:lnTo>
                      <a:pt x="47" y="208"/>
                    </a:lnTo>
                    <a:lnTo>
                      <a:pt x="47" y="208"/>
                    </a:lnTo>
                    <a:lnTo>
                      <a:pt x="47" y="211"/>
                    </a:lnTo>
                    <a:lnTo>
                      <a:pt x="44" y="212"/>
                    </a:lnTo>
                    <a:lnTo>
                      <a:pt x="37" y="216"/>
                    </a:lnTo>
                    <a:lnTo>
                      <a:pt x="37" y="216"/>
                    </a:lnTo>
                    <a:lnTo>
                      <a:pt x="42" y="219"/>
                    </a:lnTo>
                    <a:lnTo>
                      <a:pt x="44" y="222"/>
                    </a:lnTo>
                    <a:lnTo>
                      <a:pt x="44" y="222"/>
                    </a:lnTo>
                    <a:lnTo>
                      <a:pt x="46" y="222"/>
                    </a:lnTo>
                    <a:lnTo>
                      <a:pt x="46" y="223"/>
                    </a:lnTo>
                    <a:lnTo>
                      <a:pt x="44" y="226"/>
                    </a:lnTo>
                    <a:lnTo>
                      <a:pt x="42" y="231"/>
                    </a:lnTo>
                    <a:lnTo>
                      <a:pt x="40" y="235"/>
                    </a:lnTo>
                    <a:lnTo>
                      <a:pt x="40" y="235"/>
                    </a:lnTo>
                    <a:lnTo>
                      <a:pt x="42" y="241"/>
                    </a:lnTo>
                    <a:lnTo>
                      <a:pt x="44" y="242"/>
                    </a:lnTo>
                    <a:lnTo>
                      <a:pt x="46" y="243"/>
                    </a:lnTo>
                    <a:lnTo>
                      <a:pt x="49" y="242"/>
                    </a:lnTo>
                    <a:lnTo>
                      <a:pt x="49" y="242"/>
                    </a:lnTo>
                    <a:lnTo>
                      <a:pt x="56" y="235"/>
                    </a:lnTo>
                    <a:lnTo>
                      <a:pt x="63" y="231"/>
                    </a:lnTo>
                    <a:lnTo>
                      <a:pt x="63" y="231"/>
                    </a:lnTo>
                    <a:lnTo>
                      <a:pt x="64" y="229"/>
                    </a:lnTo>
                    <a:lnTo>
                      <a:pt x="64" y="228"/>
                    </a:lnTo>
                    <a:lnTo>
                      <a:pt x="64" y="225"/>
                    </a:lnTo>
                    <a:lnTo>
                      <a:pt x="67" y="225"/>
                    </a:lnTo>
                    <a:lnTo>
                      <a:pt x="67" y="225"/>
                    </a:lnTo>
                    <a:lnTo>
                      <a:pt x="69" y="223"/>
                    </a:lnTo>
                    <a:lnTo>
                      <a:pt x="70" y="222"/>
                    </a:lnTo>
                    <a:lnTo>
                      <a:pt x="71" y="216"/>
                    </a:lnTo>
                    <a:lnTo>
                      <a:pt x="71" y="216"/>
                    </a:lnTo>
                    <a:lnTo>
                      <a:pt x="73" y="215"/>
                    </a:lnTo>
                    <a:lnTo>
                      <a:pt x="74" y="214"/>
                    </a:lnTo>
                    <a:lnTo>
                      <a:pt x="81" y="215"/>
                    </a:lnTo>
                    <a:lnTo>
                      <a:pt x="81" y="215"/>
                    </a:lnTo>
                    <a:lnTo>
                      <a:pt x="86" y="214"/>
                    </a:lnTo>
                    <a:lnTo>
                      <a:pt x="91" y="211"/>
                    </a:lnTo>
                    <a:lnTo>
                      <a:pt x="103" y="204"/>
                    </a:lnTo>
                    <a:lnTo>
                      <a:pt x="103" y="204"/>
                    </a:lnTo>
                    <a:lnTo>
                      <a:pt x="107" y="201"/>
                    </a:lnTo>
                    <a:lnTo>
                      <a:pt x="111" y="196"/>
                    </a:lnTo>
                    <a:lnTo>
                      <a:pt x="113" y="192"/>
                    </a:lnTo>
                    <a:lnTo>
                      <a:pt x="116" y="182"/>
                    </a:lnTo>
                    <a:lnTo>
                      <a:pt x="116" y="182"/>
                    </a:lnTo>
                    <a:lnTo>
                      <a:pt x="116" y="171"/>
                    </a:lnTo>
                    <a:lnTo>
                      <a:pt x="114" y="159"/>
                    </a:lnTo>
                    <a:lnTo>
                      <a:pt x="111" y="145"/>
                    </a:lnTo>
                    <a:lnTo>
                      <a:pt x="111" y="145"/>
                    </a:lnTo>
                    <a:lnTo>
                      <a:pt x="110" y="140"/>
                    </a:lnTo>
                    <a:lnTo>
                      <a:pt x="106" y="131"/>
                    </a:lnTo>
                    <a:lnTo>
                      <a:pt x="100" y="124"/>
                    </a:lnTo>
                    <a:lnTo>
                      <a:pt x="98" y="121"/>
                    </a:lnTo>
                    <a:lnTo>
                      <a:pt x="97" y="120"/>
                    </a:lnTo>
                    <a:lnTo>
                      <a:pt x="97" y="120"/>
                    </a:lnTo>
                    <a:lnTo>
                      <a:pt x="91" y="117"/>
                    </a:lnTo>
                    <a:lnTo>
                      <a:pt x="83" y="111"/>
                    </a:lnTo>
                    <a:lnTo>
                      <a:pt x="70" y="98"/>
                    </a:lnTo>
                    <a:lnTo>
                      <a:pt x="70" y="98"/>
                    </a:lnTo>
                    <a:lnTo>
                      <a:pt x="69" y="95"/>
                    </a:lnTo>
                    <a:lnTo>
                      <a:pt x="67" y="93"/>
                    </a:lnTo>
                    <a:lnTo>
                      <a:pt x="66" y="90"/>
                    </a:lnTo>
                    <a:lnTo>
                      <a:pt x="63" y="85"/>
                    </a:lnTo>
                    <a:lnTo>
                      <a:pt x="63" y="85"/>
                    </a:lnTo>
                    <a:lnTo>
                      <a:pt x="60" y="83"/>
                    </a:lnTo>
                    <a:lnTo>
                      <a:pt x="59" y="77"/>
                    </a:lnTo>
                    <a:lnTo>
                      <a:pt x="59" y="70"/>
                    </a:lnTo>
                    <a:lnTo>
                      <a:pt x="60" y="64"/>
                    </a:lnTo>
                    <a:lnTo>
                      <a:pt x="60" y="64"/>
                    </a:lnTo>
                    <a:lnTo>
                      <a:pt x="61" y="60"/>
                    </a:lnTo>
                    <a:lnTo>
                      <a:pt x="66" y="57"/>
                    </a:lnTo>
                    <a:lnTo>
                      <a:pt x="69" y="54"/>
                    </a:lnTo>
                    <a:lnTo>
                      <a:pt x="70" y="51"/>
                    </a:lnTo>
                    <a:lnTo>
                      <a:pt x="71" y="50"/>
                    </a:lnTo>
                    <a:lnTo>
                      <a:pt x="71" y="50"/>
                    </a:lnTo>
                    <a:lnTo>
                      <a:pt x="71" y="47"/>
                    </a:lnTo>
                    <a:lnTo>
                      <a:pt x="71" y="44"/>
                    </a:lnTo>
                    <a:lnTo>
                      <a:pt x="74" y="41"/>
                    </a:lnTo>
                    <a:lnTo>
                      <a:pt x="77" y="41"/>
                    </a:lnTo>
                    <a:lnTo>
                      <a:pt x="77" y="41"/>
                    </a:lnTo>
                    <a:lnTo>
                      <a:pt x="81" y="40"/>
                    </a:lnTo>
                    <a:lnTo>
                      <a:pt x="84" y="39"/>
                    </a:lnTo>
                    <a:lnTo>
                      <a:pt x="90" y="33"/>
                    </a:lnTo>
                    <a:lnTo>
                      <a:pt x="90" y="33"/>
                    </a:lnTo>
                    <a:lnTo>
                      <a:pt x="91" y="31"/>
                    </a:lnTo>
                    <a:lnTo>
                      <a:pt x="91" y="31"/>
                    </a:lnTo>
                    <a:lnTo>
                      <a:pt x="87" y="29"/>
                    </a:lnTo>
                    <a:lnTo>
                      <a:pt x="87"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40" name="Thailand">
                <a:extLst>
                  <a:ext uri="{FF2B5EF4-FFF2-40B4-BE49-F238E27FC236}">
                    <a16:creationId xmlns:a16="http://schemas.microsoft.com/office/drawing/2014/main" id="{98A37926-B2F7-77AE-8E6C-CA7C2F4BE95A}"/>
                  </a:ext>
                </a:extLst>
              </p:cNvPr>
              <p:cNvSpPr>
                <a:spLocks/>
              </p:cNvSpPr>
              <p:nvPr/>
            </p:nvSpPr>
            <p:spPr bwMode="auto">
              <a:xfrm>
                <a:off x="10452364" y="2953056"/>
                <a:ext cx="193744" cy="372108"/>
              </a:xfrm>
              <a:custGeom>
                <a:avLst/>
                <a:gdLst/>
                <a:ahLst/>
                <a:cxnLst>
                  <a:cxn ang="0">
                    <a:pos x="77" y="121"/>
                  </a:cxn>
                  <a:cxn ang="0">
                    <a:pos x="84" y="108"/>
                  </a:cxn>
                  <a:cxn ang="0">
                    <a:pos x="99" y="103"/>
                  </a:cxn>
                  <a:cxn ang="0">
                    <a:pos x="121" y="103"/>
                  </a:cxn>
                  <a:cxn ang="0">
                    <a:pos x="124" y="105"/>
                  </a:cxn>
                  <a:cxn ang="0">
                    <a:pos x="126" y="87"/>
                  </a:cxn>
                  <a:cxn ang="0">
                    <a:pos x="119" y="73"/>
                  </a:cxn>
                  <a:cxn ang="0">
                    <a:pos x="114" y="67"/>
                  </a:cxn>
                  <a:cxn ang="0">
                    <a:pos x="114" y="51"/>
                  </a:cxn>
                  <a:cxn ang="0">
                    <a:pos x="102" y="38"/>
                  </a:cxn>
                  <a:cxn ang="0">
                    <a:pos x="87" y="40"/>
                  </a:cxn>
                  <a:cxn ang="0">
                    <a:pos x="79" y="44"/>
                  </a:cxn>
                  <a:cxn ang="0">
                    <a:pos x="72" y="40"/>
                  </a:cxn>
                  <a:cxn ang="0">
                    <a:pos x="57" y="50"/>
                  </a:cxn>
                  <a:cxn ang="0">
                    <a:pos x="51" y="48"/>
                  </a:cxn>
                  <a:cxn ang="0">
                    <a:pos x="55" y="36"/>
                  </a:cxn>
                  <a:cxn ang="0">
                    <a:pos x="57" y="24"/>
                  </a:cxn>
                  <a:cxn ang="0">
                    <a:pos x="54" y="16"/>
                  </a:cxn>
                  <a:cxn ang="0">
                    <a:pos x="45" y="16"/>
                  </a:cxn>
                  <a:cxn ang="0">
                    <a:pos x="44" y="4"/>
                  </a:cxn>
                  <a:cxn ang="0">
                    <a:pos x="41" y="0"/>
                  </a:cxn>
                  <a:cxn ang="0">
                    <a:pos x="31" y="6"/>
                  </a:cxn>
                  <a:cxn ang="0">
                    <a:pos x="21" y="13"/>
                  </a:cxn>
                  <a:cxn ang="0">
                    <a:pos x="7" y="14"/>
                  </a:cxn>
                  <a:cxn ang="0">
                    <a:pos x="0" y="44"/>
                  </a:cxn>
                  <a:cxn ang="0">
                    <a:pos x="8" y="57"/>
                  </a:cxn>
                  <a:cxn ang="0">
                    <a:pos x="13" y="64"/>
                  </a:cxn>
                  <a:cxn ang="0">
                    <a:pos x="17" y="71"/>
                  </a:cxn>
                  <a:cxn ang="0">
                    <a:pos x="14" y="77"/>
                  </a:cxn>
                  <a:cxn ang="0">
                    <a:pos x="11" y="88"/>
                  </a:cxn>
                  <a:cxn ang="0">
                    <a:pos x="13" y="101"/>
                  </a:cxn>
                  <a:cxn ang="0">
                    <a:pos x="23" y="115"/>
                  </a:cxn>
                  <a:cxn ang="0">
                    <a:pos x="25" y="131"/>
                  </a:cxn>
                  <a:cxn ang="0">
                    <a:pos x="24" y="151"/>
                  </a:cxn>
                  <a:cxn ang="0">
                    <a:pos x="15" y="164"/>
                  </a:cxn>
                  <a:cxn ang="0">
                    <a:pos x="8" y="201"/>
                  </a:cxn>
                  <a:cxn ang="0">
                    <a:pos x="20" y="208"/>
                  </a:cxn>
                  <a:cxn ang="0">
                    <a:pos x="37" y="231"/>
                  </a:cxn>
                  <a:cxn ang="0">
                    <a:pos x="52" y="235"/>
                  </a:cxn>
                  <a:cxn ang="0">
                    <a:pos x="55" y="242"/>
                  </a:cxn>
                  <a:cxn ang="0">
                    <a:pos x="68" y="241"/>
                  </a:cxn>
                  <a:cxn ang="0">
                    <a:pos x="72" y="235"/>
                  </a:cxn>
                  <a:cxn ang="0">
                    <a:pos x="54" y="225"/>
                  </a:cxn>
                  <a:cxn ang="0">
                    <a:pos x="44" y="218"/>
                  </a:cxn>
                  <a:cxn ang="0">
                    <a:pos x="41" y="202"/>
                  </a:cxn>
                  <a:cxn ang="0">
                    <a:pos x="37" y="192"/>
                  </a:cxn>
                  <a:cxn ang="0">
                    <a:pos x="27" y="184"/>
                  </a:cxn>
                  <a:cxn ang="0">
                    <a:pos x="28" y="158"/>
                  </a:cxn>
                  <a:cxn ang="0">
                    <a:pos x="37" y="132"/>
                  </a:cxn>
                  <a:cxn ang="0">
                    <a:pos x="37" y="124"/>
                  </a:cxn>
                  <a:cxn ang="0">
                    <a:pos x="50" y="120"/>
                  </a:cxn>
                  <a:cxn ang="0">
                    <a:pos x="54" y="130"/>
                  </a:cxn>
                  <a:cxn ang="0">
                    <a:pos x="68" y="132"/>
                  </a:cxn>
                  <a:cxn ang="0">
                    <a:pos x="79" y="141"/>
                  </a:cxn>
                  <a:cxn ang="0">
                    <a:pos x="81" y="141"/>
                  </a:cxn>
                  <a:cxn ang="0">
                    <a:pos x="78" y="128"/>
                  </a:cxn>
                </a:cxnLst>
                <a:rect l="0" t="0" r="r" b="b"/>
                <a:pathLst>
                  <a:path w="126" h="242">
                    <a:moveTo>
                      <a:pt x="78" y="128"/>
                    </a:moveTo>
                    <a:lnTo>
                      <a:pt x="78" y="128"/>
                    </a:lnTo>
                    <a:lnTo>
                      <a:pt x="78" y="124"/>
                    </a:lnTo>
                    <a:lnTo>
                      <a:pt x="77" y="121"/>
                    </a:lnTo>
                    <a:lnTo>
                      <a:pt x="75" y="118"/>
                    </a:lnTo>
                    <a:lnTo>
                      <a:pt x="78" y="114"/>
                    </a:lnTo>
                    <a:lnTo>
                      <a:pt x="78" y="114"/>
                    </a:lnTo>
                    <a:lnTo>
                      <a:pt x="84" y="108"/>
                    </a:lnTo>
                    <a:lnTo>
                      <a:pt x="89" y="104"/>
                    </a:lnTo>
                    <a:lnTo>
                      <a:pt x="95" y="103"/>
                    </a:lnTo>
                    <a:lnTo>
                      <a:pt x="99" y="103"/>
                    </a:lnTo>
                    <a:lnTo>
                      <a:pt x="99" y="103"/>
                    </a:lnTo>
                    <a:lnTo>
                      <a:pt x="105" y="103"/>
                    </a:lnTo>
                    <a:lnTo>
                      <a:pt x="112" y="103"/>
                    </a:lnTo>
                    <a:lnTo>
                      <a:pt x="118" y="103"/>
                    </a:lnTo>
                    <a:lnTo>
                      <a:pt x="121" y="103"/>
                    </a:lnTo>
                    <a:lnTo>
                      <a:pt x="122" y="104"/>
                    </a:lnTo>
                    <a:lnTo>
                      <a:pt x="122" y="104"/>
                    </a:lnTo>
                    <a:lnTo>
                      <a:pt x="124" y="105"/>
                    </a:lnTo>
                    <a:lnTo>
                      <a:pt x="124" y="105"/>
                    </a:lnTo>
                    <a:lnTo>
                      <a:pt x="126" y="101"/>
                    </a:lnTo>
                    <a:lnTo>
                      <a:pt x="126" y="97"/>
                    </a:lnTo>
                    <a:lnTo>
                      <a:pt x="126" y="93"/>
                    </a:lnTo>
                    <a:lnTo>
                      <a:pt x="126" y="87"/>
                    </a:lnTo>
                    <a:lnTo>
                      <a:pt x="126" y="87"/>
                    </a:lnTo>
                    <a:lnTo>
                      <a:pt x="125" y="81"/>
                    </a:lnTo>
                    <a:lnTo>
                      <a:pt x="122" y="75"/>
                    </a:lnTo>
                    <a:lnTo>
                      <a:pt x="119" y="73"/>
                    </a:lnTo>
                    <a:lnTo>
                      <a:pt x="115" y="70"/>
                    </a:lnTo>
                    <a:lnTo>
                      <a:pt x="115" y="70"/>
                    </a:lnTo>
                    <a:lnTo>
                      <a:pt x="114" y="68"/>
                    </a:lnTo>
                    <a:lnTo>
                      <a:pt x="114" y="67"/>
                    </a:lnTo>
                    <a:lnTo>
                      <a:pt x="114" y="61"/>
                    </a:lnTo>
                    <a:lnTo>
                      <a:pt x="115" y="54"/>
                    </a:lnTo>
                    <a:lnTo>
                      <a:pt x="115" y="53"/>
                    </a:lnTo>
                    <a:lnTo>
                      <a:pt x="114" y="51"/>
                    </a:lnTo>
                    <a:lnTo>
                      <a:pt x="114" y="51"/>
                    </a:lnTo>
                    <a:lnTo>
                      <a:pt x="108" y="46"/>
                    </a:lnTo>
                    <a:lnTo>
                      <a:pt x="102" y="38"/>
                    </a:lnTo>
                    <a:lnTo>
                      <a:pt x="102" y="38"/>
                    </a:lnTo>
                    <a:lnTo>
                      <a:pt x="98" y="37"/>
                    </a:lnTo>
                    <a:lnTo>
                      <a:pt x="94" y="37"/>
                    </a:lnTo>
                    <a:lnTo>
                      <a:pt x="89" y="37"/>
                    </a:lnTo>
                    <a:lnTo>
                      <a:pt x="87" y="40"/>
                    </a:lnTo>
                    <a:lnTo>
                      <a:pt x="87" y="40"/>
                    </a:lnTo>
                    <a:lnTo>
                      <a:pt x="85" y="41"/>
                    </a:lnTo>
                    <a:lnTo>
                      <a:pt x="82" y="43"/>
                    </a:lnTo>
                    <a:lnTo>
                      <a:pt x="79" y="44"/>
                    </a:lnTo>
                    <a:lnTo>
                      <a:pt x="77" y="43"/>
                    </a:lnTo>
                    <a:lnTo>
                      <a:pt x="77" y="43"/>
                    </a:lnTo>
                    <a:lnTo>
                      <a:pt x="75" y="41"/>
                    </a:lnTo>
                    <a:lnTo>
                      <a:pt x="72" y="40"/>
                    </a:lnTo>
                    <a:lnTo>
                      <a:pt x="69" y="41"/>
                    </a:lnTo>
                    <a:lnTo>
                      <a:pt x="65" y="43"/>
                    </a:lnTo>
                    <a:lnTo>
                      <a:pt x="65" y="43"/>
                    </a:lnTo>
                    <a:lnTo>
                      <a:pt x="57" y="50"/>
                    </a:lnTo>
                    <a:lnTo>
                      <a:pt x="52" y="51"/>
                    </a:lnTo>
                    <a:lnTo>
                      <a:pt x="51" y="50"/>
                    </a:lnTo>
                    <a:lnTo>
                      <a:pt x="51" y="48"/>
                    </a:lnTo>
                    <a:lnTo>
                      <a:pt x="51" y="48"/>
                    </a:lnTo>
                    <a:lnTo>
                      <a:pt x="51" y="46"/>
                    </a:lnTo>
                    <a:lnTo>
                      <a:pt x="52" y="43"/>
                    </a:lnTo>
                    <a:lnTo>
                      <a:pt x="54" y="40"/>
                    </a:lnTo>
                    <a:lnTo>
                      <a:pt x="55" y="36"/>
                    </a:lnTo>
                    <a:lnTo>
                      <a:pt x="55" y="36"/>
                    </a:lnTo>
                    <a:lnTo>
                      <a:pt x="55" y="31"/>
                    </a:lnTo>
                    <a:lnTo>
                      <a:pt x="57" y="27"/>
                    </a:lnTo>
                    <a:lnTo>
                      <a:pt x="57" y="24"/>
                    </a:lnTo>
                    <a:lnTo>
                      <a:pt x="57" y="19"/>
                    </a:lnTo>
                    <a:lnTo>
                      <a:pt x="57" y="19"/>
                    </a:lnTo>
                    <a:lnTo>
                      <a:pt x="55" y="17"/>
                    </a:lnTo>
                    <a:lnTo>
                      <a:pt x="54" y="16"/>
                    </a:lnTo>
                    <a:lnTo>
                      <a:pt x="51" y="16"/>
                    </a:lnTo>
                    <a:lnTo>
                      <a:pt x="47" y="17"/>
                    </a:lnTo>
                    <a:lnTo>
                      <a:pt x="47" y="16"/>
                    </a:lnTo>
                    <a:lnTo>
                      <a:pt x="45" y="16"/>
                    </a:lnTo>
                    <a:lnTo>
                      <a:pt x="45" y="16"/>
                    </a:lnTo>
                    <a:lnTo>
                      <a:pt x="44" y="11"/>
                    </a:lnTo>
                    <a:lnTo>
                      <a:pt x="44" y="7"/>
                    </a:lnTo>
                    <a:lnTo>
                      <a:pt x="44" y="4"/>
                    </a:lnTo>
                    <a:lnTo>
                      <a:pt x="44" y="3"/>
                    </a:lnTo>
                    <a:lnTo>
                      <a:pt x="44" y="3"/>
                    </a:lnTo>
                    <a:lnTo>
                      <a:pt x="41" y="0"/>
                    </a:lnTo>
                    <a:lnTo>
                      <a:pt x="41" y="0"/>
                    </a:lnTo>
                    <a:lnTo>
                      <a:pt x="38" y="2"/>
                    </a:lnTo>
                    <a:lnTo>
                      <a:pt x="38" y="2"/>
                    </a:lnTo>
                    <a:lnTo>
                      <a:pt x="35" y="4"/>
                    </a:lnTo>
                    <a:lnTo>
                      <a:pt x="31" y="6"/>
                    </a:lnTo>
                    <a:lnTo>
                      <a:pt x="27" y="7"/>
                    </a:lnTo>
                    <a:lnTo>
                      <a:pt x="24" y="10"/>
                    </a:lnTo>
                    <a:lnTo>
                      <a:pt x="24" y="10"/>
                    </a:lnTo>
                    <a:lnTo>
                      <a:pt x="21" y="13"/>
                    </a:lnTo>
                    <a:lnTo>
                      <a:pt x="17" y="14"/>
                    </a:lnTo>
                    <a:lnTo>
                      <a:pt x="11" y="14"/>
                    </a:lnTo>
                    <a:lnTo>
                      <a:pt x="11" y="14"/>
                    </a:lnTo>
                    <a:lnTo>
                      <a:pt x="7" y="14"/>
                    </a:lnTo>
                    <a:lnTo>
                      <a:pt x="4" y="16"/>
                    </a:lnTo>
                    <a:lnTo>
                      <a:pt x="3" y="19"/>
                    </a:lnTo>
                    <a:lnTo>
                      <a:pt x="3" y="19"/>
                    </a:lnTo>
                    <a:lnTo>
                      <a:pt x="0" y="44"/>
                    </a:lnTo>
                    <a:lnTo>
                      <a:pt x="0" y="44"/>
                    </a:lnTo>
                    <a:lnTo>
                      <a:pt x="1" y="48"/>
                    </a:lnTo>
                    <a:lnTo>
                      <a:pt x="4" y="53"/>
                    </a:lnTo>
                    <a:lnTo>
                      <a:pt x="8" y="57"/>
                    </a:lnTo>
                    <a:lnTo>
                      <a:pt x="11" y="58"/>
                    </a:lnTo>
                    <a:lnTo>
                      <a:pt x="11" y="58"/>
                    </a:lnTo>
                    <a:lnTo>
                      <a:pt x="13" y="61"/>
                    </a:lnTo>
                    <a:lnTo>
                      <a:pt x="13" y="64"/>
                    </a:lnTo>
                    <a:lnTo>
                      <a:pt x="13" y="67"/>
                    </a:lnTo>
                    <a:lnTo>
                      <a:pt x="14" y="70"/>
                    </a:lnTo>
                    <a:lnTo>
                      <a:pt x="14" y="70"/>
                    </a:lnTo>
                    <a:lnTo>
                      <a:pt x="17" y="71"/>
                    </a:lnTo>
                    <a:lnTo>
                      <a:pt x="17" y="74"/>
                    </a:lnTo>
                    <a:lnTo>
                      <a:pt x="15" y="77"/>
                    </a:lnTo>
                    <a:lnTo>
                      <a:pt x="14" y="77"/>
                    </a:lnTo>
                    <a:lnTo>
                      <a:pt x="14" y="77"/>
                    </a:lnTo>
                    <a:lnTo>
                      <a:pt x="13" y="78"/>
                    </a:lnTo>
                    <a:lnTo>
                      <a:pt x="14" y="81"/>
                    </a:lnTo>
                    <a:lnTo>
                      <a:pt x="13" y="85"/>
                    </a:lnTo>
                    <a:lnTo>
                      <a:pt x="11" y="88"/>
                    </a:lnTo>
                    <a:lnTo>
                      <a:pt x="11" y="88"/>
                    </a:lnTo>
                    <a:lnTo>
                      <a:pt x="10" y="93"/>
                    </a:lnTo>
                    <a:lnTo>
                      <a:pt x="11" y="97"/>
                    </a:lnTo>
                    <a:lnTo>
                      <a:pt x="13" y="101"/>
                    </a:lnTo>
                    <a:lnTo>
                      <a:pt x="17" y="105"/>
                    </a:lnTo>
                    <a:lnTo>
                      <a:pt x="17" y="105"/>
                    </a:lnTo>
                    <a:lnTo>
                      <a:pt x="21" y="111"/>
                    </a:lnTo>
                    <a:lnTo>
                      <a:pt x="23" y="115"/>
                    </a:lnTo>
                    <a:lnTo>
                      <a:pt x="24" y="125"/>
                    </a:lnTo>
                    <a:lnTo>
                      <a:pt x="24" y="125"/>
                    </a:lnTo>
                    <a:lnTo>
                      <a:pt x="24" y="128"/>
                    </a:lnTo>
                    <a:lnTo>
                      <a:pt x="25" y="131"/>
                    </a:lnTo>
                    <a:lnTo>
                      <a:pt x="28" y="134"/>
                    </a:lnTo>
                    <a:lnTo>
                      <a:pt x="28" y="138"/>
                    </a:lnTo>
                    <a:lnTo>
                      <a:pt x="28" y="138"/>
                    </a:lnTo>
                    <a:lnTo>
                      <a:pt x="24" y="151"/>
                    </a:lnTo>
                    <a:lnTo>
                      <a:pt x="20" y="161"/>
                    </a:lnTo>
                    <a:lnTo>
                      <a:pt x="17" y="164"/>
                    </a:lnTo>
                    <a:lnTo>
                      <a:pt x="15" y="164"/>
                    </a:lnTo>
                    <a:lnTo>
                      <a:pt x="15" y="164"/>
                    </a:lnTo>
                    <a:lnTo>
                      <a:pt x="10" y="188"/>
                    </a:lnTo>
                    <a:lnTo>
                      <a:pt x="10" y="188"/>
                    </a:lnTo>
                    <a:lnTo>
                      <a:pt x="8" y="198"/>
                    </a:lnTo>
                    <a:lnTo>
                      <a:pt x="8" y="201"/>
                    </a:lnTo>
                    <a:lnTo>
                      <a:pt x="11" y="202"/>
                    </a:lnTo>
                    <a:lnTo>
                      <a:pt x="11" y="202"/>
                    </a:lnTo>
                    <a:lnTo>
                      <a:pt x="15" y="204"/>
                    </a:lnTo>
                    <a:lnTo>
                      <a:pt x="20" y="208"/>
                    </a:lnTo>
                    <a:lnTo>
                      <a:pt x="32" y="222"/>
                    </a:lnTo>
                    <a:lnTo>
                      <a:pt x="32" y="222"/>
                    </a:lnTo>
                    <a:lnTo>
                      <a:pt x="37" y="231"/>
                    </a:lnTo>
                    <a:lnTo>
                      <a:pt x="37" y="231"/>
                    </a:lnTo>
                    <a:lnTo>
                      <a:pt x="47" y="231"/>
                    </a:lnTo>
                    <a:lnTo>
                      <a:pt x="47" y="231"/>
                    </a:lnTo>
                    <a:lnTo>
                      <a:pt x="50" y="232"/>
                    </a:lnTo>
                    <a:lnTo>
                      <a:pt x="52" y="235"/>
                    </a:lnTo>
                    <a:lnTo>
                      <a:pt x="54" y="238"/>
                    </a:lnTo>
                    <a:lnTo>
                      <a:pt x="54" y="241"/>
                    </a:lnTo>
                    <a:lnTo>
                      <a:pt x="54" y="241"/>
                    </a:lnTo>
                    <a:lnTo>
                      <a:pt x="55" y="242"/>
                    </a:lnTo>
                    <a:lnTo>
                      <a:pt x="60" y="242"/>
                    </a:lnTo>
                    <a:lnTo>
                      <a:pt x="67" y="242"/>
                    </a:lnTo>
                    <a:lnTo>
                      <a:pt x="67" y="242"/>
                    </a:lnTo>
                    <a:lnTo>
                      <a:pt x="68" y="241"/>
                    </a:lnTo>
                    <a:lnTo>
                      <a:pt x="68" y="239"/>
                    </a:lnTo>
                    <a:lnTo>
                      <a:pt x="69" y="238"/>
                    </a:lnTo>
                    <a:lnTo>
                      <a:pt x="72" y="235"/>
                    </a:lnTo>
                    <a:lnTo>
                      <a:pt x="72" y="235"/>
                    </a:lnTo>
                    <a:lnTo>
                      <a:pt x="68" y="232"/>
                    </a:lnTo>
                    <a:lnTo>
                      <a:pt x="64" y="229"/>
                    </a:lnTo>
                    <a:lnTo>
                      <a:pt x="58" y="226"/>
                    </a:lnTo>
                    <a:lnTo>
                      <a:pt x="54" y="225"/>
                    </a:lnTo>
                    <a:lnTo>
                      <a:pt x="54" y="225"/>
                    </a:lnTo>
                    <a:lnTo>
                      <a:pt x="51" y="223"/>
                    </a:lnTo>
                    <a:lnTo>
                      <a:pt x="48" y="222"/>
                    </a:lnTo>
                    <a:lnTo>
                      <a:pt x="44" y="218"/>
                    </a:lnTo>
                    <a:lnTo>
                      <a:pt x="42" y="212"/>
                    </a:lnTo>
                    <a:lnTo>
                      <a:pt x="42" y="206"/>
                    </a:lnTo>
                    <a:lnTo>
                      <a:pt x="42" y="206"/>
                    </a:lnTo>
                    <a:lnTo>
                      <a:pt x="41" y="202"/>
                    </a:lnTo>
                    <a:lnTo>
                      <a:pt x="40" y="199"/>
                    </a:lnTo>
                    <a:lnTo>
                      <a:pt x="37" y="195"/>
                    </a:lnTo>
                    <a:lnTo>
                      <a:pt x="37" y="192"/>
                    </a:lnTo>
                    <a:lnTo>
                      <a:pt x="37" y="192"/>
                    </a:lnTo>
                    <a:lnTo>
                      <a:pt x="35" y="189"/>
                    </a:lnTo>
                    <a:lnTo>
                      <a:pt x="34" y="186"/>
                    </a:lnTo>
                    <a:lnTo>
                      <a:pt x="27" y="184"/>
                    </a:lnTo>
                    <a:lnTo>
                      <a:pt x="27" y="184"/>
                    </a:lnTo>
                    <a:lnTo>
                      <a:pt x="24" y="182"/>
                    </a:lnTo>
                    <a:lnTo>
                      <a:pt x="24" y="179"/>
                    </a:lnTo>
                    <a:lnTo>
                      <a:pt x="25" y="172"/>
                    </a:lnTo>
                    <a:lnTo>
                      <a:pt x="28" y="158"/>
                    </a:lnTo>
                    <a:lnTo>
                      <a:pt x="28" y="158"/>
                    </a:lnTo>
                    <a:lnTo>
                      <a:pt x="30" y="151"/>
                    </a:lnTo>
                    <a:lnTo>
                      <a:pt x="34" y="142"/>
                    </a:lnTo>
                    <a:lnTo>
                      <a:pt x="37" y="132"/>
                    </a:lnTo>
                    <a:lnTo>
                      <a:pt x="37" y="128"/>
                    </a:lnTo>
                    <a:lnTo>
                      <a:pt x="37" y="125"/>
                    </a:lnTo>
                    <a:lnTo>
                      <a:pt x="37" y="125"/>
                    </a:lnTo>
                    <a:lnTo>
                      <a:pt x="37" y="124"/>
                    </a:lnTo>
                    <a:lnTo>
                      <a:pt x="37" y="121"/>
                    </a:lnTo>
                    <a:lnTo>
                      <a:pt x="41" y="118"/>
                    </a:lnTo>
                    <a:lnTo>
                      <a:pt x="47" y="118"/>
                    </a:lnTo>
                    <a:lnTo>
                      <a:pt x="50" y="120"/>
                    </a:lnTo>
                    <a:lnTo>
                      <a:pt x="51" y="121"/>
                    </a:lnTo>
                    <a:lnTo>
                      <a:pt x="51" y="121"/>
                    </a:lnTo>
                    <a:lnTo>
                      <a:pt x="51" y="127"/>
                    </a:lnTo>
                    <a:lnTo>
                      <a:pt x="54" y="130"/>
                    </a:lnTo>
                    <a:lnTo>
                      <a:pt x="57" y="131"/>
                    </a:lnTo>
                    <a:lnTo>
                      <a:pt x="62" y="131"/>
                    </a:lnTo>
                    <a:lnTo>
                      <a:pt x="62" y="131"/>
                    </a:lnTo>
                    <a:lnTo>
                      <a:pt x="68" y="132"/>
                    </a:lnTo>
                    <a:lnTo>
                      <a:pt x="72" y="135"/>
                    </a:lnTo>
                    <a:lnTo>
                      <a:pt x="75" y="138"/>
                    </a:lnTo>
                    <a:lnTo>
                      <a:pt x="79" y="141"/>
                    </a:lnTo>
                    <a:lnTo>
                      <a:pt x="79" y="141"/>
                    </a:lnTo>
                    <a:lnTo>
                      <a:pt x="81" y="141"/>
                    </a:lnTo>
                    <a:lnTo>
                      <a:pt x="81" y="141"/>
                    </a:lnTo>
                    <a:lnTo>
                      <a:pt x="81" y="141"/>
                    </a:lnTo>
                    <a:lnTo>
                      <a:pt x="81" y="141"/>
                    </a:lnTo>
                    <a:lnTo>
                      <a:pt x="81" y="137"/>
                    </a:lnTo>
                    <a:lnTo>
                      <a:pt x="81" y="135"/>
                    </a:lnTo>
                    <a:lnTo>
                      <a:pt x="79" y="132"/>
                    </a:lnTo>
                    <a:lnTo>
                      <a:pt x="78" y="128"/>
                    </a:lnTo>
                    <a:lnTo>
                      <a:pt x="78" y="12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41" name="Phillippines">
                <a:extLst>
                  <a:ext uri="{FF2B5EF4-FFF2-40B4-BE49-F238E27FC236}">
                    <a16:creationId xmlns:a16="http://schemas.microsoft.com/office/drawing/2014/main" id="{7A5ED28C-9B3E-738F-0B8C-F10818AF726C}"/>
                  </a:ext>
                </a:extLst>
              </p:cNvPr>
              <p:cNvSpPr>
                <a:spLocks noEditPoints="1"/>
              </p:cNvSpPr>
              <p:nvPr/>
            </p:nvSpPr>
            <p:spPr bwMode="auto">
              <a:xfrm>
                <a:off x="10939795" y="3008410"/>
                <a:ext cx="229109" cy="327518"/>
              </a:xfrm>
              <a:custGeom>
                <a:avLst/>
                <a:gdLst/>
                <a:ahLst/>
                <a:cxnLst>
                  <a:cxn ang="0">
                    <a:pos x="94" y="85"/>
                  </a:cxn>
                  <a:cxn ang="0">
                    <a:pos x="100" y="98"/>
                  </a:cxn>
                  <a:cxn ang="0">
                    <a:pos x="105" y="108"/>
                  </a:cxn>
                  <a:cxn ang="0">
                    <a:pos x="111" y="115"/>
                  </a:cxn>
                  <a:cxn ang="0">
                    <a:pos x="119" y="135"/>
                  </a:cxn>
                  <a:cxn ang="0">
                    <a:pos x="125" y="131"/>
                  </a:cxn>
                  <a:cxn ang="0">
                    <a:pos x="132" y="122"/>
                  </a:cxn>
                  <a:cxn ang="0">
                    <a:pos x="128" y="102"/>
                  </a:cxn>
                  <a:cxn ang="0">
                    <a:pos x="110" y="92"/>
                  </a:cxn>
                  <a:cxn ang="0">
                    <a:pos x="104" y="81"/>
                  </a:cxn>
                  <a:cxn ang="0">
                    <a:pos x="95" y="72"/>
                  </a:cxn>
                  <a:cxn ang="0">
                    <a:pos x="74" y="72"/>
                  </a:cxn>
                  <a:cxn ang="0">
                    <a:pos x="68" y="57"/>
                  </a:cxn>
                  <a:cxn ang="0">
                    <a:pos x="74" y="39"/>
                  </a:cxn>
                  <a:cxn ang="0">
                    <a:pos x="81" y="20"/>
                  </a:cxn>
                  <a:cxn ang="0">
                    <a:pos x="77" y="1"/>
                  </a:cxn>
                  <a:cxn ang="0">
                    <a:pos x="58" y="0"/>
                  </a:cxn>
                  <a:cxn ang="0">
                    <a:pos x="50" y="7"/>
                  </a:cxn>
                  <a:cxn ang="0">
                    <a:pos x="48" y="38"/>
                  </a:cxn>
                  <a:cxn ang="0">
                    <a:pos x="41" y="35"/>
                  </a:cxn>
                  <a:cxn ang="0">
                    <a:pos x="46" y="58"/>
                  </a:cxn>
                  <a:cxn ang="0">
                    <a:pos x="50" y="69"/>
                  </a:cxn>
                  <a:cxn ang="0">
                    <a:pos x="60" y="76"/>
                  </a:cxn>
                  <a:cxn ang="0">
                    <a:pos x="73" y="76"/>
                  </a:cxn>
                  <a:cxn ang="0">
                    <a:pos x="50" y="84"/>
                  </a:cxn>
                  <a:cxn ang="0">
                    <a:pos x="58" y="101"/>
                  </a:cxn>
                  <a:cxn ang="0">
                    <a:pos x="67" y="96"/>
                  </a:cxn>
                  <a:cxn ang="0">
                    <a:pos x="50" y="84"/>
                  </a:cxn>
                  <a:cxn ang="0">
                    <a:pos x="84" y="128"/>
                  </a:cxn>
                  <a:cxn ang="0">
                    <a:pos x="88" y="128"/>
                  </a:cxn>
                  <a:cxn ang="0">
                    <a:pos x="84" y="142"/>
                  </a:cxn>
                  <a:cxn ang="0">
                    <a:pos x="90" y="156"/>
                  </a:cxn>
                  <a:cxn ang="0">
                    <a:pos x="107" y="132"/>
                  </a:cxn>
                  <a:cxn ang="0">
                    <a:pos x="101" y="129"/>
                  </a:cxn>
                  <a:cxn ang="0">
                    <a:pos x="98" y="122"/>
                  </a:cxn>
                  <a:cxn ang="0">
                    <a:pos x="75" y="108"/>
                  </a:cxn>
                  <a:cxn ang="0">
                    <a:pos x="74" y="129"/>
                  </a:cxn>
                  <a:cxn ang="0">
                    <a:pos x="7" y="153"/>
                  </a:cxn>
                  <a:cxn ang="0">
                    <a:pos x="1" y="166"/>
                  </a:cxn>
                  <a:cxn ang="0">
                    <a:pos x="30" y="139"/>
                  </a:cxn>
                  <a:cxn ang="0">
                    <a:pos x="34" y="122"/>
                  </a:cxn>
                  <a:cxn ang="0">
                    <a:pos x="21" y="139"/>
                  </a:cxn>
                  <a:cxn ang="0">
                    <a:pos x="108" y="150"/>
                  </a:cxn>
                  <a:cxn ang="0">
                    <a:pos x="117" y="140"/>
                  </a:cxn>
                  <a:cxn ang="0">
                    <a:pos x="105" y="149"/>
                  </a:cxn>
                  <a:cxn ang="0">
                    <a:pos x="149" y="179"/>
                  </a:cxn>
                  <a:cxn ang="0">
                    <a:pos x="144" y="146"/>
                  </a:cxn>
                  <a:cxn ang="0">
                    <a:pos x="132" y="145"/>
                  </a:cxn>
                  <a:cxn ang="0">
                    <a:pos x="134" y="152"/>
                  </a:cxn>
                  <a:cxn ang="0">
                    <a:pos x="124" y="158"/>
                  </a:cxn>
                  <a:cxn ang="0">
                    <a:pos x="114" y="163"/>
                  </a:cxn>
                  <a:cxn ang="0">
                    <a:pos x="110" y="166"/>
                  </a:cxn>
                  <a:cxn ang="0">
                    <a:pos x="91" y="165"/>
                  </a:cxn>
                  <a:cxn ang="0">
                    <a:pos x="77" y="176"/>
                  </a:cxn>
                  <a:cxn ang="0">
                    <a:pos x="75" y="189"/>
                  </a:cxn>
                  <a:cxn ang="0">
                    <a:pos x="90" y="182"/>
                  </a:cxn>
                  <a:cxn ang="0">
                    <a:pos x="101" y="177"/>
                  </a:cxn>
                  <a:cxn ang="0">
                    <a:pos x="111" y="203"/>
                  </a:cxn>
                  <a:cxn ang="0">
                    <a:pos x="128" y="212"/>
                  </a:cxn>
                  <a:cxn ang="0">
                    <a:pos x="132" y="205"/>
                  </a:cxn>
                  <a:cxn ang="0">
                    <a:pos x="132" y="190"/>
                  </a:cxn>
                  <a:cxn ang="0">
                    <a:pos x="148" y="186"/>
                  </a:cxn>
                </a:cxnLst>
                <a:rect l="0" t="0" r="r" b="b"/>
                <a:pathLst>
                  <a:path w="149" h="213">
                    <a:moveTo>
                      <a:pt x="81" y="79"/>
                    </a:moveTo>
                    <a:lnTo>
                      <a:pt x="81" y="79"/>
                    </a:lnTo>
                    <a:lnTo>
                      <a:pt x="84" y="79"/>
                    </a:lnTo>
                    <a:lnTo>
                      <a:pt x="88" y="81"/>
                    </a:lnTo>
                    <a:lnTo>
                      <a:pt x="94" y="85"/>
                    </a:lnTo>
                    <a:lnTo>
                      <a:pt x="98" y="89"/>
                    </a:lnTo>
                    <a:lnTo>
                      <a:pt x="100" y="92"/>
                    </a:lnTo>
                    <a:lnTo>
                      <a:pt x="100" y="94"/>
                    </a:lnTo>
                    <a:lnTo>
                      <a:pt x="100" y="94"/>
                    </a:lnTo>
                    <a:lnTo>
                      <a:pt x="100" y="98"/>
                    </a:lnTo>
                    <a:lnTo>
                      <a:pt x="100" y="103"/>
                    </a:lnTo>
                    <a:lnTo>
                      <a:pt x="102" y="108"/>
                    </a:lnTo>
                    <a:lnTo>
                      <a:pt x="102" y="109"/>
                    </a:lnTo>
                    <a:lnTo>
                      <a:pt x="105" y="108"/>
                    </a:lnTo>
                    <a:lnTo>
                      <a:pt x="105" y="108"/>
                    </a:lnTo>
                    <a:lnTo>
                      <a:pt x="108" y="106"/>
                    </a:lnTo>
                    <a:lnTo>
                      <a:pt x="111" y="108"/>
                    </a:lnTo>
                    <a:lnTo>
                      <a:pt x="112" y="111"/>
                    </a:lnTo>
                    <a:lnTo>
                      <a:pt x="111" y="115"/>
                    </a:lnTo>
                    <a:lnTo>
                      <a:pt x="111" y="115"/>
                    </a:lnTo>
                    <a:lnTo>
                      <a:pt x="111" y="118"/>
                    </a:lnTo>
                    <a:lnTo>
                      <a:pt x="111" y="121"/>
                    </a:lnTo>
                    <a:lnTo>
                      <a:pt x="114" y="125"/>
                    </a:lnTo>
                    <a:lnTo>
                      <a:pt x="117" y="129"/>
                    </a:lnTo>
                    <a:lnTo>
                      <a:pt x="119" y="135"/>
                    </a:lnTo>
                    <a:lnTo>
                      <a:pt x="119" y="135"/>
                    </a:lnTo>
                    <a:lnTo>
                      <a:pt x="121" y="139"/>
                    </a:lnTo>
                    <a:lnTo>
                      <a:pt x="122" y="138"/>
                    </a:lnTo>
                    <a:lnTo>
                      <a:pt x="124" y="135"/>
                    </a:lnTo>
                    <a:lnTo>
                      <a:pt x="125" y="131"/>
                    </a:lnTo>
                    <a:lnTo>
                      <a:pt x="125" y="131"/>
                    </a:lnTo>
                    <a:lnTo>
                      <a:pt x="124" y="128"/>
                    </a:lnTo>
                    <a:lnTo>
                      <a:pt x="125" y="126"/>
                    </a:lnTo>
                    <a:lnTo>
                      <a:pt x="132" y="122"/>
                    </a:lnTo>
                    <a:lnTo>
                      <a:pt x="132" y="122"/>
                    </a:lnTo>
                    <a:lnTo>
                      <a:pt x="134" y="119"/>
                    </a:lnTo>
                    <a:lnTo>
                      <a:pt x="134" y="118"/>
                    </a:lnTo>
                    <a:lnTo>
                      <a:pt x="134" y="113"/>
                    </a:lnTo>
                    <a:lnTo>
                      <a:pt x="128" y="102"/>
                    </a:lnTo>
                    <a:lnTo>
                      <a:pt x="128" y="102"/>
                    </a:lnTo>
                    <a:lnTo>
                      <a:pt x="125" y="99"/>
                    </a:lnTo>
                    <a:lnTo>
                      <a:pt x="122" y="98"/>
                    </a:lnTo>
                    <a:lnTo>
                      <a:pt x="117" y="95"/>
                    </a:lnTo>
                    <a:lnTo>
                      <a:pt x="111" y="94"/>
                    </a:lnTo>
                    <a:lnTo>
                      <a:pt x="110" y="92"/>
                    </a:lnTo>
                    <a:lnTo>
                      <a:pt x="110" y="89"/>
                    </a:lnTo>
                    <a:lnTo>
                      <a:pt x="110" y="89"/>
                    </a:lnTo>
                    <a:lnTo>
                      <a:pt x="110" y="86"/>
                    </a:lnTo>
                    <a:lnTo>
                      <a:pt x="108" y="85"/>
                    </a:lnTo>
                    <a:lnTo>
                      <a:pt x="104" y="81"/>
                    </a:lnTo>
                    <a:lnTo>
                      <a:pt x="101" y="78"/>
                    </a:lnTo>
                    <a:lnTo>
                      <a:pt x="98" y="75"/>
                    </a:lnTo>
                    <a:lnTo>
                      <a:pt x="98" y="75"/>
                    </a:lnTo>
                    <a:lnTo>
                      <a:pt x="98" y="74"/>
                    </a:lnTo>
                    <a:lnTo>
                      <a:pt x="95" y="72"/>
                    </a:lnTo>
                    <a:lnTo>
                      <a:pt x="90" y="69"/>
                    </a:lnTo>
                    <a:lnTo>
                      <a:pt x="83" y="69"/>
                    </a:lnTo>
                    <a:lnTo>
                      <a:pt x="77" y="71"/>
                    </a:lnTo>
                    <a:lnTo>
                      <a:pt x="77" y="71"/>
                    </a:lnTo>
                    <a:lnTo>
                      <a:pt x="74" y="72"/>
                    </a:lnTo>
                    <a:lnTo>
                      <a:pt x="73" y="72"/>
                    </a:lnTo>
                    <a:lnTo>
                      <a:pt x="71" y="68"/>
                    </a:lnTo>
                    <a:lnTo>
                      <a:pt x="71" y="62"/>
                    </a:lnTo>
                    <a:lnTo>
                      <a:pt x="70" y="59"/>
                    </a:lnTo>
                    <a:lnTo>
                      <a:pt x="68" y="57"/>
                    </a:lnTo>
                    <a:lnTo>
                      <a:pt x="68" y="57"/>
                    </a:lnTo>
                    <a:lnTo>
                      <a:pt x="67" y="54"/>
                    </a:lnTo>
                    <a:lnTo>
                      <a:pt x="67" y="51"/>
                    </a:lnTo>
                    <a:lnTo>
                      <a:pt x="68" y="45"/>
                    </a:lnTo>
                    <a:lnTo>
                      <a:pt x="74" y="39"/>
                    </a:lnTo>
                    <a:lnTo>
                      <a:pt x="80" y="34"/>
                    </a:lnTo>
                    <a:lnTo>
                      <a:pt x="80" y="34"/>
                    </a:lnTo>
                    <a:lnTo>
                      <a:pt x="81" y="31"/>
                    </a:lnTo>
                    <a:lnTo>
                      <a:pt x="81" y="27"/>
                    </a:lnTo>
                    <a:lnTo>
                      <a:pt x="81" y="20"/>
                    </a:lnTo>
                    <a:lnTo>
                      <a:pt x="78" y="12"/>
                    </a:lnTo>
                    <a:lnTo>
                      <a:pt x="78" y="8"/>
                    </a:lnTo>
                    <a:lnTo>
                      <a:pt x="78" y="8"/>
                    </a:lnTo>
                    <a:lnTo>
                      <a:pt x="78" y="2"/>
                    </a:lnTo>
                    <a:lnTo>
                      <a:pt x="77" y="1"/>
                    </a:lnTo>
                    <a:lnTo>
                      <a:pt x="75" y="2"/>
                    </a:lnTo>
                    <a:lnTo>
                      <a:pt x="75" y="2"/>
                    </a:lnTo>
                    <a:lnTo>
                      <a:pt x="71" y="2"/>
                    </a:lnTo>
                    <a:lnTo>
                      <a:pt x="64" y="0"/>
                    </a:lnTo>
                    <a:lnTo>
                      <a:pt x="58" y="0"/>
                    </a:lnTo>
                    <a:lnTo>
                      <a:pt x="54" y="0"/>
                    </a:lnTo>
                    <a:lnTo>
                      <a:pt x="53" y="0"/>
                    </a:lnTo>
                    <a:lnTo>
                      <a:pt x="53" y="0"/>
                    </a:lnTo>
                    <a:lnTo>
                      <a:pt x="50" y="2"/>
                    </a:lnTo>
                    <a:lnTo>
                      <a:pt x="50" y="7"/>
                    </a:lnTo>
                    <a:lnTo>
                      <a:pt x="48" y="20"/>
                    </a:lnTo>
                    <a:lnTo>
                      <a:pt x="50" y="31"/>
                    </a:lnTo>
                    <a:lnTo>
                      <a:pt x="50" y="35"/>
                    </a:lnTo>
                    <a:lnTo>
                      <a:pt x="48" y="38"/>
                    </a:lnTo>
                    <a:lnTo>
                      <a:pt x="48" y="38"/>
                    </a:lnTo>
                    <a:lnTo>
                      <a:pt x="47" y="38"/>
                    </a:lnTo>
                    <a:lnTo>
                      <a:pt x="44" y="37"/>
                    </a:lnTo>
                    <a:lnTo>
                      <a:pt x="43" y="35"/>
                    </a:lnTo>
                    <a:lnTo>
                      <a:pt x="41" y="35"/>
                    </a:lnTo>
                    <a:lnTo>
                      <a:pt x="41" y="35"/>
                    </a:lnTo>
                    <a:lnTo>
                      <a:pt x="41" y="41"/>
                    </a:lnTo>
                    <a:lnTo>
                      <a:pt x="41" y="48"/>
                    </a:lnTo>
                    <a:lnTo>
                      <a:pt x="43" y="55"/>
                    </a:lnTo>
                    <a:lnTo>
                      <a:pt x="44" y="57"/>
                    </a:lnTo>
                    <a:lnTo>
                      <a:pt x="46" y="58"/>
                    </a:lnTo>
                    <a:lnTo>
                      <a:pt x="46" y="58"/>
                    </a:lnTo>
                    <a:lnTo>
                      <a:pt x="48" y="58"/>
                    </a:lnTo>
                    <a:lnTo>
                      <a:pt x="50" y="61"/>
                    </a:lnTo>
                    <a:lnTo>
                      <a:pt x="50" y="65"/>
                    </a:lnTo>
                    <a:lnTo>
                      <a:pt x="50" y="69"/>
                    </a:lnTo>
                    <a:lnTo>
                      <a:pt x="50" y="69"/>
                    </a:lnTo>
                    <a:lnTo>
                      <a:pt x="50" y="72"/>
                    </a:lnTo>
                    <a:lnTo>
                      <a:pt x="50" y="74"/>
                    </a:lnTo>
                    <a:lnTo>
                      <a:pt x="54" y="76"/>
                    </a:lnTo>
                    <a:lnTo>
                      <a:pt x="60" y="76"/>
                    </a:lnTo>
                    <a:lnTo>
                      <a:pt x="65" y="75"/>
                    </a:lnTo>
                    <a:lnTo>
                      <a:pt x="65" y="75"/>
                    </a:lnTo>
                    <a:lnTo>
                      <a:pt x="68" y="74"/>
                    </a:lnTo>
                    <a:lnTo>
                      <a:pt x="71" y="75"/>
                    </a:lnTo>
                    <a:lnTo>
                      <a:pt x="73" y="76"/>
                    </a:lnTo>
                    <a:lnTo>
                      <a:pt x="75" y="79"/>
                    </a:lnTo>
                    <a:lnTo>
                      <a:pt x="78" y="79"/>
                    </a:lnTo>
                    <a:lnTo>
                      <a:pt x="81" y="79"/>
                    </a:lnTo>
                    <a:lnTo>
                      <a:pt x="81" y="79"/>
                    </a:lnTo>
                    <a:close/>
                    <a:moveTo>
                      <a:pt x="50" y="84"/>
                    </a:moveTo>
                    <a:lnTo>
                      <a:pt x="50" y="84"/>
                    </a:lnTo>
                    <a:lnTo>
                      <a:pt x="51" y="89"/>
                    </a:lnTo>
                    <a:lnTo>
                      <a:pt x="54" y="96"/>
                    </a:lnTo>
                    <a:lnTo>
                      <a:pt x="57" y="99"/>
                    </a:lnTo>
                    <a:lnTo>
                      <a:pt x="58" y="101"/>
                    </a:lnTo>
                    <a:lnTo>
                      <a:pt x="61" y="102"/>
                    </a:lnTo>
                    <a:lnTo>
                      <a:pt x="65" y="101"/>
                    </a:lnTo>
                    <a:lnTo>
                      <a:pt x="65" y="101"/>
                    </a:lnTo>
                    <a:lnTo>
                      <a:pt x="67" y="99"/>
                    </a:lnTo>
                    <a:lnTo>
                      <a:pt x="67" y="96"/>
                    </a:lnTo>
                    <a:lnTo>
                      <a:pt x="65" y="94"/>
                    </a:lnTo>
                    <a:lnTo>
                      <a:pt x="61" y="89"/>
                    </a:lnTo>
                    <a:lnTo>
                      <a:pt x="54" y="84"/>
                    </a:lnTo>
                    <a:lnTo>
                      <a:pt x="51" y="84"/>
                    </a:lnTo>
                    <a:lnTo>
                      <a:pt x="50" y="84"/>
                    </a:lnTo>
                    <a:lnTo>
                      <a:pt x="50" y="84"/>
                    </a:lnTo>
                    <a:close/>
                    <a:moveTo>
                      <a:pt x="77" y="131"/>
                    </a:moveTo>
                    <a:lnTo>
                      <a:pt x="77" y="131"/>
                    </a:lnTo>
                    <a:lnTo>
                      <a:pt x="81" y="129"/>
                    </a:lnTo>
                    <a:lnTo>
                      <a:pt x="84" y="128"/>
                    </a:lnTo>
                    <a:lnTo>
                      <a:pt x="85" y="125"/>
                    </a:lnTo>
                    <a:lnTo>
                      <a:pt x="85" y="125"/>
                    </a:lnTo>
                    <a:lnTo>
                      <a:pt x="85" y="125"/>
                    </a:lnTo>
                    <a:lnTo>
                      <a:pt x="87" y="125"/>
                    </a:lnTo>
                    <a:lnTo>
                      <a:pt x="88" y="128"/>
                    </a:lnTo>
                    <a:lnTo>
                      <a:pt x="88" y="133"/>
                    </a:lnTo>
                    <a:lnTo>
                      <a:pt x="88" y="136"/>
                    </a:lnTo>
                    <a:lnTo>
                      <a:pt x="87" y="138"/>
                    </a:lnTo>
                    <a:lnTo>
                      <a:pt x="87" y="138"/>
                    </a:lnTo>
                    <a:lnTo>
                      <a:pt x="84" y="142"/>
                    </a:lnTo>
                    <a:lnTo>
                      <a:pt x="84" y="148"/>
                    </a:lnTo>
                    <a:lnTo>
                      <a:pt x="85" y="153"/>
                    </a:lnTo>
                    <a:lnTo>
                      <a:pt x="87" y="155"/>
                    </a:lnTo>
                    <a:lnTo>
                      <a:pt x="90" y="156"/>
                    </a:lnTo>
                    <a:lnTo>
                      <a:pt x="90" y="156"/>
                    </a:lnTo>
                    <a:lnTo>
                      <a:pt x="91" y="155"/>
                    </a:lnTo>
                    <a:lnTo>
                      <a:pt x="95" y="153"/>
                    </a:lnTo>
                    <a:lnTo>
                      <a:pt x="101" y="145"/>
                    </a:lnTo>
                    <a:lnTo>
                      <a:pt x="105" y="136"/>
                    </a:lnTo>
                    <a:lnTo>
                      <a:pt x="107" y="132"/>
                    </a:lnTo>
                    <a:lnTo>
                      <a:pt x="107" y="131"/>
                    </a:lnTo>
                    <a:lnTo>
                      <a:pt x="107" y="131"/>
                    </a:lnTo>
                    <a:lnTo>
                      <a:pt x="105" y="129"/>
                    </a:lnTo>
                    <a:lnTo>
                      <a:pt x="104" y="129"/>
                    </a:lnTo>
                    <a:lnTo>
                      <a:pt x="101" y="129"/>
                    </a:lnTo>
                    <a:lnTo>
                      <a:pt x="100" y="129"/>
                    </a:lnTo>
                    <a:lnTo>
                      <a:pt x="100" y="128"/>
                    </a:lnTo>
                    <a:lnTo>
                      <a:pt x="100" y="128"/>
                    </a:lnTo>
                    <a:lnTo>
                      <a:pt x="100" y="125"/>
                    </a:lnTo>
                    <a:lnTo>
                      <a:pt x="98" y="122"/>
                    </a:lnTo>
                    <a:lnTo>
                      <a:pt x="91" y="115"/>
                    </a:lnTo>
                    <a:lnTo>
                      <a:pt x="83" y="109"/>
                    </a:lnTo>
                    <a:lnTo>
                      <a:pt x="78" y="108"/>
                    </a:lnTo>
                    <a:lnTo>
                      <a:pt x="75" y="108"/>
                    </a:lnTo>
                    <a:lnTo>
                      <a:pt x="75" y="108"/>
                    </a:lnTo>
                    <a:lnTo>
                      <a:pt x="74" y="109"/>
                    </a:lnTo>
                    <a:lnTo>
                      <a:pt x="73" y="112"/>
                    </a:lnTo>
                    <a:lnTo>
                      <a:pt x="71" y="121"/>
                    </a:lnTo>
                    <a:lnTo>
                      <a:pt x="73" y="128"/>
                    </a:lnTo>
                    <a:lnTo>
                      <a:pt x="74" y="129"/>
                    </a:lnTo>
                    <a:lnTo>
                      <a:pt x="77" y="131"/>
                    </a:lnTo>
                    <a:lnTo>
                      <a:pt x="77" y="131"/>
                    </a:lnTo>
                    <a:close/>
                    <a:moveTo>
                      <a:pt x="21" y="139"/>
                    </a:moveTo>
                    <a:lnTo>
                      <a:pt x="21" y="139"/>
                    </a:lnTo>
                    <a:lnTo>
                      <a:pt x="7" y="153"/>
                    </a:lnTo>
                    <a:lnTo>
                      <a:pt x="1" y="160"/>
                    </a:lnTo>
                    <a:lnTo>
                      <a:pt x="0" y="163"/>
                    </a:lnTo>
                    <a:lnTo>
                      <a:pt x="0" y="166"/>
                    </a:lnTo>
                    <a:lnTo>
                      <a:pt x="0" y="166"/>
                    </a:lnTo>
                    <a:lnTo>
                      <a:pt x="1" y="166"/>
                    </a:lnTo>
                    <a:lnTo>
                      <a:pt x="4" y="165"/>
                    </a:lnTo>
                    <a:lnTo>
                      <a:pt x="13" y="156"/>
                    </a:lnTo>
                    <a:lnTo>
                      <a:pt x="21" y="146"/>
                    </a:lnTo>
                    <a:lnTo>
                      <a:pt x="30" y="139"/>
                    </a:lnTo>
                    <a:lnTo>
                      <a:pt x="30" y="139"/>
                    </a:lnTo>
                    <a:lnTo>
                      <a:pt x="34" y="133"/>
                    </a:lnTo>
                    <a:lnTo>
                      <a:pt x="36" y="129"/>
                    </a:lnTo>
                    <a:lnTo>
                      <a:pt x="36" y="126"/>
                    </a:lnTo>
                    <a:lnTo>
                      <a:pt x="34" y="122"/>
                    </a:lnTo>
                    <a:lnTo>
                      <a:pt x="34" y="122"/>
                    </a:lnTo>
                    <a:lnTo>
                      <a:pt x="33" y="121"/>
                    </a:lnTo>
                    <a:lnTo>
                      <a:pt x="31" y="121"/>
                    </a:lnTo>
                    <a:lnTo>
                      <a:pt x="28" y="125"/>
                    </a:lnTo>
                    <a:lnTo>
                      <a:pt x="26" y="132"/>
                    </a:lnTo>
                    <a:lnTo>
                      <a:pt x="21" y="139"/>
                    </a:lnTo>
                    <a:lnTo>
                      <a:pt x="21" y="139"/>
                    </a:lnTo>
                    <a:close/>
                    <a:moveTo>
                      <a:pt x="105" y="149"/>
                    </a:moveTo>
                    <a:lnTo>
                      <a:pt x="105" y="149"/>
                    </a:lnTo>
                    <a:lnTo>
                      <a:pt x="107" y="149"/>
                    </a:lnTo>
                    <a:lnTo>
                      <a:pt x="108" y="150"/>
                    </a:lnTo>
                    <a:lnTo>
                      <a:pt x="114" y="148"/>
                    </a:lnTo>
                    <a:lnTo>
                      <a:pt x="117" y="145"/>
                    </a:lnTo>
                    <a:lnTo>
                      <a:pt x="118" y="143"/>
                    </a:lnTo>
                    <a:lnTo>
                      <a:pt x="117" y="140"/>
                    </a:lnTo>
                    <a:lnTo>
                      <a:pt x="117" y="140"/>
                    </a:lnTo>
                    <a:lnTo>
                      <a:pt x="115" y="139"/>
                    </a:lnTo>
                    <a:lnTo>
                      <a:pt x="114" y="139"/>
                    </a:lnTo>
                    <a:lnTo>
                      <a:pt x="110" y="142"/>
                    </a:lnTo>
                    <a:lnTo>
                      <a:pt x="105" y="145"/>
                    </a:lnTo>
                    <a:lnTo>
                      <a:pt x="105" y="149"/>
                    </a:lnTo>
                    <a:lnTo>
                      <a:pt x="105" y="149"/>
                    </a:lnTo>
                    <a:close/>
                    <a:moveTo>
                      <a:pt x="148" y="186"/>
                    </a:moveTo>
                    <a:lnTo>
                      <a:pt x="148" y="186"/>
                    </a:lnTo>
                    <a:lnTo>
                      <a:pt x="149" y="182"/>
                    </a:lnTo>
                    <a:lnTo>
                      <a:pt x="149" y="179"/>
                    </a:lnTo>
                    <a:lnTo>
                      <a:pt x="148" y="169"/>
                    </a:lnTo>
                    <a:lnTo>
                      <a:pt x="145" y="159"/>
                    </a:lnTo>
                    <a:lnTo>
                      <a:pt x="144" y="150"/>
                    </a:lnTo>
                    <a:lnTo>
                      <a:pt x="144" y="150"/>
                    </a:lnTo>
                    <a:lnTo>
                      <a:pt x="144" y="146"/>
                    </a:lnTo>
                    <a:lnTo>
                      <a:pt x="142" y="143"/>
                    </a:lnTo>
                    <a:lnTo>
                      <a:pt x="139" y="143"/>
                    </a:lnTo>
                    <a:lnTo>
                      <a:pt x="137" y="142"/>
                    </a:lnTo>
                    <a:lnTo>
                      <a:pt x="134" y="143"/>
                    </a:lnTo>
                    <a:lnTo>
                      <a:pt x="132" y="145"/>
                    </a:lnTo>
                    <a:lnTo>
                      <a:pt x="132" y="146"/>
                    </a:lnTo>
                    <a:lnTo>
                      <a:pt x="132" y="149"/>
                    </a:lnTo>
                    <a:lnTo>
                      <a:pt x="132" y="149"/>
                    </a:lnTo>
                    <a:lnTo>
                      <a:pt x="134" y="150"/>
                    </a:lnTo>
                    <a:lnTo>
                      <a:pt x="134" y="152"/>
                    </a:lnTo>
                    <a:lnTo>
                      <a:pt x="129" y="153"/>
                    </a:lnTo>
                    <a:lnTo>
                      <a:pt x="127" y="155"/>
                    </a:lnTo>
                    <a:lnTo>
                      <a:pt x="124" y="155"/>
                    </a:lnTo>
                    <a:lnTo>
                      <a:pt x="124" y="158"/>
                    </a:lnTo>
                    <a:lnTo>
                      <a:pt x="124" y="158"/>
                    </a:lnTo>
                    <a:lnTo>
                      <a:pt x="122" y="159"/>
                    </a:lnTo>
                    <a:lnTo>
                      <a:pt x="121" y="160"/>
                    </a:lnTo>
                    <a:lnTo>
                      <a:pt x="118" y="162"/>
                    </a:lnTo>
                    <a:lnTo>
                      <a:pt x="115" y="162"/>
                    </a:lnTo>
                    <a:lnTo>
                      <a:pt x="114" y="163"/>
                    </a:lnTo>
                    <a:lnTo>
                      <a:pt x="114" y="165"/>
                    </a:lnTo>
                    <a:lnTo>
                      <a:pt x="114" y="165"/>
                    </a:lnTo>
                    <a:lnTo>
                      <a:pt x="114" y="166"/>
                    </a:lnTo>
                    <a:lnTo>
                      <a:pt x="112" y="168"/>
                    </a:lnTo>
                    <a:lnTo>
                      <a:pt x="110" y="166"/>
                    </a:lnTo>
                    <a:lnTo>
                      <a:pt x="100" y="162"/>
                    </a:lnTo>
                    <a:lnTo>
                      <a:pt x="100" y="162"/>
                    </a:lnTo>
                    <a:lnTo>
                      <a:pt x="98" y="160"/>
                    </a:lnTo>
                    <a:lnTo>
                      <a:pt x="95" y="162"/>
                    </a:lnTo>
                    <a:lnTo>
                      <a:pt x="91" y="165"/>
                    </a:lnTo>
                    <a:lnTo>
                      <a:pt x="87" y="169"/>
                    </a:lnTo>
                    <a:lnTo>
                      <a:pt x="81" y="172"/>
                    </a:lnTo>
                    <a:lnTo>
                      <a:pt x="81" y="172"/>
                    </a:lnTo>
                    <a:lnTo>
                      <a:pt x="78" y="173"/>
                    </a:lnTo>
                    <a:lnTo>
                      <a:pt x="77" y="176"/>
                    </a:lnTo>
                    <a:lnTo>
                      <a:pt x="74" y="182"/>
                    </a:lnTo>
                    <a:lnTo>
                      <a:pt x="73" y="186"/>
                    </a:lnTo>
                    <a:lnTo>
                      <a:pt x="74" y="189"/>
                    </a:lnTo>
                    <a:lnTo>
                      <a:pt x="75" y="189"/>
                    </a:lnTo>
                    <a:lnTo>
                      <a:pt x="75" y="189"/>
                    </a:lnTo>
                    <a:lnTo>
                      <a:pt x="80" y="187"/>
                    </a:lnTo>
                    <a:lnTo>
                      <a:pt x="83" y="185"/>
                    </a:lnTo>
                    <a:lnTo>
                      <a:pt x="85" y="182"/>
                    </a:lnTo>
                    <a:lnTo>
                      <a:pt x="90" y="182"/>
                    </a:lnTo>
                    <a:lnTo>
                      <a:pt x="90" y="182"/>
                    </a:lnTo>
                    <a:lnTo>
                      <a:pt x="92" y="180"/>
                    </a:lnTo>
                    <a:lnTo>
                      <a:pt x="94" y="179"/>
                    </a:lnTo>
                    <a:lnTo>
                      <a:pt x="97" y="177"/>
                    </a:lnTo>
                    <a:lnTo>
                      <a:pt x="101" y="177"/>
                    </a:lnTo>
                    <a:lnTo>
                      <a:pt x="101" y="177"/>
                    </a:lnTo>
                    <a:lnTo>
                      <a:pt x="104" y="179"/>
                    </a:lnTo>
                    <a:lnTo>
                      <a:pt x="105" y="182"/>
                    </a:lnTo>
                    <a:lnTo>
                      <a:pt x="107" y="190"/>
                    </a:lnTo>
                    <a:lnTo>
                      <a:pt x="110" y="199"/>
                    </a:lnTo>
                    <a:lnTo>
                      <a:pt x="111" y="203"/>
                    </a:lnTo>
                    <a:lnTo>
                      <a:pt x="115" y="205"/>
                    </a:lnTo>
                    <a:lnTo>
                      <a:pt x="115" y="205"/>
                    </a:lnTo>
                    <a:lnTo>
                      <a:pt x="121" y="206"/>
                    </a:lnTo>
                    <a:lnTo>
                      <a:pt x="125" y="209"/>
                    </a:lnTo>
                    <a:lnTo>
                      <a:pt x="128" y="212"/>
                    </a:lnTo>
                    <a:lnTo>
                      <a:pt x="131" y="213"/>
                    </a:lnTo>
                    <a:lnTo>
                      <a:pt x="131" y="213"/>
                    </a:lnTo>
                    <a:lnTo>
                      <a:pt x="132" y="212"/>
                    </a:lnTo>
                    <a:lnTo>
                      <a:pt x="134" y="210"/>
                    </a:lnTo>
                    <a:lnTo>
                      <a:pt x="132" y="205"/>
                    </a:lnTo>
                    <a:lnTo>
                      <a:pt x="131" y="197"/>
                    </a:lnTo>
                    <a:lnTo>
                      <a:pt x="131" y="193"/>
                    </a:lnTo>
                    <a:lnTo>
                      <a:pt x="131" y="193"/>
                    </a:lnTo>
                    <a:lnTo>
                      <a:pt x="131" y="192"/>
                    </a:lnTo>
                    <a:lnTo>
                      <a:pt x="132" y="190"/>
                    </a:lnTo>
                    <a:lnTo>
                      <a:pt x="137" y="189"/>
                    </a:lnTo>
                    <a:lnTo>
                      <a:pt x="142" y="189"/>
                    </a:lnTo>
                    <a:lnTo>
                      <a:pt x="145" y="187"/>
                    </a:lnTo>
                    <a:lnTo>
                      <a:pt x="148" y="186"/>
                    </a:lnTo>
                    <a:lnTo>
                      <a:pt x="148"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42" name="Malaysia">
                <a:extLst>
                  <a:ext uri="{FF2B5EF4-FFF2-40B4-BE49-F238E27FC236}">
                    <a16:creationId xmlns:a16="http://schemas.microsoft.com/office/drawing/2014/main" id="{ECE08502-5529-3B43-6E3F-347CF18D5539}"/>
                  </a:ext>
                </a:extLst>
              </p:cNvPr>
              <p:cNvSpPr>
                <a:spLocks noEditPoints="1"/>
              </p:cNvSpPr>
              <p:nvPr/>
            </p:nvSpPr>
            <p:spPr bwMode="auto">
              <a:xfrm>
                <a:off x="10509253" y="3303640"/>
                <a:ext cx="476670" cy="146077"/>
              </a:xfrm>
              <a:custGeom>
                <a:avLst/>
                <a:gdLst/>
                <a:ahLst/>
                <a:cxnLst>
                  <a:cxn ang="0">
                    <a:pos x="55" y="28"/>
                  </a:cxn>
                  <a:cxn ang="0">
                    <a:pos x="44" y="18"/>
                  </a:cxn>
                  <a:cxn ang="0">
                    <a:pos x="37" y="10"/>
                  </a:cxn>
                  <a:cxn ang="0">
                    <a:pos x="32" y="10"/>
                  </a:cxn>
                  <a:cxn ang="0">
                    <a:pos x="30" y="14"/>
                  </a:cxn>
                  <a:cxn ang="0">
                    <a:pos x="17" y="13"/>
                  </a:cxn>
                  <a:cxn ang="0">
                    <a:pos x="10" y="3"/>
                  </a:cxn>
                  <a:cxn ang="0">
                    <a:pos x="3" y="8"/>
                  </a:cxn>
                  <a:cxn ang="0">
                    <a:pos x="5" y="31"/>
                  </a:cxn>
                  <a:cxn ang="0">
                    <a:pos x="21" y="58"/>
                  </a:cxn>
                  <a:cxn ang="0">
                    <a:pos x="37" y="72"/>
                  </a:cxn>
                  <a:cxn ang="0">
                    <a:pos x="67" y="88"/>
                  </a:cxn>
                  <a:cxn ang="0">
                    <a:pos x="65" y="78"/>
                  </a:cxn>
                  <a:cxn ang="0">
                    <a:pos x="55" y="62"/>
                  </a:cxn>
                  <a:cxn ang="0">
                    <a:pos x="57" y="34"/>
                  </a:cxn>
                  <a:cxn ang="0">
                    <a:pos x="286" y="15"/>
                  </a:cxn>
                  <a:cxn ang="0">
                    <a:pos x="283" y="8"/>
                  </a:cxn>
                  <a:cxn ang="0">
                    <a:pos x="270" y="0"/>
                  </a:cxn>
                  <a:cxn ang="0">
                    <a:pos x="257" y="17"/>
                  </a:cxn>
                  <a:cxn ang="0">
                    <a:pos x="249" y="24"/>
                  </a:cxn>
                  <a:cxn ang="0">
                    <a:pos x="247" y="30"/>
                  </a:cxn>
                  <a:cxn ang="0">
                    <a:pos x="246" y="41"/>
                  </a:cxn>
                  <a:cxn ang="0">
                    <a:pos x="240" y="42"/>
                  </a:cxn>
                  <a:cxn ang="0">
                    <a:pos x="233" y="44"/>
                  </a:cxn>
                  <a:cxn ang="0">
                    <a:pos x="226" y="34"/>
                  </a:cxn>
                  <a:cxn ang="0">
                    <a:pos x="215" y="48"/>
                  </a:cxn>
                  <a:cxn ang="0">
                    <a:pos x="209" y="61"/>
                  </a:cxn>
                  <a:cxn ang="0">
                    <a:pos x="185" y="64"/>
                  </a:cxn>
                  <a:cxn ang="0">
                    <a:pos x="179" y="78"/>
                  </a:cxn>
                  <a:cxn ang="0">
                    <a:pos x="175" y="85"/>
                  </a:cxn>
                  <a:cxn ang="0">
                    <a:pos x="153" y="77"/>
                  </a:cxn>
                  <a:cxn ang="0">
                    <a:pos x="159" y="88"/>
                  </a:cxn>
                  <a:cxn ang="0">
                    <a:pos x="170" y="95"/>
                  </a:cxn>
                  <a:cxn ang="0">
                    <a:pos x="182" y="92"/>
                  </a:cxn>
                  <a:cxn ang="0">
                    <a:pos x="196" y="91"/>
                  </a:cxn>
                  <a:cxn ang="0">
                    <a:pos x="209" y="85"/>
                  </a:cxn>
                  <a:cxn ang="0">
                    <a:pos x="225" y="88"/>
                  </a:cxn>
                  <a:cxn ang="0">
                    <a:pos x="239" y="84"/>
                  </a:cxn>
                  <a:cxn ang="0">
                    <a:pos x="242" y="71"/>
                  </a:cxn>
                  <a:cxn ang="0">
                    <a:pos x="243" y="62"/>
                  </a:cxn>
                  <a:cxn ang="0">
                    <a:pos x="253" y="54"/>
                  </a:cxn>
                  <a:cxn ang="0">
                    <a:pos x="256" y="42"/>
                  </a:cxn>
                  <a:cxn ang="0">
                    <a:pos x="277" y="40"/>
                  </a:cxn>
                  <a:cxn ang="0">
                    <a:pos x="293" y="37"/>
                  </a:cxn>
                  <a:cxn ang="0">
                    <a:pos x="296" y="32"/>
                  </a:cxn>
                  <a:cxn ang="0">
                    <a:pos x="306" y="28"/>
                  </a:cxn>
                  <a:cxn ang="0">
                    <a:pos x="310" y="24"/>
                  </a:cxn>
                  <a:cxn ang="0">
                    <a:pos x="298" y="17"/>
                  </a:cxn>
                </a:cxnLst>
                <a:rect l="0" t="0" r="r" b="b"/>
                <a:pathLst>
                  <a:path w="310" h="95">
                    <a:moveTo>
                      <a:pt x="57" y="34"/>
                    </a:moveTo>
                    <a:lnTo>
                      <a:pt x="57" y="34"/>
                    </a:lnTo>
                    <a:lnTo>
                      <a:pt x="55" y="31"/>
                    </a:lnTo>
                    <a:lnTo>
                      <a:pt x="55" y="28"/>
                    </a:lnTo>
                    <a:lnTo>
                      <a:pt x="51" y="25"/>
                    </a:lnTo>
                    <a:lnTo>
                      <a:pt x="47" y="22"/>
                    </a:lnTo>
                    <a:lnTo>
                      <a:pt x="44" y="18"/>
                    </a:lnTo>
                    <a:lnTo>
                      <a:pt x="44" y="18"/>
                    </a:lnTo>
                    <a:lnTo>
                      <a:pt x="42" y="14"/>
                    </a:lnTo>
                    <a:lnTo>
                      <a:pt x="40" y="13"/>
                    </a:lnTo>
                    <a:lnTo>
                      <a:pt x="38" y="13"/>
                    </a:lnTo>
                    <a:lnTo>
                      <a:pt x="37" y="10"/>
                    </a:lnTo>
                    <a:lnTo>
                      <a:pt x="37" y="10"/>
                    </a:lnTo>
                    <a:lnTo>
                      <a:pt x="35" y="7"/>
                    </a:lnTo>
                    <a:lnTo>
                      <a:pt x="35" y="7"/>
                    </a:lnTo>
                    <a:lnTo>
                      <a:pt x="32" y="10"/>
                    </a:lnTo>
                    <a:lnTo>
                      <a:pt x="31" y="11"/>
                    </a:lnTo>
                    <a:lnTo>
                      <a:pt x="31" y="13"/>
                    </a:lnTo>
                    <a:lnTo>
                      <a:pt x="30" y="14"/>
                    </a:lnTo>
                    <a:lnTo>
                      <a:pt x="30" y="14"/>
                    </a:lnTo>
                    <a:lnTo>
                      <a:pt x="23" y="14"/>
                    </a:lnTo>
                    <a:lnTo>
                      <a:pt x="18" y="14"/>
                    </a:lnTo>
                    <a:lnTo>
                      <a:pt x="17" y="13"/>
                    </a:lnTo>
                    <a:lnTo>
                      <a:pt x="17" y="13"/>
                    </a:lnTo>
                    <a:lnTo>
                      <a:pt x="17" y="10"/>
                    </a:lnTo>
                    <a:lnTo>
                      <a:pt x="15" y="7"/>
                    </a:lnTo>
                    <a:lnTo>
                      <a:pt x="13" y="4"/>
                    </a:lnTo>
                    <a:lnTo>
                      <a:pt x="10" y="3"/>
                    </a:lnTo>
                    <a:lnTo>
                      <a:pt x="10" y="3"/>
                    </a:lnTo>
                    <a:lnTo>
                      <a:pt x="0" y="3"/>
                    </a:lnTo>
                    <a:lnTo>
                      <a:pt x="0" y="3"/>
                    </a:lnTo>
                    <a:lnTo>
                      <a:pt x="3" y="8"/>
                    </a:lnTo>
                    <a:lnTo>
                      <a:pt x="4" y="15"/>
                    </a:lnTo>
                    <a:lnTo>
                      <a:pt x="4" y="27"/>
                    </a:lnTo>
                    <a:lnTo>
                      <a:pt x="4" y="27"/>
                    </a:lnTo>
                    <a:lnTo>
                      <a:pt x="5" y="31"/>
                    </a:lnTo>
                    <a:lnTo>
                      <a:pt x="7" y="35"/>
                    </a:lnTo>
                    <a:lnTo>
                      <a:pt x="13" y="44"/>
                    </a:lnTo>
                    <a:lnTo>
                      <a:pt x="17" y="51"/>
                    </a:lnTo>
                    <a:lnTo>
                      <a:pt x="21" y="58"/>
                    </a:lnTo>
                    <a:lnTo>
                      <a:pt x="21" y="58"/>
                    </a:lnTo>
                    <a:lnTo>
                      <a:pt x="23" y="62"/>
                    </a:lnTo>
                    <a:lnTo>
                      <a:pt x="25" y="65"/>
                    </a:lnTo>
                    <a:lnTo>
                      <a:pt x="37" y="72"/>
                    </a:lnTo>
                    <a:lnTo>
                      <a:pt x="37" y="72"/>
                    </a:lnTo>
                    <a:lnTo>
                      <a:pt x="54" y="84"/>
                    </a:lnTo>
                    <a:lnTo>
                      <a:pt x="62" y="88"/>
                    </a:lnTo>
                    <a:lnTo>
                      <a:pt x="67" y="88"/>
                    </a:lnTo>
                    <a:lnTo>
                      <a:pt x="67" y="88"/>
                    </a:lnTo>
                    <a:lnTo>
                      <a:pt x="68" y="86"/>
                    </a:lnTo>
                    <a:lnTo>
                      <a:pt x="68" y="85"/>
                    </a:lnTo>
                    <a:lnTo>
                      <a:pt x="65" y="78"/>
                    </a:lnTo>
                    <a:lnTo>
                      <a:pt x="61" y="71"/>
                    </a:lnTo>
                    <a:lnTo>
                      <a:pt x="57" y="65"/>
                    </a:lnTo>
                    <a:lnTo>
                      <a:pt x="57" y="65"/>
                    </a:lnTo>
                    <a:lnTo>
                      <a:pt x="55" y="62"/>
                    </a:lnTo>
                    <a:lnTo>
                      <a:pt x="54" y="59"/>
                    </a:lnTo>
                    <a:lnTo>
                      <a:pt x="54" y="52"/>
                    </a:lnTo>
                    <a:lnTo>
                      <a:pt x="57" y="34"/>
                    </a:lnTo>
                    <a:lnTo>
                      <a:pt x="57" y="34"/>
                    </a:lnTo>
                    <a:close/>
                    <a:moveTo>
                      <a:pt x="298" y="17"/>
                    </a:moveTo>
                    <a:lnTo>
                      <a:pt x="298" y="17"/>
                    </a:lnTo>
                    <a:lnTo>
                      <a:pt x="290" y="17"/>
                    </a:lnTo>
                    <a:lnTo>
                      <a:pt x="286" y="15"/>
                    </a:lnTo>
                    <a:lnTo>
                      <a:pt x="284" y="14"/>
                    </a:lnTo>
                    <a:lnTo>
                      <a:pt x="284" y="13"/>
                    </a:lnTo>
                    <a:lnTo>
                      <a:pt x="284" y="13"/>
                    </a:lnTo>
                    <a:lnTo>
                      <a:pt x="283" y="8"/>
                    </a:lnTo>
                    <a:lnTo>
                      <a:pt x="280" y="4"/>
                    </a:lnTo>
                    <a:lnTo>
                      <a:pt x="274" y="1"/>
                    </a:lnTo>
                    <a:lnTo>
                      <a:pt x="270" y="0"/>
                    </a:lnTo>
                    <a:lnTo>
                      <a:pt x="270" y="0"/>
                    </a:lnTo>
                    <a:lnTo>
                      <a:pt x="266" y="3"/>
                    </a:lnTo>
                    <a:lnTo>
                      <a:pt x="262" y="7"/>
                    </a:lnTo>
                    <a:lnTo>
                      <a:pt x="259" y="11"/>
                    </a:lnTo>
                    <a:lnTo>
                      <a:pt x="257" y="17"/>
                    </a:lnTo>
                    <a:lnTo>
                      <a:pt x="257" y="17"/>
                    </a:lnTo>
                    <a:lnTo>
                      <a:pt x="256" y="20"/>
                    </a:lnTo>
                    <a:lnTo>
                      <a:pt x="252" y="21"/>
                    </a:lnTo>
                    <a:lnTo>
                      <a:pt x="249" y="24"/>
                    </a:lnTo>
                    <a:lnTo>
                      <a:pt x="249" y="25"/>
                    </a:lnTo>
                    <a:lnTo>
                      <a:pt x="249" y="27"/>
                    </a:lnTo>
                    <a:lnTo>
                      <a:pt x="249" y="27"/>
                    </a:lnTo>
                    <a:lnTo>
                      <a:pt x="247" y="30"/>
                    </a:lnTo>
                    <a:lnTo>
                      <a:pt x="244" y="31"/>
                    </a:lnTo>
                    <a:lnTo>
                      <a:pt x="244" y="31"/>
                    </a:lnTo>
                    <a:lnTo>
                      <a:pt x="246" y="38"/>
                    </a:lnTo>
                    <a:lnTo>
                      <a:pt x="246" y="41"/>
                    </a:lnTo>
                    <a:lnTo>
                      <a:pt x="246" y="41"/>
                    </a:lnTo>
                    <a:lnTo>
                      <a:pt x="246" y="41"/>
                    </a:lnTo>
                    <a:lnTo>
                      <a:pt x="243" y="41"/>
                    </a:lnTo>
                    <a:lnTo>
                      <a:pt x="240" y="42"/>
                    </a:lnTo>
                    <a:lnTo>
                      <a:pt x="239" y="44"/>
                    </a:lnTo>
                    <a:lnTo>
                      <a:pt x="234" y="45"/>
                    </a:lnTo>
                    <a:lnTo>
                      <a:pt x="234" y="45"/>
                    </a:lnTo>
                    <a:lnTo>
                      <a:pt x="233" y="44"/>
                    </a:lnTo>
                    <a:lnTo>
                      <a:pt x="232" y="41"/>
                    </a:lnTo>
                    <a:lnTo>
                      <a:pt x="226" y="34"/>
                    </a:lnTo>
                    <a:lnTo>
                      <a:pt x="226" y="34"/>
                    </a:lnTo>
                    <a:lnTo>
                      <a:pt x="226" y="34"/>
                    </a:lnTo>
                    <a:lnTo>
                      <a:pt x="226" y="34"/>
                    </a:lnTo>
                    <a:lnTo>
                      <a:pt x="222" y="35"/>
                    </a:lnTo>
                    <a:lnTo>
                      <a:pt x="217" y="41"/>
                    </a:lnTo>
                    <a:lnTo>
                      <a:pt x="215" y="48"/>
                    </a:lnTo>
                    <a:lnTo>
                      <a:pt x="212" y="55"/>
                    </a:lnTo>
                    <a:lnTo>
                      <a:pt x="212" y="55"/>
                    </a:lnTo>
                    <a:lnTo>
                      <a:pt x="210" y="58"/>
                    </a:lnTo>
                    <a:lnTo>
                      <a:pt x="209" y="61"/>
                    </a:lnTo>
                    <a:lnTo>
                      <a:pt x="205" y="62"/>
                    </a:lnTo>
                    <a:lnTo>
                      <a:pt x="189" y="62"/>
                    </a:lnTo>
                    <a:lnTo>
                      <a:pt x="189" y="62"/>
                    </a:lnTo>
                    <a:lnTo>
                      <a:pt x="185" y="64"/>
                    </a:lnTo>
                    <a:lnTo>
                      <a:pt x="182" y="65"/>
                    </a:lnTo>
                    <a:lnTo>
                      <a:pt x="180" y="68"/>
                    </a:lnTo>
                    <a:lnTo>
                      <a:pt x="179" y="71"/>
                    </a:lnTo>
                    <a:lnTo>
                      <a:pt x="179" y="78"/>
                    </a:lnTo>
                    <a:lnTo>
                      <a:pt x="178" y="84"/>
                    </a:lnTo>
                    <a:lnTo>
                      <a:pt x="178" y="84"/>
                    </a:lnTo>
                    <a:lnTo>
                      <a:pt x="176" y="85"/>
                    </a:lnTo>
                    <a:lnTo>
                      <a:pt x="175" y="85"/>
                    </a:lnTo>
                    <a:lnTo>
                      <a:pt x="168" y="82"/>
                    </a:lnTo>
                    <a:lnTo>
                      <a:pt x="161" y="79"/>
                    </a:lnTo>
                    <a:lnTo>
                      <a:pt x="153" y="77"/>
                    </a:lnTo>
                    <a:lnTo>
                      <a:pt x="153" y="77"/>
                    </a:lnTo>
                    <a:lnTo>
                      <a:pt x="156" y="84"/>
                    </a:lnTo>
                    <a:lnTo>
                      <a:pt x="158" y="86"/>
                    </a:lnTo>
                    <a:lnTo>
                      <a:pt x="159" y="88"/>
                    </a:lnTo>
                    <a:lnTo>
                      <a:pt x="159" y="88"/>
                    </a:lnTo>
                    <a:lnTo>
                      <a:pt x="162" y="89"/>
                    </a:lnTo>
                    <a:lnTo>
                      <a:pt x="166" y="92"/>
                    </a:lnTo>
                    <a:lnTo>
                      <a:pt x="169" y="94"/>
                    </a:lnTo>
                    <a:lnTo>
                      <a:pt x="170" y="95"/>
                    </a:lnTo>
                    <a:lnTo>
                      <a:pt x="172" y="94"/>
                    </a:lnTo>
                    <a:lnTo>
                      <a:pt x="172" y="94"/>
                    </a:lnTo>
                    <a:lnTo>
                      <a:pt x="176" y="92"/>
                    </a:lnTo>
                    <a:lnTo>
                      <a:pt x="182" y="92"/>
                    </a:lnTo>
                    <a:lnTo>
                      <a:pt x="188" y="92"/>
                    </a:lnTo>
                    <a:lnTo>
                      <a:pt x="193" y="92"/>
                    </a:lnTo>
                    <a:lnTo>
                      <a:pt x="193" y="92"/>
                    </a:lnTo>
                    <a:lnTo>
                      <a:pt x="196" y="91"/>
                    </a:lnTo>
                    <a:lnTo>
                      <a:pt x="200" y="88"/>
                    </a:lnTo>
                    <a:lnTo>
                      <a:pt x="203" y="86"/>
                    </a:lnTo>
                    <a:lnTo>
                      <a:pt x="209" y="85"/>
                    </a:lnTo>
                    <a:lnTo>
                      <a:pt x="209" y="85"/>
                    </a:lnTo>
                    <a:lnTo>
                      <a:pt x="215" y="86"/>
                    </a:lnTo>
                    <a:lnTo>
                      <a:pt x="217" y="89"/>
                    </a:lnTo>
                    <a:lnTo>
                      <a:pt x="219" y="89"/>
                    </a:lnTo>
                    <a:lnTo>
                      <a:pt x="225" y="88"/>
                    </a:lnTo>
                    <a:lnTo>
                      <a:pt x="225" y="88"/>
                    </a:lnTo>
                    <a:lnTo>
                      <a:pt x="230" y="86"/>
                    </a:lnTo>
                    <a:lnTo>
                      <a:pt x="236" y="85"/>
                    </a:lnTo>
                    <a:lnTo>
                      <a:pt x="239" y="84"/>
                    </a:lnTo>
                    <a:lnTo>
                      <a:pt x="239" y="79"/>
                    </a:lnTo>
                    <a:lnTo>
                      <a:pt x="239" y="79"/>
                    </a:lnTo>
                    <a:lnTo>
                      <a:pt x="239" y="74"/>
                    </a:lnTo>
                    <a:lnTo>
                      <a:pt x="242" y="71"/>
                    </a:lnTo>
                    <a:lnTo>
                      <a:pt x="243" y="68"/>
                    </a:lnTo>
                    <a:lnTo>
                      <a:pt x="243" y="64"/>
                    </a:lnTo>
                    <a:lnTo>
                      <a:pt x="243" y="64"/>
                    </a:lnTo>
                    <a:lnTo>
                      <a:pt x="243" y="62"/>
                    </a:lnTo>
                    <a:lnTo>
                      <a:pt x="244" y="61"/>
                    </a:lnTo>
                    <a:lnTo>
                      <a:pt x="249" y="58"/>
                    </a:lnTo>
                    <a:lnTo>
                      <a:pt x="252" y="55"/>
                    </a:lnTo>
                    <a:lnTo>
                      <a:pt x="253" y="54"/>
                    </a:lnTo>
                    <a:lnTo>
                      <a:pt x="253" y="49"/>
                    </a:lnTo>
                    <a:lnTo>
                      <a:pt x="253" y="49"/>
                    </a:lnTo>
                    <a:lnTo>
                      <a:pt x="253" y="45"/>
                    </a:lnTo>
                    <a:lnTo>
                      <a:pt x="256" y="42"/>
                    </a:lnTo>
                    <a:lnTo>
                      <a:pt x="259" y="41"/>
                    </a:lnTo>
                    <a:lnTo>
                      <a:pt x="262" y="40"/>
                    </a:lnTo>
                    <a:lnTo>
                      <a:pt x="270" y="40"/>
                    </a:lnTo>
                    <a:lnTo>
                      <a:pt x="277" y="40"/>
                    </a:lnTo>
                    <a:lnTo>
                      <a:pt x="277" y="40"/>
                    </a:lnTo>
                    <a:lnTo>
                      <a:pt x="286" y="41"/>
                    </a:lnTo>
                    <a:lnTo>
                      <a:pt x="286" y="41"/>
                    </a:lnTo>
                    <a:lnTo>
                      <a:pt x="293" y="37"/>
                    </a:lnTo>
                    <a:lnTo>
                      <a:pt x="296" y="34"/>
                    </a:lnTo>
                    <a:lnTo>
                      <a:pt x="296" y="32"/>
                    </a:lnTo>
                    <a:lnTo>
                      <a:pt x="296" y="32"/>
                    </a:lnTo>
                    <a:lnTo>
                      <a:pt x="296" y="32"/>
                    </a:lnTo>
                    <a:lnTo>
                      <a:pt x="294" y="31"/>
                    </a:lnTo>
                    <a:lnTo>
                      <a:pt x="296" y="30"/>
                    </a:lnTo>
                    <a:lnTo>
                      <a:pt x="300" y="30"/>
                    </a:lnTo>
                    <a:lnTo>
                      <a:pt x="306" y="28"/>
                    </a:lnTo>
                    <a:lnTo>
                      <a:pt x="308" y="27"/>
                    </a:lnTo>
                    <a:lnTo>
                      <a:pt x="310" y="25"/>
                    </a:lnTo>
                    <a:lnTo>
                      <a:pt x="310" y="25"/>
                    </a:lnTo>
                    <a:lnTo>
                      <a:pt x="310" y="24"/>
                    </a:lnTo>
                    <a:lnTo>
                      <a:pt x="310" y="21"/>
                    </a:lnTo>
                    <a:lnTo>
                      <a:pt x="307" y="18"/>
                    </a:lnTo>
                    <a:lnTo>
                      <a:pt x="303" y="17"/>
                    </a:lnTo>
                    <a:lnTo>
                      <a:pt x="298" y="17"/>
                    </a:lnTo>
                    <a:lnTo>
                      <a:pt x="298" y="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43" name="Timor-Leste">
                <a:extLst>
                  <a:ext uri="{FF2B5EF4-FFF2-40B4-BE49-F238E27FC236}">
                    <a16:creationId xmlns:a16="http://schemas.microsoft.com/office/drawing/2014/main" id="{AA575E25-286D-74C7-2A59-46FA11760894}"/>
                  </a:ext>
                </a:extLst>
              </p:cNvPr>
              <p:cNvSpPr>
                <a:spLocks noEditPoints="1"/>
              </p:cNvSpPr>
              <p:nvPr/>
            </p:nvSpPr>
            <p:spPr bwMode="auto">
              <a:xfrm>
                <a:off x="11105859" y="3677286"/>
                <a:ext cx="81496" cy="27677"/>
              </a:xfrm>
              <a:custGeom>
                <a:avLst/>
                <a:gdLst/>
                <a:ahLst/>
                <a:cxnLst>
                  <a:cxn ang="0">
                    <a:pos x="6" y="14"/>
                  </a:cxn>
                  <a:cxn ang="0">
                    <a:pos x="6" y="14"/>
                  </a:cxn>
                  <a:cxn ang="0">
                    <a:pos x="0" y="16"/>
                  </a:cxn>
                  <a:cxn ang="0">
                    <a:pos x="0" y="16"/>
                  </a:cxn>
                  <a:cxn ang="0">
                    <a:pos x="3" y="18"/>
                  </a:cxn>
                  <a:cxn ang="0">
                    <a:pos x="4" y="18"/>
                  </a:cxn>
                  <a:cxn ang="0">
                    <a:pos x="6" y="18"/>
                  </a:cxn>
                  <a:cxn ang="0">
                    <a:pos x="6" y="18"/>
                  </a:cxn>
                  <a:cxn ang="0">
                    <a:pos x="7" y="17"/>
                  </a:cxn>
                  <a:cxn ang="0">
                    <a:pos x="9" y="14"/>
                  </a:cxn>
                  <a:cxn ang="0">
                    <a:pos x="9" y="14"/>
                  </a:cxn>
                  <a:cxn ang="0">
                    <a:pos x="6" y="14"/>
                  </a:cxn>
                  <a:cxn ang="0">
                    <a:pos x="6" y="14"/>
                  </a:cxn>
                  <a:cxn ang="0">
                    <a:pos x="6" y="14"/>
                  </a:cxn>
                  <a:cxn ang="0">
                    <a:pos x="6" y="14"/>
                  </a:cxn>
                  <a:cxn ang="0">
                    <a:pos x="29" y="3"/>
                  </a:cxn>
                  <a:cxn ang="0">
                    <a:pos x="29" y="3"/>
                  </a:cxn>
                  <a:cxn ang="0">
                    <a:pos x="24" y="3"/>
                  </a:cxn>
                  <a:cxn ang="0">
                    <a:pos x="21" y="6"/>
                  </a:cxn>
                  <a:cxn ang="0">
                    <a:pos x="14" y="11"/>
                  </a:cxn>
                  <a:cxn ang="0">
                    <a:pos x="14" y="11"/>
                  </a:cxn>
                  <a:cxn ang="0">
                    <a:pos x="13" y="11"/>
                  </a:cxn>
                  <a:cxn ang="0">
                    <a:pos x="13" y="11"/>
                  </a:cxn>
                  <a:cxn ang="0">
                    <a:pos x="19" y="17"/>
                  </a:cxn>
                  <a:cxn ang="0">
                    <a:pos x="19" y="17"/>
                  </a:cxn>
                  <a:cxn ang="0">
                    <a:pos x="27" y="13"/>
                  </a:cxn>
                  <a:cxn ang="0">
                    <a:pos x="39" y="8"/>
                  </a:cxn>
                  <a:cxn ang="0">
                    <a:pos x="47" y="4"/>
                  </a:cxn>
                  <a:cxn ang="0">
                    <a:pos x="53" y="1"/>
                  </a:cxn>
                  <a:cxn ang="0">
                    <a:pos x="53" y="1"/>
                  </a:cxn>
                  <a:cxn ang="0">
                    <a:pos x="51" y="1"/>
                  </a:cxn>
                  <a:cxn ang="0">
                    <a:pos x="50" y="0"/>
                  </a:cxn>
                  <a:cxn ang="0">
                    <a:pos x="44" y="1"/>
                  </a:cxn>
                  <a:cxn ang="0">
                    <a:pos x="36" y="1"/>
                  </a:cxn>
                  <a:cxn ang="0">
                    <a:pos x="29" y="3"/>
                  </a:cxn>
                  <a:cxn ang="0">
                    <a:pos x="29" y="3"/>
                  </a:cxn>
                </a:cxnLst>
                <a:rect l="0" t="0" r="r" b="b"/>
                <a:pathLst>
                  <a:path w="53" h="18">
                    <a:moveTo>
                      <a:pt x="6" y="14"/>
                    </a:moveTo>
                    <a:lnTo>
                      <a:pt x="6" y="14"/>
                    </a:lnTo>
                    <a:lnTo>
                      <a:pt x="0" y="16"/>
                    </a:lnTo>
                    <a:lnTo>
                      <a:pt x="0" y="16"/>
                    </a:lnTo>
                    <a:lnTo>
                      <a:pt x="3" y="18"/>
                    </a:lnTo>
                    <a:lnTo>
                      <a:pt x="4" y="18"/>
                    </a:lnTo>
                    <a:lnTo>
                      <a:pt x="6" y="18"/>
                    </a:lnTo>
                    <a:lnTo>
                      <a:pt x="6" y="18"/>
                    </a:lnTo>
                    <a:lnTo>
                      <a:pt x="7" y="17"/>
                    </a:lnTo>
                    <a:lnTo>
                      <a:pt x="9" y="14"/>
                    </a:lnTo>
                    <a:lnTo>
                      <a:pt x="9" y="14"/>
                    </a:lnTo>
                    <a:lnTo>
                      <a:pt x="6" y="14"/>
                    </a:lnTo>
                    <a:lnTo>
                      <a:pt x="6" y="14"/>
                    </a:lnTo>
                    <a:lnTo>
                      <a:pt x="6" y="14"/>
                    </a:lnTo>
                    <a:lnTo>
                      <a:pt x="6" y="14"/>
                    </a:lnTo>
                    <a:close/>
                    <a:moveTo>
                      <a:pt x="29" y="3"/>
                    </a:moveTo>
                    <a:lnTo>
                      <a:pt x="29" y="3"/>
                    </a:lnTo>
                    <a:lnTo>
                      <a:pt x="24" y="3"/>
                    </a:lnTo>
                    <a:lnTo>
                      <a:pt x="21" y="6"/>
                    </a:lnTo>
                    <a:lnTo>
                      <a:pt x="14" y="11"/>
                    </a:lnTo>
                    <a:lnTo>
                      <a:pt x="14" y="11"/>
                    </a:lnTo>
                    <a:lnTo>
                      <a:pt x="13" y="11"/>
                    </a:lnTo>
                    <a:lnTo>
                      <a:pt x="13" y="11"/>
                    </a:lnTo>
                    <a:lnTo>
                      <a:pt x="19" y="17"/>
                    </a:lnTo>
                    <a:lnTo>
                      <a:pt x="19" y="17"/>
                    </a:lnTo>
                    <a:lnTo>
                      <a:pt x="27" y="13"/>
                    </a:lnTo>
                    <a:lnTo>
                      <a:pt x="39" y="8"/>
                    </a:lnTo>
                    <a:lnTo>
                      <a:pt x="47" y="4"/>
                    </a:lnTo>
                    <a:lnTo>
                      <a:pt x="53" y="1"/>
                    </a:lnTo>
                    <a:lnTo>
                      <a:pt x="53" y="1"/>
                    </a:lnTo>
                    <a:lnTo>
                      <a:pt x="51" y="1"/>
                    </a:lnTo>
                    <a:lnTo>
                      <a:pt x="50" y="0"/>
                    </a:lnTo>
                    <a:lnTo>
                      <a:pt x="44" y="1"/>
                    </a:lnTo>
                    <a:lnTo>
                      <a:pt x="36" y="1"/>
                    </a:lnTo>
                    <a:lnTo>
                      <a:pt x="29" y="3"/>
                    </a:lnTo>
                    <a:lnTo>
                      <a:pt x="29" y="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nvGrpSpPr>
              <p:cNvPr id="1144" name="Oceana">
                <a:extLst>
                  <a:ext uri="{FF2B5EF4-FFF2-40B4-BE49-F238E27FC236}">
                    <a16:creationId xmlns:a16="http://schemas.microsoft.com/office/drawing/2014/main" id="{FDF9F301-A928-F63C-1AAF-FD547B5F1F6E}"/>
                  </a:ext>
                </a:extLst>
              </p:cNvPr>
              <p:cNvGrpSpPr/>
              <p:nvPr/>
            </p:nvGrpSpPr>
            <p:grpSpPr>
              <a:xfrm>
                <a:off x="10830615" y="3740328"/>
                <a:ext cx="1629908" cy="988706"/>
                <a:chOff x="6975165" y="4574619"/>
                <a:chExt cx="1568575" cy="951502"/>
              </a:xfrm>
              <a:grpFill/>
            </p:grpSpPr>
            <p:sp>
              <p:nvSpPr>
                <p:cNvPr id="1145" name="New Zealand">
                  <a:extLst>
                    <a:ext uri="{FF2B5EF4-FFF2-40B4-BE49-F238E27FC236}">
                      <a16:creationId xmlns:a16="http://schemas.microsoft.com/office/drawing/2014/main" id="{FE7BF3A1-21F2-E6AF-2369-49480430DC9B}"/>
                    </a:ext>
                  </a:extLst>
                </p:cNvPr>
                <p:cNvSpPr>
                  <a:spLocks noEditPoints="1"/>
                </p:cNvSpPr>
                <p:nvPr/>
              </p:nvSpPr>
              <p:spPr bwMode="auto">
                <a:xfrm>
                  <a:off x="8255182" y="5187251"/>
                  <a:ext cx="288558" cy="338870"/>
                </a:xfrm>
                <a:custGeom>
                  <a:avLst/>
                  <a:gdLst/>
                  <a:ahLst/>
                  <a:cxnLst>
                    <a:cxn ang="0">
                      <a:pos x="114" y="115"/>
                    </a:cxn>
                    <a:cxn ang="0">
                      <a:pos x="104" y="120"/>
                    </a:cxn>
                    <a:cxn ang="0">
                      <a:pos x="92" y="114"/>
                    </a:cxn>
                    <a:cxn ang="0">
                      <a:pos x="87" y="124"/>
                    </a:cxn>
                    <a:cxn ang="0">
                      <a:pos x="78" y="135"/>
                    </a:cxn>
                    <a:cxn ang="0">
                      <a:pos x="67" y="155"/>
                    </a:cxn>
                    <a:cxn ang="0">
                      <a:pos x="30" y="177"/>
                    </a:cxn>
                    <a:cxn ang="0">
                      <a:pos x="14" y="189"/>
                    </a:cxn>
                    <a:cxn ang="0">
                      <a:pos x="5" y="198"/>
                    </a:cxn>
                    <a:cxn ang="0">
                      <a:pos x="0" y="214"/>
                    </a:cxn>
                    <a:cxn ang="0">
                      <a:pos x="8" y="219"/>
                    </a:cxn>
                    <a:cxn ang="0">
                      <a:pos x="20" y="224"/>
                    </a:cxn>
                    <a:cxn ang="0">
                      <a:pos x="28" y="226"/>
                    </a:cxn>
                    <a:cxn ang="0">
                      <a:pos x="48" y="226"/>
                    </a:cxn>
                    <a:cxn ang="0">
                      <a:pos x="64" y="212"/>
                    </a:cxn>
                    <a:cxn ang="0">
                      <a:pos x="68" y="201"/>
                    </a:cxn>
                    <a:cxn ang="0">
                      <a:pos x="77" y="185"/>
                    </a:cxn>
                    <a:cxn ang="0">
                      <a:pos x="94" y="174"/>
                    </a:cxn>
                    <a:cxn ang="0">
                      <a:pos x="102" y="172"/>
                    </a:cxn>
                    <a:cxn ang="0">
                      <a:pos x="99" y="162"/>
                    </a:cxn>
                    <a:cxn ang="0">
                      <a:pos x="109" y="152"/>
                    </a:cxn>
                    <a:cxn ang="0">
                      <a:pos x="112" y="144"/>
                    </a:cxn>
                    <a:cxn ang="0">
                      <a:pos x="122" y="130"/>
                    </a:cxn>
                    <a:cxn ang="0">
                      <a:pos x="122" y="118"/>
                    </a:cxn>
                    <a:cxn ang="0">
                      <a:pos x="178" y="59"/>
                    </a:cxn>
                    <a:cxn ang="0">
                      <a:pos x="168" y="59"/>
                    </a:cxn>
                    <a:cxn ang="0">
                      <a:pos x="155" y="54"/>
                    </a:cxn>
                    <a:cxn ang="0">
                      <a:pos x="152" y="43"/>
                    </a:cxn>
                    <a:cxn ang="0">
                      <a:pos x="146" y="34"/>
                    </a:cxn>
                    <a:cxn ang="0">
                      <a:pos x="145" y="41"/>
                    </a:cxn>
                    <a:cxn ang="0">
                      <a:pos x="142" y="43"/>
                    </a:cxn>
                    <a:cxn ang="0">
                      <a:pos x="136" y="40"/>
                    </a:cxn>
                    <a:cxn ang="0">
                      <a:pos x="134" y="30"/>
                    </a:cxn>
                    <a:cxn ang="0">
                      <a:pos x="126" y="14"/>
                    </a:cxn>
                    <a:cxn ang="0">
                      <a:pos x="119" y="4"/>
                    </a:cxn>
                    <a:cxn ang="0">
                      <a:pos x="105" y="2"/>
                    </a:cxn>
                    <a:cxn ang="0">
                      <a:pos x="112" y="17"/>
                    </a:cxn>
                    <a:cxn ang="0">
                      <a:pos x="124" y="29"/>
                    </a:cxn>
                    <a:cxn ang="0">
                      <a:pos x="129" y="40"/>
                    </a:cxn>
                    <a:cxn ang="0">
                      <a:pos x="134" y="44"/>
                    </a:cxn>
                    <a:cxn ang="0">
                      <a:pos x="131" y="66"/>
                    </a:cxn>
                    <a:cxn ang="0">
                      <a:pos x="116" y="80"/>
                    </a:cxn>
                    <a:cxn ang="0">
                      <a:pos x="122" y="90"/>
                    </a:cxn>
                    <a:cxn ang="0">
                      <a:pos x="141" y="103"/>
                    </a:cxn>
                    <a:cxn ang="0">
                      <a:pos x="134" y="123"/>
                    </a:cxn>
                    <a:cxn ang="0">
                      <a:pos x="138" y="127"/>
                    </a:cxn>
                    <a:cxn ang="0">
                      <a:pos x="151" y="125"/>
                    </a:cxn>
                    <a:cxn ang="0">
                      <a:pos x="166" y="103"/>
                    </a:cxn>
                    <a:cxn ang="0">
                      <a:pos x="171" y="88"/>
                    </a:cxn>
                    <a:cxn ang="0">
                      <a:pos x="176" y="83"/>
                    </a:cxn>
                    <a:cxn ang="0">
                      <a:pos x="183" y="80"/>
                    </a:cxn>
                    <a:cxn ang="0">
                      <a:pos x="189" y="73"/>
                    </a:cxn>
                    <a:cxn ang="0">
                      <a:pos x="192" y="63"/>
                    </a:cxn>
                    <a:cxn ang="0">
                      <a:pos x="193" y="54"/>
                    </a:cxn>
                    <a:cxn ang="0">
                      <a:pos x="178" y="59"/>
                    </a:cxn>
                  </a:cxnLst>
                  <a:rect l="0" t="0" r="r" b="b"/>
                  <a:pathLst>
                    <a:path w="195" h="229">
                      <a:moveTo>
                        <a:pt x="121" y="115"/>
                      </a:moveTo>
                      <a:lnTo>
                        <a:pt x="121" y="115"/>
                      </a:lnTo>
                      <a:lnTo>
                        <a:pt x="116" y="115"/>
                      </a:lnTo>
                      <a:lnTo>
                        <a:pt x="114" y="115"/>
                      </a:lnTo>
                      <a:lnTo>
                        <a:pt x="108" y="120"/>
                      </a:lnTo>
                      <a:lnTo>
                        <a:pt x="108" y="120"/>
                      </a:lnTo>
                      <a:lnTo>
                        <a:pt x="105" y="120"/>
                      </a:lnTo>
                      <a:lnTo>
                        <a:pt x="104" y="120"/>
                      </a:lnTo>
                      <a:lnTo>
                        <a:pt x="99" y="115"/>
                      </a:lnTo>
                      <a:lnTo>
                        <a:pt x="97" y="113"/>
                      </a:lnTo>
                      <a:lnTo>
                        <a:pt x="94" y="113"/>
                      </a:lnTo>
                      <a:lnTo>
                        <a:pt x="92" y="114"/>
                      </a:lnTo>
                      <a:lnTo>
                        <a:pt x="92" y="114"/>
                      </a:lnTo>
                      <a:lnTo>
                        <a:pt x="88" y="117"/>
                      </a:lnTo>
                      <a:lnTo>
                        <a:pt x="88" y="120"/>
                      </a:lnTo>
                      <a:lnTo>
                        <a:pt x="87" y="124"/>
                      </a:lnTo>
                      <a:lnTo>
                        <a:pt x="84" y="127"/>
                      </a:lnTo>
                      <a:lnTo>
                        <a:pt x="84" y="127"/>
                      </a:lnTo>
                      <a:lnTo>
                        <a:pt x="79" y="131"/>
                      </a:lnTo>
                      <a:lnTo>
                        <a:pt x="78" y="135"/>
                      </a:lnTo>
                      <a:lnTo>
                        <a:pt x="75" y="141"/>
                      </a:lnTo>
                      <a:lnTo>
                        <a:pt x="71" y="150"/>
                      </a:lnTo>
                      <a:lnTo>
                        <a:pt x="71" y="150"/>
                      </a:lnTo>
                      <a:lnTo>
                        <a:pt x="67" y="155"/>
                      </a:lnTo>
                      <a:lnTo>
                        <a:pt x="61" y="160"/>
                      </a:lnTo>
                      <a:lnTo>
                        <a:pt x="47" y="167"/>
                      </a:lnTo>
                      <a:lnTo>
                        <a:pt x="34" y="174"/>
                      </a:lnTo>
                      <a:lnTo>
                        <a:pt x="30" y="177"/>
                      </a:lnTo>
                      <a:lnTo>
                        <a:pt x="27" y="179"/>
                      </a:lnTo>
                      <a:lnTo>
                        <a:pt x="27" y="179"/>
                      </a:lnTo>
                      <a:lnTo>
                        <a:pt x="21" y="184"/>
                      </a:lnTo>
                      <a:lnTo>
                        <a:pt x="14" y="189"/>
                      </a:lnTo>
                      <a:lnTo>
                        <a:pt x="8" y="194"/>
                      </a:lnTo>
                      <a:lnTo>
                        <a:pt x="7" y="197"/>
                      </a:lnTo>
                      <a:lnTo>
                        <a:pt x="5" y="198"/>
                      </a:lnTo>
                      <a:lnTo>
                        <a:pt x="5" y="198"/>
                      </a:lnTo>
                      <a:lnTo>
                        <a:pt x="4" y="202"/>
                      </a:lnTo>
                      <a:lnTo>
                        <a:pt x="1" y="206"/>
                      </a:lnTo>
                      <a:lnTo>
                        <a:pt x="0" y="211"/>
                      </a:lnTo>
                      <a:lnTo>
                        <a:pt x="0" y="214"/>
                      </a:lnTo>
                      <a:lnTo>
                        <a:pt x="1" y="215"/>
                      </a:lnTo>
                      <a:lnTo>
                        <a:pt x="1" y="215"/>
                      </a:lnTo>
                      <a:lnTo>
                        <a:pt x="5" y="218"/>
                      </a:lnTo>
                      <a:lnTo>
                        <a:pt x="8" y="219"/>
                      </a:lnTo>
                      <a:lnTo>
                        <a:pt x="13" y="219"/>
                      </a:lnTo>
                      <a:lnTo>
                        <a:pt x="17" y="222"/>
                      </a:lnTo>
                      <a:lnTo>
                        <a:pt x="17" y="222"/>
                      </a:lnTo>
                      <a:lnTo>
                        <a:pt x="20" y="224"/>
                      </a:lnTo>
                      <a:lnTo>
                        <a:pt x="23" y="225"/>
                      </a:lnTo>
                      <a:lnTo>
                        <a:pt x="25" y="225"/>
                      </a:lnTo>
                      <a:lnTo>
                        <a:pt x="28" y="226"/>
                      </a:lnTo>
                      <a:lnTo>
                        <a:pt x="28" y="226"/>
                      </a:lnTo>
                      <a:lnTo>
                        <a:pt x="30" y="228"/>
                      </a:lnTo>
                      <a:lnTo>
                        <a:pt x="31" y="229"/>
                      </a:lnTo>
                      <a:lnTo>
                        <a:pt x="38" y="229"/>
                      </a:lnTo>
                      <a:lnTo>
                        <a:pt x="48" y="226"/>
                      </a:lnTo>
                      <a:lnTo>
                        <a:pt x="52" y="224"/>
                      </a:lnTo>
                      <a:lnTo>
                        <a:pt x="57" y="219"/>
                      </a:lnTo>
                      <a:lnTo>
                        <a:pt x="57" y="219"/>
                      </a:lnTo>
                      <a:lnTo>
                        <a:pt x="64" y="212"/>
                      </a:lnTo>
                      <a:lnTo>
                        <a:pt x="65" y="208"/>
                      </a:lnTo>
                      <a:lnTo>
                        <a:pt x="65" y="204"/>
                      </a:lnTo>
                      <a:lnTo>
                        <a:pt x="68" y="201"/>
                      </a:lnTo>
                      <a:lnTo>
                        <a:pt x="68" y="201"/>
                      </a:lnTo>
                      <a:lnTo>
                        <a:pt x="71" y="198"/>
                      </a:lnTo>
                      <a:lnTo>
                        <a:pt x="72" y="194"/>
                      </a:lnTo>
                      <a:lnTo>
                        <a:pt x="77" y="185"/>
                      </a:lnTo>
                      <a:lnTo>
                        <a:pt x="77" y="185"/>
                      </a:lnTo>
                      <a:lnTo>
                        <a:pt x="78" y="181"/>
                      </a:lnTo>
                      <a:lnTo>
                        <a:pt x="81" y="177"/>
                      </a:lnTo>
                      <a:lnTo>
                        <a:pt x="87" y="175"/>
                      </a:lnTo>
                      <a:lnTo>
                        <a:pt x="94" y="174"/>
                      </a:lnTo>
                      <a:lnTo>
                        <a:pt x="94" y="174"/>
                      </a:lnTo>
                      <a:lnTo>
                        <a:pt x="101" y="174"/>
                      </a:lnTo>
                      <a:lnTo>
                        <a:pt x="101" y="172"/>
                      </a:lnTo>
                      <a:lnTo>
                        <a:pt x="102" y="172"/>
                      </a:lnTo>
                      <a:lnTo>
                        <a:pt x="101" y="169"/>
                      </a:lnTo>
                      <a:lnTo>
                        <a:pt x="99" y="165"/>
                      </a:lnTo>
                      <a:lnTo>
                        <a:pt x="99" y="165"/>
                      </a:lnTo>
                      <a:lnTo>
                        <a:pt x="99" y="162"/>
                      </a:lnTo>
                      <a:lnTo>
                        <a:pt x="101" y="161"/>
                      </a:lnTo>
                      <a:lnTo>
                        <a:pt x="104" y="158"/>
                      </a:lnTo>
                      <a:lnTo>
                        <a:pt x="108" y="155"/>
                      </a:lnTo>
                      <a:lnTo>
                        <a:pt x="109" y="152"/>
                      </a:lnTo>
                      <a:lnTo>
                        <a:pt x="109" y="150"/>
                      </a:lnTo>
                      <a:lnTo>
                        <a:pt x="109" y="150"/>
                      </a:lnTo>
                      <a:lnTo>
                        <a:pt x="111" y="147"/>
                      </a:lnTo>
                      <a:lnTo>
                        <a:pt x="112" y="144"/>
                      </a:lnTo>
                      <a:lnTo>
                        <a:pt x="118" y="140"/>
                      </a:lnTo>
                      <a:lnTo>
                        <a:pt x="122" y="134"/>
                      </a:lnTo>
                      <a:lnTo>
                        <a:pt x="122" y="131"/>
                      </a:lnTo>
                      <a:lnTo>
                        <a:pt x="122" y="130"/>
                      </a:lnTo>
                      <a:lnTo>
                        <a:pt x="122" y="130"/>
                      </a:lnTo>
                      <a:lnTo>
                        <a:pt x="121" y="125"/>
                      </a:lnTo>
                      <a:lnTo>
                        <a:pt x="122" y="121"/>
                      </a:lnTo>
                      <a:lnTo>
                        <a:pt x="122" y="118"/>
                      </a:lnTo>
                      <a:lnTo>
                        <a:pt x="121" y="115"/>
                      </a:lnTo>
                      <a:lnTo>
                        <a:pt x="121" y="115"/>
                      </a:lnTo>
                      <a:close/>
                      <a:moveTo>
                        <a:pt x="178" y="59"/>
                      </a:moveTo>
                      <a:lnTo>
                        <a:pt x="178" y="59"/>
                      </a:lnTo>
                      <a:lnTo>
                        <a:pt x="176" y="60"/>
                      </a:lnTo>
                      <a:lnTo>
                        <a:pt x="175" y="61"/>
                      </a:lnTo>
                      <a:lnTo>
                        <a:pt x="172" y="60"/>
                      </a:lnTo>
                      <a:lnTo>
                        <a:pt x="168" y="59"/>
                      </a:lnTo>
                      <a:lnTo>
                        <a:pt x="162" y="57"/>
                      </a:lnTo>
                      <a:lnTo>
                        <a:pt x="162" y="57"/>
                      </a:lnTo>
                      <a:lnTo>
                        <a:pt x="158" y="57"/>
                      </a:lnTo>
                      <a:lnTo>
                        <a:pt x="155" y="54"/>
                      </a:lnTo>
                      <a:lnTo>
                        <a:pt x="153" y="51"/>
                      </a:lnTo>
                      <a:lnTo>
                        <a:pt x="153" y="47"/>
                      </a:lnTo>
                      <a:lnTo>
                        <a:pt x="153" y="47"/>
                      </a:lnTo>
                      <a:lnTo>
                        <a:pt x="152" y="43"/>
                      </a:lnTo>
                      <a:lnTo>
                        <a:pt x="152" y="39"/>
                      </a:lnTo>
                      <a:lnTo>
                        <a:pt x="149" y="36"/>
                      </a:lnTo>
                      <a:lnTo>
                        <a:pt x="146" y="34"/>
                      </a:lnTo>
                      <a:lnTo>
                        <a:pt x="146" y="34"/>
                      </a:lnTo>
                      <a:lnTo>
                        <a:pt x="143" y="36"/>
                      </a:lnTo>
                      <a:lnTo>
                        <a:pt x="143" y="36"/>
                      </a:lnTo>
                      <a:lnTo>
                        <a:pt x="145" y="39"/>
                      </a:lnTo>
                      <a:lnTo>
                        <a:pt x="145" y="41"/>
                      </a:lnTo>
                      <a:lnTo>
                        <a:pt x="145" y="44"/>
                      </a:lnTo>
                      <a:lnTo>
                        <a:pt x="145" y="44"/>
                      </a:lnTo>
                      <a:lnTo>
                        <a:pt x="143" y="44"/>
                      </a:lnTo>
                      <a:lnTo>
                        <a:pt x="142" y="43"/>
                      </a:lnTo>
                      <a:lnTo>
                        <a:pt x="141" y="41"/>
                      </a:lnTo>
                      <a:lnTo>
                        <a:pt x="139" y="40"/>
                      </a:lnTo>
                      <a:lnTo>
                        <a:pt x="139" y="40"/>
                      </a:lnTo>
                      <a:lnTo>
                        <a:pt x="136" y="40"/>
                      </a:lnTo>
                      <a:lnTo>
                        <a:pt x="135" y="37"/>
                      </a:lnTo>
                      <a:lnTo>
                        <a:pt x="134" y="34"/>
                      </a:lnTo>
                      <a:lnTo>
                        <a:pt x="134" y="30"/>
                      </a:lnTo>
                      <a:lnTo>
                        <a:pt x="134" y="30"/>
                      </a:lnTo>
                      <a:lnTo>
                        <a:pt x="132" y="26"/>
                      </a:lnTo>
                      <a:lnTo>
                        <a:pt x="129" y="23"/>
                      </a:lnTo>
                      <a:lnTo>
                        <a:pt x="128" y="20"/>
                      </a:lnTo>
                      <a:lnTo>
                        <a:pt x="126" y="14"/>
                      </a:lnTo>
                      <a:lnTo>
                        <a:pt x="126" y="14"/>
                      </a:lnTo>
                      <a:lnTo>
                        <a:pt x="126" y="12"/>
                      </a:lnTo>
                      <a:lnTo>
                        <a:pt x="125" y="9"/>
                      </a:lnTo>
                      <a:lnTo>
                        <a:pt x="119" y="4"/>
                      </a:lnTo>
                      <a:lnTo>
                        <a:pt x="114" y="2"/>
                      </a:lnTo>
                      <a:lnTo>
                        <a:pt x="106" y="0"/>
                      </a:lnTo>
                      <a:lnTo>
                        <a:pt x="106" y="0"/>
                      </a:lnTo>
                      <a:lnTo>
                        <a:pt x="105" y="2"/>
                      </a:lnTo>
                      <a:lnTo>
                        <a:pt x="104" y="3"/>
                      </a:lnTo>
                      <a:lnTo>
                        <a:pt x="105" y="7"/>
                      </a:lnTo>
                      <a:lnTo>
                        <a:pt x="109" y="13"/>
                      </a:lnTo>
                      <a:lnTo>
                        <a:pt x="112" y="17"/>
                      </a:lnTo>
                      <a:lnTo>
                        <a:pt x="112" y="17"/>
                      </a:lnTo>
                      <a:lnTo>
                        <a:pt x="119" y="23"/>
                      </a:lnTo>
                      <a:lnTo>
                        <a:pt x="122" y="26"/>
                      </a:lnTo>
                      <a:lnTo>
                        <a:pt x="124" y="29"/>
                      </a:lnTo>
                      <a:lnTo>
                        <a:pt x="124" y="29"/>
                      </a:lnTo>
                      <a:lnTo>
                        <a:pt x="124" y="31"/>
                      </a:lnTo>
                      <a:lnTo>
                        <a:pt x="126" y="36"/>
                      </a:lnTo>
                      <a:lnTo>
                        <a:pt x="129" y="40"/>
                      </a:lnTo>
                      <a:lnTo>
                        <a:pt x="132" y="41"/>
                      </a:lnTo>
                      <a:lnTo>
                        <a:pt x="132" y="41"/>
                      </a:lnTo>
                      <a:lnTo>
                        <a:pt x="134" y="43"/>
                      </a:lnTo>
                      <a:lnTo>
                        <a:pt x="134" y="44"/>
                      </a:lnTo>
                      <a:lnTo>
                        <a:pt x="134" y="50"/>
                      </a:lnTo>
                      <a:lnTo>
                        <a:pt x="131" y="57"/>
                      </a:lnTo>
                      <a:lnTo>
                        <a:pt x="131" y="66"/>
                      </a:lnTo>
                      <a:lnTo>
                        <a:pt x="131" y="66"/>
                      </a:lnTo>
                      <a:lnTo>
                        <a:pt x="129" y="71"/>
                      </a:lnTo>
                      <a:lnTo>
                        <a:pt x="125" y="74"/>
                      </a:lnTo>
                      <a:lnTo>
                        <a:pt x="121" y="77"/>
                      </a:lnTo>
                      <a:lnTo>
                        <a:pt x="116" y="80"/>
                      </a:lnTo>
                      <a:lnTo>
                        <a:pt x="116" y="80"/>
                      </a:lnTo>
                      <a:lnTo>
                        <a:pt x="116" y="83"/>
                      </a:lnTo>
                      <a:lnTo>
                        <a:pt x="116" y="86"/>
                      </a:lnTo>
                      <a:lnTo>
                        <a:pt x="122" y="90"/>
                      </a:lnTo>
                      <a:lnTo>
                        <a:pt x="131" y="94"/>
                      </a:lnTo>
                      <a:lnTo>
                        <a:pt x="138" y="100"/>
                      </a:lnTo>
                      <a:lnTo>
                        <a:pt x="138" y="100"/>
                      </a:lnTo>
                      <a:lnTo>
                        <a:pt x="141" y="103"/>
                      </a:lnTo>
                      <a:lnTo>
                        <a:pt x="141" y="105"/>
                      </a:lnTo>
                      <a:lnTo>
                        <a:pt x="138" y="113"/>
                      </a:lnTo>
                      <a:lnTo>
                        <a:pt x="135" y="120"/>
                      </a:lnTo>
                      <a:lnTo>
                        <a:pt x="134" y="123"/>
                      </a:lnTo>
                      <a:lnTo>
                        <a:pt x="134" y="125"/>
                      </a:lnTo>
                      <a:lnTo>
                        <a:pt x="134" y="125"/>
                      </a:lnTo>
                      <a:lnTo>
                        <a:pt x="135" y="127"/>
                      </a:lnTo>
                      <a:lnTo>
                        <a:pt x="138" y="127"/>
                      </a:lnTo>
                      <a:lnTo>
                        <a:pt x="142" y="128"/>
                      </a:lnTo>
                      <a:lnTo>
                        <a:pt x="148" y="127"/>
                      </a:lnTo>
                      <a:lnTo>
                        <a:pt x="148" y="127"/>
                      </a:lnTo>
                      <a:lnTo>
                        <a:pt x="151" y="125"/>
                      </a:lnTo>
                      <a:lnTo>
                        <a:pt x="153" y="123"/>
                      </a:lnTo>
                      <a:lnTo>
                        <a:pt x="158" y="115"/>
                      </a:lnTo>
                      <a:lnTo>
                        <a:pt x="162" y="108"/>
                      </a:lnTo>
                      <a:lnTo>
                        <a:pt x="166" y="103"/>
                      </a:lnTo>
                      <a:lnTo>
                        <a:pt x="166" y="103"/>
                      </a:lnTo>
                      <a:lnTo>
                        <a:pt x="169" y="98"/>
                      </a:lnTo>
                      <a:lnTo>
                        <a:pt x="169" y="94"/>
                      </a:lnTo>
                      <a:lnTo>
                        <a:pt x="171" y="88"/>
                      </a:lnTo>
                      <a:lnTo>
                        <a:pt x="171" y="86"/>
                      </a:lnTo>
                      <a:lnTo>
                        <a:pt x="171" y="86"/>
                      </a:lnTo>
                      <a:lnTo>
                        <a:pt x="173" y="83"/>
                      </a:lnTo>
                      <a:lnTo>
                        <a:pt x="176" y="83"/>
                      </a:lnTo>
                      <a:lnTo>
                        <a:pt x="182" y="81"/>
                      </a:lnTo>
                      <a:lnTo>
                        <a:pt x="182" y="81"/>
                      </a:lnTo>
                      <a:lnTo>
                        <a:pt x="183" y="81"/>
                      </a:lnTo>
                      <a:lnTo>
                        <a:pt x="183" y="80"/>
                      </a:lnTo>
                      <a:lnTo>
                        <a:pt x="185" y="77"/>
                      </a:lnTo>
                      <a:lnTo>
                        <a:pt x="186" y="74"/>
                      </a:lnTo>
                      <a:lnTo>
                        <a:pt x="186" y="73"/>
                      </a:lnTo>
                      <a:lnTo>
                        <a:pt x="189" y="73"/>
                      </a:lnTo>
                      <a:lnTo>
                        <a:pt x="189" y="73"/>
                      </a:lnTo>
                      <a:lnTo>
                        <a:pt x="190" y="71"/>
                      </a:lnTo>
                      <a:lnTo>
                        <a:pt x="192" y="68"/>
                      </a:lnTo>
                      <a:lnTo>
                        <a:pt x="192" y="63"/>
                      </a:lnTo>
                      <a:lnTo>
                        <a:pt x="193" y="59"/>
                      </a:lnTo>
                      <a:lnTo>
                        <a:pt x="193" y="59"/>
                      </a:lnTo>
                      <a:lnTo>
                        <a:pt x="195" y="56"/>
                      </a:lnTo>
                      <a:lnTo>
                        <a:pt x="193" y="54"/>
                      </a:lnTo>
                      <a:lnTo>
                        <a:pt x="188" y="54"/>
                      </a:lnTo>
                      <a:lnTo>
                        <a:pt x="182" y="56"/>
                      </a:lnTo>
                      <a:lnTo>
                        <a:pt x="178" y="59"/>
                      </a:lnTo>
                      <a:lnTo>
                        <a:pt x="178" y="5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46" name="Australia">
                  <a:extLst>
                    <a:ext uri="{FF2B5EF4-FFF2-40B4-BE49-F238E27FC236}">
                      <a16:creationId xmlns:a16="http://schemas.microsoft.com/office/drawing/2014/main" id="{EAA28A9B-9F6F-F803-F383-E43F4BCD413F}"/>
                    </a:ext>
                  </a:extLst>
                </p:cNvPr>
                <p:cNvSpPr>
                  <a:spLocks noEditPoints="1"/>
                </p:cNvSpPr>
                <p:nvPr/>
              </p:nvSpPr>
              <p:spPr bwMode="auto">
                <a:xfrm>
                  <a:off x="6975168" y="4574621"/>
                  <a:ext cx="967778" cy="861234"/>
                </a:xfrm>
                <a:custGeom>
                  <a:avLst/>
                  <a:gdLst/>
                  <a:ahLst/>
                  <a:cxnLst>
                    <a:cxn ang="0">
                      <a:pos x="649" y="253"/>
                    </a:cxn>
                    <a:cxn ang="0">
                      <a:pos x="633" y="234"/>
                    </a:cxn>
                    <a:cxn ang="0">
                      <a:pos x="614" y="218"/>
                    </a:cxn>
                    <a:cxn ang="0">
                      <a:pos x="600" y="195"/>
                    </a:cxn>
                    <a:cxn ang="0">
                      <a:pos x="586" y="177"/>
                    </a:cxn>
                    <a:cxn ang="0">
                      <a:pos x="540" y="141"/>
                    </a:cxn>
                    <a:cxn ang="0">
                      <a:pos x="532" y="105"/>
                    </a:cxn>
                    <a:cxn ang="0">
                      <a:pos x="519" y="70"/>
                    </a:cxn>
                    <a:cxn ang="0">
                      <a:pos x="492" y="51"/>
                    </a:cxn>
                    <a:cxn ang="0">
                      <a:pos x="478" y="0"/>
                    </a:cxn>
                    <a:cxn ang="0">
                      <a:pos x="462" y="33"/>
                    </a:cxn>
                    <a:cxn ang="0">
                      <a:pos x="458" y="90"/>
                    </a:cxn>
                    <a:cxn ang="0">
                      <a:pos x="422" y="105"/>
                    </a:cxn>
                    <a:cxn ang="0">
                      <a:pos x="387" y="84"/>
                    </a:cxn>
                    <a:cxn ang="0">
                      <a:pos x="367" y="61"/>
                    </a:cxn>
                    <a:cxn ang="0">
                      <a:pos x="381" y="34"/>
                    </a:cxn>
                    <a:cxn ang="0">
                      <a:pos x="374" y="29"/>
                    </a:cxn>
                    <a:cxn ang="0">
                      <a:pos x="350" y="22"/>
                    </a:cxn>
                    <a:cxn ang="0">
                      <a:pos x="316" y="16"/>
                    </a:cxn>
                    <a:cxn ang="0">
                      <a:pos x="286" y="29"/>
                    </a:cxn>
                    <a:cxn ang="0">
                      <a:pos x="269" y="54"/>
                    </a:cxn>
                    <a:cxn ang="0">
                      <a:pos x="257" y="67"/>
                    </a:cxn>
                    <a:cxn ang="0">
                      <a:pos x="242" y="63"/>
                    </a:cxn>
                    <a:cxn ang="0">
                      <a:pos x="213" y="56"/>
                    </a:cxn>
                    <a:cxn ang="0">
                      <a:pos x="196" y="63"/>
                    </a:cxn>
                    <a:cxn ang="0">
                      <a:pos x="183" y="77"/>
                    </a:cxn>
                    <a:cxn ang="0">
                      <a:pos x="172" y="98"/>
                    </a:cxn>
                    <a:cxn ang="0">
                      <a:pos x="162" y="98"/>
                    </a:cxn>
                    <a:cxn ang="0">
                      <a:pos x="149" y="124"/>
                    </a:cxn>
                    <a:cxn ang="0">
                      <a:pos x="89" y="157"/>
                    </a:cxn>
                    <a:cxn ang="0">
                      <a:pos x="53" y="167"/>
                    </a:cxn>
                    <a:cxn ang="0">
                      <a:pos x="20" y="194"/>
                    </a:cxn>
                    <a:cxn ang="0">
                      <a:pos x="10" y="195"/>
                    </a:cxn>
                    <a:cxn ang="0">
                      <a:pos x="7" y="239"/>
                    </a:cxn>
                    <a:cxn ang="0">
                      <a:pos x="7" y="253"/>
                    </a:cxn>
                    <a:cxn ang="0">
                      <a:pos x="0" y="256"/>
                    </a:cxn>
                    <a:cxn ang="0">
                      <a:pos x="30" y="322"/>
                    </a:cxn>
                    <a:cxn ang="0">
                      <a:pos x="41" y="386"/>
                    </a:cxn>
                    <a:cxn ang="0">
                      <a:pos x="41" y="407"/>
                    </a:cxn>
                    <a:cxn ang="0">
                      <a:pos x="95" y="407"/>
                    </a:cxn>
                    <a:cxn ang="0">
                      <a:pos x="173" y="390"/>
                    </a:cxn>
                    <a:cxn ang="0">
                      <a:pos x="222" y="367"/>
                    </a:cxn>
                    <a:cxn ang="0">
                      <a:pos x="297" y="353"/>
                    </a:cxn>
                    <a:cxn ang="0">
                      <a:pos x="334" y="367"/>
                    </a:cxn>
                    <a:cxn ang="0">
                      <a:pos x="348" y="387"/>
                    </a:cxn>
                    <a:cxn ang="0">
                      <a:pos x="371" y="406"/>
                    </a:cxn>
                    <a:cxn ang="0">
                      <a:pos x="401" y="380"/>
                    </a:cxn>
                    <a:cxn ang="0">
                      <a:pos x="385" y="414"/>
                    </a:cxn>
                    <a:cxn ang="0">
                      <a:pos x="402" y="404"/>
                    </a:cxn>
                    <a:cxn ang="0">
                      <a:pos x="415" y="427"/>
                    </a:cxn>
                    <a:cxn ang="0">
                      <a:pos x="439" y="468"/>
                    </a:cxn>
                    <a:cxn ang="0">
                      <a:pos x="491" y="488"/>
                    </a:cxn>
                    <a:cxn ang="0">
                      <a:pos x="516" y="478"/>
                    </a:cxn>
                    <a:cxn ang="0">
                      <a:pos x="523" y="480"/>
                    </a:cxn>
                    <a:cxn ang="0">
                      <a:pos x="542" y="487"/>
                    </a:cxn>
                    <a:cxn ang="0">
                      <a:pos x="597" y="455"/>
                    </a:cxn>
                    <a:cxn ang="0">
                      <a:pos x="629" y="376"/>
                    </a:cxn>
                    <a:cxn ang="0">
                      <a:pos x="651" y="326"/>
                    </a:cxn>
                    <a:cxn ang="0">
                      <a:pos x="654" y="292"/>
                    </a:cxn>
                    <a:cxn ang="0">
                      <a:pos x="519" y="549"/>
                    </a:cxn>
                    <a:cxn ang="0">
                      <a:pos x="546" y="576"/>
                    </a:cxn>
                    <a:cxn ang="0">
                      <a:pos x="562" y="569"/>
                    </a:cxn>
                    <a:cxn ang="0">
                      <a:pos x="565" y="528"/>
                    </a:cxn>
                  </a:cxnLst>
                  <a:rect l="0" t="0" r="r" b="b"/>
                  <a:pathLst>
                    <a:path w="654" h="582">
                      <a:moveTo>
                        <a:pt x="654" y="292"/>
                      </a:moveTo>
                      <a:lnTo>
                        <a:pt x="654" y="292"/>
                      </a:lnTo>
                      <a:lnTo>
                        <a:pt x="654" y="289"/>
                      </a:lnTo>
                      <a:lnTo>
                        <a:pt x="654" y="285"/>
                      </a:lnTo>
                      <a:lnTo>
                        <a:pt x="651" y="280"/>
                      </a:lnTo>
                      <a:lnTo>
                        <a:pt x="651" y="280"/>
                      </a:lnTo>
                      <a:lnTo>
                        <a:pt x="650" y="280"/>
                      </a:lnTo>
                      <a:lnTo>
                        <a:pt x="650" y="280"/>
                      </a:lnTo>
                      <a:lnTo>
                        <a:pt x="649" y="279"/>
                      </a:lnTo>
                      <a:lnTo>
                        <a:pt x="649" y="278"/>
                      </a:lnTo>
                      <a:lnTo>
                        <a:pt x="647" y="271"/>
                      </a:lnTo>
                      <a:lnTo>
                        <a:pt x="649" y="253"/>
                      </a:lnTo>
                      <a:lnTo>
                        <a:pt x="649" y="253"/>
                      </a:lnTo>
                      <a:lnTo>
                        <a:pt x="650" y="248"/>
                      </a:lnTo>
                      <a:lnTo>
                        <a:pt x="650" y="246"/>
                      </a:lnTo>
                      <a:lnTo>
                        <a:pt x="649" y="248"/>
                      </a:lnTo>
                      <a:lnTo>
                        <a:pt x="646" y="251"/>
                      </a:lnTo>
                      <a:lnTo>
                        <a:pt x="646" y="251"/>
                      </a:lnTo>
                      <a:lnTo>
                        <a:pt x="643" y="251"/>
                      </a:lnTo>
                      <a:lnTo>
                        <a:pt x="641" y="251"/>
                      </a:lnTo>
                      <a:lnTo>
                        <a:pt x="639" y="246"/>
                      </a:lnTo>
                      <a:lnTo>
                        <a:pt x="634" y="238"/>
                      </a:lnTo>
                      <a:lnTo>
                        <a:pt x="634" y="238"/>
                      </a:lnTo>
                      <a:lnTo>
                        <a:pt x="633" y="234"/>
                      </a:lnTo>
                      <a:lnTo>
                        <a:pt x="630" y="229"/>
                      </a:lnTo>
                      <a:lnTo>
                        <a:pt x="626" y="226"/>
                      </a:lnTo>
                      <a:lnTo>
                        <a:pt x="624" y="225"/>
                      </a:lnTo>
                      <a:lnTo>
                        <a:pt x="622" y="225"/>
                      </a:lnTo>
                      <a:lnTo>
                        <a:pt x="622" y="225"/>
                      </a:lnTo>
                      <a:lnTo>
                        <a:pt x="620" y="225"/>
                      </a:lnTo>
                      <a:lnTo>
                        <a:pt x="619" y="225"/>
                      </a:lnTo>
                      <a:lnTo>
                        <a:pt x="619" y="222"/>
                      </a:lnTo>
                      <a:lnTo>
                        <a:pt x="617" y="219"/>
                      </a:lnTo>
                      <a:lnTo>
                        <a:pt x="616" y="218"/>
                      </a:lnTo>
                      <a:lnTo>
                        <a:pt x="614" y="218"/>
                      </a:lnTo>
                      <a:lnTo>
                        <a:pt x="614" y="218"/>
                      </a:lnTo>
                      <a:lnTo>
                        <a:pt x="612" y="218"/>
                      </a:lnTo>
                      <a:lnTo>
                        <a:pt x="610" y="216"/>
                      </a:lnTo>
                      <a:lnTo>
                        <a:pt x="609" y="214"/>
                      </a:lnTo>
                      <a:lnTo>
                        <a:pt x="609" y="208"/>
                      </a:lnTo>
                      <a:lnTo>
                        <a:pt x="609" y="201"/>
                      </a:lnTo>
                      <a:lnTo>
                        <a:pt x="609" y="201"/>
                      </a:lnTo>
                      <a:lnTo>
                        <a:pt x="609" y="198"/>
                      </a:lnTo>
                      <a:lnTo>
                        <a:pt x="607" y="197"/>
                      </a:lnTo>
                      <a:lnTo>
                        <a:pt x="604" y="197"/>
                      </a:lnTo>
                      <a:lnTo>
                        <a:pt x="602" y="197"/>
                      </a:lnTo>
                      <a:lnTo>
                        <a:pt x="602" y="197"/>
                      </a:lnTo>
                      <a:lnTo>
                        <a:pt x="600" y="195"/>
                      </a:lnTo>
                      <a:lnTo>
                        <a:pt x="597" y="195"/>
                      </a:lnTo>
                      <a:lnTo>
                        <a:pt x="593" y="197"/>
                      </a:lnTo>
                      <a:lnTo>
                        <a:pt x="593" y="197"/>
                      </a:lnTo>
                      <a:lnTo>
                        <a:pt x="592" y="197"/>
                      </a:lnTo>
                      <a:lnTo>
                        <a:pt x="590" y="197"/>
                      </a:lnTo>
                      <a:lnTo>
                        <a:pt x="589" y="194"/>
                      </a:lnTo>
                      <a:lnTo>
                        <a:pt x="589" y="189"/>
                      </a:lnTo>
                      <a:lnTo>
                        <a:pt x="589" y="185"/>
                      </a:lnTo>
                      <a:lnTo>
                        <a:pt x="589" y="185"/>
                      </a:lnTo>
                      <a:lnTo>
                        <a:pt x="589" y="182"/>
                      </a:lnTo>
                      <a:lnTo>
                        <a:pt x="589" y="179"/>
                      </a:lnTo>
                      <a:lnTo>
                        <a:pt x="586" y="177"/>
                      </a:lnTo>
                      <a:lnTo>
                        <a:pt x="583" y="174"/>
                      </a:lnTo>
                      <a:lnTo>
                        <a:pt x="583" y="174"/>
                      </a:lnTo>
                      <a:lnTo>
                        <a:pt x="580" y="171"/>
                      </a:lnTo>
                      <a:lnTo>
                        <a:pt x="577" y="168"/>
                      </a:lnTo>
                      <a:lnTo>
                        <a:pt x="577" y="162"/>
                      </a:lnTo>
                      <a:lnTo>
                        <a:pt x="577" y="162"/>
                      </a:lnTo>
                      <a:lnTo>
                        <a:pt x="576" y="160"/>
                      </a:lnTo>
                      <a:lnTo>
                        <a:pt x="573" y="157"/>
                      </a:lnTo>
                      <a:lnTo>
                        <a:pt x="562" y="150"/>
                      </a:lnTo>
                      <a:lnTo>
                        <a:pt x="549" y="144"/>
                      </a:lnTo>
                      <a:lnTo>
                        <a:pt x="540" y="141"/>
                      </a:lnTo>
                      <a:lnTo>
                        <a:pt x="540" y="141"/>
                      </a:lnTo>
                      <a:lnTo>
                        <a:pt x="539" y="140"/>
                      </a:lnTo>
                      <a:lnTo>
                        <a:pt x="538" y="138"/>
                      </a:lnTo>
                      <a:lnTo>
                        <a:pt x="538" y="135"/>
                      </a:lnTo>
                      <a:lnTo>
                        <a:pt x="538" y="133"/>
                      </a:lnTo>
                      <a:lnTo>
                        <a:pt x="536" y="130"/>
                      </a:lnTo>
                      <a:lnTo>
                        <a:pt x="536" y="130"/>
                      </a:lnTo>
                      <a:lnTo>
                        <a:pt x="535" y="127"/>
                      </a:lnTo>
                      <a:lnTo>
                        <a:pt x="533" y="121"/>
                      </a:lnTo>
                      <a:lnTo>
                        <a:pt x="533" y="110"/>
                      </a:lnTo>
                      <a:lnTo>
                        <a:pt x="533" y="110"/>
                      </a:lnTo>
                      <a:lnTo>
                        <a:pt x="532" y="107"/>
                      </a:lnTo>
                      <a:lnTo>
                        <a:pt x="532" y="105"/>
                      </a:lnTo>
                      <a:lnTo>
                        <a:pt x="528" y="101"/>
                      </a:lnTo>
                      <a:lnTo>
                        <a:pt x="525" y="97"/>
                      </a:lnTo>
                      <a:lnTo>
                        <a:pt x="523" y="96"/>
                      </a:lnTo>
                      <a:lnTo>
                        <a:pt x="523" y="93"/>
                      </a:lnTo>
                      <a:lnTo>
                        <a:pt x="523" y="93"/>
                      </a:lnTo>
                      <a:lnTo>
                        <a:pt x="523" y="88"/>
                      </a:lnTo>
                      <a:lnTo>
                        <a:pt x="522" y="84"/>
                      </a:lnTo>
                      <a:lnTo>
                        <a:pt x="521" y="78"/>
                      </a:lnTo>
                      <a:lnTo>
                        <a:pt x="521" y="74"/>
                      </a:lnTo>
                      <a:lnTo>
                        <a:pt x="521" y="74"/>
                      </a:lnTo>
                      <a:lnTo>
                        <a:pt x="521" y="71"/>
                      </a:lnTo>
                      <a:lnTo>
                        <a:pt x="519" y="70"/>
                      </a:lnTo>
                      <a:lnTo>
                        <a:pt x="516" y="66"/>
                      </a:lnTo>
                      <a:lnTo>
                        <a:pt x="512" y="64"/>
                      </a:lnTo>
                      <a:lnTo>
                        <a:pt x="511" y="61"/>
                      </a:lnTo>
                      <a:lnTo>
                        <a:pt x="511" y="61"/>
                      </a:lnTo>
                      <a:lnTo>
                        <a:pt x="509" y="59"/>
                      </a:lnTo>
                      <a:lnTo>
                        <a:pt x="506" y="60"/>
                      </a:lnTo>
                      <a:lnTo>
                        <a:pt x="498" y="61"/>
                      </a:lnTo>
                      <a:lnTo>
                        <a:pt x="498" y="61"/>
                      </a:lnTo>
                      <a:lnTo>
                        <a:pt x="496" y="61"/>
                      </a:lnTo>
                      <a:lnTo>
                        <a:pt x="495" y="60"/>
                      </a:lnTo>
                      <a:lnTo>
                        <a:pt x="494" y="57"/>
                      </a:lnTo>
                      <a:lnTo>
                        <a:pt x="492" y="51"/>
                      </a:lnTo>
                      <a:lnTo>
                        <a:pt x="494" y="46"/>
                      </a:lnTo>
                      <a:lnTo>
                        <a:pt x="494" y="46"/>
                      </a:lnTo>
                      <a:lnTo>
                        <a:pt x="492" y="39"/>
                      </a:lnTo>
                      <a:lnTo>
                        <a:pt x="491" y="32"/>
                      </a:lnTo>
                      <a:lnTo>
                        <a:pt x="489" y="24"/>
                      </a:lnTo>
                      <a:lnTo>
                        <a:pt x="485" y="20"/>
                      </a:lnTo>
                      <a:lnTo>
                        <a:pt x="485" y="20"/>
                      </a:lnTo>
                      <a:lnTo>
                        <a:pt x="482" y="16"/>
                      </a:lnTo>
                      <a:lnTo>
                        <a:pt x="481" y="9"/>
                      </a:lnTo>
                      <a:lnTo>
                        <a:pt x="479" y="3"/>
                      </a:lnTo>
                      <a:lnTo>
                        <a:pt x="478" y="0"/>
                      </a:lnTo>
                      <a:lnTo>
                        <a:pt x="478" y="0"/>
                      </a:lnTo>
                      <a:lnTo>
                        <a:pt x="476" y="0"/>
                      </a:lnTo>
                      <a:lnTo>
                        <a:pt x="475" y="0"/>
                      </a:lnTo>
                      <a:lnTo>
                        <a:pt x="471" y="3"/>
                      </a:lnTo>
                      <a:lnTo>
                        <a:pt x="468" y="7"/>
                      </a:lnTo>
                      <a:lnTo>
                        <a:pt x="468" y="12"/>
                      </a:lnTo>
                      <a:lnTo>
                        <a:pt x="468" y="12"/>
                      </a:lnTo>
                      <a:lnTo>
                        <a:pt x="466" y="19"/>
                      </a:lnTo>
                      <a:lnTo>
                        <a:pt x="465" y="22"/>
                      </a:lnTo>
                      <a:lnTo>
                        <a:pt x="464" y="24"/>
                      </a:lnTo>
                      <a:lnTo>
                        <a:pt x="464" y="24"/>
                      </a:lnTo>
                      <a:lnTo>
                        <a:pt x="462" y="29"/>
                      </a:lnTo>
                      <a:lnTo>
                        <a:pt x="462" y="33"/>
                      </a:lnTo>
                      <a:lnTo>
                        <a:pt x="464" y="39"/>
                      </a:lnTo>
                      <a:lnTo>
                        <a:pt x="462" y="40"/>
                      </a:lnTo>
                      <a:lnTo>
                        <a:pt x="461" y="43"/>
                      </a:lnTo>
                      <a:lnTo>
                        <a:pt x="461" y="43"/>
                      </a:lnTo>
                      <a:lnTo>
                        <a:pt x="459" y="44"/>
                      </a:lnTo>
                      <a:lnTo>
                        <a:pt x="459" y="47"/>
                      </a:lnTo>
                      <a:lnTo>
                        <a:pt x="459" y="54"/>
                      </a:lnTo>
                      <a:lnTo>
                        <a:pt x="459" y="63"/>
                      </a:lnTo>
                      <a:lnTo>
                        <a:pt x="459" y="71"/>
                      </a:lnTo>
                      <a:lnTo>
                        <a:pt x="459" y="71"/>
                      </a:lnTo>
                      <a:lnTo>
                        <a:pt x="458" y="84"/>
                      </a:lnTo>
                      <a:lnTo>
                        <a:pt x="458" y="90"/>
                      </a:lnTo>
                      <a:lnTo>
                        <a:pt x="455" y="96"/>
                      </a:lnTo>
                      <a:lnTo>
                        <a:pt x="455" y="96"/>
                      </a:lnTo>
                      <a:lnTo>
                        <a:pt x="452" y="100"/>
                      </a:lnTo>
                      <a:lnTo>
                        <a:pt x="449" y="105"/>
                      </a:lnTo>
                      <a:lnTo>
                        <a:pt x="447" y="111"/>
                      </a:lnTo>
                      <a:lnTo>
                        <a:pt x="441" y="114"/>
                      </a:lnTo>
                      <a:lnTo>
                        <a:pt x="441" y="114"/>
                      </a:lnTo>
                      <a:lnTo>
                        <a:pt x="435" y="115"/>
                      </a:lnTo>
                      <a:lnTo>
                        <a:pt x="428" y="113"/>
                      </a:lnTo>
                      <a:lnTo>
                        <a:pt x="424" y="110"/>
                      </a:lnTo>
                      <a:lnTo>
                        <a:pt x="422" y="105"/>
                      </a:lnTo>
                      <a:lnTo>
                        <a:pt x="422" y="105"/>
                      </a:lnTo>
                      <a:lnTo>
                        <a:pt x="421" y="103"/>
                      </a:lnTo>
                      <a:lnTo>
                        <a:pt x="417" y="101"/>
                      </a:lnTo>
                      <a:lnTo>
                        <a:pt x="412" y="100"/>
                      </a:lnTo>
                      <a:lnTo>
                        <a:pt x="408" y="100"/>
                      </a:lnTo>
                      <a:lnTo>
                        <a:pt x="408" y="100"/>
                      </a:lnTo>
                      <a:lnTo>
                        <a:pt x="404" y="98"/>
                      </a:lnTo>
                      <a:lnTo>
                        <a:pt x="401" y="96"/>
                      </a:lnTo>
                      <a:lnTo>
                        <a:pt x="397" y="91"/>
                      </a:lnTo>
                      <a:lnTo>
                        <a:pt x="392" y="87"/>
                      </a:lnTo>
                      <a:lnTo>
                        <a:pt x="392" y="87"/>
                      </a:lnTo>
                      <a:lnTo>
                        <a:pt x="390" y="86"/>
                      </a:lnTo>
                      <a:lnTo>
                        <a:pt x="387" y="84"/>
                      </a:lnTo>
                      <a:lnTo>
                        <a:pt x="381" y="84"/>
                      </a:lnTo>
                      <a:lnTo>
                        <a:pt x="378" y="84"/>
                      </a:lnTo>
                      <a:lnTo>
                        <a:pt x="377" y="83"/>
                      </a:lnTo>
                      <a:lnTo>
                        <a:pt x="375" y="81"/>
                      </a:lnTo>
                      <a:lnTo>
                        <a:pt x="375" y="81"/>
                      </a:lnTo>
                      <a:lnTo>
                        <a:pt x="374" y="77"/>
                      </a:lnTo>
                      <a:lnTo>
                        <a:pt x="371" y="74"/>
                      </a:lnTo>
                      <a:lnTo>
                        <a:pt x="365" y="68"/>
                      </a:lnTo>
                      <a:lnTo>
                        <a:pt x="365" y="68"/>
                      </a:lnTo>
                      <a:lnTo>
                        <a:pt x="363" y="67"/>
                      </a:lnTo>
                      <a:lnTo>
                        <a:pt x="361" y="66"/>
                      </a:lnTo>
                      <a:lnTo>
                        <a:pt x="367" y="61"/>
                      </a:lnTo>
                      <a:lnTo>
                        <a:pt x="367" y="61"/>
                      </a:lnTo>
                      <a:lnTo>
                        <a:pt x="370" y="59"/>
                      </a:lnTo>
                      <a:lnTo>
                        <a:pt x="370" y="54"/>
                      </a:lnTo>
                      <a:lnTo>
                        <a:pt x="370" y="51"/>
                      </a:lnTo>
                      <a:lnTo>
                        <a:pt x="368" y="47"/>
                      </a:lnTo>
                      <a:lnTo>
                        <a:pt x="368" y="47"/>
                      </a:lnTo>
                      <a:lnTo>
                        <a:pt x="367" y="46"/>
                      </a:lnTo>
                      <a:lnTo>
                        <a:pt x="370" y="44"/>
                      </a:lnTo>
                      <a:lnTo>
                        <a:pt x="378" y="40"/>
                      </a:lnTo>
                      <a:lnTo>
                        <a:pt x="378" y="40"/>
                      </a:lnTo>
                      <a:lnTo>
                        <a:pt x="381" y="37"/>
                      </a:lnTo>
                      <a:lnTo>
                        <a:pt x="381" y="34"/>
                      </a:lnTo>
                      <a:lnTo>
                        <a:pt x="381" y="32"/>
                      </a:lnTo>
                      <a:lnTo>
                        <a:pt x="384" y="30"/>
                      </a:lnTo>
                      <a:lnTo>
                        <a:pt x="384" y="30"/>
                      </a:lnTo>
                      <a:lnTo>
                        <a:pt x="385" y="27"/>
                      </a:lnTo>
                      <a:lnTo>
                        <a:pt x="385" y="26"/>
                      </a:lnTo>
                      <a:lnTo>
                        <a:pt x="384" y="23"/>
                      </a:lnTo>
                      <a:lnTo>
                        <a:pt x="380" y="22"/>
                      </a:lnTo>
                      <a:lnTo>
                        <a:pt x="380" y="22"/>
                      </a:lnTo>
                      <a:lnTo>
                        <a:pt x="377" y="22"/>
                      </a:lnTo>
                      <a:lnTo>
                        <a:pt x="375" y="24"/>
                      </a:lnTo>
                      <a:lnTo>
                        <a:pt x="375" y="27"/>
                      </a:lnTo>
                      <a:lnTo>
                        <a:pt x="374" y="29"/>
                      </a:lnTo>
                      <a:lnTo>
                        <a:pt x="374" y="29"/>
                      </a:lnTo>
                      <a:lnTo>
                        <a:pt x="373" y="27"/>
                      </a:lnTo>
                      <a:lnTo>
                        <a:pt x="371" y="24"/>
                      </a:lnTo>
                      <a:lnTo>
                        <a:pt x="370" y="22"/>
                      </a:lnTo>
                      <a:lnTo>
                        <a:pt x="368" y="20"/>
                      </a:lnTo>
                      <a:lnTo>
                        <a:pt x="368" y="20"/>
                      </a:lnTo>
                      <a:lnTo>
                        <a:pt x="363" y="24"/>
                      </a:lnTo>
                      <a:lnTo>
                        <a:pt x="358" y="26"/>
                      </a:lnTo>
                      <a:lnTo>
                        <a:pt x="357" y="26"/>
                      </a:lnTo>
                      <a:lnTo>
                        <a:pt x="356" y="24"/>
                      </a:lnTo>
                      <a:lnTo>
                        <a:pt x="356" y="24"/>
                      </a:lnTo>
                      <a:lnTo>
                        <a:pt x="350" y="22"/>
                      </a:lnTo>
                      <a:lnTo>
                        <a:pt x="341" y="19"/>
                      </a:lnTo>
                      <a:lnTo>
                        <a:pt x="324" y="14"/>
                      </a:lnTo>
                      <a:lnTo>
                        <a:pt x="324" y="14"/>
                      </a:lnTo>
                      <a:lnTo>
                        <a:pt x="320" y="13"/>
                      </a:lnTo>
                      <a:lnTo>
                        <a:pt x="316" y="9"/>
                      </a:lnTo>
                      <a:lnTo>
                        <a:pt x="313" y="6"/>
                      </a:lnTo>
                      <a:lnTo>
                        <a:pt x="311" y="6"/>
                      </a:lnTo>
                      <a:lnTo>
                        <a:pt x="310" y="6"/>
                      </a:lnTo>
                      <a:lnTo>
                        <a:pt x="310" y="6"/>
                      </a:lnTo>
                      <a:lnTo>
                        <a:pt x="307" y="7"/>
                      </a:lnTo>
                      <a:lnTo>
                        <a:pt x="309" y="10"/>
                      </a:lnTo>
                      <a:lnTo>
                        <a:pt x="316" y="16"/>
                      </a:lnTo>
                      <a:lnTo>
                        <a:pt x="316" y="16"/>
                      </a:lnTo>
                      <a:lnTo>
                        <a:pt x="316" y="19"/>
                      </a:lnTo>
                      <a:lnTo>
                        <a:pt x="314" y="20"/>
                      </a:lnTo>
                      <a:lnTo>
                        <a:pt x="307" y="23"/>
                      </a:lnTo>
                      <a:lnTo>
                        <a:pt x="299" y="24"/>
                      </a:lnTo>
                      <a:lnTo>
                        <a:pt x="291" y="24"/>
                      </a:lnTo>
                      <a:lnTo>
                        <a:pt x="291" y="24"/>
                      </a:lnTo>
                      <a:lnTo>
                        <a:pt x="289" y="24"/>
                      </a:lnTo>
                      <a:lnTo>
                        <a:pt x="289" y="26"/>
                      </a:lnTo>
                      <a:lnTo>
                        <a:pt x="289" y="27"/>
                      </a:lnTo>
                      <a:lnTo>
                        <a:pt x="287" y="29"/>
                      </a:lnTo>
                      <a:lnTo>
                        <a:pt x="286" y="29"/>
                      </a:lnTo>
                      <a:lnTo>
                        <a:pt x="286" y="29"/>
                      </a:lnTo>
                      <a:lnTo>
                        <a:pt x="284" y="29"/>
                      </a:lnTo>
                      <a:lnTo>
                        <a:pt x="283" y="30"/>
                      </a:lnTo>
                      <a:lnTo>
                        <a:pt x="280" y="34"/>
                      </a:lnTo>
                      <a:lnTo>
                        <a:pt x="277" y="39"/>
                      </a:lnTo>
                      <a:lnTo>
                        <a:pt x="274" y="43"/>
                      </a:lnTo>
                      <a:lnTo>
                        <a:pt x="274" y="43"/>
                      </a:lnTo>
                      <a:lnTo>
                        <a:pt x="273" y="47"/>
                      </a:lnTo>
                      <a:lnTo>
                        <a:pt x="272" y="50"/>
                      </a:lnTo>
                      <a:lnTo>
                        <a:pt x="272" y="53"/>
                      </a:lnTo>
                      <a:lnTo>
                        <a:pt x="269" y="54"/>
                      </a:lnTo>
                      <a:lnTo>
                        <a:pt x="269" y="54"/>
                      </a:lnTo>
                      <a:lnTo>
                        <a:pt x="266" y="57"/>
                      </a:lnTo>
                      <a:lnTo>
                        <a:pt x="264" y="60"/>
                      </a:lnTo>
                      <a:lnTo>
                        <a:pt x="266" y="64"/>
                      </a:lnTo>
                      <a:lnTo>
                        <a:pt x="269" y="68"/>
                      </a:lnTo>
                      <a:lnTo>
                        <a:pt x="269" y="68"/>
                      </a:lnTo>
                      <a:lnTo>
                        <a:pt x="272" y="73"/>
                      </a:lnTo>
                      <a:lnTo>
                        <a:pt x="270" y="73"/>
                      </a:lnTo>
                      <a:lnTo>
                        <a:pt x="269" y="74"/>
                      </a:lnTo>
                      <a:lnTo>
                        <a:pt x="266" y="73"/>
                      </a:lnTo>
                      <a:lnTo>
                        <a:pt x="262" y="70"/>
                      </a:lnTo>
                      <a:lnTo>
                        <a:pt x="262" y="70"/>
                      </a:lnTo>
                      <a:lnTo>
                        <a:pt x="257" y="67"/>
                      </a:lnTo>
                      <a:lnTo>
                        <a:pt x="253" y="66"/>
                      </a:lnTo>
                      <a:lnTo>
                        <a:pt x="252" y="67"/>
                      </a:lnTo>
                      <a:lnTo>
                        <a:pt x="250" y="71"/>
                      </a:lnTo>
                      <a:lnTo>
                        <a:pt x="250" y="71"/>
                      </a:lnTo>
                      <a:lnTo>
                        <a:pt x="250" y="74"/>
                      </a:lnTo>
                      <a:lnTo>
                        <a:pt x="247" y="74"/>
                      </a:lnTo>
                      <a:lnTo>
                        <a:pt x="246" y="71"/>
                      </a:lnTo>
                      <a:lnTo>
                        <a:pt x="246" y="67"/>
                      </a:lnTo>
                      <a:lnTo>
                        <a:pt x="246" y="67"/>
                      </a:lnTo>
                      <a:lnTo>
                        <a:pt x="246" y="66"/>
                      </a:lnTo>
                      <a:lnTo>
                        <a:pt x="245" y="64"/>
                      </a:lnTo>
                      <a:lnTo>
                        <a:pt x="242" y="63"/>
                      </a:lnTo>
                      <a:lnTo>
                        <a:pt x="239" y="61"/>
                      </a:lnTo>
                      <a:lnTo>
                        <a:pt x="236" y="60"/>
                      </a:lnTo>
                      <a:lnTo>
                        <a:pt x="236" y="60"/>
                      </a:lnTo>
                      <a:lnTo>
                        <a:pt x="235" y="57"/>
                      </a:lnTo>
                      <a:lnTo>
                        <a:pt x="230" y="53"/>
                      </a:lnTo>
                      <a:lnTo>
                        <a:pt x="227" y="51"/>
                      </a:lnTo>
                      <a:lnTo>
                        <a:pt x="223" y="50"/>
                      </a:lnTo>
                      <a:lnTo>
                        <a:pt x="223" y="50"/>
                      </a:lnTo>
                      <a:lnTo>
                        <a:pt x="220" y="51"/>
                      </a:lnTo>
                      <a:lnTo>
                        <a:pt x="219" y="53"/>
                      </a:lnTo>
                      <a:lnTo>
                        <a:pt x="216" y="54"/>
                      </a:lnTo>
                      <a:lnTo>
                        <a:pt x="213" y="56"/>
                      </a:lnTo>
                      <a:lnTo>
                        <a:pt x="213" y="56"/>
                      </a:lnTo>
                      <a:lnTo>
                        <a:pt x="210" y="56"/>
                      </a:lnTo>
                      <a:lnTo>
                        <a:pt x="209" y="57"/>
                      </a:lnTo>
                      <a:lnTo>
                        <a:pt x="209" y="60"/>
                      </a:lnTo>
                      <a:lnTo>
                        <a:pt x="209" y="63"/>
                      </a:lnTo>
                      <a:lnTo>
                        <a:pt x="209" y="63"/>
                      </a:lnTo>
                      <a:lnTo>
                        <a:pt x="209" y="64"/>
                      </a:lnTo>
                      <a:lnTo>
                        <a:pt x="208" y="64"/>
                      </a:lnTo>
                      <a:lnTo>
                        <a:pt x="205" y="64"/>
                      </a:lnTo>
                      <a:lnTo>
                        <a:pt x="200" y="63"/>
                      </a:lnTo>
                      <a:lnTo>
                        <a:pt x="196" y="63"/>
                      </a:lnTo>
                      <a:lnTo>
                        <a:pt x="196" y="63"/>
                      </a:lnTo>
                      <a:lnTo>
                        <a:pt x="193" y="64"/>
                      </a:lnTo>
                      <a:lnTo>
                        <a:pt x="193" y="67"/>
                      </a:lnTo>
                      <a:lnTo>
                        <a:pt x="195" y="68"/>
                      </a:lnTo>
                      <a:lnTo>
                        <a:pt x="193" y="70"/>
                      </a:lnTo>
                      <a:lnTo>
                        <a:pt x="193" y="70"/>
                      </a:lnTo>
                      <a:lnTo>
                        <a:pt x="192" y="71"/>
                      </a:lnTo>
                      <a:lnTo>
                        <a:pt x="190" y="73"/>
                      </a:lnTo>
                      <a:lnTo>
                        <a:pt x="189" y="74"/>
                      </a:lnTo>
                      <a:lnTo>
                        <a:pt x="186" y="76"/>
                      </a:lnTo>
                      <a:lnTo>
                        <a:pt x="186" y="76"/>
                      </a:lnTo>
                      <a:lnTo>
                        <a:pt x="185" y="76"/>
                      </a:lnTo>
                      <a:lnTo>
                        <a:pt x="183" y="77"/>
                      </a:lnTo>
                      <a:lnTo>
                        <a:pt x="182" y="81"/>
                      </a:lnTo>
                      <a:lnTo>
                        <a:pt x="183" y="91"/>
                      </a:lnTo>
                      <a:lnTo>
                        <a:pt x="183" y="91"/>
                      </a:lnTo>
                      <a:lnTo>
                        <a:pt x="183" y="93"/>
                      </a:lnTo>
                      <a:lnTo>
                        <a:pt x="182" y="93"/>
                      </a:lnTo>
                      <a:lnTo>
                        <a:pt x="179" y="93"/>
                      </a:lnTo>
                      <a:lnTo>
                        <a:pt x="175" y="90"/>
                      </a:lnTo>
                      <a:lnTo>
                        <a:pt x="171" y="90"/>
                      </a:lnTo>
                      <a:lnTo>
                        <a:pt x="171" y="90"/>
                      </a:lnTo>
                      <a:lnTo>
                        <a:pt x="169" y="91"/>
                      </a:lnTo>
                      <a:lnTo>
                        <a:pt x="171" y="94"/>
                      </a:lnTo>
                      <a:lnTo>
                        <a:pt x="172" y="98"/>
                      </a:lnTo>
                      <a:lnTo>
                        <a:pt x="173" y="103"/>
                      </a:lnTo>
                      <a:lnTo>
                        <a:pt x="173" y="103"/>
                      </a:lnTo>
                      <a:lnTo>
                        <a:pt x="173" y="105"/>
                      </a:lnTo>
                      <a:lnTo>
                        <a:pt x="172" y="107"/>
                      </a:lnTo>
                      <a:lnTo>
                        <a:pt x="169" y="110"/>
                      </a:lnTo>
                      <a:lnTo>
                        <a:pt x="169" y="110"/>
                      </a:lnTo>
                      <a:lnTo>
                        <a:pt x="168" y="111"/>
                      </a:lnTo>
                      <a:lnTo>
                        <a:pt x="166" y="110"/>
                      </a:lnTo>
                      <a:lnTo>
                        <a:pt x="165" y="107"/>
                      </a:lnTo>
                      <a:lnTo>
                        <a:pt x="163" y="103"/>
                      </a:lnTo>
                      <a:lnTo>
                        <a:pt x="162" y="98"/>
                      </a:lnTo>
                      <a:lnTo>
                        <a:pt x="162" y="98"/>
                      </a:lnTo>
                      <a:lnTo>
                        <a:pt x="162" y="97"/>
                      </a:lnTo>
                      <a:lnTo>
                        <a:pt x="161" y="96"/>
                      </a:lnTo>
                      <a:lnTo>
                        <a:pt x="158" y="97"/>
                      </a:lnTo>
                      <a:lnTo>
                        <a:pt x="149" y="104"/>
                      </a:lnTo>
                      <a:lnTo>
                        <a:pt x="149" y="104"/>
                      </a:lnTo>
                      <a:lnTo>
                        <a:pt x="148" y="107"/>
                      </a:lnTo>
                      <a:lnTo>
                        <a:pt x="148" y="110"/>
                      </a:lnTo>
                      <a:lnTo>
                        <a:pt x="148" y="115"/>
                      </a:lnTo>
                      <a:lnTo>
                        <a:pt x="149" y="121"/>
                      </a:lnTo>
                      <a:lnTo>
                        <a:pt x="149" y="123"/>
                      </a:lnTo>
                      <a:lnTo>
                        <a:pt x="149" y="124"/>
                      </a:lnTo>
                      <a:lnTo>
                        <a:pt x="149" y="124"/>
                      </a:lnTo>
                      <a:lnTo>
                        <a:pt x="139" y="133"/>
                      </a:lnTo>
                      <a:lnTo>
                        <a:pt x="126" y="147"/>
                      </a:lnTo>
                      <a:lnTo>
                        <a:pt x="126" y="147"/>
                      </a:lnTo>
                      <a:lnTo>
                        <a:pt x="122" y="150"/>
                      </a:lnTo>
                      <a:lnTo>
                        <a:pt x="119" y="151"/>
                      </a:lnTo>
                      <a:lnTo>
                        <a:pt x="111" y="152"/>
                      </a:lnTo>
                      <a:lnTo>
                        <a:pt x="102" y="152"/>
                      </a:lnTo>
                      <a:lnTo>
                        <a:pt x="99" y="152"/>
                      </a:lnTo>
                      <a:lnTo>
                        <a:pt x="98" y="154"/>
                      </a:lnTo>
                      <a:lnTo>
                        <a:pt x="98" y="154"/>
                      </a:lnTo>
                      <a:lnTo>
                        <a:pt x="94" y="157"/>
                      </a:lnTo>
                      <a:lnTo>
                        <a:pt x="89" y="157"/>
                      </a:lnTo>
                      <a:lnTo>
                        <a:pt x="87" y="157"/>
                      </a:lnTo>
                      <a:lnTo>
                        <a:pt x="82" y="160"/>
                      </a:lnTo>
                      <a:lnTo>
                        <a:pt x="82" y="160"/>
                      </a:lnTo>
                      <a:lnTo>
                        <a:pt x="72" y="165"/>
                      </a:lnTo>
                      <a:lnTo>
                        <a:pt x="70" y="167"/>
                      </a:lnTo>
                      <a:lnTo>
                        <a:pt x="68" y="167"/>
                      </a:lnTo>
                      <a:lnTo>
                        <a:pt x="67" y="165"/>
                      </a:lnTo>
                      <a:lnTo>
                        <a:pt x="67" y="165"/>
                      </a:lnTo>
                      <a:lnTo>
                        <a:pt x="65" y="164"/>
                      </a:lnTo>
                      <a:lnTo>
                        <a:pt x="64" y="164"/>
                      </a:lnTo>
                      <a:lnTo>
                        <a:pt x="58" y="164"/>
                      </a:lnTo>
                      <a:lnTo>
                        <a:pt x="53" y="167"/>
                      </a:lnTo>
                      <a:lnTo>
                        <a:pt x="48" y="171"/>
                      </a:lnTo>
                      <a:lnTo>
                        <a:pt x="48" y="171"/>
                      </a:lnTo>
                      <a:lnTo>
                        <a:pt x="43" y="175"/>
                      </a:lnTo>
                      <a:lnTo>
                        <a:pt x="38" y="178"/>
                      </a:lnTo>
                      <a:lnTo>
                        <a:pt x="33" y="181"/>
                      </a:lnTo>
                      <a:lnTo>
                        <a:pt x="28" y="181"/>
                      </a:lnTo>
                      <a:lnTo>
                        <a:pt x="28" y="181"/>
                      </a:lnTo>
                      <a:lnTo>
                        <a:pt x="25" y="182"/>
                      </a:lnTo>
                      <a:lnTo>
                        <a:pt x="24" y="184"/>
                      </a:lnTo>
                      <a:lnTo>
                        <a:pt x="23" y="187"/>
                      </a:lnTo>
                      <a:lnTo>
                        <a:pt x="21" y="191"/>
                      </a:lnTo>
                      <a:lnTo>
                        <a:pt x="20" y="194"/>
                      </a:lnTo>
                      <a:lnTo>
                        <a:pt x="20" y="194"/>
                      </a:lnTo>
                      <a:lnTo>
                        <a:pt x="18" y="194"/>
                      </a:lnTo>
                      <a:lnTo>
                        <a:pt x="18" y="192"/>
                      </a:lnTo>
                      <a:lnTo>
                        <a:pt x="17" y="189"/>
                      </a:lnTo>
                      <a:lnTo>
                        <a:pt x="17" y="184"/>
                      </a:lnTo>
                      <a:lnTo>
                        <a:pt x="17" y="184"/>
                      </a:lnTo>
                      <a:lnTo>
                        <a:pt x="17" y="182"/>
                      </a:lnTo>
                      <a:lnTo>
                        <a:pt x="17" y="182"/>
                      </a:lnTo>
                      <a:lnTo>
                        <a:pt x="14" y="185"/>
                      </a:lnTo>
                      <a:lnTo>
                        <a:pt x="11" y="189"/>
                      </a:lnTo>
                      <a:lnTo>
                        <a:pt x="10" y="195"/>
                      </a:lnTo>
                      <a:lnTo>
                        <a:pt x="10" y="195"/>
                      </a:lnTo>
                      <a:lnTo>
                        <a:pt x="8" y="199"/>
                      </a:lnTo>
                      <a:lnTo>
                        <a:pt x="11" y="204"/>
                      </a:lnTo>
                      <a:lnTo>
                        <a:pt x="11" y="208"/>
                      </a:lnTo>
                      <a:lnTo>
                        <a:pt x="11" y="211"/>
                      </a:lnTo>
                      <a:lnTo>
                        <a:pt x="10" y="214"/>
                      </a:lnTo>
                      <a:lnTo>
                        <a:pt x="10" y="214"/>
                      </a:lnTo>
                      <a:lnTo>
                        <a:pt x="6" y="219"/>
                      </a:lnTo>
                      <a:lnTo>
                        <a:pt x="4" y="225"/>
                      </a:lnTo>
                      <a:lnTo>
                        <a:pt x="4" y="232"/>
                      </a:lnTo>
                      <a:lnTo>
                        <a:pt x="6" y="235"/>
                      </a:lnTo>
                      <a:lnTo>
                        <a:pt x="7" y="239"/>
                      </a:lnTo>
                      <a:lnTo>
                        <a:pt x="7" y="239"/>
                      </a:lnTo>
                      <a:lnTo>
                        <a:pt x="16" y="251"/>
                      </a:lnTo>
                      <a:lnTo>
                        <a:pt x="17" y="256"/>
                      </a:lnTo>
                      <a:lnTo>
                        <a:pt x="17" y="261"/>
                      </a:lnTo>
                      <a:lnTo>
                        <a:pt x="17" y="261"/>
                      </a:lnTo>
                      <a:lnTo>
                        <a:pt x="16" y="261"/>
                      </a:lnTo>
                      <a:lnTo>
                        <a:pt x="14" y="261"/>
                      </a:lnTo>
                      <a:lnTo>
                        <a:pt x="11" y="258"/>
                      </a:lnTo>
                      <a:lnTo>
                        <a:pt x="8" y="253"/>
                      </a:lnTo>
                      <a:lnTo>
                        <a:pt x="7" y="252"/>
                      </a:lnTo>
                      <a:lnTo>
                        <a:pt x="7" y="252"/>
                      </a:lnTo>
                      <a:lnTo>
                        <a:pt x="7" y="252"/>
                      </a:lnTo>
                      <a:lnTo>
                        <a:pt x="7" y="253"/>
                      </a:lnTo>
                      <a:lnTo>
                        <a:pt x="10" y="258"/>
                      </a:lnTo>
                      <a:lnTo>
                        <a:pt x="11" y="261"/>
                      </a:lnTo>
                      <a:lnTo>
                        <a:pt x="11" y="263"/>
                      </a:lnTo>
                      <a:lnTo>
                        <a:pt x="11" y="263"/>
                      </a:lnTo>
                      <a:lnTo>
                        <a:pt x="10" y="263"/>
                      </a:lnTo>
                      <a:lnTo>
                        <a:pt x="8" y="263"/>
                      </a:lnTo>
                      <a:lnTo>
                        <a:pt x="6" y="259"/>
                      </a:lnTo>
                      <a:lnTo>
                        <a:pt x="3" y="255"/>
                      </a:lnTo>
                      <a:lnTo>
                        <a:pt x="1" y="255"/>
                      </a:lnTo>
                      <a:lnTo>
                        <a:pt x="0" y="255"/>
                      </a:lnTo>
                      <a:lnTo>
                        <a:pt x="0" y="255"/>
                      </a:lnTo>
                      <a:lnTo>
                        <a:pt x="0" y="256"/>
                      </a:lnTo>
                      <a:lnTo>
                        <a:pt x="1" y="261"/>
                      </a:lnTo>
                      <a:lnTo>
                        <a:pt x="7" y="271"/>
                      </a:lnTo>
                      <a:lnTo>
                        <a:pt x="14" y="282"/>
                      </a:lnTo>
                      <a:lnTo>
                        <a:pt x="16" y="288"/>
                      </a:lnTo>
                      <a:lnTo>
                        <a:pt x="17" y="290"/>
                      </a:lnTo>
                      <a:lnTo>
                        <a:pt x="17" y="290"/>
                      </a:lnTo>
                      <a:lnTo>
                        <a:pt x="17" y="295"/>
                      </a:lnTo>
                      <a:lnTo>
                        <a:pt x="18" y="298"/>
                      </a:lnTo>
                      <a:lnTo>
                        <a:pt x="24" y="305"/>
                      </a:lnTo>
                      <a:lnTo>
                        <a:pt x="28" y="312"/>
                      </a:lnTo>
                      <a:lnTo>
                        <a:pt x="30" y="316"/>
                      </a:lnTo>
                      <a:lnTo>
                        <a:pt x="30" y="322"/>
                      </a:lnTo>
                      <a:lnTo>
                        <a:pt x="30" y="322"/>
                      </a:lnTo>
                      <a:lnTo>
                        <a:pt x="30" y="326"/>
                      </a:lnTo>
                      <a:lnTo>
                        <a:pt x="31" y="332"/>
                      </a:lnTo>
                      <a:lnTo>
                        <a:pt x="35" y="343"/>
                      </a:lnTo>
                      <a:lnTo>
                        <a:pt x="44" y="357"/>
                      </a:lnTo>
                      <a:lnTo>
                        <a:pt x="44" y="357"/>
                      </a:lnTo>
                      <a:lnTo>
                        <a:pt x="44" y="362"/>
                      </a:lnTo>
                      <a:lnTo>
                        <a:pt x="43" y="366"/>
                      </a:lnTo>
                      <a:lnTo>
                        <a:pt x="41" y="373"/>
                      </a:lnTo>
                      <a:lnTo>
                        <a:pt x="41" y="379"/>
                      </a:lnTo>
                      <a:lnTo>
                        <a:pt x="41" y="379"/>
                      </a:lnTo>
                      <a:lnTo>
                        <a:pt x="41" y="386"/>
                      </a:lnTo>
                      <a:lnTo>
                        <a:pt x="38" y="390"/>
                      </a:lnTo>
                      <a:lnTo>
                        <a:pt x="35" y="391"/>
                      </a:lnTo>
                      <a:lnTo>
                        <a:pt x="31" y="393"/>
                      </a:lnTo>
                      <a:lnTo>
                        <a:pt x="31" y="393"/>
                      </a:lnTo>
                      <a:lnTo>
                        <a:pt x="30" y="393"/>
                      </a:lnTo>
                      <a:lnTo>
                        <a:pt x="28" y="394"/>
                      </a:lnTo>
                      <a:lnTo>
                        <a:pt x="28" y="397"/>
                      </a:lnTo>
                      <a:lnTo>
                        <a:pt x="31" y="401"/>
                      </a:lnTo>
                      <a:lnTo>
                        <a:pt x="35" y="403"/>
                      </a:lnTo>
                      <a:lnTo>
                        <a:pt x="35" y="403"/>
                      </a:lnTo>
                      <a:lnTo>
                        <a:pt x="40" y="404"/>
                      </a:lnTo>
                      <a:lnTo>
                        <a:pt x="41" y="407"/>
                      </a:lnTo>
                      <a:lnTo>
                        <a:pt x="44" y="410"/>
                      </a:lnTo>
                      <a:lnTo>
                        <a:pt x="47" y="413"/>
                      </a:lnTo>
                      <a:lnTo>
                        <a:pt x="47" y="413"/>
                      </a:lnTo>
                      <a:lnTo>
                        <a:pt x="54" y="416"/>
                      </a:lnTo>
                      <a:lnTo>
                        <a:pt x="64" y="417"/>
                      </a:lnTo>
                      <a:lnTo>
                        <a:pt x="78" y="417"/>
                      </a:lnTo>
                      <a:lnTo>
                        <a:pt x="78" y="417"/>
                      </a:lnTo>
                      <a:lnTo>
                        <a:pt x="82" y="416"/>
                      </a:lnTo>
                      <a:lnTo>
                        <a:pt x="85" y="411"/>
                      </a:lnTo>
                      <a:lnTo>
                        <a:pt x="89" y="408"/>
                      </a:lnTo>
                      <a:lnTo>
                        <a:pt x="95" y="407"/>
                      </a:lnTo>
                      <a:lnTo>
                        <a:pt x="95" y="407"/>
                      </a:lnTo>
                      <a:lnTo>
                        <a:pt x="99" y="406"/>
                      </a:lnTo>
                      <a:lnTo>
                        <a:pt x="102" y="404"/>
                      </a:lnTo>
                      <a:lnTo>
                        <a:pt x="107" y="399"/>
                      </a:lnTo>
                      <a:lnTo>
                        <a:pt x="107" y="399"/>
                      </a:lnTo>
                      <a:lnTo>
                        <a:pt x="108" y="397"/>
                      </a:lnTo>
                      <a:lnTo>
                        <a:pt x="111" y="397"/>
                      </a:lnTo>
                      <a:lnTo>
                        <a:pt x="121" y="396"/>
                      </a:lnTo>
                      <a:lnTo>
                        <a:pt x="148" y="397"/>
                      </a:lnTo>
                      <a:lnTo>
                        <a:pt x="148" y="397"/>
                      </a:lnTo>
                      <a:lnTo>
                        <a:pt x="159" y="396"/>
                      </a:lnTo>
                      <a:lnTo>
                        <a:pt x="168" y="394"/>
                      </a:lnTo>
                      <a:lnTo>
                        <a:pt x="173" y="390"/>
                      </a:lnTo>
                      <a:lnTo>
                        <a:pt x="178" y="384"/>
                      </a:lnTo>
                      <a:lnTo>
                        <a:pt x="178" y="384"/>
                      </a:lnTo>
                      <a:lnTo>
                        <a:pt x="179" y="381"/>
                      </a:lnTo>
                      <a:lnTo>
                        <a:pt x="181" y="380"/>
                      </a:lnTo>
                      <a:lnTo>
                        <a:pt x="186" y="377"/>
                      </a:lnTo>
                      <a:lnTo>
                        <a:pt x="193" y="376"/>
                      </a:lnTo>
                      <a:lnTo>
                        <a:pt x="199" y="372"/>
                      </a:lnTo>
                      <a:lnTo>
                        <a:pt x="199" y="372"/>
                      </a:lnTo>
                      <a:lnTo>
                        <a:pt x="202" y="369"/>
                      </a:lnTo>
                      <a:lnTo>
                        <a:pt x="208" y="367"/>
                      </a:lnTo>
                      <a:lnTo>
                        <a:pt x="213" y="367"/>
                      </a:lnTo>
                      <a:lnTo>
                        <a:pt x="222" y="367"/>
                      </a:lnTo>
                      <a:lnTo>
                        <a:pt x="222" y="367"/>
                      </a:lnTo>
                      <a:lnTo>
                        <a:pt x="232" y="367"/>
                      </a:lnTo>
                      <a:lnTo>
                        <a:pt x="242" y="364"/>
                      </a:lnTo>
                      <a:lnTo>
                        <a:pt x="257" y="357"/>
                      </a:lnTo>
                      <a:lnTo>
                        <a:pt x="257" y="357"/>
                      </a:lnTo>
                      <a:lnTo>
                        <a:pt x="266" y="356"/>
                      </a:lnTo>
                      <a:lnTo>
                        <a:pt x="274" y="354"/>
                      </a:lnTo>
                      <a:lnTo>
                        <a:pt x="284" y="354"/>
                      </a:lnTo>
                      <a:lnTo>
                        <a:pt x="291" y="353"/>
                      </a:lnTo>
                      <a:lnTo>
                        <a:pt x="291" y="353"/>
                      </a:lnTo>
                      <a:lnTo>
                        <a:pt x="294" y="353"/>
                      </a:lnTo>
                      <a:lnTo>
                        <a:pt x="297" y="353"/>
                      </a:lnTo>
                      <a:lnTo>
                        <a:pt x="301" y="357"/>
                      </a:lnTo>
                      <a:lnTo>
                        <a:pt x="306" y="362"/>
                      </a:lnTo>
                      <a:lnTo>
                        <a:pt x="309" y="363"/>
                      </a:lnTo>
                      <a:lnTo>
                        <a:pt x="311" y="363"/>
                      </a:lnTo>
                      <a:lnTo>
                        <a:pt x="311" y="363"/>
                      </a:lnTo>
                      <a:lnTo>
                        <a:pt x="317" y="363"/>
                      </a:lnTo>
                      <a:lnTo>
                        <a:pt x="323" y="363"/>
                      </a:lnTo>
                      <a:lnTo>
                        <a:pt x="326" y="364"/>
                      </a:lnTo>
                      <a:lnTo>
                        <a:pt x="330" y="364"/>
                      </a:lnTo>
                      <a:lnTo>
                        <a:pt x="330" y="364"/>
                      </a:lnTo>
                      <a:lnTo>
                        <a:pt x="333" y="366"/>
                      </a:lnTo>
                      <a:lnTo>
                        <a:pt x="334" y="367"/>
                      </a:lnTo>
                      <a:lnTo>
                        <a:pt x="337" y="369"/>
                      </a:lnTo>
                      <a:lnTo>
                        <a:pt x="340" y="370"/>
                      </a:lnTo>
                      <a:lnTo>
                        <a:pt x="340" y="370"/>
                      </a:lnTo>
                      <a:lnTo>
                        <a:pt x="343" y="372"/>
                      </a:lnTo>
                      <a:lnTo>
                        <a:pt x="343" y="373"/>
                      </a:lnTo>
                      <a:lnTo>
                        <a:pt x="343" y="376"/>
                      </a:lnTo>
                      <a:lnTo>
                        <a:pt x="340" y="380"/>
                      </a:lnTo>
                      <a:lnTo>
                        <a:pt x="340" y="380"/>
                      </a:lnTo>
                      <a:lnTo>
                        <a:pt x="340" y="381"/>
                      </a:lnTo>
                      <a:lnTo>
                        <a:pt x="340" y="383"/>
                      </a:lnTo>
                      <a:lnTo>
                        <a:pt x="344" y="384"/>
                      </a:lnTo>
                      <a:lnTo>
                        <a:pt x="348" y="387"/>
                      </a:lnTo>
                      <a:lnTo>
                        <a:pt x="354" y="393"/>
                      </a:lnTo>
                      <a:lnTo>
                        <a:pt x="354" y="393"/>
                      </a:lnTo>
                      <a:lnTo>
                        <a:pt x="357" y="399"/>
                      </a:lnTo>
                      <a:lnTo>
                        <a:pt x="358" y="403"/>
                      </a:lnTo>
                      <a:lnTo>
                        <a:pt x="357" y="407"/>
                      </a:lnTo>
                      <a:lnTo>
                        <a:pt x="358" y="411"/>
                      </a:lnTo>
                      <a:lnTo>
                        <a:pt x="358" y="411"/>
                      </a:lnTo>
                      <a:lnTo>
                        <a:pt x="361" y="414"/>
                      </a:lnTo>
                      <a:lnTo>
                        <a:pt x="364" y="416"/>
                      </a:lnTo>
                      <a:lnTo>
                        <a:pt x="367" y="413"/>
                      </a:lnTo>
                      <a:lnTo>
                        <a:pt x="371" y="406"/>
                      </a:lnTo>
                      <a:lnTo>
                        <a:pt x="371" y="406"/>
                      </a:lnTo>
                      <a:lnTo>
                        <a:pt x="374" y="403"/>
                      </a:lnTo>
                      <a:lnTo>
                        <a:pt x="377" y="401"/>
                      </a:lnTo>
                      <a:lnTo>
                        <a:pt x="383" y="400"/>
                      </a:lnTo>
                      <a:lnTo>
                        <a:pt x="385" y="399"/>
                      </a:lnTo>
                      <a:lnTo>
                        <a:pt x="387" y="397"/>
                      </a:lnTo>
                      <a:lnTo>
                        <a:pt x="388" y="394"/>
                      </a:lnTo>
                      <a:lnTo>
                        <a:pt x="388" y="394"/>
                      </a:lnTo>
                      <a:lnTo>
                        <a:pt x="390" y="387"/>
                      </a:lnTo>
                      <a:lnTo>
                        <a:pt x="392" y="383"/>
                      </a:lnTo>
                      <a:lnTo>
                        <a:pt x="397" y="379"/>
                      </a:lnTo>
                      <a:lnTo>
                        <a:pt x="400" y="379"/>
                      </a:lnTo>
                      <a:lnTo>
                        <a:pt x="401" y="380"/>
                      </a:lnTo>
                      <a:lnTo>
                        <a:pt x="401" y="380"/>
                      </a:lnTo>
                      <a:lnTo>
                        <a:pt x="402" y="381"/>
                      </a:lnTo>
                      <a:lnTo>
                        <a:pt x="402" y="383"/>
                      </a:lnTo>
                      <a:lnTo>
                        <a:pt x="401" y="387"/>
                      </a:lnTo>
                      <a:lnTo>
                        <a:pt x="398" y="393"/>
                      </a:lnTo>
                      <a:lnTo>
                        <a:pt x="394" y="403"/>
                      </a:lnTo>
                      <a:lnTo>
                        <a:pt x="394" y="403"/>
                      </a:lnTo>
                      <a:lnTo>
                        <a:pt x="391" y="411"/>
                      </a:lnTo>
                      <a:lnTo>
                        <a:pt x="390" y="413"/>
                      </a:lnTo>
                      <a:lnTo>
                        <a:pt x="388" y="413"/>
                      </a:lnTo>
                      <a:lnTo>
                        <a:pt x="385" y="414"/>
                      </a:lnTo>
                      <a:lnTo>
                        <a:pt x="385" y="414"/>
                      </a:lnTo>
                      <a:lnTo>
                        <a:pt x="384" y="416"/>
                      </a:lnTo>
                      <a:lnTo>
                        <a:pt x="384" y="416"/>
                      </a:lnTo>
                      <a:lnTo>
                        <a:pt x="385" y="417"/>
                      </a:lnTo>
                      <a:lnTo>
                        <a:pt x="387" y="418"/>
                      </a:lnTo>
                      <a:lnTo>
                        <a:pt x="391" y="420"/>
                      </a:lnTo>
                      <a:lnTo>
                        <a:pt x="397" y="418"/>
                      </a:lnTo>
                      <a:lnTo>
                        <a:pt x="398" y="417"/>
                      </a:lnTo>
                      <a:lnTo>
                        <a:pt x="400" y="414"/>
                      </a:lnTo>
                      <a:lnTo>
                        <a:pt x="400" y="414"/>
                      </a:lnTo>
                      <a:lnTo>
                        <a:pt x="400" y="408"/>
                      </a:lnTo>
                      <a:lnTo>
                        <a:pt x="401" y="406"/>
                      </a:lnTo>
                      <a:lnTo>
                        <a:pt x="402" y="404"/>
                      </a:lnTo>
                      <a:lnTo>
                        <a:pt x="404" y="406"/>
                      </a:lnTo>
                      <a:lnTo>
                        <a:pt x="408" y="408"/>
                      </a:lnTo>
                      <a:lnTo>
                        <a:pt x="408" y="408"/>
                      </a:lnTo>
                      <a:lnTo>
                        <a:pt x="410" y="411"/>
                      </a:lnTo>
                      <a:lnTo>
                        <a:pt x="411" y="414"/>
                      </a:lnTo>
                      <a:lnTo>
                        <a:pt x="410" y="420"/>
                      </a:lnTo>
                      <a:lnTo>
                        <a:pt x="407" y="424"/>
                      </a:lnTo>
                      <a:lnTo>
                        <a:pt x="407" y="427"/>
                      </a:lnTo>
                      <a:lnTo>
                        <a:pt x="407" y="427"/>
                      </a:lnTo>
                      <a:lnTo>
                        <a:pt x="408" y="428"/>
                      </a:lnTo>
                      <a:lnTo>
                        <a:pt x="411" y="428"/>
                      </a:lnTo>
                      <a:lnTo>
                        <a:pt x="415" y="427"/>
                      </a:lnTo>
                      <a:lnTo>
                        <a:pt x="418" y="426"/>
                      </a:lnTo>
                      <a:lnTo>
                        <a:pt x="418" y="426"/>
                      </a:lnTo>
                      <a:lnTo>
                        <a:pt x="421" y="427"/>
                      </a:lnTo>
                      <a:lnTo>
                        <a:pt x="422" y="428"/>
                      </a:lnTo>
                      <a:lnTo>
                        <a:pt x="428" y="434"/>
                      </a:lnTo>
                      <a:lnTo>
                        <a:pt x="431" y="441"/>
                      </a:lnTo>
                      <a:lnTo>
                        <a:pt x="431" y="448"/>
                      </a:lnTo>
                      <a:lnTo>
                        <a:pt x="431" y="448"/>
                      </a:lnTo>
                      <a:lnTo>
                        <a:pt x="431" y="454"/>
                      </a:lnTo>
                      <a:lnTo>
                        <a:pt x="431" y="460"/>
                      </a:lnTo>
                      <a:lnTo>
                        <a:pt x="434" y="464"/>
                      </a:lnTo>
                      <a:lnTo>
                        <a:pt x="439" y="468"/>
                      </a:lnTo>
                      <a:lnTo>
                        <a:pt x="439" y="468"/>
                      </a:lnTo>
                      <a:lnTo>
                        <a:pt x="447" y="473"/>
                      </a:lnTo>
                      <a:lnTo>
                        <a:pt x="449" y="475"/>
                      </a:lnTo>
                      <a:lnTo>
                        <a:pt x="452" y="475"/>
                      </a:lnTo>
                      <a:lnTo>
                        <a:pt x="457" y="475"/>
                      </a:lnTo>
                      <a:lnTo>
                        <a:pt x="457" y="475"/>
                      </a:lnTo>
                      <a:lnTo>
                        <a:pt x="465" y="477"/>
                      </a:lnTo>
                      <a:lnTo>
                        <a:pt x="474" y="480"/>
                      </a:lnTo>
                      <a:lnTo>
                        <a:pt x="482" y="484"/>
                      </a:lnTo>
                      <a:lnTo>
                        <a:pt x="489" y="487"/>
                      </a:lnTo>
                      <a:lnTo>
                        <a:pt x="489" y="487"/>
                      </a:lnTo>
                      <a:lnTo>
                        <a:pt x="491" y="488"/>
                      </a:lnTo>
                      <a:lnTo>
                        <a:pt x="494" y="488"/>
                      </a:lnTo>
                      <a:lnTo>
                        <a:pt x="499" y="487"/>
                      </a:lnTo>
                      <a:lnTo>
                        <a:pt x="505" y="481"/>
                      </a:lnTo>
                      <a:lnTo>
                        <a:pt x="509" y="475"/>
                      </a:lnTo>
                      <a:lnTo>
                        <a:pt x="509" y="475"/>
                      </a:lnTo>
                      <a:lnTo>
                        <a:pt x="511" y="473"/>
                      </a:lnTo>
                      <a:lnTo>
                        <a:pt x="512" y="473"/>
                      </a:lnTo>
                      <a:lnTo>
                        <a:pt x="513" y="473"/>
                      </a:lnTo>
                      <a:lnTo>
                        <a:pt x="515" y="473"/>
                      </a:lnTo>
                      <a:lnTo>
                        <a:pt x="518" y="475"/>
                      </a:lnTo>
                      <a:lnTo>
                        <a:pt x="516" y="477"/>
                      </a:lnTo>
                      <a:lnTo>
                        <a:pt x="516" y="478"/>
                      </a:lnTo>
                      <a:lnTo>
                        <a:pt x="516" y="478"/>
                      </a:lnTo>
                      <a:lnTo>
                        <a:pt x="515" y="480"/>
                      </a:lnTo>
                      <a:lnTo>
                        <a:pt x="513" y="481"/>
                      </a:lnTo>
                      <a:lnTo>
                        <a:pt x="515" y="484"/>
                      </a:lnTo>
                      <a:lnTo>
                        <a:pt x="518" y="485"/>
                      </a:lnTo>
                      <a:lnTo>
                        <a:pt x="518" y="484"/>
                      </a:lnTo>
                      <a:lnTo>
                        <a:pt x="519" y="482"/>
                      </a:lnTo>
                      <a:lnTo>
                        <a:pt x="519" y="482"/>
                      </a:lnTo>
                      <a:lnTo>
                        <a:pt x="521" y="478"/>
                      </a:lnTo>
                      <a:lnTo>
                        <a:pt x="522" y="477"/>
                      </a:lnTo>
                      <a:lnTo>
                        <a:pt x="523" y="480"/>
                      </a:lnTo>
                      <a:lnTo>
                        <a:pt x="523" y="480"/>
                      </a:lnTo>
                      <a:lnTo>
                        <a:pt x="525" y="482"/>
                      </a:lnTo>
                      <a:lnTo>
                        <a:pt x="528" y="485"/>
                      </a:lnTo>
                      <a:lnTo>
                        <a:pt x="530" y="487"/>
                      </a:lnTo>
                      <a:lnTo>
                        <a:pt x="533" y="490"/>
                      </a:lnTo>
                      <a:lnTo>
                        <a:pt x="533" y="490"/>
                      </a:lnTo>
                      <a:lnTo>
                        <a:pt x="538" y="494"/>
                      </a:lnTo>
                      <a:lnTo>
                        <a:pt x="539" y="495"/>
                      </a:lnTo>
                      <a:lnTo>
                        <a:pt x="539" y="494"/>
                      </a:lnTo>
                      <a:lnTo>
                        <a:pt x="539" y="494"/>
                      </a:lnTo>
                      <a:lnTo>
                        <a:pt x="539" y="491"/>
                      </a:lnTo>
                      <a:lnTo>
                        <a:pt x="540" y="488"/>
                      </a:lnTo>
                      <a:lnTo>
                        <a:pt x="542" y="487"/>
                      </a:lnTo>
                      <a:lnTo>
                        <a:pt x="546" y="484"/>
                      </a:lnTo>
                      <a:lnTo>
                        <a:pt x="546" y="484"/>
                      </a:lnTo>
                      <a:lnTo>
                        <a:pt x="553" y="480"/>
                      </a:lnTo>
                      <a:lnTo>
                        <a:pt x="562" y="474"/>
                      </a:lnTo>
                      <a:lnTo>
                        <a:pt x="562" y="474"/>
                      </a:lnTo>
                      <a:lnTo>
                        <a:pt x="565" y="471"/>
                      </a:lnTo>
                      <a:lnTo>
                        <a:pt x="569" y="471"/>
                      </a:lnTo>
                      <a:lnTo>
                        <a:pt x="579" y="468"/>
                      </a:lnTo>
                      <a:lnTo>
                        <a:pt x="595" y="467"/>
                      </a:lnTo>
                      <a:lnTo>
                        <a:pt x="595" y="467"/>
                      </a:lnTo>
                      <a:lnTo>
                        <a:pt x="596" y="464"/>
                      </a:lnTo>
                      <a:lnTo>
                        <a:pt x="597" y="455"/>
                      </a:lnTo>
                      <a:lnTo>
                        <a:pt x="600" y="436"/>
                      </a:lnTo>
                      <a:lnTo>
                        <a:pt x="600" y="436"/>
                      </a:lnTo>
                      <a:lnTo>
                        <a:pt x="602" y="428"/>
                      </a:lnTo>
                      <a:lnTo>
                        <a:pt x="606" y="423"/>
                      </a:lnTo>
                      <a:lnTo>
                        <a:pt x="610" y="417"/>
                      </a:lnTo>
                      <a:lnTo>
                        <a:pt x="612" y="410"/>
                      </a:lnTo>
                      <a:lnTo>
                        <a:pt x="612" y="410"/>
                      </a:lnTo>
                      <a:lnTo>
                        <a:pt x="614" y="400"/>
                      </a:lnTo>
                      <a:lnTo>
                        <a:pt x="620" y="389"/>
                      </a:lnTo>
                      <a:lnTo>
                        <a:pt x="626" y="380"/>
                      </a:lnTo>
                      <a:lnTo>
                        <a:pt x="629" y="376"/>
                      </a:lnTo>
                      <a:lnTo>
                        <a:pt x="629" y="376"/>
                      </a:lnTo>
                      <a:lnTo>
                        <a:pt x="634" y="373"/>
                      </a:lnTo>
                      <a:lnTo>
                        <a:pt x="637" y="370"/>
                      </a:lnTo>
                      <a:lnTo>
                        <a:pt x="639" y="364"/>
                      </a:lnTo>
                      <a:lnTo>
                        <a:pt x="639" y="364"/>
                      </a:lnTo>
                      <a:lnTo>
                        <a:pt x="640" y="360"/>
                      </a:lnTo>
                      <a:lnTo>
                        <a:pt x="643" y="354"/>
                      </a:lnTo>
                      <a:lnTo>
                        <a:pt x="646" y="349"/>
                      </a:lnTo>
                      <a:lnTo>
                        <a:pt x="647" y="343"/>
                      </a:lnTo>
                      <a:lnTo>
                        <a:pt x="647" y="343"/>
                      </a:lnTo>
                      <a:lnTo>
                        <a:pt x="649" y="336"/>
                      </a:lnTo>
                      <a:lnTo>
                        <a:pt x="650" y="330"/>
                      </a:lnTo>
                      <a:lnTo>
                        <a:pt x="651" y="326"/>
                      </a:lnTo>
                      <a:lnTo>
                        <a:pt x="651" y="322"/>
                      </a:lnTo>
                      <a:lnTo>
                        <a:pt x="651" y="322"/>
                      </a:lnTo>
                      <a:lnTo>
                        <a:pt x="650" y="316"/>
                      </a:lnTo>
                      <a:lnTo>
                        <a:pt x="650" y="310"/>
                      </a:lnTo>
                      <a:lnTo>
                        <a:pt x="653" y="306"/>
                      </a:lnTo>
                      <a:lnTo>
                        <a:pt x="653" y="306"/>
                      </a:lnTo>
                      <a:lnTo>
                        <a:pt x="654" y="305"/>
                      </a:lnTo>
                      <a:lnTo>
                        <a:pt x="654" y="302"/>
                      </a:lnTo>
                      <a:lnTo>
                        <a:pt x="654" y="298"/>
                      </a:lnTo>
                      <a:lnTo>
                        <a:pt x="653" y="295"/>
                      </a:lnTo>
                      <a:lnTo>
                        <a:pt x="653" y="293"/>
                      </a:lnTo>
                      <a:lnTo>
                        <a:pt x="654" y="292"/>
                      </a:lnTo>
                      <a:lnTo>
                        <a:pt x="654" y="292"/>
                      </a:lnTo>
                      <a:close/>
                      <a:moveTo>
                        <a:pt x="538" y="534"/>
                      </a:moveTo>
                      <a:lnTo>
                        <a:pt x="538" y="534"/>
                      </a:lnTo>
                      <a:lnTo>
                        <a:pt x="530" y="532"/>
                      </a:lnTo>
                      <a:lnTo>
                        <a:pt x="522" y="529"/>
                      </a:lnTo>
                      <a:lnTo>
                        <a:pt x="515" y="527"/>
                      </a:lnTo>
                      <a:lnTo>
                        <a:pt x="511" y="525"/>
                      </a:lnTo>
                      <a:lnTo>
                        <a:pt x="511" y="525"/>
                      </a:lnTo>
                      <a:lnTo>
                        <a:pt x="511" y="527"/>
                      </a:lnTo>
                      <a:lnTo>
                        <a:pt x="511" y="529"/>
                      </a:lnTo>
                      <a:lnTo>
                        <a:pt x="515" y="539"/>
                      </a:lnTo>
                      <a:lnTo>
                        <a:pt x="519" y="549"/>
                      </a:lnTo>
                      <a:lnTo>
                        <a:pt x="519" y="554"/>
                      </a:lnTo>
                      <a:lnTo>
                        <a:pt x="518" y="558"/>
                      </a:lnTo>
                      <a:lnTo>
                        <a:pt x="518" y="558"/>
                      </a:lnTo>
                      <a:lnTo>
                        <a:pt x="518" y="561"/>
                      </a:lnTo>
                      <a:lnTo>
                        <a:pt x="519" y="564"/>
                      </a:lnTo>
                      <a:lnTo>
                        <a:pt x="525" y="572"/>
                      </a:lnTo>
                      <a:lnTo>
                        <a:pt x="533" y="579"/>
                      </a:lnTo>
                      <a:lnTo>
                        <a:pt x="539" y="582"/>
                      </a:lnTo>
                      <a:lnTo>
                        <a:pt x="539" y="582"/>
                      </a:lnTo>
                      <a:lnTo>
                        <a:pt x="543" y="582"/>
                      </a:lnTo>
                      <a:lnTo>
                        <a:pt x="545" y="579"/>
                      </a:lnTo>
                      <a:lnTo>
                        <a:pt x="546" y="576"/>
                      </a:lnTo>
                      <a:lnTo>
                        <a:pt x="549" y="576"/>
                      </a:lnTo>
                      <a:lnTo>
                        <a:pt x="549" y="576"/>
                      </a:lnTo>
                      <a:lnTo>
                        <a:pt x="550" y="575"/>
                      </a:lnTo>
                      <a:lnTo>
                        <a:pt x="552" y="574"/>
                      </a:lnTo>
                      <a:lnTo>
                        <a:pt x="552" y="568"/>
                      </a:lnTo>
                      <a:lnTo>
                        <a:pt x="552" y="568"/>
                      </a:lnTo>
                      <a:lnTo>
                        <a:pt x="552" y="566"/>
                      </a:lnTo>
                      <a:lnTo>
                        <a:pt x="553" y="566"/>
                      </a:lnTo>
                      <a:lnTo>
                        <a:pt x="556" y="568"/>
                      </a:lnTo>
                      <a:lnTo>
                        <a:pt x="558" y="569"/>
                      </a:lnTo>
                      <a:lnTo>
                        <a:pt x="562" y="569"/>
                      </a:lnTo>
                      <a:lnTo>
                        <a:pt x="562" y="569"/>
                      </a:lnTo>
                      <a:lnTo>
                        <a:pt x="562" y="568"/>
                      </a:lnTo>
                      <a:lnTo>
                        <a:pt x="563" y="566"/>
                      </a:lnTo>
                      <a:lnTo>
                        <a:pt x="563" y="559"/>
                      </a:lnTo>
                      <a:lnTo>
                        <a:pt x="563" y="555"/>
                      </a:lnTo>
                      <a:lnTo>
                        <a:pt x="565" y="552"/>
                      </a:lnTo>
                      <a:lnTo>
                        <a:pt x="566" y="552"/>
                      </a:lnTo>
                      <a:lnTo>
                        <a:pt x="566" y="552"/>
                      </a:lnTo>
                      <a:lnTo>
                        <a:pt x="567" y="551"/>
                      </a:lnTo>
                      <a:lnTo>
                        <a:pt x="569" y="549"/>
                      </a:lnTo>
                      <a:lnTo>
                        <a:pt x="569" y="542"/>
                      </a:lnTo>
                      <a:lnTo>
                        <a:pt x="565" y="528"/>
                      </a:lnTo>
                      <a:lnTo>
                        <a:pt x="565" y="528"/>
                      </a:lnTo>
                      <a:lnTo>
                        <a:pt x="563" y="527"/>
                      </a:lnTo>
                      <a:lnTo>
                        <a:pt x="562" y="525"/>
                      </a:lnTo>
                      <a:lnTo>
                        <a:pt x="555" y="528"/>
                      </a:lnTo>
                      <a:lnTo>
                        <a:pt x="546" y="531"/>
                      </a:lnTo>
                      <a:lnTo>
                        <a:pt x="538" y="534"/>
                      </a:lnTo>
                      <a:lnTo>
                        <a:pt x="538" y="53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grpSp>
          <p:nvGrpSpPr>
            <p:cNvPr id="1102" name="Group 1101">
              <a:extLst>
                <a:ext uri="{FF2B5EF4-FFF2-40B4-BE49-F238E27FC236}">
                  <a16:creationId xmlns:a16="http://schemas.microsoft.com/office/drawing/2014/main" id="{0B2085FC-D826-6D8E-2D5E-5ED9922BFE13}"/>
                </a:ext>
              </a:extLst>
            </p:cNvPr>
            <p:cNvGrpSpPr/>
            <p:nvPr/>
          </p:nvGrpSpPr>
          <p:grpSpPr>
            <a:xfrm>
              <a:off x="3905069" y="665045"/>
              <a:ext cx="4938916" cy="4353069"/>
              <a:chOff x="3905069" y="665045"/>
              <a:chExt cx="4938916" cy="4353069"/>
            </a:xfrm>
            <a:grpFill/>
          </p:grpSpPr>
          <p:grpSp>
            <p:nvGrpSpPr>
              <p:cNvPr id="1103" name="Group 1102">
                <a:extLst>
                  <a:ext uri="{FF2B5EF4-FFF2-40B4-BE49-F238E27FC236}">
                    <a16:creationId xmlns:a16="http://schemas.microsoft.com/office/drawing/2014/main" id="{F28D267E-69C1-A001-0E64-29D20A848E7A}"/>
                  </a:ext>
                </a:extLst>
              </p:cNvPr>
              <p:cNvGrpSpPr/>
              <p:nvPr/>
            </p:nvGrpSpPr>
            <p:grpSpPr>
              <a:xfrm>
                <a:off x="3905069" y="665045"/>
                <a:ext cx="3305934" cy="4353069"/>
                <a:chOff x="3905069" y="665045"/>
                <a:chExt cx="3305934" cy="4353069"/>
              </a:xfrm>
              <a:grpFill/>
            </p:grpSpPr>
            <p:grpSp>
              <p:nvGrpSpPr>
                <p:cNvPr id="1116" name="South America">
                  <a:extLst>
                    <a:ext uri="{FF2B5EF4-FFF2-40B4-BE49-F238E27FC236}">
                      <a16:creationId xmlns:a16="http://schemas.microsoft.com/office/drawing/2014/main" id="{FF174CB3-85CD-0705-AB55-6BC22D85C62D}"/>
                    </a:ext>
                  </a:extLst>
                </p:cNvPr>
                <p:cNvGrpSpPr/>
                <p:nvPr/>
              </p:nvGrpSpPr>
              <p:grpSpPr>
                <a:xfrm>
                  <a:off x="6051616" y="3156023"/>
                  <a:ext cx="1159387" cy="1862091"/>
                  <a:chOff x="2375963" y="4012413"/>
                  <a:chExt cx="1115745" cy="1792073"/>
                </a:xfrm>
                <a:grpFill/>
              </p:grpSpPr>
              <p:sp>
                <p:nvSpPr>
                  <p:cNvPr id="1120" name="Trinidad and Tobago">
                    <a:extLst>
                      <a:ext uri="{FF2B5EF4-FFF2-40B4-BE49-F238E27FC236}">
                        <a16:creationId xmlns:a16="http://schemas.microsoft.com/office/drawing/2014/main" id="{0EC9298F-CC37-C207-D3B9-519F9CBB3854}"/>
                      </a:ext>
                    </a:extLst>
                  </p:cNvPr>
                  <p:cNvSpPr>
                    <a:spLocks/>
                  </p:cNvSpPr>
                  <p:nvPr/>
                </p:nvSpPr>
                <p:spPr bwMode="auto">
                  <a:xfrm>
                    <a:off x="2842133" y="4055217"/>
                    <a:ext cx="23676" cy="16278"/>
                  </a:xfrm>
                  <a:custGeom>
                    <a:avLst/>
                    <a:gdLst/>
                    <a:ahLst/>
                    <a:cxnLst>
                      <a:cxn ang="0">
                        <a:pos x="2" y="11"/>
                      </a:cxn>
                      <a:cxn ang="0">
                        <a:pos x="2" y="11"/>
                      </a:cxn>
                      <a:cxn ang="0">
                        <a:pos x="2" y="10"/>
                      </a:cxn>
                      <a:cxn ang="0">
                        <a:pos x="2" y="7"/>
                      </a:cxn>
                      <a:cxn ang="0">
                        <a:pos x="3" y="6"/>
                      </a:cxn>
                      <a:cxn ang="0">
                        <a:pos x="2" y="4"/>
                      </a:cxn>
                      <a:cxn ang="0">
                        <a:pos x="2" y="4"/>
                      </a:cxn>
                      <a:cxn ang="0">
                        <a:pos x="0" y="3"/>
                      </a:cxn>
                      <a:cxn ang="0">
                        <a:pos x="2" y="1"/>
                      </a:cxn>
                      <a:cxn ang="0">
                        <a:pos x="5" y="0"/>
                      </a:cxn>
                      <a:cxn ang="0">
                        <a:pos x="9" y="0"/>
                      </a:cxn>
                      <a:cxn ang="0">
                        <a:pos x="13" y="0"/>
                      </a:cxn>
                      <a:cxn ang="0">
                        <a:pos x="13" y="0"/>
                      </a:cxn>
                      <a:cxn ang="0">
                        <a:pos x="16" y="3"/>
                      </a:cxn>
                      <a:cxn ang="0">
                        <a:pos x="16" y="6"/>
                      </a:cxn>
                      <a:cxn ang="0">
                        <a:pos x="16" y="8"/>
                      </a:cxn>
                      <a:cxn ang="0">
                        <a:pos x="15" y="10"/>
                      </a:cxn>
                      <a:cxn ang="0">
                        <a:pos x="15" y="10"/>
                      </a:cxn>
                      <a:cxn ang="0">
                        <a:pos x="7" y="11"/>
                      </a:cxn>
                      <a:cxn ang="0">
                        <a:pos x="5" y="11"/>
                      </a:cxn>
                      <a:cxn ang="0">
                        <a:pos x="2" y="11"/>
                      </a:cxn>
                      <a:cxn ang="0">
                        <a:pos x="2" y="11"/>
                      </a:cxn>
                    </a:cxnLst>
                    <a:rect l="0" t="0" r="r" b="b"/>
                    <a:pathLst>
                      <a:path w="16" h="11">
                        <a:moveTo>
                          <a:pt x="2" y="11"/>
                        </a:moveTo>
                        <a:lnTo>
                          <a:pt x="2" y="11"/>
                        </a:lnTo>
                        <a:lnTo>
                          <a:pt x="2" y="10"/>
                        </a:lnTo>
                        <a:lnTo>
                          <a:pt x="2" y="7"/>
                        </a:lnTo>
                        <a:lnTo>
                          <a:pt x="3" y="6"/>
                        </a:lnTo>
                        <a:lnTo>
                          <a:pt x="2" y="4"/>
                        </a:lnTo>
                        <a:lnTo>
                          <a:pt x="2" y="4"/>
                        </a:lnTo>
                        <a:lnTo>
                          <a:pt x="0" y="3"/>
                        </a:lnTo>
                        <a:lnTo>
                          <a:pt x="2" y="1"/>
                        </a:lnTo>
                        <a:lnTo>
                          <a:pt x="5" y="0"/>
                        </a:lnTo>
                        <a:lnTo>
                          <a:pt x="9" y="0"/>
                        </a:lnTo>
                        <a:lnTo>
                          <a:pt x="13" y="0"/>
                        </a:lnTo>
                        <a:lnTo>
                          <a:pt x="13" y="0"/>
                        </a:lnTo>
                        <a:lnTo>
                          <a:pt x="16" y="3"/>
                        </a:lnTo>
                        <a:lnTo>
                          <a:pt x="16" y="6"/>
                        </a:lnTo>
                        <a:lnTo>
                          <a:pt x="16" y="8"/>
                        </a:lnTo>
                        <a:lnTo>
                          <a:pt x="15" y="10"/>
                        </a:lnTo>
                        <a:lnTo>
                          <a:pt x="15" y="10"/>
                        </a:lnTo>
                        <a:lnTo>
                          <a:pt x="7" y="11"/>
                        </a:lnTo>
                        <a:lnTo>
                          <a:pt x="5" y="11"/>
                        </a:lnTo>
                        <a:lnTo>
                          <a:pt x="2" y="11"/>
                        </a:lnTo>
                        <a:lnTo>
                          <a:pt x="2" y="1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21" name="Suriname">
                    <a:extLst>
                      <a:ext uri="{FF2B5EF4-FFF2-40B4-BE49-F238E27FC236}">
                        <a16:creationId xmlns:a16="http://schemas.microsoft.com/office/drawing/2014/main" id="{AE87909C-8484-3B9B-E13B-9831FF305A37}"/>
                      </a:ext>
                    </a:extLst>
                  </p:cNvPr>
                  <p:cNvSpPr>
                    <a:spLocks/>
                  </p:cNvSpPr>
                  <p:nvPr/>
                </p:nvSpPr>
                <p:spPr bwMode="auto">
                  <a:xfrm>
                    <a:off x="2935360" y="4164720"/>
                    <a:ext cx="99146" cy="105065"/>
                  </a:xfrm>
                  <a:custGeom>
                    <a:avLst/>
                    <a:gdLst/>
                    <a:ahLst/>
                    <a:cxnLst>
                      <a:cxn ang="0">
                        <a:pos x="14" y="14"/>
                      </a:cxn>
                      <a:cxn ang="0">
                        <a:pos x="13" y="18"/>
                      </a:cxn>
                      <a:cxn ang="0">
                        <a:pos x="7" y="21"/>
                      </a:cxn>
                      <a:cxn ang="0">
                        <a:pos x="6" y="21"/>
                      </a:cxn>
                      <a:cxn ang="0">
                        <a:pos x="3" y="27"/>
                      </a:cxn>
                      <a:cxn ang="0">
                        <a:pos x="0" y="35"/>
                      </a:cxn>
                      <a:cxn ang="0">
                        <a:pos x="0" y="37"/>
                      </a:cxn>
                      <a:cxn ang="0">
                        <a:pos x="6" y="42"/>
                      </a:cxn>
                      <a:cxn ang="0">
                        <a:pos x="14" y="51"/>
                      </a:cxn>
                      <a:cxn ang="0">
                        <a:pos x="23" y="70"/>
                      </a:cxn>
                      <a:cxn ang="0">
                        <a:pos x="27" y="71"/>
                      </a:cxn>
                      <a:cxn ang="0">
                        <a:pos x="31" y="70"/>
                      </a:cxn>
                      <a:cxn ang="0">
                        <a:pos x="34" y="64"/>
                      </a:cxn>
                      <a:cxn ang="0">
                        <a:pos x="36" y="60"/>
                      </a:cxn>
                      <a:cxn ang="0">
                        <a:pos x="38" y="60"/>
                      </a:cxn>
                      <a:cxn ang="0">
                        <a:pos x="53" y="60"/>
                      </a:cxn>
                      <a:cxn ang="0">
                        <a:pos x="55" y="61"/>
                      </a:cxn>
                      <a:cxn ang="0">
                        <a:pos x="57" y="62"/>
                      </a:cxn>
                      <a:cxn ang="0">
                        <a:pos x="63" y="55"/>
                      </a:cxn>
                      <a:cxn ang="0">
                        <a:pos x="63" y="40"/>
                      </a:cxn>
                      <a:cxn ang="0">
                        <a:pos x="60" y="34"/>
                      </a:cxn>
                      <a:cxn ang="0">
                        <a:pos x="60" y="23"/>
                      </a:cxn>
                      <a:cxn ang="0">
                        <a:pos x="63" y="15"/>
                      </a:cxn>
                      <a:cxn ang="0">
                        <a:pos x="67" y="7"/>
                      </a:cxn>
                      <a:cxn ang="0">
                        <a:pos x="58" y="4"/>
                      </a:cxn>
                      <a:cxn ang="0">
                        <a:pos x="50" y="3"/>
                      </a:cxn>
                      <a:cxn ang="0">
                        <a:pos x="33" y="6"/>
                      </a:cxn>
                      <a:cxn ang="0">
                        <a:pos x="30" y="3"/>
                      </a:cxn>
                      <a:cxn ang="0">
                        <a:pos x="27" y="1"/>
                      </a:cxn>
                      <a:cxn ang="0">
                        <a:pos x="21" y="1"/>
                      </a:cxn>
                      <a:cxn ang="0">
                        <a:pos x="17" y="3"/>
                      </a:cxn>
                      <a:cxn ang="0">
                        <a:pos x="16" y="3"/>
                      </a:cxn>
                      <a:cxn ang="0">
                        <a:pos x="14" y="14"/>
                      </a:cxn>
                    </a:cxnLst>
                    <a:rect l="0" t="0" r="r" b="b"/>
                    <a:pathLst>
                      <a:path w="67" h="71">
                        <a:moveTo>
                          <a:pt x="14" y="14"/>
                        </a:moveTo>
                        <a:lnTo>
                          <a:pt x="14" y="14"/>
                        </a:lnTo>
                        <a:lnTo>
                          <a:pt x="14" y="17"/>
                        </a:lnTo>
                        <a:lnTo>
                          <a:pt x="13" y="18"/>
                        </a:lnTo>
                        <a:lnTo>
                          <a:pt x="10" y="20"/>
                        </a:lnTo>
                        <a:lnTo>
                          <a:pt x="7" y="21"/>
                        </a:lnTo>
                        <a:lnTo>
                          <a:pt x="7" y="21"/>
                        </a:lnTo>
                        <a:lnTo>
                          <a:pt x="6" y="21"/>
                        </a:lnTo>
                        <a:lnTo>
                          <a:pt x="4" y="23"/>
                        </a:lnTo>
                        <a:lnTo>
                          <a:pt x="3" y="27"/>
                        </a:lnTo>
                        <a:lnTo>
                          <a:pt x="1" y="31"/>
                        </a:lnTo>
                        <a:lnTo>
                          <a:pt x="0" y="35"/>
                        </a:lnTo>
                        <a:lnTo>
                          <a:pt x="0" y="35"/>
                        </a:lnTo>
                        <a:lnTo>
                          <a:pt x="0" y="37"/>
                        </a:lnTo>
                        <a:lnTo>
                          <a:pt x="1" y="38"/>
                        </a:lnTo>
                        <a:lnTo>
                          <a:pt x="6" y="42"/>
                        </a:lnTo>
                        <a:lnTo>
                          <a:pt x="10" y="47"/>
                        </a:lnTo>
                        <a:lnTo>
                          <a:pt x="14" y="51"/>
                        </a:lnTo>
                        <a:lnTo>
                          <a:pt x="14" y="51"/>
                        </a:lnTo>
                        <a:lnTo>
                          <a:pt x="23" y="70"/>
                        </a:lnTo>
                        <a:lnTo>
                          <a:pt x="23" y="70"/>
                        </a:lnTo>
                        <a:lnTo>
                          <a:pt x="27" y="71"/>
                        </a:lnTo>
                        <a:lnTo>
                          <a:pt x="31" y="70"/>
                        </a:lnTo>
                        <a:lnTo>
                          <a:pt x="31" y="70"/>
                        </a:lnTo>
                        <a:lnTo>
                          <a:pt x="33" y="68"/>
                        </a:lnTo>
                        <a:lnTo>
                          <a:pt x="34" y="64"/>
                        </a:lnTo>
                        <a:lnTo>
                          <a:pt x="34" y="61"/>
                        </a:lnTo>
                        <a:lnTo>
                          <a:pt x="36" y="60"/>
                        </a:lnTo>
                        <a:lnTo>
                          <a:pt x="38" y="60"/>
                        </a:lnTo>
                        <a:lnTo>
                          <a:pt x="38" y="60"/>
                        </a:lnTo>
                        <a:lnTo>
                          <a:pt x="48" y="60"/>
                        </a:lnTo>
                        <a:lnTo>
                          <a:pt x="53" y="60"/>
                        </a:lnTo>
                        <a:lnTo>
                          <a:pt x="55" y="61"/>
                        </a:lnTo>
                        <a:lnTo>
                          <a:pt x="55" y="61"/>
                        </a:lnTo>
                        <a:lnTo>
                          <a:pt x="57" y="62"/>
                        </a:lnTo>
                        <a:lnTo>
                          <a:pt x="57" y="62"/>
                        </a:lnTo>
                        <a:lnTo>
                          <a:pt x="63" y="55"/>
                        </a:lnTo>
                        <a:lnTo>
                          <a:pt x="63" y="55"/>
                        </a:lnTo>
                        <a:lnTo>
                          <a:pt x="63" y="47"/>
                        </a:lnTo>
                        <a:lnTo>
                          <a:pt x="63" y="40"/>
                        </a:lnTo>
                        <a:lnTo>
                          <a:pt x="60" y="34"/>
                        </a:lnTo>
                        <a:lnTo>
                          <a:pt x="60" y="34"/>
                        </a:lnTo>
                        <a:lnTo>
                          <a:pt x="60" y="28"/>
                        </a:lnTo>
                        <a:lnTo>
                          <a:pt x="60" y="23"/>
                        </a:lnTo>
                        <a:lnTo>
                          <a:pt x="61" y="18"/>
                        </a:lnTo>
                        <a:lnTo>
                          <a:pt x="63" y="15"/>
                        </a:lnTo>
                        <a:lnTo>
                          <a:pt x="63" y="15"/>
                        </a:lnTo>
                        <a:lnTo>
                          <a:pt x="67" y="7"/>
                        </a:lnTo>
                        <a:lnTo>
                          <a:pt x="67" y="7"/>
                        </a:lnTo>
                        <a:lnTo>
                          <a:pt x="58" y="4"/>
                        </a:lnTo>
                        <a:lnTo>
                          <a:pt x="50" y="3"/>
                        </a:lnTo>
                        <a:lnTo>
                          <a:pt x="50" y="3"/>
                        </a:lnTo>
                        <a:lnTo>
                          <a:pt x="38" y="6"/>
                        </a:lnTo>
                        <a:lnTo>
                          <a:pt x="33" y="6"/>
                        </a:lnTo>
                        <a:lnTo>
                          <a:pt x="31" y="4"/>
                        </a:lnTo>
                        <a:lnTo>
                          <a:pt x="30" y="3"/>
                        </a:lnTo>
                        <a:lnTo>
                          <a:pt x="30" y="3"/>
                        </a:lnTo>
                        <a:lnTo>
                          <a:pt x="27" y="1"/>
                        </a:lnTo>
                        <a:lnTo>
                          <a:pt x="24" y="0"/>
                        </a:lnTo>
                        <a:lnTo>
                          <a:pt x="21" y="1"/>
                        </a:lnTo>
                        <a:lnTo>
                          <a:pt x="17" y="3"/>
                        </a:lnTo>
                        <a:lnTo>
                          <a:pt x="17" y="3"/>
                        </a:lnTo>
                        <a:lnTo>
                          <a:pt x="16" y="3"/>
                        </a:lnTo>
                        <a:lnTo>
                          <a:pt x="16" y="3"/>
                        </a:lnTo>
                        <a:lnTo>
                          <a:pt x="14" y="10"/>
                        </a:lnTo>
                        <a:lnTo>
                          <a:pt x="14" y="14"/>
                        </a:lnTo>
                        <a:lnTo>
                          <a:pt x="14"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22" name="French Guiana">
                    <a:extLst>
                      <a:ext uri="{FF2B5EF4-FFF2-40B4-BE49-F238E27FC236}">
                        <a16:creationId xmlns:a16="http://schemas.microsoft.com/office/drawing/2014/main" id="{5B9E4F95-8282-C7D5-2959-290E48EF56DE}"/>
                      </a:ext>
                    </a:extLst>
                  </p:cNvPr>
                  <p:cNvSpPr>
                    <a:spLocks/>
                  </p:cNvSpPr>
                  <p:nvPr/>
                </p:nvSpPr>
                <p:spPr bwMode="auto">
                  <a:xfrm>
                    <a:off x="3019708" y="4175080"/>
                    <a:ext cx="75470" cy="88787"/>
                  </a:xfrm>
                  <a:custGeom>
                    <a:avLst/>
                    <a:gdLst/>
                    <a:ahLst/>
                    <a:cxnLst>
                      <a:cxn ang="0">
                        <a:pos x="3" y="27"/>
                      </a:cxn>
                      <a:cxn ang="0">
                        <a:pos x="3" y="27"/>
                      </a:cxn>
                      <a:cxn ang="0">
                        <a:pos x="6" y="33"/>
                      </a:cxn>
                      <a:cxn ang="0">
                        <a:pos x="6" y="40"/>
                      </a:cxn>
                      <a:cxn ang="0">
                        <a:pos x="6" y="48"/>
                      </a:cxn>
                      <a:cxn ang="0">
                        <a:pos x="6" y="48"/>
                      </a:cxn>
                      <a:cxn ang="0">
                        <a:pos x="0" y="55"/>
                      </a:cxn>
                      <a:cxn ang="0">
                        <a:pos x="0" y="55"/>
                      </a:cxn>
                      <a:cxn ang="0">
                        <a:pos x="3" y="58"/>
                      </a:cxn>
                      <a:cxn ang="0">
                        <a:pos x="6" y="60"/>
                      </a:cxn>
                      <a:cxn ang="0">
                        <a:pos x="10" y="60"/>
                      </a:cxn>
                      <a:cxn ang="0">
                        <a:pos x="14" y="58"/>
                      </a:cxn>
                      <a:cxn ang="0">
                        <a:pos x="14" y="58"/>
                      </a:cxn>
                      <a:cxn ang="0">
                        <a:pos x="21" y="57"/>
                      </a:cxn>
                      <a:cxn ang="0">
                        <a:pos x="25" y="57"/>
                      </a:cxn>
                      <a:cxn ang="0">
                        <a:pos x="28" y="55"/>
                      </a:cxn>
                      <a:cxn ang="0">
                        <a:pos x="31" y="51"/>
                      </a:cxn>
                      <a:cxn ang="0">
                        <a:pos x="31" y="51"/>
                      </a:cxn>
                      <a:cxn ang="0">
                        <a:pos x="34" y="45"/>
                      </a:cxn>
                      <a:cxn ang="0">
                        <a:pos x="40" y="38"/>
                      </a:cxn>
                      <a:cxn ang="0">
                        <a:pos x="51" y="26"/>
                      </a:cxn>
                      <a:cxn ang="0">
                        <a:pos x="51" y="26"/>
                      </a:cxn>
                      <a:cxn ang="0">
                        <a:pos x="50" y="26"/>
                      </a:cxn>
                      <a:cxn ang="0">
                        <a:pos x="50" y="26"/>
                      </a:cxn>
                      <a:cxn ang="0">
                        <a:pos x="44" y="21"/>
                      </a:cxn>
                      <a:cxn ang="0">
                        <a:pos x="38" y="14"/>
                      </a:cxn>
                      <a:cxn ang="0">
                        <a:pos x="30" y="8"/>
                      </a:cxn>
                      <a:cxn ang="0">
                        <a:pos x="27" y="6"/>
                      </a:cxn>
                      <a:cxn ang="0">
                        <a:pos x="23" y="4"/>
                      </a:cxn>
                      <a:cxn ang="0">
                        <a:pos x="23" y="4"/>
                      </a:cxn>
                      <a:cxn ang="0">
                        <a:pos x="10" y="0"/>
                      </a:cxn>
                      <a:cxn ang="0">
                        <a:pos x="10" y="0"/>
                      </a:cxn>
                      <a:cxn ang="0">
                        <a:pos x="6" y="8"/>
                      </a:cxn>
                      <a:cxn ang="0">
                        <a:pos x="6" y="8"/>
                      </a:cxn>
                      <a:cxn ang="0">
                        <a:pos x="4" y="11"/>
                      </a:cxn>
                      <a:cxn ang="0">
                        <a:pos x="3" y="16"/>
                      </a:cxn>
                      <a:cxn ang="0">
                        <a:pos x="3" y="21"/>
                      </a:cxn>
                      <a:cxn ang="0">
                        <a:pos x="3" y="27"/>
                      </a:cxn>
                      <a:cxn ang="0">
                        <a:pos x="3" y="27"/>
                      </a:cxn>
                    </a:cxnLst>
                    <a:rect l="0" t="0" r="r" b="b"/>
                    <a:pathLst>
                      <a:path w="51" h="60">
                        <a:moveTo>
                          <a:pt x="3" y="27"/>
                        </a:moveTo>
                        <a:lnTo>
                          <a:pt x="3" y="27"/>
                        </a:lnTo>
                        <a:lnTo>
                          <a:pt x="6" y="33"/>
                        </a:lnTo>
                        <a:lnTo>
                          <a:pt x="6" y="40"/>
                        </a:lnTo>
                        <a:lnTo>
                          <a:pt x="6" y="48"/>
                        </a:lnTo>
                        <a:lnTo>
                          <a:pt x="6" y="48"/>
                        </a:lnTo>
                        <a:lnTo>
                          <a:pt x="0" y="55"/>
                        </a:lnTo>
                        <a:lnTo>
                          <a:pt x="0" y="55"/>
                        </a:lnTo>
                        <a:lnTo>
                          <a:pt x="3" y="58"/>
                        </a:lnTo>
                        <a:lnTo>
                          <a:pt x="6" y="60"/>
                        </a:lnTo>
                        <a:lnTo>
                          <a:pt x="10" y="60"/>
                        </a:lnTo>
                        <a:lnTo>
                          <a:pt x="14" y="58"/>
                        </a:lnTo>
                        <a:lnTo>
                          <a:pt x="14" y="58"/>
                        </a:lnTo>
                        <a:lnTo>
                          <a:pt x="21" y="57"/>
                        </a:lnTo>
                        <a:lnTo>
                          <a:pt x="25" y="57"/>
                        </a:lnTo>
                        <a:lnTo>
                          <a:pt x="28" y="55"/>
                        </a:lnTo>
                        <a:lnTo>
                          <a:pt x="31" y="51"/>
                        </a:lnTo>
                        <a:lnTo>
                          <a:pt x="31" y="51"/>
                        </a:lnTo>
                        <a:lnTo>
                          <a:pt x="34" y="45"/>
                        </a:lnTo>
                        <a:lnTo>
                          <a:pt x="40" y="38"/>
                        </a:lnTo>
                        <a:lnTo>
                          <a:pt x="51" y="26"/>
                        </a:lnTo>
                        <a:lnTo>
                          <a:pt x="51" y="26"/>
                        </a:lnTo>
                        <a:lnTo>
                          <a:pt x="50" y="26"/>
                        </a:lnTo>
                        <a:lnTo>
                          <a:pt x="50" y="26"/>
                        </a:lnTo>
                        <a:lnTo>
                          <a:pt x="44" y="21"/>
                        </a:lnTo>
                        <a:lnTo>
                          <a:pt x="38" y="14"/>
                        </a:lnTo>
                        <a:lnTo>
                          <a:pt x="30" y="8"/>
                        </a:lnTo>
                        <a:lnTo>
                          <a:pt x="27" y="6"/>
                        </a:lnTo>
                        <a:lnTo>
                          <a:pt x="23" y="4"/>
                        </a:lnTo>
                        <a:lnTo>
                          <a:pt x="23" y="4"/>
                        </a:lnTo>
                        <a:lnTo>
                          <a:pt x="10" y="0"/>
                        </a:lnTo>
                        <a:lnTo>
                          <a:pt x="10" y="0"/>
                        </a:lnTo>
                        <a:lnTo>
                          <a:pt x="6" y="8"/>
                        </a:lnTo>
                        <a:lnTo>
                          <a:pt x="6" y="8"/>
                        </a:lnTo>
                        <a:lnTo>
                          <a:pt x="4" y="11"/>
                        </a:lnTo>
                        <a:lnTo>
                          <a:pt x="3" y="16"/>
                        </a:lnTo>
                        <a:lnTo>
                          <a:pt x="3" y="21"/>
                        </a:lnTo>
                        <a:lnTo>
                          <a:pt x="3" y="27"/>
                        </a:lnTo>
                        <a:lnTo>
                          <a:pt x="3" y="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23" name="Guyana">
                    <a:extLst>
                      <a:ext uri="{FF2B5EF4-FFF2-40B4-BE49-F238E27FC236}">
                        <a16:creationId xmlns:a16="http://schemas.microsoft.com/office/drawing/2014/main" id="{E3142DB0-CBC6-B9C5-E613-A10965CCEC66}"/>
                      </a:ext>
                    </a:extLst>
                  </p:cNvPr>
                  <p:cNvSpPr>
                    <a:spLocks/>
                  </p:cNvSpPr>
                  <p:nvPr/>
                </p:nvSpPr>
                <p:spPr bwMode="auto">
                  <a:xfrm>
                    <a:off x="2856932" y="4109969"/>
                    <a:ext cx="112464" cy="171655"/>
                  </a:xfrm>
                  <a:custGeom>
                    <a:avLst/>
                    <a:gdLst/>
                    <a:ahLst/>
                    <a:cxnLst>
                      <a:cxn ang="0">
                        <a:pos x="19" y="8"/>
                      </a:cxn>
                      <a:cxn ang="0">
                        <a:pos x="12" y="14"/>
                      </a:cxn>
                      <a:cxn ang="0">
                        <a:pos x="12" y="18"/>
                      </a:cxn>
                      <a:cxn ang="0">
                        <a:pos x="13" y="18"/>
                      </a:cxn>
                      <a:cxn ang="0">
                        <a:pos x="16" y="24"/>
                      </a:cxn>
                      <a:cxn ang="0">
                        <a:pos x="10" y="28"/>
                      </a:cxn>
                      <a:cxn ang="0">
                        <a:pos x="6" y="28"/>
                      </a:cxn>
                      <a:cxn ang="0">
                        <a:pos x="3" y="33"/>
                      </a:cxn>
                      <a:cxn ang="0">
                        <a:pos x="3" y="35"/>
                      </a:cxn>
                      <a:cxn ang="0">
                        <a:pos x="0" y="40"/>
                      </a:cxn>
                      <a:cxn ang="0">
                        <a:pos x="0" y="44"/>
                      </a:cxn>
                      <a:cxn ang="0">
                        <a:pos x="6" y="50"/>
                      </a:cxn>
                      <a:cxn ang="0">
                        <a:pos x="12" y="57"/>
                      </a:cxn>
                      <a:cxn ang="0">
                        <a:pos x="17" y="54"/>
                      </a:cxn>
                      <a:cxn ang="0">
                        <a:pos x="19" y="54"/>
                      </a:cxn>
                      <a:cxn ang="0">
                        <a:pos x="22" y="60"/>
                      </a:cxn>
                      <a:cxn ang="0">
                        <a:pos x="23" y="65"/>
                      </a:cxn>
                      <a:cxn ang="0">
                        <a:pos x="24" y="67"/>
                      </a:cxn>
                      <a:cxn ang="0">
                        <a:pos x="29" y="74"/>
                      </a:cxn>
                      <a:cxn ang="0">
                        <a:pos x="26" y="79"/>
                      </a:cxn>
                      <a:cxn ang="0">
                        <a:pos x="23" y="85"/>
                      </a:cxn>
                      <a:cxn ang="0">
                        <a:pos x="24" y="101"/>
                      </a:cxn>
                      <a:cxn ang="0">
                        <a:pos x="29" y="108"/>
                      </a:cxn>
                      <a:cxn ang="0">
                        <a:pos x="34" y="114"/>
                      </a:cxn>
                      <a:cxn ang="0">
                        <a:pos x="44" y="116"/>
                      </a:cxn>
                      <a:cxn ang="0">
                        <a:pos x="46" y="115"/>
                      </a:cxn>
                      <a:cxn ang="0">
                        <a:pos x="52" y="114"/>
                      </a:cxn>
                      <a:cxn ang="0">
                        <a:pos x="57" y="111"/>
                      </a:cxn>
                      <a:cxn ang="0">
                        <a:pos x="59" y="109"/>
                      </a:cxn>
                      <a:cxn ang="0">
                        <a:pos x="63" y="108"/>
                      </a:cxn>
                      <a:cxn ang="0">
                        <a:pos x="64" y="107"/>
                      </a:cxn>
                      <a:cxn ang="0">
                        <a:pos x="70" y="105"/>
                      </a:cxn>
                      <a:cxn ang="0">
                        <a:pos x="76" y="107"/>
                      </a:cxn>
                      <a:cxn ang="0">
                        <a:pos x="67" y="88"/>
                      </a:cxn>
                      <a:cxn ang="0">
                        <a:pos x="59" y="79"/>
                      </a:cxn>
                      <a:cxn ang="0">
                        <a:pos x="53" y="74"/>
                      </a:cxn>
                      <a:cxn ang="0">
                        <a:pos x="53" y="72"/>
                      </a:cxn>
                      <a:cxn ang="0">
                        <a:pos x="56" y="64"/>
                      </a:cxn>
                      <a:cxn ang="0">
                        <a:pos x="59" y="58"/>
                      </a:cxn>
                      <a:cxn ang="0">
                        <a:pos x="60" y="58"/>
                      </a:cxn>
                      <a:cxn ang="0">
                        <a:pos x="66" y="55"/>
                      </a:cxn>
                      <a:cxn ang="0">
                        <a:pos x="67" y="51"/>
                      </a:cxn>
                      <a:cxn ang="0">
                        <a:pos x="67" y="47"/>
                      </a:cxn>
                      <a:cxn ang="0">
                        <a:pos x="69" y="40"/>
                      </a:cxn>
                      <a:cxn ang="0">
                        <a:pos x="61" y="34"/>
                      </a:cxn>
                      <a:cxn ang="0">
                        <a:pos x="54" y="27"/>
                      </a:cxn>
                      <a:cxn ang="0">
                        <a:pos x="52" y="27"/>
                      </a:cxn>
                      <a:cxn ang="0">
                        <a:pos x="46" y="21"/>
                      </a:cxn>
                      <a:cxn ang="0">
                        <a:pos x="46" y="17"/>
                      </a:cxn>
                      <a:cxn ang="0">
                        <a:pos x="44" y="14"/>
                      </a:cxn>
                      <a:cxn ang="0">
                        <a:pos x="36" y="8"/>
                      </a:cxn>
                      <a:cxn ang="0">
                        <a:pos x="30" y="4"/>
                      </a:cxn>
                      <a:cxn ang="0">
                        <a:pos x="24" y="0"/>
                      </a:cxn>
                      <a:cxn ang="0">
                        <a:pos x="22" y="6"/>
                      </a:cxn>
                      <a:cxn ang="0">
                        <a:pos x="19" y="8"/>
                      </a:cxn>
                    </a:cxnLst>
                    <a:rect l="0" t="0" r="r" b="b"/>
                    <a:pathLst>
                      <a:path w="76" h="116">
                        <a:moveTo>
                          <a:pt x="19" y="8"/>
                        </a:moveTo>
                        <a:lnTo>
                          <a:pt x="19" y="8"/>
                        </a:lnTo>
                        <a:lnTo>
                          <a:pt x="15" y="10"/>
                        </a:lnTo>
                        <a:lnTo>
                          <a:pt x="12" y="14"/>
                        </a:lnTo>
                        <a:lnTo>
                          <a:pt x="12" y="17"/>
                        </a:lnTo>
                        <a:lnTo>
                          <a:pt x="12" y="18"/>
                        </a:lnTo>
                        <a:lnTo>
                          <a:pt x="13" y="18"/>
                        </a:lnTo>
                        <a:lnTo>
                          <a:pt x="13" y="18"/>
                        </a:lnTo>
                        <a:lnTo>
                          <a:pt x="15" y="21"/>
                        </a:lnTo>
                        <a:lnTo>
                          <a:pt x="16" y="24"/>
                        </a:lnTo>
                        <a:lnTo>
                          <a:pt x="15" y="27"/>
                        </a:lnTo>
                        <a:lnTo>
                          <a:pt x="10" y="28"/>
                        </a:lnTo>
                        <a:lnTo>
                          <a:pt x="10" y="28"/>
                        </a:lnTo>
                        <a:lnTo>
                          <a:pt x="6" y="28"/>
                        </a:lnTo>
                        <a:lnTo>
                          <a:pt x="3" y="30"/>
                        </a:lnTo>
                        <a:lnTo>
                          <a:pt x="3" y="33"/>
                        </a:lnTo>
                        <a:lnTo>
                          <a:pt x="3" y="35"/>
                        </a:lnTo>
                        <a:lnTo>
                          <a:pt x="3" y="35"/>
                        </a:lnTo>
                        <a:lnTo>
                          <a:pt x="2" y="38"/>
                        </a:lnTo>
                        <a:lnTo>
                          <a:pt x="0" y="40"/>
                        </a:lnTo>
                        <a:lnTo>
                          <a:pt x="0" y="41"/>
                        </a:lnTo>
                        <a:lnTo>
                          <a:pt x="0" y="44"/>
                        </a:lnTo>
                        <a:lnTo>
                          <a:pt x="0" y="44"/>
                        </a:lnTo>
                        <a:lnTo>
                          <a:pt x="6" y="50"/>
                        </a:lnTo>
                        <a:lnTo>
                          <a:pt x="12" y="57"/>
                        </a:lnTo>
                        <a:lnTo>
                          <a:pt x="12" y="57"/>
                        </a:lnTo>
                        <a:lnTo>
                          <a:pt x="13" y="54"/>
                        </a:lnTo>
                        <a:lnTo>
                          <a:pt x="17" y="54"/>
                        </a:lnTo>
                        <a:lnTo>
                          <a:pt x="17" y="54"/>
                        </a:lnTo>
                        <a:lnTo>
                          <a:pt x="19" y="54"/>
                        </a:lnTo>
                        <a:lnTo>
                          <a:pt x="20" y="55"/>
                        </a:lnTo>
                        <a:lnTo>
                          <a:pt x="22" y="60"/>
                        </a:lnTo>
                        <a:lnTo>
                          <a:pt x="22" y="64"/>
                        </a:lnTo>
                        <a:lnTo>
                          <a:pt x="23" y="65"/>
                        </a:lnTo>
                        <a:lnTo>
                          <a:pt x="24" y="67"/>
                        </a:lnTo>
                        <a:lnTo>
                          <a:pt x="24" y="67"/>
                        </a:lnTo>
                        <a:lnTo>
                          <a:pt x="27" y="70"/>
                        </a:lnTo>
                        <a:lnTo>
                          <a:pt x="29" y="74"/>
                        </a:lnTo>
                        <a:lnTo>
                          <a:pt x="27" y="77"/>
                        </a:lnTo>
                        <a:lnTo>
                          <a:pt x="26" y="79"/>
                        </a:lnTo>
                        <a:lnTo>
                          <a:pt x="26" y="79"/>
                        </a:lnTo>
                        <a:lnTo>
                          <a:pt x="23" y="85"/>
                        </a:lnTo>
                        <a:lnTo>
                          <a:pt x="23" y="92"/>
                        </a:lnTo>
                        <a:lnTo>
                          <a:pt x="24" y="101"/>
                        </a:lnTo>
                        <a:lnTo>
                          <a:pt x="26" y="105"/>
                        </a:lnTo>
                        <a:lnTo>
                          <a:pt x="29" y="108"/>
                        </a:lnTo>
                        <a:lnTo>
                          <a:pt x="29" y="108"/>
                        </a:lnTo>
                        <a:lnTo>
                          <a:pt x="34" y="114"/>
                        </a:lnTo>
                        <a:lnTo>
                          <a:pt x="40" y="116"/>
                        </a:lnTo>
                        <a:lnTo>
                          <a:pt x="44" y="116"/>
                        </a:lnTo>
                        <a:lnTo>
                          <a:pt x="46" y="115"/>
                        </a:lnTo>
                        <a:lnTo>
                          <a:pt x="46" y="115"/>
                        </a:lnTo>
                        <a:lnTo>
                          <a:pt x="49" y="114"/>
                        </a:lnTo>
                        <a:lnTo>
                          <a:pt x="52" y="114"/>
                        </a:lnTo>
                        <a:lnTo>
                          <a:pt x="54" y="112"/>
                        </a:lnTo>
                        <a:lnTo>
                          <a:pt x="57" y="111"/>
                        </a:lnTo>
                        <a:lnTo>
                          <a:pt x="57" y="111"/>
                        </a:lnTo>
                        <a:lnTo>
                          <a:pt x="59" y="109"/>
                        </a:lnTo>
                        <a:lnTo>
                          <a:pt x="60" y="109"/>
                        </a:lnTo>
                        <a:lnTo>
                          <a:pt x="63" y="108"/>
                        </a:lnTo>
                        <a:lnTo>
                          <a:pt x="64" y="107"/>
                        </a:lnTo>
                        <a:lnTo>
                          <a:pt x="64" y="107"/>
                        </a:lnTo>
                        <a:lnTo>
                          <a:pt x="67" y="105"/>
                        </a:lnTo>
                        <a:lnTo>
                          <a:pt x="70" y="105"/>
                        </a:lnTo>
                        <a:lnTo>
                          <a:pt x="76" y="107"/>
                        </a:lnTo>
                        <a:lnTo>
                          <a:pt x="76" y="107"/>
                        </a:lnTo>
                        <a:lnTo>
                          <a:pt x="67" y="88"/>
                        </a:lnTo>
                        <a:lnTo>
                          <a:pt x="67" y="88"/>
                        </a:lnTo>
                        <a:lnTo>
                          <a:pt x="63" y="84"/>
                        </a:lnTo>
                        <a:lnTo>
                          <a:pt x="59" y="79"/>
                        </a:lnTo>
                        <a:lnTo>
                          <a:pt x="54" y="75"/>
                        </a:lnTo>
                        <a:lnTo>
                          <a:pt x="53" y="74"/>
                        </a:lnTo>
                        <a:lnTo>
                          <a:pt x="53" y="72"/>
                        </a:lnTo>
                        <a:lnTo>
                          <a:pt x="53" y="72"/>
                        </a:lnTo>
                        <a:lnTo>
                          <a:pt x="54" y="68"/>
                        </a:lnTo>
                        <a:lnTo>
                          <a:pt x="56" y="64"/>
                        </a:lnTo>
                        <a:lnTo>
                          <a:pt x="57" y="60"/>
                        </a:lnTo>
                        <a:lnTo>
                          <a:pt x="59" y="58"/>
                        </a:lnTo>
                        <a:lnTo>
                          <a:pt x="60" y="58"/>
                        </a:lnTo>
                        <a:lnTo>
                          <a:pt x="60" y="58"/>
                        </a:lnTo>
                        <a:lnTo>
                          <a:pt x="63" y="57"/>
                        </a:lnTo>
                        <a:lnTo>
                          <a:pt x="66" y="55"/>
                        </a:lnTo>
                        <a:lnTo>
                          <a:pt x="67" y="54"/>
                        </a:lnTo>
                        <a:lnTo>
                          <a:pt x="67" y="51"/>
                        </a:lnTo>
                        <a:lnTo>
                          <a:pt x="67" y="51"/>
                        </a:lnTo>
                        <a:lnTo>
                          <a:pt x="67" y="47"/>
                        </a:lnTo>
                        <a:lnTo>
                          <a:pt x="69" y="40"/>
                        </a:lnTo>
                        <a:lnTo>
                          <a:pt x="69" y="40"/>
                        </a:lnTo>
                        <a:lnTo>
                          <a:pt x="66" y="38"/>
                        </a:lnTo>
                        <a:lnTo>
                          <a:pt x="61" y="34"/>
                        </a:lnTo>
                        <a:lnTo>
                          <a:pt x="57" y="30"/>
                        </a:lnTo>
                        <a:lnTo>
                          <a:pt x="54" y="27"/>
                        </a:lnTo>
                        <a:lnTo>
                          <a:pt x="54" y="27"/>
                        </a:lnTo>
                        <a:lnTo>
                          <a:pt x="52" y="27"/>
                        </a:lnTo>
                        <a:lnTo>
                          <a:pt x="49" y="24"/>
                        </a:lnTo>
                        <a:lnTo>
                          <a:pt x="46" y="21"/>
                        </a:lnTo>
                        <a:lnTo>
                          <a:pt x="46" y="17"/>
                        </a:lnTo>
                        <a:lnTo>
                          <a:pt x="46" y="17"/>
                        </a:lnTo>
                        <a:lnTo>
                          <a:pt x="46" y="15"/>
                        </a:lnTo>
                        <a:lnTo>
                          <a:pt x="44" y="14"/>
                        </a:lnTo>
                        <a:lnTo>
                          <a:pt x="40" y="11"/>
                        </a:lnTo>
                        <a:lnTo>
                          <a:pt x="36" y="8"/>
                        </a:lnTo>
                        <a:lnTo>
                          <a:pt x="30" y="4"/>
                        </a:lnTo>
                        <a:lnTo>
                          <a:pt x="30" y="4"/>
                        </a:lnTo>
                        <a:lnTo>
                          <a:pt x="27" y="1"/>
                        </a:lnTo>
                        <a:lnTo>
                          <a:pt x="24" y="0"/>
                        </a:lnTo>
                        <a:lnTo>
                          <a:pt x="24" y="0"/>
                        </a:lnTo>
                        <a:lnTo>
                          <a:pt x="22" y="6"/>
                        </a:lnTo>
                        <a:lnTo>
                          <a:pt x="19" y="8"/>
                        </a:lnTo>
                        <a:lnTo>
                          <a:pt x="19"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24" name="Uruguay">
                    <a:extLst>
                      <a:ext uri="{FF2B5EF4-FFF2-40B4-BE49-F238E27FC236}">
                        <a16:creationId xmlns:a16="http://schemas.microsoft.com/office/drawing/2014/main" id="{B9DEA3FC-9A69-73C9-9877-71BE75EB22FD}"/>
                      </a:ext>
                    </a:extLst>
                  </p:cNvPr>
                  <p:cNvSpPr>
                    <a:spLocks/>
                  </p:cNvSpPr>
                  <p:nvPr/>
                </p:nvSpPr>
                <p:spPr bwMode="auto">
                  <a:xfrm>
                    <a:off x="2922041" y="5057031"/>
                    <a:ext cx="121343" cy="125782"/>
                  </a:xfrm>
                  <a:custGeom>
                    <a:avLst/>
                    <a:gdLst/>
                    <a:ahLst/>
                    <a:cxnLst>
                      <a:cxn ang="0">
                        <a:pos x="79" y="41"/>
                      </a:cxn>
                      <a:cxn ang="0">
                        <a:pos x="74" y="33"/>
                      </a:cxn>
                      <a:cxn ang="0">
                        <a:pos x="69" y="28"/>
                      </a:cxn>
                      <a:cxn ang="0">
                        <a:pos x="54" y="20"/>
                      </a:cxn>
                      <a:cxn ang="0">
                        <a:pos x="50" y="16"/>
                      </a:cxn>
                      <a:cxn ang="0">
                        <a:pos x="45" y="14"/>
                      </a:cxn>
                      <a:cxn ang="0">
                        <a:pos x="42" y="17"/>
                      </a:cxn>
                      <a:cxn ang="0">
                        <a:pos x="40" y="17"/>
                      </a:cxn>
                      <a:cxn ang="0">
                        <a:pos x="37" y="11"/>
                      </a:cxn>
                      <a:cxn ang="0">
                        <a:pos x="35" y="6"/>
                      </a:cxn>
                      <a:cxn ang="0">
                        <a:pos x="26" y="1"/>
                      </a:cxn>
                      <a:cxn ang="0">
                        <a:pos x="20" y="1"/>
                      </a:cxn>
                      <a:cxn ang="0">
                        <a:pos x="16" y="1"/>
                      </a:cxn>
                      <a:cxn ang="0">
                        <a:pos x="12" y="6"/>
                      </a:cxn>
                      <a:cxn ang="0">
                        <a:pos x="10" y="10"/>
                      </a:cxn>
                      <a:cxn ang="0">
                        <a:pos x="8" y="23"/>
                      </a:cxn>
                      <a:cxn ang="0">
                        <a:pos x="5" y="38"/>
                      </a:cxn>
                      <a:cxn ang="0">
                        <a:pos x="5" y="46"/>
                      </a:cxn>
                      <a:cxn ang="0">
                        <a:pos x="2" y="53"/>
                      </a:cxn>
                      <a:cxn ang="0">
                        <a:pos x="0" y="58"/>
                      </a:cxn>
                      <a:cxn ang="0">
                        <a:pos x="3" y="67"/>
                      </a:cxn>
                      <a:cxn ang="0">
                        <a:pos x="6" y="68"/>
                      </a:cxn>
                      <a:cxn ang="0">
                        <a:pos x="5" y="75"/>
                      </a:cxn>
                      <a:cxn ang="0">
                        <a:pos x="8" y="78"/>
                      </a:cxn>
                      <a:cxn ang="0">
                        <a:pos x="10" y="78"/>
                      </a:cxn>
                      <a:cxn ang="0">
                        <a:pos x="20" y="80"/>
                      </a:cxn>
                      <a:cxn ang="0">
                        <a:pos x="32" y="84"/>
                      </a:cxn>
                      <a:cxn ang="0">
                        <a:pos x="37" y="85"/>
                      </a:cxn>
                      <a:cxn ang="0">
                        <a:pos x="45" y="84"/>
                      </a:cxn>
                      <a:cxn ang="0">
                        <a:pos x="56" y="84"/>
                      </a:cxn>
                      <a:cxn ang="0">
                        <a:pos x="69" y="81"/>
                      </a:cxn>
                      <a:cxn ang="0">
                        <a:pos x="72" y="78"/>
                      </a:cxn>
                      <a:cxn ang="0">
                        <a:pos x="82" y="65"/>
                      </a:cxn>
                      <a:cxn ang="0">
                        <a:pos x="79" y="58"/>
                      </a:cxn>
                      <a:cxn ang="0">
                        <a:pos x="79" y="41"/>
                      </a:cxn>
                    </a:cxnLst>
                    <a:rect l="0" t="0" r="r" b="b"/>
                    <a:pathLst>
                      <a:path w="82" h="85">
                        <a:moveTo>
                          <a:pt x="79" y="41"/>
                        </a:moveTo>
                        <a:lnTo>
                          <a:pt x="79" y="41"/>
                        </a:lnTo>
                        <a:lnTo>
                          <a:pt x="77" y="37"/>
                        </a:lnTo>
                        <a:lnTo>
                          <a:pt x="74" y="33"/>
                        </a:lnTo>
                        <a:lnTo>
                          <a:pt x="69" y="28"/>
                        </a:lnTo>
                        <a:lnTo>
                          <a:pt x="69" y="28"/>
                        </a:lnTo>
                        <a:lnTo>
                          <a:pt x="60" y="23"/>
                        </a:lnTo>
                        <a:lnTo>
                          <a:pt x="54" y="20"/>
                        </a:lnTo>
                        <a:lnTo>
                          <a:pt x="50" y="16"/>
                        </a:lnTo>
                        <a:lnTo>
                          <a:pt x="50" y="16"/>
                        </a:lnTo>
                        <a:lnTo>
                          <a:pt x="47" y="13"/>
                        </a:lnTo>
                        <a:lnTo>
                          <a:pt x="45" y="14"/>
                        </a:lnTo>
                        <a:lnTo>
                          <a:pt x="43" y="16"/>
                        </a:lnTo>
                        <a:lnTo>
                          <a:pt x="42" y="17"/>
                        </a:lnTo>
                        <a:lnTo>
                          <a:pt x="42" y="17"/>
                        </a:lnTo>
                        <a:lnTo>
                          <a:pt x="40" y="17"/>
                        </a:lnTo>
                        <a:lnTo>
                          <a:pt x="39" y="14"/>
                        </a:lnTo>
                        <a:lnTo>
                          <a:pt x="37" y="11"/>
                        </a:lnTo>
                        <a:lnTo>
                          <a:pt x="35" y="6"/>
                        </a:lnTo>
                        <a:lnTo>
                          <a:pt x="35" y="6"/>
                        </a:lnTo>
                        <a:lnTo>
                          <a:pt x="30" y="3"/>
                        </a:lnTo>
                        <a:lnTo>
                          <a:pt x="26" y="1"/>
                        </a:lnTo>
                        <a:lnTo>
                          <a:pt x="23" y="0"/>
                        </a:lnTo>
                        <a:lnTo>
                          <a:pt x="20" y="1"/>
                        </a:lnTo>
                        <a:lnTo>
                          <a:pt x="20" y="1"/>
                        </a:lnTo>
                        <a:lnTo>
                          <a:pt x="16" y="1"/>
                        </a:lnTo>
                        <a:lnTo>
                          <a:pt x="16" y="1"/>
                        </a:lnTo>
                        <a:lnTo>
                          <a:pt x="12" y="6"/>
                        </a:lnTo>
                        <a:lnTo>
                          <a:pt x="10" y="10"/>
                        </a:lnTo>
                        <a:lnTo>
                          <a:pt x="10" y="10"/>
                        </a:lnTo>
                        <a:lnTo>
                          <a:pt x="10" y="16"/>
                        </a:lnTo>
                        <a:lnTo>
                          <a:pt x="8" y="23"/>
                        </a:lnTo>
                        <a:lnTo>
                          <a:pt x="6" y="30"/>
                        </a:lnTo>
                        <a:lnTo>
                          <a:pt x="5" y="38"/>
                        </a:lnTo>
                        <a:lnTo>
                          <a:pt x="5" y="38"/>
                        </a:lnTo>
                        <a:lnTo>
                          <a:pt x="5" y="46"/>
                        </a:lnTo>
                        <a:lnTo>
                          <a:pt x="3" y="50"/>
                        </a:lnTo>
                        <a:lnTo>
                          <a:pt x="2" y="53"/>
                        </a:lnTo>
                        <a:lnTo>
                          <a:pt x="0" y="58"/>
                        </a:lnTo>
                        <a:lnTo>
                          <a:pt x="0" y="58"/>
                        </a:lnTo>
                        <a:lnTo>
                          <a:pt x="2" y="64"/>
                        </a:lnTo>
                        <a:lnTo>
                          <a:pt x="3" y="67"/>
                        </a:lnTo>
                        <a:lnTo>
                          <a:pt x="6" y="68"/>
                        </a:lnTo>
                        <a:lnTo>
                          <a:pt x="6" y="68"/>
                        </a:lnTo>
                        <a:lnTo>
                          <a:pt x="6" y="71"/>
                        </a:lnTo>
                        <a:lnTo>
                          <a:pt x="5" y="75"/>
                        </a:lnTo>
                        <a:lnTo>
                          <a:pt x="5" y="75"/>
                        </a:lnTo>
                        <a:lnTo>
                          <a:pt x="8" y="78"/>
                        </a:lnTo>
                        <a:lnTo>
                          <a:pt x="10" y="78"/>
                        </a:lnTo>
                        <a:lnTo>
                          <a:pt x="10" y="78"/>
                        </a:lnTo>
                        <a:lnTo>
                          <a:pt x="16" y="78"/>
                        </a:lnTo>
                        <a:lnTo>
                          <a:pt x="20" y="80"/>
                        </a:lnTo>
                        <a:lnTo>
                          <a:pt x="32" y="84"/>
                        </a:lnTo>
                        <a:lnTo>
                          <a:pt x="32" y="84"/>
                        </a:lnTo>
                        <a:lnTo>
                          <a:pt x="36" y="85"/>
                        </a:lnTo>
                        <a:lnTo>
                          <a:pt x="37" y="85"/>
                        </a:lnTo>
                        <a:lnTo>
                          <a:pt x="40" y="84"/>
                        </a:lnTo>
                        <a:lnTo>
                          <a:pt x="45" y="84"/>
                        </a:lnTo>
                        <a:lnTo>
                          <a:pt x="45" y="84"/>
                        </a:lnTo>
                        <a:lnTo>
                          <a:pt x="56" y="84"/>
                        </a:lnTo>
                        <a:lnTo>
                          <a:pt x="62" y="84"/>
                        </a:lnTo>
                        <a:lnTo>
                          <a:pt x="69" y="81"/>
                        </a:lnTo>
                        <a:lnTo>
                          <a:pt x="69" y="81"/>
                        </a:lnTo>
                        <a:lnTo>
                          <a:pt x="72" y="78"/>
                        </a:lnTo>
                        <a:lnTo>
                          <a:pt x="74" y="74"/>
                        </a:lnTo>
                        <a:lnTo>
                          <a:pt x="82" y="65"/>
                        </a:lnTo>
                        <a:lnTo>
                          <a:pt x="82" y="65"/>
                        </a:lnTo>
                        <a:lnTo>
                          <a:pt x="79" y="58"/>
                        </a:lnTo>
                        <a:lnTo>
                          <a:pt x="79" y="53"/>
                        </a:lnTo>
                        <a:lnTo>
                          <a:pt x="79" y="41"/>
                        </a:lnTo>
                        <a:lnTo>
                          <a:pt x="79" y="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25" name="Paraguay">
                    <a:extLst>
                      <a:ext uri="{FF2B5EF4-FFF2-40B4-BE49-F238E27FC236}">
                        <a16:creationId xmlns:a16="http://schemas.microsoft.com/office/drawing/2014/main" id="{AC7122E3-15B3-184A-BCB0-FEDF1137E479}"/>
                      </a:ext>
                    </a:extLst>
                  </p:cNvPr>
                  <p:cNvSpPr>
                    <a:spLocks/>
                  </p:cNvSpPr>
                  <p:nvPr/>
                </p:nvSpPr>
                <p:spPr bwMode="auto">
                  <a:xfrm>
                    <a:off x="2816976" y="4781791"/>
                    <a:ext cx="204210" cy="207170"/>
                  </a:xfrm>
                  <a:custGeom>
                    <a:avLst/>
                    <a:gdLst/>
                    <a:ahLst/>
                    <a:cxnLst>
                      <a:cxn ang="0">
                        <a:pos x="137" y="76"/>
                      </a:cxn>
                      <a:cxn ang="0">
                        <a:pos x="128" y="78"/>
                      </a:cxn>
                      <a:cxn ang="0">
                        <a:pos x="123" y="79"/>
                      </a:cxn>
                      <a:cxn ang="0">
                        <a:pos x="118" y="72"/>
                      </a:cxn>
                      <a:cxn ang="0">
                        <a:pos x="116" y="62"/>
                      </a:cxn>
                      <a:cxn ang="0">
                        <a:pos x="110" y="52"/>
                      </a:cxn>
                      <a:cxn ang="0">
                        <a:pos x="106" y="48"/>
                      </a:cxn>
                      <a:cxn ang="0">
                        <a:pos x="104" y="48"/>
                      </a:cxn>
                      <a:cxn ang="0">
                        <a:pos x="100" y="49"/>
                      </a:cxn>
                      <a:cxn ang="0">
                        <a:pos x="90" y="47"/>
                      </a:cxn>
                      <a:cxn ang="0">
                        <a:pos x="84" y="47"/>
                      </a:cxn>
                      <a:cxn ang="0">
                        <a:pos x="80" y="41"/>
                      </a:cxn>
                      <a:cxn ang="0">
                        <a:pos x="81" y="34"/>
                      </a:cxn>
                      <a:cxn ang="0">
                        <a:pos x="81" y="27"/>
                      </a:cxn>
                      <a:cxn ang="0">
                        <a:pos x="79" y="17"/>
                      </a:cxn>
                      <a:cxn ang="0">
                        <a:pos x="79" y="14"/>
                      </a:cxn>
                      <a:cxn ang="0">
                        <a:pos x="80" y="12"/>
                      </a:cxn>
                      <a:cxn ang="0">
                        <a:pos x="79" y="5"/>
                      </a:cxn>
                      <a:cxn ang="0">
                        <a:pos x="76" y="7"/>
                      </a:cxn>
                      <a:cxn ang="0">
                        <a:pos x="73" y="5"/>
                      </a:cxn>
                      <a:cxn ang="0">
                        <a:pos x="64" y="1"/>
                      </a:cxn>
                      <a:cxn ang="0">
                        <a:pos x="60" y="0"/>
                      </a:cxn>
                      <a:cxn ang="0">
                        <a:pos x="46" y="1"/>
                      </a:cxn>
                      <a:cxn ang="0">
                        <a:pos x="42" y="2"/>
                      </a:cxn>
                      <a:cxn ang="0">
                        <a:pos x="33" y="2"/>
                      </a:cxn>
                      <a:cxn ang="0">
                        <a:pos x="23" y="5"/>
                      </a:cxn>
                      <a:cxn ang="0">
                        <a:pos x="15" y="12"/>
                      </a:cxn>
                      <a:cxn ang="0">
                        <a:pos x="10" y="21"/>
                      </a:cxn>
                      <a:cxn ang="0">
                        <a:pos x="9" y="34"/>
                      </a:cxn>
                      <a:cxn ang="0">
                        <a:pos x="6" y="45"/>
                      </a:cxn>
                      <a:cxn ang="0">
                        <a:pos x="0" y="45"/>
                      </a:cxn>
                      <a:cxn ang="0">
                        <a:pos x="5" y="51"/>
                      </a:cxn>
                      <a:cxn ang="0">
                        <a:pos x="16" y="64"/>
                      </a:cxn>
                      <a:cxn ang="0">
                        <a:pos x="22" y="68"/>
                      </a:cxn>
                      <a:cxn ang="0">
                        <a:pos x="30" y="75"/>
                      </a:cxn>
                      <a:cxn ang="0">
                        <a:pos x="40" y="79"/>
                      </a:cxn>
                      <a:cxn ang="0">
                        <a:pos x="46" y="79"/>
                      </a:cxn>
                      <a:cxn ang="0">
                        <a:pos x="54" y="85"/>
                      </a:cxn>
                      <a:cxn ang="0">
                        <a:pos x="57" y="88"/>
                      </a:cxn>
                      <a:cxn ang="0">
                        <a:pos x="73" y="96"/>
                      </a:cxn>
                      <a:cxn ang="0">
                        <a:pos x="87" y="103"/>
                      </a:cxn>
                      <a:cxn ang="0">
                        <a:pos x="87" y="105"/>
                      </a:cxn>
                      <a:cxn ang="0">
                        <a:pos x="81" y="112"/>
                      </a:cxn>
                      <a:cxn ang="0">
                        <a:pos x="76" y="121"/>
                      </a:cxn>
                      <a:cxn ang="0">
                        <a:pos x="76" y="125"/>
                      </a:cxn>
                      <a:cxn ang="0">
                        <a:pos x="73" y="132"/>
                      </a:cxn>
                      <a:cxn ang="0">
                        <a:pos x="70" y="135"/>
                      </a:cxn>
                      <a:cxn ang="0">
                        <a:pos x="71" y="136"/>
                      </a:cxn>
                      <a:cxn ang="0">
                        <a:pos x="81" y="138"/>
                      </a:cxn>
                      <a:cxn ang="0">
                        <a:pos x="84" y="139"/>
                      </a:cxn>
                      <a:cxn ang="0">
                        <a:pos x="91" y="139"/>
                      </a:cxn>
                      <a:cxn ang="0">
                        <a:pos x="100" y="140"/>
                      </a:cxn>
                      <a:cxn ang="0">
                        <a:pos x="104" y="140"/>
                      </a:cxn>
                      <a:cxn ang="0">
                        <a:pos x="111" y="138"/>
                      </a:cxn>
                      <a:cxn ang="0">
                        <a:pos x="114" y="138"/>
                      </a:cxn>
                      <a:cxn ang="0">
                        <a:pos x="120" y="133"/>
                      </a:cxn>
                      <a:cxn ang="0">
                        <a:pos x="127" y="131"/>
                      </a:cxn>
                      <a:cxn ang="0">
                        <a:pos x="128" y="131"/>
                      </a:cxn>
                      <a:cxn ang="0">
                        <a:pos x="133" y="122"/>
                      </a:cxn>
                      <a:cxn ang="0">
                        <a:pos x="134" y="108"/>
                      </a:cxn>
                      <a:cxn ang="0">
                        <a:pos x="135" y="101"/>
                      </a:cxn>
                      <a:cxn ang="0">
                        <a:pos x="138" y="82"/>
                      </a:cxn>
                      <a:cxn ang="0">
                        <a:pos x="137" y="76"/>
                      </a:cxn>
                    </a:cxnLst>
                    <a:rect l="0" t="0" r="r" b="b"/>
                    <a:pathLst>
                      <a:path w="138" h="140">
                        <a:moveTo>
                          <a:pt x="137" y="76"/>
                        </a:moveTo>
                        <a:lnTo>
                          <a:pt x="137" y="76"/>
                        </a:lnTo>
                        <a:lnTo>
                          <a:pt x="133" y="76"/>
                        </a:lnTo>
                        <a:lnTo>
                          <a:pt x="128" y="78"/>
                        </a:lnTo>
                        <a:lnTo>
                          <a:pt x="123" y="79"/>
                        </a:lnTo>
                        <a:lnTo>
                          <a:pt x="123" y="79"/>
                        </a:lnTo>
                        <a:lnTo>
                          <a:pt x="121" y="78"/>
                        </a:lnTo>
                        <a:lnTo>
                          <a:pt x="118" y="72"/>
                        </a:lnTo>
                        <a:lnTo>
                          <a:pt x="116" y="62"/>
                        </a:lnTo>
                        <a:lnTo>
                          <a:pt x="116" y="62"/>
                        </a:lnTo>
                        <a:lnTo>
                          <a:pt x="113" y="57"/>
                        </a:lnTo>
                        <a:lnTo>
                          <a:pt x="110" y="52"/>
                        </a:lnTo>
                        <a:lnTo>
                          <a:pt x="107" y="49"/>
                        </a:lnTo>
                        <a:lnTo>
                          <a:pt x="106" y="48"/>
                        </a:lnTo>
                        <a:lnTo>
                          <a:pt x="104" y="48"/>
                        </a:lnTo>
                        <a:lnTo>
                          <a:pt x="104" y="48"/>
                        </a:lnTo>
                        <a:lnTo>
                          <a:pt x="101" y="49"/>
                        </a:lnTo>
                        <a:lnTo>
                          <a:pt x="100" y="49"/>
                        </a:lnTo>
                        <a:lnTo>
                          <a:pt x="96" y="48"/>
                        </a:lnTo>
                        <a:lnTo>
                          <a:pt x="90" y="47"/>
                        </a:lnTo>
                        <a:lnTo>
                          <a:pt x="90" y="47"/>
                        </a:lnTo>
                        <a:lnTo>
                          <a:pt x="84" y="47"/>
                        </a:lnTo>
                        <a:lnTo>
                          <a:pt x="81" y="44"/>
                        </a:lnTo>
                        <a:lnTo>
                          <a:pt x="80" y="41"/>
                        </a:lnTo>
                        <a:lnTo>
                          <a:pt x="81" y="34"/>
                        </a:lnTo>
                        <a:lnTo>
                          <a:pt x="81" y="34"/>
                        </a:lnTo>
                        <a:lnTo>
                          <a:pt x="83" y="30"/>
                        </a:lnTo>
                        <a:lnTo>
                          <a:pt x="81" y="27"/>
                        </a:lnTo>
                        <a:lnTo>
                          <a:pt x="80" y="21"/>
                        </a:lnTo>
                        <a:lnTo>
                          <a:pt x="79" y="17"/>
                        </a:lnTo>
                        <a:lnTo>
                          <a:pt x="79" y="15"/>
                        </a:lnTo>
                        <a:lnTo>
                          <a:pt x="79" y="14"/>
                        </a:lnTo>
                        <a:lnTo>
                          <a:pt x="79" y="14"/>
                        </a:lnTo>
                        <a:lnTo>
                          <a:pt x="80" y="12"/>
                        </a:lnTo>
                        <a:lnTo>
                          <a:pt x="81" y="11"/>
                        </a:lnTo>
                        <a:lnTo>
                          <a:pt x="79" y="5"/>
                        </a:lnTo>
                        <a:lnTo>
                          <a:pt x="79" y="5"/>
                        </a:lnTo>
                        <a:lnTo>
                          <a:pt x="76" y="7"/>
                        </a:lnTo>
                        <a:lnTo>
                          <a:pt x="76" y="7"/>
                        </a:lnTo>
                        <a:lnTo>
                          <a:pt x="73" y="5"/>
                        </a:lnTo>
                        <a:lnTo>
                          <a:pt x="69" y="4"/>
                        </a:lnTo>
                        <a:lnTo>
                          <a:pt x="64" y="1"/>
                        </a:lnTo>
                        <a:lnTo>
                          <a:pt x="60" y="0"/>
                        </a:lnTo>
                        <a:lnTo>
                          <a:pt x="60" y="0"/>
                        </a:lnTo>
                        <a:lnTo>
                          <a:pt x="50" y="0"/>
                        </a:lnTo>
                        <a:lnTo>
                          <a:pt x="46" y="1"/>
                        </a:lnTo>
                        <a:lnTo>
                          <a:pt x="42" y="2"/>
                        </a:lnTo>
                        <a:lnTo>
                          <a:pt x="42" y="2"/>
                        </a:lnTo>
                        <a:lnTo>
                          <a:pt x="37" y="2"/>
                        </a:lnTo>
                        <a:lnTo>
                          <a:pt x="33" y="2"/>
                        </a:lnTo>
                        <a:lnTo>
                          <a:pt x="27" y="4"/>
                        </a:lnTo>
                        <a:lnTo>
                          <a:pt x="23" y="5"/>
                        </a:lnTo>
                        <a:lnTo>
                          <a:pt x="23" y="5"/>
                        </a:lnTo>
                        <a:lnTo>
                          <a:pt x="15" y="12"/>
                        </a:lnTo>
                        <a:lnTo>
                          <a:pt x="10" y="17"/>
                        </a:lnTo>
                        <a:lnTo>
                          <a:pt x="10" y="21"/>
                        </a:lnTo>
                        <a:lnTo>
                          <a:pt x="10" y="21"/>
                        </a:lnTo>
                        <a:lnTo>
                          <a:pt x="9" y="34"/>
                        </a:lnTo>
                        <a:lnTo>
                          <a:pt x="7" y="41"/>
                        </a:lnTo>
                        <a:lnTo>
                          <a:pt x="6" y="45"/>
                        </a:lnTo>
                        <a:lnTo>
                          <a:pt x="6" y="45"/>
                        </a:lnTo>
                        <a:lnTo>
                          <a:pt x="0" y="45"/>
                        </a:lnTo>
                        <a:lnTo>
                          <a:pt x="0" y="45"/>
                        </a:lnTo>
                        <a:lnTo>
                          <a:pt x="5" y="51"/>
                        </a:lnTo>
                        <a:lnTo>
                          <a:pt x="10" y="57"/>
                        </a:lnTo>
                        <a:lnTo>
                          <a:pt x="16" y="64"/>
                        </a:lnTo>
                        <a:lnTo>
                          <a:pt x="22" y="68"/>
                        </a:lnTo>
                        <a:lnTo>
                          <a:pt x="22" y="68"/>
                        </a:lnTo>
                        <a:lnTo>
                          <a:pt x="27" y="72"/>
                        </a:lnTo>
                        <a:lnTo>
                          <a:pt x="30" y="75"/>
                        </a:lnTo>
                        <a:lnTo>
                          <a:pt x="34" y="78"/>
                        </a:lnTo>
                        <a:lnTo>
                          <a:pt x="40" y="79"/>
                        </a:lnTo>
                        <a:lnTo>
                          <a:pt x="40" y="79"/>
                        </a:lnTo>
                        <a:lnTo>
                          <a:pt x="46" y="79"/>
                        </a:lnTo>
                        <a:lnTo>
                          <a:pt x="51" y="82"/>
                        </a:lnTo>
                        <a:lnTo>
                          <a:pt x="54" y="85"/>
                        </a:lnTo>
                        <a:lnTo>
                          <a:pt x="57" y="88"/>
                        </a:lnTo>
                        <a:lnTo>
                          <a:pt x="57" y="88"/>
                        </a:lnTo>
                        <a:lnTo>
                          <a:pt x="63" y="92"/>
                        </a:lnTo>
                        <a:lnTo>
                          <a:pt x="73" y="96"/>
                        </a:lnTo>
                        <a:lnTo>
                          <a:pt x="83" y="99"/>
                        </a:lnTo>
                        <a:lnTo>
                          <a:pt x="87" y="103"/>
                        </a:lnTo>
                        <a:lnTo>
                          <a:pt x="87" y="103"/>
                        </a:lnTo>
                        <a:lnTo>
                          <a:pt x="87" y="105"/>
                        </a:lnTo>
                        <a:lnTo>
                          <a:pt x="87" y="106"/>
                        </a:lnTo>
                        <a:lnTo>
                          <a:pt x="81" y="112"/>
                        </a:lnTo>
                        <a:lnTo>
                          <a:pt x="77" y="118"/>
                        </a:lnTo>
                        <a:lnTo>
                          <a:pt x="76" y="121"/>
                        </a:lnTo>
                        <a:lnTo>
                          <a:pt x="76" y="125"/>
                        </a:lnTo>
                        <a:lnTo>
                          <a:pt x="76" y="125"/>
                        </a:lnTo>
                        <a:lnTo>
                          <a:pt x="74" y="129"/>
                        </a:lnTo>
                        <a:lnTo>
                          <a:pt x="73" y="132"/>
                        </a:lnTo>
                        <a:lnTo>
                          <a:pt x="70" y="133"/>
                        </a:lnTo>
                        <a:lnTo>
                          <a:pt x="70" y="135"/>
                        </a:lnTo>
                        <a:lnTo>
                          <a:pt x="70" y="135"/>
                        </a:lnTo>
                        <a:lnTo>
                          <a:pt x="71" y="136"/>
                        </a:lnTo>
                        <a:lnTo>
                          <a:pt x="76" y="138"/>
                        </a:lnTo>
                        <a:lnTo>
                          <a:pt x="81" y="138"/>
                        </a:lnTo>
                        <a:lnTo>
                          <a:pt x="84" y="139"/>
                        </a:lnTo>
                        <a:lnTo>
                          <a:pt x="84" y="139"/>
                        </a:lnTo>
                        <a:lnTo>
                          <a:pt x="88" y="139"/>
                        </a:lnTo>
                        <a:lnTo>
                          <a:pt x="91" y="139"/>
                        </a:lnTo>
                        <a:lnTo>
                          <a:pt x="96" y="139"/>
                        </a:lnTo>
                        <a:lnTo>
                          <a:pt x="100" y="140"/>
                        </a:lnTo>
                        <a:lnTo>
                          <a:pt x="100" y="140"/>
                        </a:lnTo>
                        <a:lnTo>
                          <a:pt x="104" y="140"/>
                        </a:lnTo>
                        <a:lnTo>
                          <a:pt x="107" y="139"/>
                        </a:lnTo>
                        <a:lnTo>
                          <a:pt x="111" y="138"/>
                        </a:lnTo>
                        <a:lnTo>
                          <a:pt x="114" y="138"/>
                        </a:lnTo>
                        <a:lnTo>
                          <a:pt x="114" y="138"/>
                        </a:lnTo>
                        <a:lnTo>
                          <a:pt x="117" y="136"/>
                        </a:lnTo>
                        <a:lnTo>
                          <a:pt x="120" y="133"/>
                        </a:lnTo>
                        <a:lnTo>
                          <a:pt x="123" y="132"/>
                        </a:lnTo>
                        <a:lnTo>
                          <a:pt x="127" y="131"/>
                        </a:lnTo>
                        <a:lnTo>
                          <a:pt x="127" y="131"/>
                        </a:lnTo>
                        <a:lnTo>
                          <a:pt x="128" y="131"/>
                        </a:lnTo>
                        <a:lnTo>
                          <a:pt x="130" y="128"/>
                        </a:lnTo>
                        <a:lnTo>
                          <a:pt x="133" y="122"/>
                        </a:lnTo>
                        <a:lnTo>
                          <a:pt x="134" y="113"/>
                        </a:lnTo>
                        <a:lnTo>
                          <a:pt x="134" y="108"/>
                        </a:lnTo>
                        <a:lnTo>
                          <a:pt x="134" y="108"/>
                        </a:lnTo>
                        <a:lnTo>
                          <a:pt x="135" y="101"/>
                        </a:lnTo>
                        <a:lnTo>
                          <a:pt x="137" y="91"/>
                        </a:lnTo>
                        <a:lnTo>
                          <a:pt x="138" y="82"/>
                        </a:lnTo>
                        <a:lnTo>
                          <a:pt x="138" y="79"/>
                        </a:lnTo>
                        <a:lnTo>
                          <a:pt x="137" y="76"/>
                        </a:lnTo>
                        <a:lnTo>
                          <a:pt x="137" y="7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26" name="Ecuador">
                    <a:extLst>
                      <a:ext uri="{FF2B5EF4-FFF2-40B4-BE49-F238E27FC236}">
                        <a16:creationId xmlns:a16="http://schemas.microsoft.com/office/drawing/2014/main" id="{0111C56E-37CA-6383-E59E-CC059E19E6AE}"/>
                      </a:ext>
                    </a:extLst>
                  </p:cNvPr>
                  <p:cNvSpPr>
                    <a:spLocks/>
                  </p:cNvSpPr>
                  <p:nvPr/>
                </p:nvSpPr>
                <p:spPr bwMode="auto">
                  <a:xfrm>
                    <a:off x="2383400" y="4275705"/>
                    <a:ext cx="137620" cy="155377"/>
                  </a:xfrm>
                  <a:custGeom>
                    <a:avLst/>
                    <a:gdLst/>
                    <a:ahLst/>
                    <a:cxnLst>
                      <a:cxn ang="0">
                        <a:pos x="86" y="29"/>
                      </a:cxn>
                      <a:cxn ang="0">
                        <a:pos x="76" y="19"/>
                      </a:cxn>
                      <a:cxn ang="0">
                        <a:pos x="74" y="19"/>
                      </a:cxn>
                      <a:cxn ang="0">
                        <a:pos x="70" y="22"/>
                      </a:cxn>
                      <a:cxn ang="0">
                        <a:pos x="63" y="19"/>
                      </a:cxn>
                      <a:cxn ang="0">
                        <a:pos x="57" y="14"/>
                      </a:cxn>
                      <a:cxn ang="0">
                        <a:pos x="53" y="12"/>
                      </a:cxn>
                      <a:cxn ang="0">
                        <a:pos x="49" y="10"/>
                      </a:cxn>
                      <a:cxn ang="0">
                        <a:pos x="33" y="0"/>
                      </a:cxn>
                      <a:cxn ang="0">
                        <a:pos x="33" y="3"/>
                      </a:cxn>
                      <a:cxn ang="0">
                        <a:pos x="32" y="4"/>
                      </a:cxn>
                      <a:cxn ang="0">
                        <a:pos x="22" y="9"/>
                      </a:cxn>
                      <a:cxn ang="0">
                        <a:pos x="17" y="10"/>
                      </a:cxn>
                      <a:cxn ang="0">
                        <a:pos x="16" y="20"/>
                      </a:cxn>
                      <a:cxn ang="0">
                        <a:pos x="16" y="23"/>
                      </a:cxn>
                      <a:cxn ang="0">
                        <a:pos x="12" y="27"/>
                      </a:cxn>
                      <a:cxn ang="0">
                        <a:pos x="9" y="30"/>
                      </a:cxn>
                      <a:cxn ang="0">
                        <a:pos x="7" y="37"/>
                      </a:cxn>
                      <a:cxn ang="0">
                        <a:pos x="5" y="39"/>
                      </a:cxn>
                      <a:cxn ang="0">
                        <a:pos x="0" y="43"/>
                      </a:cxn>
                      <a:cxn ang="0">
                        <a:pos x="2" y="50"/>
                      </a:cxn>
                      <a:cxn ang="0">
                        <a:pos x="2" y="53"/>
                      </a:cxn>
                      <a:cxn ang="0">
                        <a:pos x="0" y="60"/>
                      </a:cxn>
                      <a:cxn ang="0">
                        <a:pos x="0" y="61"/>
                      </a:cxn>
                      <a:cxn ang="0">
                        <a:pos x="9" y="68"/>
                      </a:cxn>
                      <a:cxn ang="0">
                        <a:pos x="12" y="70"/>
                      </a:cxn>
                      <a:cxn ang="0">
                        <a:pos x="16" y="68"/>
                      </a:cxn>
                      <a:cxn ang="0">
                        <a:pos x="17" y="70"/>
                      </a:cxn>
                      <a:cxn ang="0">
                        <a:pos x="16" y="77"/>
                      </a:cxn>
                      <a:cxn ang="0">
                        <a:pos x="10" y="80"/>
                      </a:cxn>
                      <a:cxn ang="0">
                        <a:pos x="9" y="80"/>
                      </a:cxn>
                      <a:cxn ang="0">
                        <a:pos x="12" y="86"/>
                      </a:cxn>
                      <a:cxn ang="0">
                        <a:pos x="12" y="88"/>
                      </a:cxn>
                      <a:cxn ang="0">
                        <a:pos x="9" y="93"/>
                      </a:cxn>
                      <a:cxn ang="0">
                        <a:pos x="12" y="97"/>
                      </a:cxn>
                      <a:cxn ang="0">
                        <a:pos x="14" y="98"/>
                      </a:cxn>
                      <a:cxn ang="0">
                        <a:pos x="22" y="98"/>
                      </a:cxn>
                      <a:cxn ang="0">
                        <a:pos x="24" y="100"/>
                      </a:cxn>
                      <a:cxn ang="0">
                        <a:pos x="30" y="105"/>
                      </a:cxn>
                      <a:cxn ang="0">
                        <a:pos x="36" y="100"/>
                      </a:cxn>
                      <a:cxn ang="0">
                        <a:pos x="41" y="84"/>
                      </a:cxn>
                      <a:cxn ang="0">
                        <a:pos x="47" y="76"/>
                      </a:cxn>
                      <a:cxn ang="0">
                        <a:pos x="50" y="74"/>
                      </a:cxn>
                      <a:cxn ang="0">
                        <a:pos x="66" y="68"/>
                      </a:cxn>
                      <a:cxn ang="0">
                        <a:pos x="78" y="61"/>
                      </a:cxn>
                      <a:cxn ang="0">
                        <a:pos x="81" y="57"/>
                      </a:cxn>
                      <a:cxn ang="0">
                        <a:pos x="87" y="46"/>
                      </a:cxn>
                      <a:cxn ang="0">
                        <a:pos x="90" y="40"/>
                      </a:cxn>
                      <a:cxn ang="0">
                        <a:pos x="93" y="39"/>
                      </a:cxn>
                      <a:cxn ang="0">
                        <a:pos x="86" y="29"/>
                      </a:cxn>
                    </a:cxnLst>
                    <a:rect l="0" t="0" r="r" b="b"/>
                    <a:pathLst>
                      <a:path w="93" h="105">
                        <a:moveTo>
                          <a:pt x="86" y="29"/>
                        </a:moveTo>
                        <a:lnTo>
                          <a:pt x="86" y="29"/>
                        </a:lnTo>
                        <a:lnTo>
                          <a:pt x="78" y="20"/>
                        </a:lnTo>
                        <a:lnTo>
                          <a:pt x="76" y="19"/>
                        </a:lnTo>
                        <a:lnTo>
                          <a:pt x="74" y="19"/>
                        </a:lnTo>
                        <a:lnTo>
                          <a:pt x="74" y="19"/>
                        </a:lnTo>
                        <a:lnTo>
                          <a:pt x="73" y="20"/>
                        </a:lnTo>
                        <a:lnTo>
                          <a:pt x="70" y="22"/>
                        </a:lnTo>
                        <a:lnTo>
                          <a:pt x="66" y="20"/>
                        </a:lnTo>
                        <a:lnTo>
                          <a:pt x="63" y="19"/>
                        </a:lnTo>
                        <a:lnTo>
                          <a:pt x="63" y="19"/>
                        </a:lnTo>
                        <a:lnTo>
                          <a:pt x="57" y="14"/>
                        </a:lnTo>
                        <a:lnTo>
                          <a:pt x="54" y="13"/>
                        </a:lnTo>
                        <a:lnTo>
                          <a:pt x="53" y="12"/>
                        </a:lnTo>
                        <a:lnTo>
                          <a:pt x="53" y="12"/>
                        </a:lnTo>
                        <a:lnTo>
                          <a:pt x="49" y="10"/>
                        </a:lnTo>
                        <a:lnTo>
                          <a:pt x="43" y="9"/>
                        </a:lnTo>
                        <a:lnTo>
                          <a:pt x="33" y="0"/>
                        </a:lnTo>
                        <a:lnTo>
                          <a:pt x="33" y="0"/>
                        </a:lnTo>
                        <a:lnTo>
                          <a:pt x="33" y="3"/>
                        </a:lnTo>
                        <a:lnTo>
                          <a:pt x="33" y="3"/>
                        </a:lnTo>
                        <a:lnTo>
                          <a:pt x="32" y="4"/>
                        </a:lnTo>
                        <a:lnTo>
                          <a:pt x="29" y="7"/>
                        </a:lnTo>
                        <a:lnTo>
                          <a:pt x="22" y="9"/>
                        </a:lnTo>
                        <a:lnTo>
                          <a:pt x="22" y="9"/>
                        </a:lnTo>
                        <a:lnTo>
                          <a:pt x="17" y="10"/>
                        </a:lnTo>
                        <a:lnTo>
                          <a:pt x="16" y="13"/>
                        </a:lnTo>
                        <a:lnTo>
                          <a:pt x="16" y="20"/>
                        </a:lnTo>
                        <a:lnTo>
                          <a:pt x="16" y="20"/>
                        </a:lnTo>
                        <a:lnTo>
                          <a:pt x="16" y="23"/>
                        </a:lnTo>
                        <a:lnTo>
                          <a:pt x="13" y="24"/>
                        </a:lnTo>
                        <a:lnTo>
                          <a:pt x="12" y="27"/>
                        </a:lnTo>
                        <a:lnTo>
                          <a:pt x="9" y="30"/>
                        </a:lnTo>
                        <a:lnTo>
                          <a:pt x="9" y="30"/>
                        </a:lnTo>
                        <a:lnTo>
                          <a:pt x="7" y="36"/>
                        </a:lnTo>
                        <a:lnTo>
                          <a:pt x="7" y="37"/>
                        </a:lnTo>
                        <a:lnTo>
                          <a:pt x="5" y="39"/>
                        </a:lnTo>
                        <a:lnTo>
                          <a:pt x="5" y="39"/>
                        </a:lnTo>
                        <a:lnTo>
                          <a:pt x="2" y="40"/>
                        </a:lnTo>
                        <a:lnTo>
                          <a:pt x="0" y="43"/>
                        </a:lnTo>
                        <a:lnTo>
                          <a:pt x="0" y="46"/>
                        </a:lnTo>
                        <a:lnTo>
                          <a:pt x="2" y="50"/>
                        </a:lnTo>
                        <a:lnTo>
                          <a:pt x="2" y="50"/>
                        </a:lnTo>
                        <a:lnTo>
                          <a:pt x="2" y="53"/>
                        </a:lnTo>
                        <a:lnTo>
                          <a:pt x="2" y="56"/>
                        </a:lnTo>
                        <a:lnTo>
                          <a:pt x="0" y="60"/>
                        </a:lnTo>
                        <a:lnTo>
                          <a:pt x="0" y="60"/>
                        </a:lnTo>
                        <a:lnTo>
                          <a:pt x="0" y="61"/>
                        </a:lnTo>
                        <a:lnTo>
                          <a:pt x="3" y="63"/>
                        </a:lnTo>
                        <a:lnTo>
                          <a:pt x="9" y="68"/>
                        </a:lnTo>
                        <a:lnTo>
                          <a:pt x="9" y="68"/>
                        </a:lnTo>
                        <a:lnTo>
                          <a:pt x="12" y="70"/>
                        </a:lnTo>
                        <a:lnTo>
                          <a:pt x="14" y="70"/>
                        </a:lnTo>
                        <a:lnTo>
                          <a:pt x="16" y="68"/>
                        </a:lnTo>
                        <a:lnTo>
                          <a:pt x="17" y="70"/>
                        </a:lnTo>
                        <a:lnTo>
                          <a:pt x="17" y="70"/>
                        </a:lnTo>
                        <a:lnTo>
                          <a:pt x="17" y="73"/>
                        </a:lnTo>
                        <a:lnTo>
                          <a:pt x="16" y="77"/>
                        </a:lnTo>
                        <a:lnTo>
                          <a:pt x="14" y="78"/>
                        </a:lnTo>
                        <a:lnTo>
                          <a:pt x="10" y="80"/>
                        </a:lnTo>
                        <a:lnTo>
                          <a:pt x="10" y="80"/>
                        </a:lnTo>
                        <a:lnTo>
                          <a:pt x="9" y="80"/>
                        </a:lnTo>
                        <a:lnTo>
                          <a:pt x="9" y="80"/>
                        </a:lnTo>
                        <a:lnTo>
                          <a:pt x="12" y="86"/>
                        </a:lnTo>
                        <a:lnTo>
                          <a:pt x="12" y="87"/>
                        </a:lnTo>
                        <a:lnTo>
                          <a:pt x="12" y="88"/>
                        </a:lnTo>
                        <a:lnTo>
                          <a:pt x="12" y="88"/>
                        </a:lnTo>
                        <a:lnTo>
                          <a:pt x="9" y="93"/>
                        </a:lnTo>
                        <a:lnTo>
                          <a:pt x="9" y="94"/>
                        </a:lnTo>
                        <a:lnTo>
                          <a:pt x="12" y="97"/>
                        </a:lnTo>
                        <a:lnTo>
                          <a:pt x="12" y="97"/>
                        </a:lnTo>
                        <a:lnTo>
                          <a:pt x="14" y="98"/>
                        </a:lnTo>
                        <a:lnTo>
                          <a:pt x="19" y="98"/>
                        </a:lnTo>
                        <a:lnTo>
                          <a:pt x="22" y="98"/>
                        </a:lnTo>
                        <a:lnTo>
                          <a:pt x="24" y="100"/>
                        </a:lnTo>
                        <a:lnTo>
                          <a:pt x="24" y="100"/>
                        </a:lnTo>
                        <a:lnTo>
                          <a:pt x="27" y="104"/>
                        </a:lnTo>
                        <a:lnTo>
                          <a:pt x="30" y="105"/>
                        </a:lnTo>
                        <a:lnTo>
                          <a:pt x="33" y="104"/>
                        </a:lnTo>
                        <a:lnTo>
                          <a:pt x="36" y="100"/>
                        </a:lnTo>
                        <a:lnTo>
                          <a:pt x="36" y="100"/>
                        </a:lnTo>
                        <a:lnTo>
                          <a:pt x="41" y="84"/>
                        </a:lnTo>
                        <a:lnTo>
                          <a:pt x="46" y="77"/>
                        </a:lnTo>
                        <a:lnTo>
                          <a:pt x="47" y="76"/>
                        </a:lnTo>
                        <a:lnTo>
                          <a:pt x="50" y="74"/>
                        </a:lnTo>
                        <a:lnTo>
                          <a:pt x="50" y="74"/>
                        </a:lnTo>
                        <a:lnTo>
                          <a:pt x="57" y="71"/>
                        </a:lnTo>
                        <a:lnTo>
                          <a:pt x="66" y="68"/>
                        </a:lnTo>
                        <a:lnTo>
                          <a:pt x="74" y="64"/>
                        </a:lnTo>
                        <a:lnTo>
                          <a:pt x="78" y="61"/>
                        </a:lnTo>
                        <a:lnTo>
                          <a:pt x="81" y="57"/>
                        </a:lnTo>
                        <a:lnTo>
                          <a:pt x="81" y="57"/>
                        </a:lnTo>
                        <a:lnTo>
                          <a:pt x="86" y="50"/>
                        </a:lnTo>
                        <a:lnTo>
                          <a:pt x="87" y="46"/>
                        </a:lnTo>
                        <a:lnTo>
                          <a:pt x="88" y="43"/>
                        </a:lnTo>
                        <a:lnTo>
                          <a:pt x="90" y="40"/>
                        </a:lnTo>
                        <a:lnTo>
                          <a:pt x="90" y="40"/>
                        </a:lnTo>
                        <a:lnTo>
                          <a:pt x="93" y="39"/>
                        </a:lnTo>
                        <a:lnTo>
                          <a:pt x="91" y="36"/>
                        </a:lnTo>
                        <a:lnTo>
                          <a:pt x="86" y="29"/>
                        </a:lnTo>
                        <a:lnTo>
                          <a:pt x="86"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27" name="Bolivia">
                    <a:extLst>
                      <a:ext uri="{FF2B5EF4-FFF2-40B4-BE49-F238E27FC236}">
                        <a16:creationId xmlns:a16="http://schemas.microsoft.com/office/drawing/2014/main" id="{9557D01C-0BE1-8236-296F-5862AD26F1B8}"/>
                      </a:ext>
                    </a:extLst>
                  </p:cNvPr>
                  <p:cNvSpPr>
                    <a:spLocks/>
                  </p:cNvSpPr>
                  <p:nvPr/>
                </p:nvSpPr>
                <p:spPr bwMode="auto">
                  <a:xfrm>
                    <a:off x="2655680" y="4549465"/>
                    <a:ext cx="288558" cy="322593"/>
                  </a:xfrm>
                  <a:custGeom>
                    <a:avLst/>
                    <a:gdLst/>
                    <a:ahLst/>
                    <a:cxnLst>
                      <a:cxn ang="0">
                        <a:pos x="189" y="124"/>
                      </a:cxn>
                      <a:cxn ang="0">
                        <a:pos x="183" y="111"/>
                      </a:cxn>
                      <a:cxn ang="0">
                        <a:pos x="172" y="107"/>
                      </a:cxn>
                      <a:cxn ang="0">
                        <a:pos x="153" y="100"/>
                      </a:cxn>
                      <a:cxn ang="0">
                        <a:pos x="151" y="88"/>
                      </a:cxn>
                      <a:cxn ang="0">
                        <a:pos x="153" y="84"/>
                      </a:cxn>
                      <a:cxn ang="0">
                        <a:pos x="149" y="74"/>
                      </a:cxn>
                      <a:cxn ang="0">
                        <a:pos x="143" y="63"/>
                      </a:cxn>
                      <a:cxn ang="0">
                        <a:pos x="126" y="60"/>
                      </a:cxn>
                      <a:cxn ang="0">
                        <a:pos x="121" y="54"/>
                      </a:cxn>
                      <a:cxn ang="0">
                        <a:pos x="109" y="50"/>
                      </a:cxn>
                      <a:cxn ang="0">
                        <a:pos x="102" y="47"/>
                      </a:cxn>
                      <a:cxn ang="0">
                        <a:pos x="95" y="44"/>
                      </a:cxn>
                      <a:cxn ang="0">
                        <a:pos x="75" y="33"/>
                      </a:cxn>
                      <a:cxn ang="0">
                        <a:pos x="69" y="16"/>
                      </a:cxn>
                      <a:cxn ang="0">
                        <a:pos x="71" y="0"/>
                      </a:cxn>
                      <a:cxn ang="0">
                        <a:pos x="55" y="2"/>
                      </a:cxn>
                      <a:cxn ang="0">
                        <a:pos x="37" y="10"/>
                      </a:cxn>
                      <a:cxn ang="0">
                        <a:pos x="23" y="17"/>
                      </a:cxn>
                      <a:cxn ang="0">
                        <a:pos x="8" y="20"/>
                      </a:cxn>
                      <a:cxn ang="0">
                        <a:pos x="14" y="41"/>
                      </a:cxn>
                      <a:cxn ang="0">
                        <a:pos x="10" y="50"/>
                      </a:cxn>
                      <a:cxn ang="0">
                        <a:pos x="11" y="73"/>
                      </a:cxn>
                      <a:cxn ang="0">
                        <a:pos x="7" y="83"/>
                      </a:cxn>
                      <a:cxn ang="0">
                        <a:pos x="8" y="88"/>
                      </a:cxn>
                      <a:cxn ang="0">
                        <a:pos x="4" y="100"/>
                      </a:cxn>
                      <a:cxn ang="0">
                        <a:pos x="10" y="107"/>
                      </a:cxn>
                      <a:cxn ang="0">
                        <a:pos x="1" y="120"/>
                      </a:cxn>
                      <a:cxn ang="0">
                        <a:pos x="0" y="127"/>
                      </a:cxn>
                      <a:cxn ang="0">
                        <a:pos x="7" y="134"/>
                      </a:cxn>
                      <a:cxn ang="0">
                        <a:pos x="8" y="147"/>
                      </a:cxn>
                      <a:cxn ang="0">
                        <a:pos x="14" y="155"/>
                      </a:cxn>
                      <a:cxn ang="0">
                        <a:pos x="17" y="161"/>
                      </a:cxn>
                      <a:cxn ang="0">
                        <a:pos x="14" y="172"/>
                      </a:cxn>
                      <a:cxn ang="0">
                        <a:pos x="14" y="179"/>
                      </a:cxn>
                      <a:cxn ang="0">
                        <a:pos x="21" y="188"/>
                      </a:cxn>
                      <a:cxn ang="0">
                        <a:pos x="25" y="199"/>
                      </a:cxn>
                      <a:cxn ang="0">
                        <a:pos x="30" y="218"/>
                      </a:cxn>
                      <a:cxn ang="0">
                        <a:pos x="44" y="211"/>
                      </a:cxn>
                      <a:cxn ang="0">
                        <a:pos x="58" y="201"/>
                      </a:cxn>
                      <a:cxn ang="0">
                        <a:pos x="75" y="205"/>
                      </a:cxn>
                      <a:cxn ang="0">
                        <a:pos x="85" y="214"/>
                      </a:cxn>
                      <a:cxn ang="0">
                        <a:pos x="94" y="202"/>
                      </a:cxn>
                      <a:cxn ang="0">
                        <a:pos x="115" y="202"/>
                      </a:cxn>
                      <a:cxn ang="0">
                        <a:pos x="119" y="178"/>
                      </a:cxn>
                      <a:cxn ang="0">
                        <a:pos x="132" y="162"/>
                      </a:cxn>
                      <a:cxn ang="0">
                        <a:pos x="151" y="159"/>
                      </a:cxn>
                      <a:cxn ang="0">
                        <a:pos x="169" y="157"/>
                      </a:cxn>
                      <a:cxn ang="0">
                        <a:pos x="182" y="162"/>
                      </a:cxn>
                      <a:cxn ang="0">
                        <a:pos x="190" y="159"/>
                      </a:cxn>
                      <a:cxn ang="0">
                        <a:pos x="192" y="147"/>
                      </a:cxn>
                      <a:cxn ang="0">
                        <a:pos x="195" y="131"/>
                      </a:cxn>
                    </a:cxnLst>
                    <a:rect l="0" t="0" r="r" b="b"/>
                    <a:pathLst>
                      <a:path w="195" h="218">
                        <a:moveTo>
                          <a:pt x="195" y="131"/>
                        </a:moveTo>
                        <a:lnTo>
                          <a:pt x="195" y="131"/>
                        </a:lnTo>
                        <a:lnTo>
                          <a:pt x="192" y="127"/>
                        </a:lnTo>
                        <a:lnTo>
                          <a:pt x="189" y="124"/>
                        </a:lnTo>
                        <a:lnTo>
                          <a:pt x="186" y="120"/>
                        </a:lnTo>
                        <a:lnTo>
                          <a:pt x="185" y="115"/>
                        </a:lnTo>
                        <a:lnTo>
                          <a:pt x="185" y="115"/>
                        </a:lnTo>
                        <a:lnTo>
                          <a:pt x="183" y="111"/>
                        </a:lnTo>
                        <a:lnTo>
                          <a:pt x="182" y="108"/>
                        </a:lnTo>
                        <a:lnTo>
                          <a:pt x="178" y="107"/>
                        </a:lnTo>
                        <a:lnTo>
                          <a:pt x="172" y="107"/>
                        </a:lnTo>
                        <a:lnTo>
                          <a:pt x="172" y="107"/>
                        </a:lnTo>
                        <a:lnTo>
                          <a:pt x="165" y="107"/>
                        </a:lnTo>
                        <a:lnTo>
                          <a:pt x="159" y="105"/>
                        </a:lnTo>
                        <a:lnTo>
                          <a:pt x="155" y="103"/>
                        </a:lnTo>
                        <a:lnTo>
                          <a:pt x="153" y="100"/>
                        </a:lnTo>
                        <a:lnTo>
                          <a:pt x="153" y="100"/>
                        </a:lnTo>
                        <a:lnTo>
                          <a:pt x="152" y="95"/>
                        </a:lnTo>
                        <a:lnTo>
                          <a:pt x="151" y="91"/>
                        </a:lnTo>
                        <a:lnTo>
                          <a:pt x="151" y="88"/>
                        </a:lnTo>
                        <a:lnTo>
                          <a:pt x="152" y="85"/>
                        </a:lnTo>
                        <a:lnTo>
                          <a:pt x="152" y="85"/>
                        </a:lnTo>
                        <a:lnTo>
                          <a:pt x="153" y="85"/>
                        </a:lnTo>
                        <a:lnTo>
                          <a:pt x="153" y="84"/>
                        </a:lnTo>
                        <a:lnTo>
                          <a:pt x="152" y="81"/>
                        </a:lnTo>
                        <a:lnTo>
                          <a:pt x="151" y="77"/>
                        </a:lnTo>
                        <a:lnTo>
                          <a:pt x="149" y="74"/>
                        </a:lnTo>
                        <a:lnTo>
                          <a:pt x="149" y="74"/>
                        </a:lnTo>
                        <a:lnTo>
                          <a:pt x="149" y="70"/>
                        </a:lnTo>
                        <a:lnTo>
                          <a:pt x="148" y="67"/>
                        </a:lnTo>
                        <a:lnTo>
                          <a:pt x="143" y="63"/>
                        </a:lnTo>
                        <a:lnTo>
                          <a:pt x="143" y="63"/>
                        </a:lnTo>
                        <a:lnTo>
                          <a:pt x="139" y="61"/>
                        </a:lnTo>
                        <a:lnTo>
                          <a:pt x="133" y="61"/>
                        </a:lnTo>
                        <a:lnTo>
                          <a:pt x="128" y="61"/>
                        </a:lnTo>
                        <a:lnTo>
                          <a:pt x="126" y="60"/>
                        </a:lnTo>
                        <a:lnTo>
                          <a:pt x="126" y="58"/>
                        </a:lnTo>
                        <a:lnTo>
                          <a:pt x="126" y="58"/>
                        </a:lnTo>
                        <a:lnTo>
                          <a:pt x="125" y="56"/>
                        </a:lnTo>
                        <a:lnTo>
                          <a:pt x="121" y="54"/>
                        </a:lnTo>
                        <a:lnTo>
                          <a:pt x="112" y="53"/>
                        </a:lnTo>
                        <a:lnTo>
                          <a:pt x="112" y="53"/>
                        </a:lnTo>
                        <a:lnTo>
                          <a:pt x="111" y="51"/>
                        </a:lnTo>
                        <a:lnTo>
                          <a:pt x="109" y="50"/>
                        </a:lnTo>
                        <a:lnTo>
                          <a:pt x="108" y="47"/>
                        </a:lnTo>
                        <a:lnTo>
                          <a:pt x="106" y="47"/>
                        </a:lnTo>
                        <a:lnTo>
                          <a:pt x="106" y="47"/>
                        </a:lnTo>
                        <a:lnTo>
                          <a:pt x="102" y="47"/>
                        </a:lnTo>
                        <a:lnTo>
                          <a:pt x="101" y="46"/>
                        </a:lnTo>
                        <a:lnTo>
                          <a:pt x="98" y="44"/>
                        </a:lnTo>
                        <a:lnTo>
                          <a:pt x="95" y="44"/>
                        </a:lnTo>
                        <a:lnTo>
                          <a:pt x="95" y="44"/>
                        </a:lnTo>
                        <a:lnTo>
                          <a:pt x="89" y="44"/>
                        </a:lnTo>
                        <a:lnTo>
                          <a:pt x="85" y="43"/>
                        </a:lnTo>
                        <a:lnTo>
                          <a:pt x="81" y="39"/>
                        </a:lnTo>
                        <a:lnTo>
                          <a:pt x="75" y="33"/>
                        </a:lnTo>
                        <a:lnTo>
                          <a:pt x="75" y="33"/>
                        </a:lnTo>
                        <a:lnTo>
                          <a:pt x="72" y="30"/>
                        </a:lnTo>
                        <a:lnTo>
                          <a:pt x="71" y="26"/>
                        </a:lnTo>
                        <a:lnTo>
                          <a:pt x="69" y="16"/>
                        </a:lnTo>
                        <a:lnTo>
                          <a:pt x="69" y="7"/>
                        </a:lnTo>
                        <a:lnTo>
                          <a:pt x="71" y="2"/>
                        </a:lnTo>
                        <a:lnTo>
                          <a:pt x="71" y="2"/>
                        </a:lnTo>
                        <a:lnTo>
                          <a:pt x="71" y="0"/>
                        </a:lnTo>
                        <a:lnTo>
                          <a:pt x="69" y="0"/>
                        </a:lnTo>
                        <a:lnTo>
                          <a:pt x="65" y="0"/>
                        </a:lnTo>
                        <a:lnTo>
                          <a:pt x="55" y="2"/>
                        </a:lnTo>
                        <a:lnTo>
                          <a:pt x="55" y="2"/>
                        </a:lnTo>
                        <a:lnTo>
                          <a:pt x="51" y="2"/>
                        </a:lnTo>
                        <a:lnTo>
                          <a:pt x="45" y="4"/>
                        </a:lnTo>
                        <a:lnTo>
                          <a:pt x="37" y="10"/>
                        </a:lnTo>
                        <a:lnTo>
                          <a:pt x="37" y="10"/>
                        </a:lnTo>
                        <a:lnTo>
                          <a:pt x="28" y="13"/>
                        </a:lnTo>
                        <a:lnTo>
                          <a:pt x="25" y="14"/>
                        </a:lnTo>
                        <a:lnTo>
                          <a:pt x="23" y="17"/>
                        </a:lnTo>
                        <a:lnTo>
                          <a:pt x="23" y="17"/>
                        </a:lnTo>
                        <a:lnTo>
                          <a:pt x="20" y="19"/>
                        </a:lnTo>
                        <a:lnTo>
                          <a:pt x="17" y="20"/>
                        </a:lnTo>
                        <a:lnTo>
                          <a:pt x="13" y="20"/>
                        </a:lnTo>
                        <a:lnTo>
                          <a:pt x="8" y="20"/>
                        </a:lnTo>
                        <a:lnTo>
                          <a:pt x="8" y="20"/>
                        </a:lnTo>
                        <a:lnTo>
                          <a:pt x="3" y="19"/>
                        </a:lnTo>
                        <a:lnTo>
                          <a:pt x="3" y="19"/>
                        </a:lnTo>
                        <a:lnTo>
                          <a:pt x="14" y="41"/>
                        </a:lnTo>
                        <a:lnTo>
                          <a:pt x="14" y="41"/>
                        </a:lnTo>
                        <a:lnTo>
                          <a:pt x="14" y="44"/>
                        </a:lnTo>
                        <a:lnTo>
                          <a:pt x="14" y="47"/>
                        </a:lnTo>
                        <a:lnTo>
                          <a:pt x="10" y="50"/>
                        </a:lnTo>
                        <a:lnTo>
                          <a:pt x="10" y="50"/>
                        </a:lnTo>
                        <a:lnTo>
                          <a:pt x="10" y="54"/>
                        </a:lnTo>
                        <a:lnTo>
                          <a:pt x="10" y="60"/>
                        </a:lnTo>
                        <a:lnTo>
                          <a:pt x="11" y="73"/>
                        </a:lnTo>
                        <a:lnTo>
                          <a:pt x="11" y="73"/>
                        </a:lnTo>
                        <a:lnTo>
                          <a:pt x="11" y="76"/>
                        </a:lnTo>
                        <a:lnTo>
                          <a:pt x="8" y="80"/>
                        </a:lnTo>
                        <a:lnTo>
                          <a:pt x="7" y="83"/>
                        </a:lnTo>
                        <a:lnTo>
                          <a:pt x="7" y="84"/>
                        </a:lnTo>
                        <a:lnTo>
                          <a:pt x="8" y="85"/>
                        </a:lnTo>
                        <a:lnTo>
                          <a:pt x="8" y="85"/>
                        </a:lnTo>
                        <a:lnTo>
                          <a:pt x="8" y="88"/>
                        </a:lnTo>
                        <a:lnTo>
                          <a:pt x="7" y="93"/>
                        </a:lnTo>
                        <a:lnTo>
                          <a:pt x="5" y="95"/>
                        </a:lnTo>
                        <a:lnTo>
                          <a:pt x="4" y="100"/>
                        </a:lnTo>
                        <a:lnTo>
                          <a:pt x="4" y="100"/>
                        </a:lnTo>
                        <a:lnTo>
                          <a:pt x="5" y="103"/>
                        </a:lnTo>
                        <a:lnTo>
                          <a:pt x="7" y="104"/>
                        </a:lnTo>
                        <a:lnTo>
                          <a:pt x="10" y="105"/>
                        </a:lnTo>
                        <a:lnTo>
                          <a:pt x="10" y="107"/>
                        </a:lnTo>
                        <a:lnTo>
                          <a:pt x="10" y="107"/>
                        </a:lnTo>
                        <a:lnTo>
                          <a:pt x="10" y="110"/>
                        </a:lnTo>
                        <a:lnTo>
                          <a:pt x="7" y="114"/>
                        </a:lnTo>
                        <a:lnTo>
                          <a:pt x="1" y="120"/>
                        </a:lnTo>
                        <a:lnTo>
                          <a:pt x="1" y="120"/>
                        </a:lnTo>
                        <a:lnTo>
                          <a:pt x="0" y="122"/>
                        </a:lnTo>
                        <a:lnTo>
                          <a:pt x="0" y="127"/>
                        </a:lnTo>
                        <a:lnTo>
                          <a:pt x="0" y="127"/>
                        </a:lnTo>
                        <a:lnTo>
                          <a:pt x="3" y="130"/>
                        </a:lnTo>
                        <a:lnTo>
                          <a:pt x="4" y="131"/>
                        </a:lnTo>
                        <a:lnTo>
                          <a:pt x="7" y="134"/>
                        </a:lnTo>
                        <a:lnTo>
                          <a:pt x="7" y="134"/>
                        </a:lnTo>
                        <a:lnTo>
                          <a:pt x="8" y="135"/>
                        </a:lnTo>
                        <a:lnTo>
                          <a:pt x="8" y="138"/>
                        </a:lnTo>
                        <a:lnTo>
                          <a:pt x="8" y="142"/>
                        </a:lnTo>
                        <a:lnTo>
                          <a:pt x="8" y="147"/>
                        </a:lnTo>
                        <a:lnTo>
                          <a:pt x="10" y="150"/>
                        </a:lnTo>
                        <a:lnTo>
                          <a:pt x="11" y="151"/>
                        </a:lnTo>
                        <a:lnTo>
                          <a:pt x="11" y="151"/>
                        </a:lnTo>
                        <a:lnTo>
                          <a:pt x="14" y="155"/>
                        </a:lnTo>
                        <a:lnTo>
                          <a:pt x="17" y="157"/>
                        </a:lnTo>
                        <a:lnTo>
                          <a:pt x="18" y="158"/>
                        </a:lnTo>
                        <a:lnTo>
                          <a:pt x="17" y="161"/>
                        </a:lnTo>
                        <a:lnTo>
                          <a:pt x="17" y="161"/>
                        </a:lnTo>
                        <a:lnTo>
                          <a:pt x="15" y="162"/>
                        </a:lnTo>
                        <a:lnTo>
                          <a:pt x="15" y="167"/>
                        </a:lnTo>
                        <a:lnTo>
                          <a:pt x="15" y="169"/>
                        </a:lnTo>
                        <a:lnTo>
                          <a:pt x="14" y="172"/>
                        </a:lnTo>
                        <a:lnTo>
                          <a:pt x="14" y="172"/>
                        </a:lnTo>
                        <a:lnTo>
                          <a:pt x="13" y="174"/>
                        </a:lnTo>
                        <a:lnTo>
                          <a:pt x="13" y="175"/>
                        </a:lnTo>
                        <a:lnTo>
                          <a:pt x="14" y="179"/>
                        </a:lnTo>
                        <a:lnTo>
                          <a:pt x="17" y="182"/>
                        </a:lnTo>
                        <a:lnTo>
                          <a:pt x="20" y="185"/>
                        </a:lnTo>
                        <a:lnTo>
                          <a:pt x="20" y="185"/>
                        </a:lnTo>
                        <a:lnTo>
                          <a:pt x="21" y="188"/>
                        </a:lnTo>
                        <a:lnTo>
                          <a:pt x="23" y="191"/>
                        </a:lnTo>
                        <a:lnTo>
                          <a:pt x="23" y="196"/>
                        </a:lnTo>
                        <a:lnTo>
                          <a:pt x="25" y="199"/>
                        </a:lnTo>
                        <a:lnTo>
                          <a:pt x="25" y="199"/>
                        </a:lnTo>
                        <a:lnTo>
                          <a:pt x="27" y="204"/>
                        </a:lnTo>
                        <a:lnTo>
                          <a:pt x="28" y="209"/>
                        </a:lnTo>
                        <a:lnTo>
                          <a:pt x="30" y="218"/>
                        </a:lnTo>
                        <a:lnTo>
                          <a:pt x="30" y="218"/>
                        </a:lnTo>
                        <a:lnTo>
                          <a:pt x="30" y="218"/>
                        </a:lnTo>
                        <a:lnTo>
                          <a:pt x="32" y="218"/>
                        </a:lnTo>
                        <a:lnTo>
                          <a:pt x="38" y="215"/>
                        </a:lnTo>
                        <a:lnTo>
                          <a:pt x="44" y="211"/>
                        </a:lnTo>
                        <a:lnTo>
                          <a:pt x="51" y="205"/>
                        </a:lnTo>
                        <a:lnTo>
                          <a:pt x="51" y="205"/>
                        </a:lnTo>
                        <a:lnTo>
                          <a:pt x="55" y="201"/>
                        </a:lnTo>
                        <a:lnTo>
                          <a:pt x="58" y="201"/>
                        </a:lnTo>
                        <a:lnTo>
                          <a:pt x="61" y="202"/>
                        </a:lnTo>
                        <a:lnTo>
                          <a:pt x="65" y="204"/>
                        </a:lnTo>
                        <a:lnTo>
                          <a:pt x="65" y="204"/>
                        </a:lnTo>
                        <a:lnTo>
                          <a:pt x="75" y="205"/>
                        </a:lnTo>
                        <a:lnTo>
                          <a:pt x="81" y="208"/>
                        </a:lnTo>
                        <a:lnTo>
                          <a:pt x="84" y="212"/>
                        </a:lnTo>
                        <a:lnTo>
                          <a:pt x="84" y="212"/>
                        </a:lnTo>
                        <a:lnTo>
                          <a:pt x="85" y="214"/>
                        </a:lnTo>
                        <a:lnTo>
                          <a:pt x="87" y="214"/>
                        </a:lnTo>
                        <a:lnTo>
                          <a:pt x="88" y="211"/>
                        </a:lnTo>
                        <a:lnTo>
                          <a:pt x="94" y="202"/>
                        </a:lnTo>
                        <a:lnTo>
                          <a:pt x="94" y="202"/>
                        </a:lnTo>
                        <a:lnTo>
                          <a:pt x="96" y="201"/>
                        </a:lnTo>
                        <a:lnTo>
                          <a:pt x="104" y="201"/>
                        </a:lnTo>
                        <a:lnTo>
                          <a:pt x="115" y="202"/>
                        </a:lnTo>
                        <a:lnTo>
                          <a:pt x="115" y="202"/>
                        </a:lnTo>
                        <a:lnTo>
                          <a:pt x="116" y="198"/>
                        </a:lnTo>
                        <a:lnTo>
                          <a:pt x="118" y="191"/>
                        </a:lnTo>
                        <a:lnTo>
                          <a:pt x="119" y="178"/>
                        </a:lnTo>
                        <a:lnTo>
                          <a:pt x="119" y="178"/>
                        </a:lnTo>
                        <a:lnTo>
                          <a:pt x="119" y="174"/>
                        </a:lnTo>
                        <a:lnTo>
                          <a:pt x="124" y="169"/>
                        </a:lnTo>
                        <a:lnTo>
                          <a:pt x="132" y="162"/>
                        </a:lnTo>
                        <a:lnTo>
                          <a:pt x="132" y="162"/>
                        </a:lnTo>
                        <a:lnTo>
                          <a:pt x="136" y="161"/>
                        </a:lnTo>
                        <a:lnTo>
                          <a:pt x="142" y="159"/>
                        </a:lnTo>
                        <a:lnTo>
                          <a:pt x="146" y="159"/>
                        </a:lnTo>
                        <a:lnTo>
                          <a:pt x="151" y="159"/>
                        </a:lnTo>
                        <a:lnTo>
                          <a:pt x="151" y="159"/>
                        </a:lnTo>
                        <a:lnTo>
                          <a:pt x="155" y="158"/>
                        </a:lnTo>
                        <a:lnTo>
                          <a:pt x="159" y="157"/>
                        </a:lnTo>
                        <a:lnTo>
                          <a:pt x="169" y="157"/>
                        </a:lnTo>
                        <a:lnTo>
                          <a:pt x="169" y="157"/>
                        </a:lnTo>
                        <a:lnTo>
                          <a:pt x="173" y="158"/>
                        </a:lnTo>
                        <a:lnTo>
                          <a:pt x="178" y="161"/>
                        </a:lnTo>
                        <a:lnTo>
                          <a:pt x="182" y="162"/>
                        </a:lnTo>
                        <a:lnTo>
                          <a:pt x="185" y="164"/>
                        </a:lnTo>
                        <a:lnTo>
                          <a:pt x="185" y="164"/>
                        </a:lnTo>
                        <a:lnTo>
                          <a:pt x="188" y="162"/>
                        </a:lnTo>
                        <a:lnTo>
                          <a:pt x="190" y="159"/>
                        </a:lnTo>
                        <a:lnTo>
                          <a:pt x="192" y="157"/>
                        </a:lnTo>
                        <a:lnTo>
                          <a:pt x="192" y="152"/>
                        </a:lnTo>
                        <a:lnTo>
                          <a:pt x="192" y="152"/>
                        </a:lnTo>
                        <a:lnTo>
                          <a:pt x="192" y="147"/>
                        </a:lnTo>
                        <a:lnTo>
                          <a:pt x="193" y="142"/>
                        </a:lnTo>
                        <a:lnTo>
                          <a:pt x="195" y="137"/>
                        </a:lnTo>
                        <a:lnTo>
                          <a:pt x="195" y="131"/>
                        </a:lnTo>
                        <a:lnTo>
                          <a:pt x="195" y="1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28" name="Peru">
                    <a:extLst>
                      <a:ext uri="{FF2B5EF4-FFF2-40B4-BE49-F238E27FC236}">
                        <a16:creationId xmlns:a16="http://schemas.microsoft.com/office/drawing/2014/main" id="{FC9B131F-7B8B-5221-DAC5-76B0168C77FB}"/>
                      </a:ext>
                    </a:extLst>
                  </p:cNvPr>
                  <p:cNvSpPr>
                    <a:spLocks/>
                  </p:cNvSpPr>
                  <p:nvPr/>
                </p:nvSpPr>
                <p:spPr bwMode="auto">
                  <a:xfrm>
                    <a:off x="2376001" y="4315658"/>
                    <a:ext cx="300396" cy="443935"/>
                  </a:xfrm>
                  <a:custGeom>
                    <a:avLst/>
                    <a:gdLst/>
                    <a:ahLst/>
                    <a:cxnLst>
                      <a:cxn ang="0">
                        <a:pos x="189" y="285"/>
                      </a:cxn>
                      <a:cxn ang="0">
                        <a:pos x="196" y="272"/>
                      </a:cxn>
                      <a:cxn ang="0">
                        <a:pos x="199" y="263"/>
                      </a:cxn>
                      <a:cxn ang="0">
                        <a:pos x="193" y="258"/>
                      </a:cxn>
                      <a:cxn ang="0">
                        <a:pos x="197" y="243"/>
                      </a:cxn>
                      <a:cxn ang="0">
                        <a:pos x="197" y="238"/>
                      </a:cxn>
                      <a:cxn ang="0">
                        <a:pos x="199" y="218"/>
                      </a:cxn>
                      <a:cxn ang="0">
                        <a:pos x="203" y="205"/>
                      </a:cxn>
                      <a:cxn ang="0">
                        <a:pos x="192" y="177"/>
                      </a:cxn>
                      <a:cxn ang="0">
                        <a:pos x="177" y="178"/>
                      </a:cxn>
                      <a:cxn ang="0">
                        <a:pos x="173" y="157"/>
                      </a:cxn>
                      <a:cxn ang="0">
                        <a:pos x="167" y="155"/>
                      </a:cxn>
                      <a:cxn ang="0">
                        <a:pos x="159" y="161"/>
                      </a:cxn>
                      <a:cxn ang="0">
                        <a:pos x="145" y="160"/>
                      </a:cxn>
                      <a:cxn ang="0">
                        <a:pos x="140" y="151"/>
                      </a:cxn>
                      <a:cxn ang="0">
                        <a:pos x="132" y="148"/>
                      </a:cxn>
                      <a:cxn ang="0">
                        <a:pos x="130" y="138"/>
                      </a:cxn>
                      <a:cxn ang="0">
                        <a:pos x="120" y="121"/>
                      </a:cxn>
                      <a:cxn ang="0">
                        <a:pos x="122" y="113"/>
                      </a:cxn>
                      <a:cxn ang="0">
                        <a:pos x="126" y="106"/>
                      </a:cxn>
                      <a:cxn ang="0">
                        <a:pos x="130" y="98"/>
                      </a:cxn>
                      <a:cxn ang="0">
                        <a:pos x="136" y="84"/>
                      </a:cxn>
                      <a:cxn ang="0">
                        <a:pos x="145" y="77"/>
                      </a:cxn>
                      <a:cxn ang="0">
                        <a:pos x="160" y="70"/>
                      </a:cxn>
                      <a:cxn ang="0">
                        <a:pos x="173" y="66"/>
                      </a:cxn>
                      <a:cxn ang="0">
                        <a:pos x="180" y="64"/>
                      </a:cxn>
                      <a:cxn ang="0">
                        <a:pos x="173" y="59"/>
                      </a:cxn>
                      <a:cxn ang="0">
                        <a:pos x="182" y="46"/>
                      </a:cxn>
                      <a:cxn ang="0">
                        <a:pos x="170" y="36"/>
                      </a:cxn>
                      <a:cxn ang="0">
                        <a:pos x="162" y="37"/>
                      </a:cxn>
                      <a:cxn ang="0">
                        <a:pos x="155" y="36"/>
                      </a:cxn>
                      <a:cxn ang="0">
                        <a:pos x="139" y="39"/>
                      </a:cxn>
                      <a:cxn ang="0">
                        <a:pos x="130" y="34"/>
                      </a:cxn>
                      <a:cxn ang="0">
                        <a:pos x="125" y="24"/>
                      </a:cxn>
                      <a:cxn ang="0">
                        <a:pos x="119" y="16"/>
                      </a:cxn>
                      <a:cxn ang="0">
                        <a:pos x="112" y="13"/>
                      </a:cxn>
                      <a:cxn ang="0">
                        <a:pos x="105" y="2"/>
                      </a:cxn>
                      <a:cxn ang="0">
                        <a:pos x="92" y="2"/>
                      </a:cxn>
                      <a:cxn ang="0">
                        <a:pos x="95" y="13"/>
                      </a:cxn>
                      <a:cxn ang="0">
                        <a:pos x="86" y="30"/>
                      </a:cxn>
                      <a:cxn ang="0">
                        <a:pos x="71" y="41"/>
                      </a:cxn>
                      <a:cxn ang="0">
                        <a:pos x="52" y="49"/>
                      </a:cxn>
                      <a:cxn ang="0">
                        <a:pos x="41" y="73"/>
                      </a:cxn>
                      <a:cxn ang="0">
                        <a:pos x="29" y="73"/>
                      </a:cxn>
                      <a:cxn ang="0">
                        <a:pos x="19" y="71"/>
                      </a:cxn>
                      <a:cxn ang="0">
                        <a:pos x="14" y="66"/>
                      </a:cxn>
                      <a:cxn ang="0">
                        <a:pos x="17" y="59"/>
                      </a:cxn>
                      <a:cxn ang="0">
                        <a:pos x="7" y="59"/>
                      </a:cxn>
                      <a:cxn ang="0">
                        <a:pos x="0" y="73"/>
                      </a:cxn>
                      <a:cxn ang="0">
                        <a:pos x="7" y="91"/>
                      </a:cxn>
                      <a:cxn ang="0">
                        <a:pos x="1" y="94"/>
                      </a:cxn>
                      <a:cxn ang="0">
                        <a:pos x="19" y="107"/>
                      </a:cxn>
                      <a:cxn ang="0">
                        <a:pos x="31" y="124"/>
                      </a:cxn>
                      <a:cxn ang="0">
                        <a:pos x="41" y="138"/>
                      </a:cxn>
                      <a:cxn ang="0">
                        <a:pos x="65" y="192"/>
                      </a:cxn>
                      <a:cxn ang="0">
                        <a:pos x="79" y="215"/>
                      </a:cxn>
                      <a:cxn ang="0">
                        <a:pos x="81" y="225"/>
                      </a:cxn>
                      <a:cxn ang="0">
                        <a:pos x="86" y="236"/>
                      </a:cxn>
                      <a:cxn ang="0">
                        <a:pos x="112" y="255"/>
                      </a:cxn>
                      <a:cxn ang="0">
                        <a:pos x="159" y="283"/>
                      </a:cxn>
                      <a:cxn ang="0">
                        <a:pos x="177" y="298"/>
                      </a:cxn>
                      <a:cxn ang="0">
                        <a:pos x="182" y="298"/>
                      </a:cxn>
                      <a:cxn ang="0">
                        <a:pos x="189" y="285"/>
                      </a:cxn>
                    </a:cxnLst>
                    <a:rect l="0" t="0" r="r" b="b"/>
                    <a:pathLst>
                      <a:path w="203" h="300">
                        <a:moveTo>
                          <a:pt x="189" y="285"/>
                        </a:moveTo>
                        <a:lnTo>
                          <a:pt x="189" y="285"/>
                        </a:lnTo>
                        <a:lnTo>
                          <a:pt x="189" y="285"/>
                        </a:lnTo>
                        <a:lnTo>
                          <a:pt x="189" y="285"/>
                        </a:lnTo>
                        <a:lnTo>
                          <a:pt x="189" y="280"/>
                        </a:lnTo>
                        <a:lnTo>
                          <a:pt x="190" y="278"/>
                        </a:lnTo>
                        <a:lnTo>
                          <a:pt x="190" y="278"/>
                        </a:lnTo>
                        <a:lnTo>
                          <a:pt x="196" y="272"/>
                        </a:lnTo>
                        <a:lnTo>
                          <a:pt x="199" y="268"/>
                        </a:lnTo>
                        <a:lnTo>
                          <a:pt x="199" y="265"/>
                        </a:lnTo>
                        <a:lnTo>
                          <a:pt x="199" y="265"/>
                        </a:lnTo>
                        <a:lnTo>
                          <a:pt x="199" y="263"/>
                        </a:lnTo>
                        <a:lnTo>
                          <a:pt x="196" y="262"/>
                        </a:lnTo>
                        <a:lnTo>
                          <a:pt x="194" y="261"/>
                        </a:lnTo>
                        <a:lnTo>
                          <a:pt x="193" y="258"/>
                        </a:lnTo>
                        <a:lnTo>
                          <a:pt x="193" y="258"/>
                        </a:lnTo>
                        <a:lnTo>
                          <a:pt x="194" y="253"/>
                        </a:lnTo>
                        <a:lnTo>
                          <a:pt x="196" y="251"/>
                        </a:lnTo>
                        <a:lnTo>
                          <a:pt x="197" y="246"/>
                        </a:lnTo>
                        <a:lnTo>
                          <a:pt x="197" y="243"/>
                        </a:lnTo>
                        <a:lnTo>
                          <a:pt x="197" y="243"/>
                        </a:lnTo>
                        <a:lnTo>
                          <a:pt x="196" y="242"/>
                        </a:lnTo>
                        <a:lnTo>
                          <a:pt x="196" y="241"/>
                        </a:lnTo>
                        <a:lnTo>
                          <a:pt x="197" y="238"/>
                        </a:lnTo>
                        <a:lnTo>
                          <a:pt x="200" y="234"/>
                        </a:lnTo>
                        <a:lnTo>
                          <a:pt x="200" y="231"/>
                        </a:lnTo>
                        <a:lnTo>
                          <a:pt x="200" y="231"/>
                        </a:lnTo>
                        <a:lnTo>
                          <a:pt x="199" y="218"/>
                        </a:lnTo>
                        <a:lnTo>
                          <a:pt x="199" y="212"/>
                        </a:lnTo>
                        <a:lnTo>
                          <a:pt x="199" y="208"/>
                        </a:lnTo>
                        <a:lnTo>
                          <a:pt x="199" y="208"/>
                        </a:lnTo>
                        <a:lnTo>
                          <a:pt x="203" y="205"/>
                        </a:lnTo>
                        <a:lnTo>
                          <a:pt x="203" y="202"/>
                        </a:lnTo>
                        <a:lnTo>
                          <a:pt x="203" y="199"/>
                        </a:lnTo>
                        <a:lnTo>
                          <a:pt x="203" y="199"/>
                        </a:lnTo>
                        <a:lnTo>
                          <a:pt x="192" y="177"/>
                        </a:lnTo>
                        <a:lnTo>
                          <a:pt x="192" y="177"/>
                        </a:lnTo>
                        <a:lnTo>
                          <a:pt x="184" y="177"/>
                        </a:lnTo>
                        <a:lnTo>
                          <a:pt x="177" y="178"/>
                        </a:lnTo>
                        <a:lnTo>
                          <a:pt x="177" y="178"/>
                        </a:lnTo>
                        <a:lnTo>
                          <a:pt x="175" y="178"/>
                        </a:lnTo>
                        <a:lnTo>
                          <a:pt x="175" y="175"/>
                        </a:lnTo>
                        <a:lnTo>
                          <a:pt x="173" y="170"/>
                        </a:lnTo>
                        <a:lnTo>
                          <a:pt x="173" y="157"/>
                        </a:lnTo>
                        <a:lnTo>
                          <a:pt x="173" y="157"/>
                        </a:lnTo>
                        <a:lnTo>
                          <a:pt x="172" y="154"/>
                        </a:lnTo>
                        <a:lnTo>
                          <a:pt x="170" y="154"/>
                        </a:lnTo>
                        <a:lnTo>
                          <a:pt x="167" y="155"/>
                        </a:lnTo>
                        <a:lnTo>
                          <a:pt x="166" y="158"/>
                        </a:lnTo>
                        <a:lnTo>
                          <a:pt x="166" y="158"/>
                        </a:lnTo>
                        <a:lnTo>
                          <a:pt x="163" y="160"/>
                        </a:lnTo>
                        <a:lnTo>
                          <a:pt x="159" y="161"/>
                        </a:lnTo>
                        <a:lnTo>
                          <a:pt x="149" y="161"/>
                        </a:lnTo>
                        <a:lnTo>
                          <a:pt x="149" y="161"/>
                        </a:lnTo>
                        <a:lnTo>
                          <a:pt x="146" y="160"/>
                        </a:lnTo>
                        <a:lnTo>
                          <a:pt x="145" y="160"/>
                        </a:lnTo>
                        <a:lnTo>
                          <a:pt x="143" y="155"/>
                        </a:lnTo>
                        <a:lnTo>
                          <a:pt x="142" y="152"/>
                        </a:lnTo>
                        <a:lnTo>
                          <a:pt x="142" y="151"/>
                        </a:lnTo>
                        <a:lnTo>
                          <a:pt x="140" y="151"/>
                        </a:lnTo>
                        <a:lnTo>
                          <a:pt x="140" y="151"/>
                        </a:lnTo>
                        <a:lnTo>
                          <a:pt x="138" y="151"/>
                        </a:lnTo>
                        <a:lnTo>
                          <a:pt x="135" y="150"/>
                        </a:lnTo>
                        <a:lnTo>
                          <a:pt x="132" y="148"/>
                        </a:lnTo>
                        <a:lnTo>
                          <a:pt x="132" y="145"/>
                        </a:lnTo>
                        <a:lnTo>
                          <a:pt x="132" y="145"/>
                        </a:lnTo>
                        <a:lnTo>
                          <a:pt x="132" y="142"/>
                        </a:lnTo>
                        <a:lnTo>
                          <a:pt x="130" y="138"/>
                        </a:lnTo>
                        <a:lnTo>
                          <a:pt x="126" y="131"/>
                        </a:lnTo>
                        <a:lnTo>
                          <a:pt x="126" y="131"/>
                        </a:lnTo>
                        <a:lnTo>
                          <a:pt x="120" y="124"/>
                        </a:lnTo>
                        <a:lnTo>
                          <a:pt x="120" y="121"/>
                        </a:lnTo>
                        <a:lnTo>
                          <a:pt x="122" y="118"/>
                        </a:lnTo>
                        <a:lnTo>
                          <a:pt x="122" y="118"/>
                        </a:lnTo>
                        <a:lnTo>
                          <a:pt x="122" y="115"/>
                        </a:lnTo>
                        <a:lnTo>
                          <a:pt x="122" y="113"/>
                        </a:lnTo>
                        <a:lnTo>
                          <a:pt x="122" y="110"/>
                        </a:lnTo>
                        <a:lnTo>
                          <a:pt x="123" y="107"/>
                        </a:lnTo>
                        <a:lnTo>
                          <a:pt x="123" y="107"/>
                        </a:lnTo>
                        <a:lnTo>
                          <a:pt x="126" y="106"/>
                        </a:lnTo>
                        <a:lnTo>
                          <a:pt x="129" y="104"/>
                        </a:lnTo>
                        <a:lnTo>
                          <a:pt x="130" y="101"/>
                        </a:lnTo>
                        <a:lnTo>
                          <a:pt x="130" y="98"/>
                        </a:lnTo>
                        <a:lnTo>
                          <a:pt x="130" y="98"/>
                        </a:lnTo>
                        <a:lnTo>
                          <a:pt x="130" y="96"/>
                        </a:lnTo>
                        <a:lnTo>
                          <a:pt x="133" y="91"/>
                        </a:lnTo>
                        <a:lnTo>
                          <a:pt x="135" y="88"/>
                        </a:lnTo>
                        <a:lnTo>
                          <a:pt x="136" y="84"/>
                        </a:lnTo>
                        <a:lnTo>
                          <a:pt x="136" y="84"/>
                        </a:lnTo>
                        <a:lnTo>
                          <a:pt x="138" y="80"/>
                        </a:lnTo>
                        <a:lnTo>
                          <a:pt x="140" y="78"/>
                        </a:lnTo>
                        <a:lnTo>
                          <a:pt x="145" y="77"/>
                        </a:lnTo>
                        <a:lnTo>
                          <a:pt x="150" y="74"/>
                        </a:lnTo>
                        <a:lnTo>
                          <a:pt x="150" y="74"/>
                        </a:lnTo>
                        <a:lnTo>
                          <a:pt x="155" y="71"/>
                        </a:lnTo>
                        <a:lnTo>
                          <a:pt x="160" y="70"/>
                        </a:lnTo>
                        <a:lnTo>
                          <a:pt x="165" y="70"/>
                        </a:lnTo>
                        <a:lnTo>
                          <a:pt x="170" y="67"/>
                        </a:lnTo>
                        <a:lnTo>
                          <a:pt x="170" y="67"/>
                        </a:lnTo>
                        <a:lnTo>
                          <a:pt x="173" y="66"/>
                        </a:lnTo>
                        <a:lnTo>
                          <a:pt x="176" y="66"/>
                        </a:lnTo>
                        <a:lnTo>
                          <a:pt x="183" y="66"/>
                        </a:lnTo>
                        <a:lnTo>
                          <a:pt x="183" y="66"/>
                        </a:lnTo>
                        <a:lnTo>
                          <a:pt x="180" y="64"/>
                        </a:lnTo>
                        <a:lnTo>
                          <a:pt x="177" y="61"/>
                        </a:lnTo>
                        <a:lnTo>
                          <a:pt x="175" y="60"/>
                        </a:lnTo>
                        <a:lnTo>
                          <a:pt x="173" y="59"/>
                        </a:lnTo>
                        <a:lnTo>
                          <a:pt x="173" y="59"/>
                        </a:lnTo>
                        <a:lnTo>
                          <a:pt x="173" y="56"/>
                        </a:lnTo>
                        <a:lnTo>
                          <a:pt x="176" y="51"/>
                        </a:lnTo>
                        <a:lnTo>
                          <a:pt x="182" y="46"/>
                        </a:lnTo>
                        <a:lnTo>
                          <a:pt x="182" y="46"/>
                        </a:lnTo>
                        <a:lnTo>
                          <a:pt x="182" y="43"/>
                        </a:lnTo>
                        <a:lnTo>
                          <a:pt x="180" y="41"/>
                        </a:lnTo>
                        <a:lnTo>
                          <a:pt x="177" y="39"/>
                        </a:lnTo>
                        <a:lnTo>
                          <a:pt x="170" y="36"/>
                        </a:lnTo>
                        <a:lnTo>
                          <a:pt x="170" y="36"/>
                        </a:lnTo>
                        <a:lnTo>
                          <a:pt x="167" y="36"/>
                        </a:lnTo>
                        <a:lnTo>
                          <a:pt x="165" y="36"/>
                        </a:lnTo>
                        <a:lnTo>
                          <a:pt x="162" y="37"/>
                        </a:lnTo>
                        <a:lnTo>
                          <a:pt x="159" y="36"/>
                        </a:lnTo>
                        <a:lnTo>
                          <a:pt x="159" y="36"/>
                        </a:lnTo>
                        <a:lnTo>
                          <a:pt x="156" y="36"/>
                        </a:lnTo>
                        <a:lnTo>
                          <a:pt x="155" y="36"/>
                        </a:lnTo>
                        <a:lnTo>
                          <a:pt x="149" y="37"/>
                        </a:lnTo>
                        <a:lnTo>
                          <a:pt x="149" y="37"/>
                        </a:lnTo>
                        <a:lnTo>
                          <a:pt x="146" y="39"/>
                        </a:lnTo>
                        <a:lnTo>
                          <a:pt x="139" y="39"/>
                        </a:lnTo>
                        <a:lnTo>
                          <a:pt x="133" y="37"/>
                        </a:lnTo>
                        <a:lnTo>
                          <a:pt x="132" y="37"/>
                        </a:lnTo>
                        <a:lnTo>
                          <a:pt x="130" y="34"/>
                        </a:lnTo>
                        <a:lnTo>
                          <a:pt x="130" y="34"/>
                        </a:lnTo>
                        <a:lnTo>
                          <a:pt x="130" y="32"/>
                        </a:lnTo>
                        <a:lnTo>
                          <a:pt x="128" y="29"/>
                        </a:lnTo>
                        <a:lnTo>
                          <a:pt x="126" y="27"/>
                        </a:lnTo>
                        <a:lnTo>
                          <a:pt x="125" y="24"/>
                        </a:lnTo>
                        <a:lnTo>
                          <a:pt x="125" y="24"/>
                        </a:lnTo>
                        <a:lnTo>
                          <a:pt x="125" y="22"/>
                        </a:lnTo>
                        <a:lnTo>
                          <a:pt x="122" y="19"/>
                        </a:lnTo>
                        <a:lnTo>
                          <a:pt x="119" y="16"/>
                        </a:lnTo>
                        <a:lnTo>
                          <a:pt x="115" y="14"/>
                        </a:lnTo>
                        <a:lnTo>
                          <a:pt x="115" y="14"/>
                        </a:lnTo>
                        <a:lnTo>
                          <a:pt x="113" y="14"/>
                        </a:lnTo>
                        <a:lnTo>
                          <a:pt x="112" y="13"/>
                        </a:lnTo>
                        <a:lnTo>
                          <a:pt x="109" y="9"/>
                        </a:lnTo>
                        <a:lnTo>
                          <a:pt x="108" y="5"/>
                        </a:lnTo>
                        <a:lnTo>
                          <a:pt x="105" y="2"/>
                        </a:lnTo>
                        <a:lnTo>
                          <a:pt x="105" y="2"/>
                        </a:lnTo>
                        <a:lnTo>
                          <a:pt x="103" y="0"/>
                        </a:lnTo>
                        <a:lnTo>
                          <a:pt x="99" y="0"/>
                        </a:lnTo>
                        <a:lnTo>
                          <a:pt x="92" y="2"/>
                        </a:lnTo>
                        <a:lnTo>
                          <a:pt x="92" y="2"/>
                        </a:lnTo>
                        <a:lnTo>
                          <a:pt x="96" y="9"/>
                        </a:lnTo>
                        <a:lnTo>
                          <a:pt x="98" y="12"/>
                        </a:lnTo>
                        <a:lnTo>
                          <a:pt x="95" y="13"/>
                        </a:lnTo>
                        <a:lnTo>
                          <a:pt x="95" y="13"/>
                        </a:lnTo>
                        <a:lnTo>
                          <a:pt x="93" y="16"/>
                        </a:lnTo>
                        <a:lnTo>
                          <a:pt x="92" y="19"/>
                        </a:lnTo>
                        <a:lnTo>
                          <a:pt x="91" y="23"/>
                        </a:lnTo>
                        <a:lnTo>
                          <a:pt x="86" y="30"/>
                        </a:lnTo>
                        <a:lnTo>
                          <a:pt x="86" y="30"/>
                        </a:lnTo>
                        <a:lnTo>
                          <a:pt x="83" y="34"/>
                        </a:lnTo>
                        <a:lnTo>
                          <a:pt x="79" y="37"/>
                        </a:lnTo>
                        <a:lnTo>
                          <a:pt x="71" y="41"/>
                        </a:lnTo>
                        <a:lnTo>
                          <a:pt x="62" y="44"/>
                        </a:lnTo>
                        <a:lnTo>
                          <a:pt x="55" y="47"/>
                        </a:lnTo>
                        <a:lnTo>
                          <a:pt x="55" y="47"/>
                        </a:lnTo>
                        <a:lnTo>
                          <a:pt x="52" y="49"/>
                        </a:lnTo>
                        <a:lnTo>
                          <a:pt x="51" y="50"/>
                        </a:lnTo>
                        <a:lnTo>
                          <a:pt x="46" y="57"/>
                        </a:lnTo>
                        <a:lnTo>
                          <a:pt x="41" y="73"/>
                        </a:lnTo>
                        <a:lnTo>
                          <a:pt x="41" y="73"/>
                        </a:lnTo>
                        <a:lnTo>
                          <a:pt x="38" y="77"/>
                        </a:lnTo>
                        <a:lnTo>
                          <a:pt x="35" y="78"/>
                        </a:lnTo>
                        <a:lnTo>
                          <a:pt x="32" y="77"/>
                        </a:lnTo>
                        <a:lnTo>
                          <a:pt x="29" y="73"/>
                        </a:lnTo>
                        <a:lnTo>
                          <a:pt x="29" y="73"/>
                        </a:lnTo>
                        <a:lnTo>
                          <a:pt x="27" y="71"/>
                        </a:lnTo>
                        <a:lnTo>
                          <a:pt x="24" y="71"/>
                        </a:lnTo>
                        <a:lnTo>
                          <a:pt x="19" y="71"/>
                        </a:lnTo>
                        <a:lnTo>
                          <a:pt x="17" y="70"/>
                        </a:lnTo>
                        <a:lnTo>
                          <a:pt x="17" y="70"/>
                        </a:lnTo>
                        <a:lnTo>
                          <a:pt x="14" y="67"/>
                        </a:lnTo>
                        <a:lnTo>
                          <a:pt x="14" y="66"/>
                        </a:lnTo>
                        <a:lnTo>
                          <a:pt x="17" y="61"/>
                        </a:lnTo>
                        <a:lnTo>
                          <a:pt x="17" y="61"/>
                        </a:lnTo>
                        <a:lnTo>
                          <a:pt x="17" y="60"/>
                        </a:lnTo>
                        <a:lnTo>
                          <a:pt x="17" y="59"/>
                        </a:lnTo>
                        <a:lnTo>
                          <a:pt x="14" y="53"/>
                        </a:lnTo>
                        <a:lnTo>
                          <a:pt x="14" y="53"/>
                        </a:lnTo>
                        <a:lnTo>
                          <a:pt x="10" y="56"/>
                        </a:lnTo>
                        <a:lnTo>
                          <a:pt x="7" y="59"/>
                        </a:lnTo>
                        <a:lnTo>
                          <a:pt x="1" y="67"/>
                        </a:lnTo>
                        <a:lnTo>
                          <a:pt x="1" y="67"/>
                        </a:lnTo>
                        <a:lnTo>
                          <a:pt x="0" y="70"/>
                        </a:lnTo>
                        <a:lnTo>
                          <a:pt x="0" y="73"/>
                        </a:lnTo>
                        <a:lnTo>
                          <a:pt x="2" y="78"/>
                        </a:lnTo>
                        <a:lnTo>
                          <a:pt x="7" y="90"/>
                        </a:lnTo>
                        <a:lnTo>
                          <a:pt x="7" y="90"/>
                        </a:lnTo>
                        <a:lnTo>
                          <a:pt x="7" y="91"/>
                        </a:lnTo>
                        <a:lnTo>
                          <a:pt x="5" y="91"/>
                        </a:lnTo>
                        <a:lnTo>
                          <a:pt x="2" y="91"/>
                        </a:lnTo>
                        <a:lnTo>
                          <a:pt x="1" y="94"/>
                        </a:lnTo>
                        <a:lnTo>
                          <a:pt x="1" y="94"/>
                        </a:lnTo>
                        <a:lnTo>
                          <a:pt x="2" y="96"/>
                        </a:lnTo>
                        <a:lnTo>
                          <a:pt x="2" y="97"/>
                        </a:lnTo>
                        <a:lnTo>
                          <a:pt x="8" y="100"/>
                        </a:lnTo>
                        <a:lnTo>
                          <a:pt x="19" y="107"/>
                        </a:lnTo>
                        <a:lnTo>
                          <a:pt x="19" y="107"/>
                        </a:lnTo>
                        <a:lnTo>
                          <a:pt x="24" y="113"/>
                        </a:lnTo>
                        <a:lnTo>
                          <a:pt x="27" y="118"/>
                        </a:lnTo>
                        <a:lnTo>
                          <a:pt x="31" y="124"/>
                        </a:lnTo>
                        <a:lnTo>
                          <a:pt x="35" y="130"/>
                        </a:lnTo>
                        <a:lnTo>
                          <a:pt x="35" y="130"/>
                        </a:lnTo>
                        <a:lnTo>
                          <a:pt x="38" y="134"/>
                        </a:lnTo>
                        <a:lnTo>
                          <a:pt x="41" y="138"/>
                        </a:lnTo>
                        <a:lnTo>
                          <a:pt x="46" y="154"/>
                        </a:lnTo>
                        <a:lnTo>
                          <a:pt x="46" y="154"/>
                        </a:lnTo>
                        <a:lnTo>
                          <a:pt x="58" y="179"/>
                        </a:lnTo>
                        <a:lnTo>
                          <a:pt x="65" y="192"/>
                        </a:lnTo>
                        <a:lnTo>
                          <a:pt x="71" y="201"/>
                        </a:lnTo>
                        <a:lnTo>
                          <a:pt x="71" y="201"/>
                        </a:lnTo>
                        <a:lnTo>
                          <a:pt x="76" y="208"/>
                        </a:lnTo>
                        <a:lnTo>
                          <a:pt x="79" y="215"/>
                        </a:lnTo>
                        <a:lnTo>
                          <a:pt x="81" y="219"/>
                        </a:lnTo>
                        <a:lnTo>
                          <a:pt x="81" y="222"/>
                        </a:lnTo>
                        <a:lnTo>
                          <a:pt x="81" y="222"/>
                        </a:lnTo>
                        <a:lnTo>
                          <a:pt x="81" y="225"/>
                        </a:lnTo>
                        <a:lnTo>
                          <a:pt x="81" y="229"/>
                        </a:lnTo>
                        <a:lnTo>
                          <a:pt x="83" y="234"/>
                        </a:lnTo>
                        <a:lnTo>
                          <a:pt x="86" y="236"/>
                        </a:lnTo>
                        <a:lnTo>
                          <a:pt x="86" y="236"/>
                        </a:lnTo>
                        <a:lnTo>
                          <a:pt x="96" y="243"/>
                        </a:lnTo>
                        <a:lnTo>
                          <a:pt x="102" y="249"/>
                        </a:lnTo>
                        <a:lnTo>
                          <a:pt x="112" y="255"/>
                        </a:lnTo>
                        <a:lnTo>
                          <a:pt x="112" y="255"/>
                        </a:lnTo>
                        <a:lnTo>
                          <a:pt x="139" y="269"/>
                        </a:lnTo>
                        <a:lnTo>
                          <a:pt x="152" y="276"/>
                        </a:lnTo>
                        <a:lnTo>
                          <a:pt x="156" y="280"/>
                        </a:lnTo>
                        <a:lnTo>
                          <a:pt x="159" y="283"/>
                        </a:lnTo>
                        <a:lnTo>
                          <a:pt x="159" y="283"/>
                        </a:lnTo>
                        <a:lnTo>
                          <a:pt x="163" y="288"/>
                        </a:lnTo>
                        <a:lnTo>
                          <a:pt x="169" y="292"/>
                        </a:lnTo>
                        <a:lnTo>
                          <a:pt x="177" y="298"/>
                        </a:lnTo>
                        <a:lnTo>
                          <a:pt x="177" y="298"/>
                        </a:lnTo>
                        <a:lnTo>
                          <a:pt x="179" y="300"/>
                        </a:lnTo>
                        <a:lnTo>
                          <a:pt x="179" y="300"/>
                        </a:lnTo>
                        <a:lnTo>
                          <a:pt x="182" y="298"/>
                        </a:lnTo>
                        <a:lnTo>
                          <a:pt x="182" y="298"/>
                        </a:lnTo>
                        <a:lnTo>
                          <a:pt x="184" y="295"/>
                        </a:lnTo>
                        <a:lnTo>
                          <a:pt x="186" y="292"/>
                        </a:lnTo>
                        <a:lnTo>
                          <a:pt x="189" y="285"/>
                        </a:lnTo>
                        <a:lnTo>
                          <a:pt x="189" y="28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29" name="Colombia">
                    <a:extLst>
                      <a:ext uri="{FF2B5EF4-FFF2-40B4-BE49-F238E27FC236}">
                        <a16:creationId xmlns:a16="http://schemas.microsoft.com/office/drawing/2014/main" id="{CDBA8E21-FAE5-3F74-2602-48B3421AD27D}"/>
                      </a:ext>
                    </a:extLst>
                  </p:cNvPr>
                  <p:cNvSpPr>
                    <a:spLocks/>
                  </p:cNvSpPr>
                  <p:nvPr/>
                </p:nvSpPr>
                <p:spPr bwMode="auto">
                  <a:xfrm>
                    <a:off x="2432233" y="4012303"/>
                    <a:ext cx="282640" cy="401022"/>
                  </a:xfrm>
                  <a:custGeom>
                    <a:avLst/>
                    <a:gdLst/>
                    <a:ahLst/>
                    <a:cxnLst>
                      <a:cxn ang="0">
                        <a:pos x="40" y="198"/>
                      </a:cxn>
                      <a:cxn ang="0">
                        <a:pos x="53" y="207"/>
                      </a:cxn>
                      <a:cxn ang="0">
                        <a:pos x="65" y="205"/>
                      </a:cxn>
                      <a:cxn ang="0">
                        <a:pos x="74" y="218"/>
                      </a:cxn>
                      <a:cxn ang="0">
                        <a:pos x="84" y="224"/>
                      </a:cxn>
                      <a:cxn ang="0">
                        <a:pos x="90" y="234"/>
                      </a:cxn>
                      <a:cxn ang="0">
                        <a:pos x="95" y="242"/>
                      </a:cxn>
                      <a:cxn ang="0">
                        <a:pos x="117" y="241"/>
                      </a:cxn>
                      <a:cxn ang="0">
                        <a:pos x="127" y="241"/>
                      </a:cxn>
                      <a:cxn ang="0">
                        <a:pos x="142" y="246"/>
                      </a:cxn>
                      <a:cxn ang="0">
                        <a:pos x="135" y="261"/>
                      </a:cxn>
                      <a:cxn ang="0">
                        <a:pos x="142" y="269"/>
                      </a:cxn>
                      <a:cxn ang="0">
                        <a:pos x="146" y="271"/>
                      </a:cxn>
                      <a:cxn ang="0">
                        <a:pos x="152" y="238"/>
                      </a:cxn>
                      <a:cxn ang="0">
                        <a:pos x="151" y="215"/>
                      </a:cxn>
                      <a:cxn ang="0">
                        <a:pos x="145" y="197"/>
                      </a:cxn>
                      <a:cxn ang="0">
                        <a:pos x="158" y="190"/>
                      </a:cxn>
                      <a:cxn ang="0">
                        <a:pos x="149" y="182"/>
                      </a:cxn>
                      <a:cxn ang="0">
                        <a:pos x="151" y="175"/>
                      </a:cxn>
                      <a:cxn ang="0">
                        <a:pos x="183" y="173"/>
                      </a:cxn>
                      <a:cxn ang="0">
                        <a:pos x="188" y="161"/>
                      </a:cxn>
                      <a:cxn ang="0">
                        <a:pos x="188" y="150"/>
                      </a:cxn>
                      <a:cxn ang="0">
                        <a:pos x="182" y="137"/>
                      </a:cxn>
                      <a:cxn ang="0">
                        <a:pos x="185" y="107"/>
                      </a:cxn>
                      <a:cxn ang="0">
                        <a:pos x="182" y="101"/>
                      </a:cxn>
                      <a:cxn ang="0">
                        <a:pos x="155" y="101"/>
                      </a:cxn>
                      <a:cxn ang="0">
                        <a:pos x="139" y="90"/>
                      </a:cxn>
                      <a:cxn ang="0">
                        <a:pos x="109" y="89"/>
                      </a:cxn>
                      <a:cxn ang="0">
                        <a:pos x="107" y="69"/>
                      </a:cxn>
                      <a:cxn ang="0">
                        <a:pos x="100" y="59"/>
                      </a:cxn>
                      <a:cxn ang="0">
                        <a:pos x="91" y="54"/>
                      </a:cxn>
                      <a:cxn ang="0">
                        <a:pos x="97" y="36"/>
                      </a:cxn>
                      <a:cxn ang="0">
                        <a:pos x="111" y="17"/>
                      </a:cxn>
                      <a:cxn ang="0">
                        <a:pos x="119" y="12"/>
                      </a:cxn>
                      <a:cxn ang="0">
                        <a:pos x="124" y="2"/>
                      </a:cxn>
                      <a:cxn ang="0">
                        <a:pos x="111" y="7"/>
                      </a:cxn>
                      <a:cxn ang="0">
                        <a:pos x="91" y="19"/>
                      </a:cxn>
                      <a:cxn ang="0">
                        <a:pos x="77" y="22"/>
                      </a:cxn>
                      <a:cxn ang="0">
                        <a:pos x="70" y="22"/>
                      </a:cxn>
                      <a:cxn ang="0">
                        <a:pos x="54" y="36"/>
                      </a:cxn>
                      <a:cxn ang="0">
                        <a:pos x="48" y="52"/>
                      </a:cxn>
                      <a:cxn ang="0">
                        <a:pos x="31" y="70"/>
                      </a:cxn>
                      <a:cxn ang="0">
                        <a:pos x="27" y="76"/>
                      </a:cxn>
                      <a:cxn ang="0">
                        <a:pos x="24" y="94"/>
                      </a:cxn>
                      <a:cxn ang="0">
                        <a:pos x="26" y="109"/>
                      </a:cxn>
                      <a:cxn ang="0">
                        <a:pos x="24" y="124"/>
                      </a:cxn>
                      <a:cxn ang="0">
                        <a:pos x="28" y="143"/>
                      </a:cxn>
                      <a:cxn ang="0">
                        <a:pos x="16" y="161"/>
                      </a:cxn>
                      <a:cxn ang="0">
                        <a:pos x="6" y="167"/>
                      </a:cxn>
                      <a:cxn ang="0">
                        <a:pos x="0" y="174"/>
                      </a:cxn>
                      <a:cxn ang="0">
                        <a:pos x="20" y="190"/>
                      </a:cxn>
                      <a:cxn ang="0">
                        <a:pos x="30" y="197"/>
                      </a:cxn>
                    </a:cxnLst>
                    <a:rect l="0" t="0" r="r" b="b"/>
                    <a:pathLst>
                      <a:path w="191" h="271">
                        <a:moveTo>
                          <a:pt x="30" y="197"/>
                        </a:moveTo>
                        <a:lnTo>
                          <a:pt x="30" y="197"/>
                        </a:lnTo>
                        <a:lnTo>
                          <a:pt x="33" y="198"/>
                        </a:lnTo>
                        <a:lnTo>
                          <a:pt x="37" y="200"/>
                        </a:lnTo>
                        <a:lnTo>
                          <a:pt x="40" y="198"/>
                        </a:lnTo>
                        <a:lnTo>
                          <a:pt x="41" y="197"/>
                        </a:lnTo>
                        <a:lnTo>
                          <a:pt x="41" y="197"/>
                        </a:lnTo>
                        <a:lnTo>
                          <a:pt x="43" y="197"/>
                        </a:lnTo>
                        <a:lnTo>
                          <a:pt x="45" y="198"/>
                        </a:lnTo>
                        <a:lnTo>
                          <a:pt x="53" y="207"/>
                        </a:lnTo>
                        <a:lnTo>
                          <a:pt x="53" y="207"/>
                        </a:lnTo>
                        <a:lnTo>
                          <a:pt x="54" y="207"/>
                        </a:lnTo>
                        <a:lnTo>
                          <a:pt x="54" y="207"/>
                        </a:lnTo>
                        <a:lnTo>
                          <a:pt x="61" y="205"/>
                        </a:lnTo>
                        <a:lnTo>
                          <a:pt x="65" y="205"/>
                        </a:lnTo>
                        <a:lnTo>
                          <a:pt x="67" y="207"/>
                        </a:lnTo>
                        <a:lnTo>
                          <a:pt x="67" y="207"/>
                        </a:lnTo>
                        <a:lnTo>
                          <a:pt x="70" y="210"/>
                        </a:lnTo>
                        <a:lnTo>
                          <a:pt x="71" y="214"/>
                        </a:lnTo>
                        <a:lnTo>
                          <a:pt x="74" y="218"/>
                        </a:lnTo>
                        <a:lnTo>
                          <a:pt x="75" y="219"/>
                        </a:lnTo>
                        <a:lnTo>
                          <a:pt x="77" y="219"/>
                        </a:lnTo>
                        <a:lnTo>
                          <a:pt x="77" y="219"/>
                        </a:lnTo>
                        <a:lnTo>
                          <a:pt x="81" y="221"/>
                        </a:lnTo>
                        <a:lnTo>
                          <a:pt x="84" y="224"/>
                        </a:lnTo>
                        <a:lnTo>
                          <a:pt x="87" y="227"/>
                        </a:lnTo>
                        <a:lnTo>
                          <a:pt x="87" y="229"/>
                        </a:lnTo>
                        <a:lnTo>
                          <a:pt x="87" y="229"/>
                        </a:lnTo>
                        <a:lnTo>
                          <a:pt x="88" y="232"/>
                        </a:lnTo>
                        <a:lnTo>
                          <a:pt x="90" y="234"/>
                        </a:lnTo>
                        <a:lnTo>
                          <a:pt x="92" y="237"/>
                        </a:lnTo>
                        <a:lnTo>
                          <a:pt x="92" y="239"/>
                        </a:lnTo>
                        <a:lnTo>
                          <a:pt x="92" y="239"/>
                        </a:lnTo>
                        <a:lnTo>
                          <a:pt x="94" y="242"/>
                        </a:lnTo>
                        <a:lnTo>
                          <a:pt x="95" y="242"/>
                        </a:lnTo>
                        <a:lnTo>
                          <a:pt x="101" y="244"/>
                        </a:lnTo>
                        <a:lnTo>
                          <a:pt x="108" y="244"/>
                        </a:lnTo>
                        <a:lnTo>
                          <a:pt x="111" y="242"/>
                        </a:lnTo>
                        <a:lnTo>
                          <a:pt x="111" y="242"/>
                        </a:lnTo>
                        <a:lnTo>
                          <a:pt x="117" y="241"/>
                        </a:lnTo>
                        <a:lnTo>
                          <a:pt x="118" y="241"/>
                        </a:lnTo>
                        <a:lnTo>
                          <a:pt x="121" y="241"/>
                        </a:lnTo>
                        <a:lnTo>
                          <a:pt x="121" y="241"/>
                        </a:lnTo>
                        <a:lnTo>
                          <a:pt x="124" y="242"/>
                        </a:lnTo>
                        <a:lnTo>
                          <a:pt x="127" y="241"/>
                        </a:lnTo>
                        <a:lnTo>
                          <a:pt x="129" y="241"/>
                        </a:lnTo>
                        <a:lnTo>
                          <a:pt x="132" y="241"/>
                        </a:lnTo>
                        <a:lnTo>
                          <a:pt x="132" y="241"/>
                        </a:lnTo>
                        <a:lnTo>
                          <a:pt x="139" y="244"/>
                        </a:lnTo>
                        <a:lnTo>
                          <a:pt x="142" y="246"/>
                        </a:lnTo>
                        <a:lnTo>
                          <a:pt x="144" y="248"/>
                        </a:lnTo>
                        <a:lnTo>
                          <a:pt x="144" y="251"/>
                        </a:lnTo>
                        <a:lnTo>
                          <a:pt x="144" y="251"/>
                        </a:lnTo>
                        <a:lnTo>
                          <a:pt x="138" y="256"/>
                        </a:lnTo>
                        <a:lnTo>
                          <a:pt x="135" y="261"/>
                        </a:lnTo>
                        <a:lnTo>
                          <a:pt x="135" y="264"/>
                        </a:lnTo>
                        <a:lnTo>
                          <a:pt x="135" y="264"/>
                        </a:lnTo>
                        <a:lnTo>
                          <a:pt x="137" y="265"/>
                        </a:lnTo>
                        <a:lnTo>
                          <a:pt x="139" y="266"/>
                        </a:lnTo>
                        <a:lnTo>
                          <a:pt x="142" y="269"/>
                        </a:lnTo>
                        <a:lnTo>
                          <a:pt x="145" y="271"/>
                        </a:lnTo>
                        <a:lnTo>
                          <a:pt x="145" y="271"/>
                        </a:lnTo>
                        <a:lnTo>
                          <a:pt x="145" y="271"/>
                        </a:lnTo>
                        <a:lnTo>
                          <a:pt x="145" y="271"/>
                        </a:lnTo>
                        <a:lnTo>
                          <a:pt x="146" y="271"/>
                        </a:lnTo>
                        <a:lnTo>
                          <a:pt x="148" y="268"/>
                        </a:lnTo>
                        <a:lnTo>
                          <a:pt x="149" y="262"/>
                        </a:lnTo>
                        <a:lnTo>
                          <a:pt x="152" y="249"/>
                        </a:lnTo>
                        <a:lnTo>
                          <a:pt x="152" y="249"/>
                        </a:lnTo>
                        <a:lnTo>
                          <a:pt x="152" y="238"/>
                        </a:lnTo>
                        <a:lnTo>
                          <a:pt x="155" y="228"/>
                        </a:lnTo>
                        <a:lnTo>
                          <a:pt x="155" y="228"/>
                        </a:lnTo>
                        <a:lnTo>
                          <a:pt x="155" y="224"/>
                        </a:lnTo>
                        <a:lnTo>
                          <a:pt x="154" y="221"/>
                        </a:lnTo>
                        <a:lnTo>
                          <a:pt x="151" y="215"/>
                        </a:lnTo>
                        <a:lnTo>
                          <a:pt x="146" y="208"/>
                        </a:lnTo>
                        <a:lnTo>
                          <a:pt x="145" y="205"/>
                        </a:lnTo>
                        <a:lnTo>
                          <a:pt x="145" y="201"/>
                        </a:lnTo>
                        <a:lnTo>
                          <a:pt x="145" y="201"/>
                        </a:lnTo>
                        <a:lnTo>
                          <a:pt x="145" y="197"/>
                        </a:lnTo>
                        <a:lnTo>
                          <a:pt x="148" y="195"/>
                        </a:lnTo>
                        <a:lnTo>
                          <a:pt x="151" y="194"/>
                        </a:lnTo>
                        <a:lnTo>
                          <a:pt x="155" y="192"/>
                        </a:lnTo>
                        <a:lnTo>
                          <a:pt x="155" y="192"/>
                        </a:lnTo>
                        <a:lnTo>
                          <a:pt x="158" y="190"/>
                        </a:lnTo>
                        <a:lnTo>
                          <a:pt x="156" y="188"/>
                        </a:lnTo>
                        <a:lnTo>
                          <a:pt x="152" y="187"/>
                        </a:lnTo>
                        <a:lnTo>
                          <a:pt x="152" y="187"/>
                        </a:lnTo>
                        <a:lnTo>
                          <a:pt x="151" y="185"/>
                        </a:lnTo>
                        <a:lnTo>
                          <a:pt x="149" y="182"/>
                        </a:lnTo>
                        <a:lnTo>
                          <a:pt x="148" y="180"/>
                        </a:lnTo>
                        <a:lnTo>
                          <a:pt x="148" y="177"/>
                        </a:lnTo>
                        <a:lnTo>
                          <a:pt x="148" y="177"/>
                        </a:lnTo>
                        <a:lnTo>
                          <a:pt x="149" y="177"/>
                        </a:lnTo>
                        <a:lnTo>
                          <a:pt x="151" y="175"/>
                        </a:lnTo>
                        <a:lnTo>
                          <a:pt x="158" y="175"/>
                        </a:lnTo>
                        <a:lnTo>
                          <a:pt x="172" y="175"/>
                        </a:lnTo>
                        <a:lnTo>
                          <a:pt x="172" y="175"/>
                        </a:lnTo>
                        <a:lnTo>
                          <a:pt x="178" y="175"/>
                        </a:lnTo>
                        <a:lnTo>
                          <a:pt x="183" y="173"/>
                        </a:lnTo>
                        <a:lnTo>
                          <a:pt x="191" y="170"/>
                        </a:lnTo>
                        <a:lnTo>
                          <a:pt x="191" y="170"/>
                        </a:lnTo>
                        <a:lnTo>
                          <a:pt x="191" y="167"/>
                        </a:lnTo>
                        <a:lnTo>
                          <a:pt x="189" y="164"/>
                        </a:lnTo>
                        <a:lnTo>
                          <a:pt x="188" y="161"/>
                        </a:lnTo>
                        <a:lnTo>
                          <a:pt x="188" y="161"/>
                        </a:lnTo>
                        <a:lnTo>
                          <a:pt x="185" y="158"/>
                        </a:lnTo>
                        <a:lnTo>
                          <a:pt x="185" y="155"/>
                        </a:lnTo>
                        <a:lnTo>
                          <a:pt x="186" y="153"/>
                        </a:lnTo>
                        <a:lnTo>
                          <a:pt x="188" y="150"/>
                        </a:lnTo>
                        <a:lnTo>
                          <a:pt x="188" y="150"/>
                        </a:lnTo>
                        <a:lnTo>
                          <a:pt x="189" y="147"/>
                        </a:lnTo>
                        <a:lnTo>
                          <a:pt x="188" y="144"/>
                        </a:lnTo>
                        <a:lnTo>
                          <a:pt x="182" y="137"/>
                        </a:lnTo>
                        <a:lnTo>
                          <a:pt x="182" y="137"/>
                        </a:lnTo>
                        <a:lnTo>
                          <a:pt x="181" y="134"/>
                        </a:lnTo>
                        <a:lnTo>
                          <a:pt x="179" y="131"/>
                        </a:lnTo>
                        <a:lnTo>
                          <a:pt x="181" y="124"/>
                        </a:lnTo>
                        <a:lnTo>
                          <a:pt x="182" y="116"/>
                        </a:lnTo>
                        <a:lnTo>
                          <a:pt x="185" y="107"/>
                        </a:lnTo>
                        <a:lnTo>
                          <a:pt x="185" y="107"/>
                        </a:lnTo>
                        <a:lnTo>
                          <a:pt x="186" y="106"/>
                        </a:lnTo>
                        <a:lnTo>
                          <a:pt x="186" y="103"/>
                        </a:lnTo>
                        <a:lnTo>
                          <a:pt x="183" y="103"/>
                        </a:lnTo>
                        <a:lnTo>
                          <a:pt x="182" y="101"/>
                        </a:lnTo>
                        <a:lnTo>
                          <a:pt x="174" y="101"/>
                        </a:lnTo>
                        <a:lnTo>
                          <a:pt x="166" y="103"/>
                        </a:lnTo>
                        <a:lnTo>
                          <a:pt x="166" y="103"/>
                        </a:lnTo>
                        <a:lnTo>
                          <a:pt x="161" y="103"/>
                        </a:lnTo>
                        <a:lnTo>
                          <a:pt x="155" y="101"/>
                        </a:lnTo>
                        <a:lnTo>
                          <a:pt x="149" y="97"/>
                        </a:lnTo>
                        <a:lnTo>
                          <a:pt x="144" y="93"/>
                        </a:lnTo>
                        <a:lnTo>
                          <a:pt x="144" y="93"/>
                        </a:lnTo>
                        <a:lnTo>
                          <a:pt x="142" y="90"/>
                        </a:lnTo>
                        <a:lnTo>
                          <a:pt x="139" y="90"/>
                        </a:lnTo>
                        <a:lnTo>
                          <a:pt x="134" y="89"/>
                        </a:lnTo>
                        <a:lnTo>
                          <a:pt x="117" y="90"/>
                        </a:lnTo>
                        <a:lnTo>
                          <a:pt x="117" y="90"/>
                        </a:lnTo>
                        <a:lnTo>
                          <a:pt x="112" y="90"/>
                        </a:lnTo>
                        <a:lnTo>
                          <a:pt x="109" y="89"/>
                        </a:lnTo>
                        <a:lnTo>
                          <a:pt x="108" y="86"/>
                        </a:lnTo>
                        <a:lnTo>
                          <a:pt x="107" y="83"/>
                        </a:lnTo>
                        <a:lnTo>
                          <a:pt x="105" y="76"/>
                        </a:lnTo>
                        <a:lnTo>
                          <a:pt x="107" y="69"/>
                        </a:lnTo>
                        <a:lnTo>
                          <a:pt x="107" y="69"/>
                        </a:lnTo>
                        <a:lnTo>
                          <a:pt x="105" y="66"/>
                        </a:lnTo>
                        <a:lnTo>
                          <a:pt x="104" y="63"/>
                        </a:lnTo>
                        <a:lnTo>
                          <a:pt x="101" y="62"/>
                        </a:lnTo>
                        <a:lnTo>
                          <a:pt x="100" y="59"/>
                        </a:lnTo>
                        <a:lnTo>
                          <a:pt x="100" y="59"/>
                        </a:lnTo>
                        <a:lnTo>
                          <a:pt x="98" y="56"/>
                        </a:lnTo>
                        <a:lnTo>
                          <a:pt x="97" y="56"/>
                        </a:lnTo>
                        <a:lnTo>
                          <a:pt x="92" y="56"/>
                        </a:lnTo>
                        <a:lnTo>
                          <a:pt x="92" y="56"/>
                        </a:lnTo>
                        <a:lnTo>
                          <a:pt x="91" y="54"/>
                        </a:lnTo>
                        <a:lnTo>
                          <a:pt x="91" y="53"/>
                        </a:lnTo>
                        <a:lnTo>
                          <a:pt x="94" y="47"/>
                        </a:lnTo>
                        <a:lnTo>
                          <a:pt x="94" y="47"/>
                        </a:lnTo>
                        <a:lnTo>
                          <a:pt x="97" y="43"/>
                        </a:lnTo>
                        <a:lnTo>
                          <a:pt x="97" y="36"/>
                        </a:lnTo>
                        <a:lnTo>
                          <a:pt x="97" y="36"/>
                        </a:lnTo>
                        <a:lnTo>
                          <a:pt x="98" y="32"/>
                        </a:lnTo>
                        <a:lnTo>
                          <a:pt x="102" y="27"/>
                        </a:lnTo>
                        <a:lnTo>
                          <a:pt x="111" y="17"/>
                        </a:lnTo>
                        <a:lnTo>
                          <a:pt x="111" y="17"/>
                        </a:lnTo>
                        <a:lnTo>
                          <a:pt x="112" y="16"/>
                        </a:lnTo>
                        <a:lnTo>
                          <a:pt x="115" y="15"/>
                        </a:lnTo>
                        <a:lnTo>
                          <a:pt x="115" y="15"/>
                        </a:lnTo>
                        <a:lnTo>
                          <a:pt x="117" y="13"/>
                        </a:lnTo>
                        <a:lnTo>
                          <a:pt x="119" y="12"/>
                        </a:lnTo>
                        <a:lnTo>
                          <a:pt x="119" y="12"/>
                        </a:lnTo>
                        <a:lnTo>
                          <a:pt x="124" y="10"/>
                        </a:lnTo>
                        <a:lnTo>
                          <a:pt x="127" y="7"/>
                        </a:lnTo>
                        <a:lnTo>
                          <a:pt x="127" y="5"/>
                        </a:lnTo>
                        <a:lnTo>
                          <a:pt x="124" y="2"/>
                        </a:lnTo>
                        <a:lnTo>
                          <a:pt x="124" y="2"/>
                        </a:lnTo>
                        <a:lnTo>
                          <a:pt x="121" y="0"/>
                        </a:lnTo>
                        <a:lnTo>
                          <a:pt x="119" y="2"/>
                        </a:lnTo>
                        <a:lnTo>
                          <a:pt x="115" y="5"/>
                        </a:lnTo>
                        <a:lnTo>
                          <a:pt x="111" y="7"/>
                        </a:lnTo>
                        <a:lnTo>
                          <a:pt x="105" y="10"/>
                        </a:lnTo>
                        <a:lnTo>
                          <a:pt x="105" y="10"/>
                        </a:lnTo>
                        <a:lnTo>
                          <a:pt x="101" y="12"/>
                        </a:lnTo>
                        <a:lnTo>
                          <a:pt x="98" y="13"/>
                        </a:lnTo>
                        <a:lnTo>
                          <a:pt x="91" y="19"/>
                        </a:lnTo>
                        <a:lnTo>
                          <a:pt x="91" y="19"/>
                        </a:lnTo>
                        <a:lnTo>
                          <a:pt x="87" y="19"/>
                        </a:lnTo>
                        <a:lnTo>
                          <a:pt x="82" y="20"/>
                        </a:lnTo>
                        <a:lnTo>
                          <a:pt x="78" y="20"/>
                        </a:lnTo>
                        <a:lnTo>
                          <a:pt x="77" y="22"/>
                        </a:lnTo>
                        <a:lnTo>
                          <a:pt x="77" y="23"/>
                        </a:lnTo>
                        <a:lnTo>
                          <a:pt x="77" y="23"/>
                        </a:lnTo>
                        <a:lnTo>
                          <a:pt x="77" y="25"/>
                        </a:lnTo>
                        <a:lnTo>
                          <a:pt x="74" y="25"/>
                        </a:lnTo>
                        <a:lnTo>
                          <a:pt x="70" y="22"/>
                        </a:lnTo>
                        <a:lnTo>
                          <a:pt x="70" y="22"/>
                        </a:lnTo>
                        <a:lnTo>
                          <a:pt x="65" y="23"/>
                        </a:lnTo>
                        <a:lnTo>
                          <a:pt x="60" y="26"/>
                        </a:lnTo>
                        <a:lnTo>
                          <a:pt x="55" y="32"/>
                        </a:lnTo>
                        <a:lnTo>
                          <a:pt x="54" y="36"/>
                        </a:lnTo>
                        <a:lnTo>
                          <a:pt x="54" y="36"/>
                        </a:lnTo>
                        <a:lnTo>
                          <a:pt x="55" y="43"/>
                        </a:lnTo>
                        <a:lnTo>
                          <a:pt x="53" y="47"/>
                        </a:lnTo>
                        <a:lnTo>
                          <a:pt x="48" y="52"/>
                        </a:lnTo>
                        <a:lnTo>
                          <a:pt x="48" y="52"/>
                        </a:lnTo>
                        <a:lnTo>
                          <a:pt x="44" y="56"/>
                        </a:lnTo>
                        <a:lnTo>
                          <a:pt x="40" y="60"/>
                        </a:lnTo>
                        <a:lnTo>
                          <a:pt x="33" y="70"/>
                        </a:lnTo>
                        <a:lnTo>
                          <a:pt x="33" y="70"/>
                        </a:lnTo>
                        <a:lnTo>
                          <a:pt x="31" y="70"/>
                        </a:lnTo>
                        <a:lnTo>
                          <a:pt x="30" y="70"/>
                        </a:lnTo>
                        <a:lnTo>
                          <a:pt x="30" y="70"/>
                        </a:lnTo>
                        <a:lnTo>
                          <a:pt x="28" y="73"/>
                        </a:lnTo>
                        <a:lnTo>
                          <a:pt x="27" y="76"/>
                        </a:lnTo>
                        <a:lnTo>
                          <a:pt x="27" y="76"/>
                        </a:lnTo>
                        <a:lnTo>
                          <a:pt x="16" y="86"/>
                        </a:lnTo>
                        <a:lnTo>
                          <a:pt x="16" y="86"/>
                        </a:lnTo>
                        <a:lnTo>
                          <a:pt x="21" y="91"/>
                        </a:lnTo>
                        <a:lnTo>
                          <a:pt x="21" y="91"/>
                        </a:lnTo>
                        <a:lnTo>
                          <a:pt x="24" y="94"/>
                        </a:lnTo>
                        <a:lnTo>
                          <a:pt x="24" y="99"/>
                        </a:lnTo>
                        <a:lnTo>
                          <a:pt x="24" y="101"/>
                        </a:lnTo>
                        <a:lnTo>
                          <a:pt x="24" y="103"/>
                        </a:lnTo>
                        <a:lnTo>
                          <a:pt x="24" y="103"/>
                        </a:lnTo>
                        <a:lnTo>
                          <a:pt x="26" y="109"/>
                        </a:lnTo>
                        <a:lnTo>
                          <a:pt x="26" y="110"/>
                        </a:lnTo>
                        <a:lnTo>
                          <a:pt x="24" y="113"/>
                        </a:lnTo>
                        <a:lnTo>
                          <a:pt x="24" y="113"/>
                        </a:lnTo>
                        <a:lnTo>
                          <a:pt x="24" y="117"/>
                        </a:lnTo>
                        <a:lnTo>
                          <a:pt x="24" y="124"/>
                        </a:lnTo>
                        <a:lnTo>
                          <a:pt x="26" y="133"/>
                        </a:lnTo>
                        <a:lnTo>
                          <a:pt x="27" y="137"/>
                        </a:lnTo>
                        <a:lnTo>
                          <a:pt x="27" y="137"/>
                        </a:lnTo>
                        <a:lnTo>
                          <a:pt x="28" y="140"/>
                        </a:lnTo>
                        <a:lnTo>
                          <a:pt x="28" y="143"/>
                        </a:lnTo>
                        <a:lnTo>
                          <a:pt x="24" y="151"/>
                        </a:lnTo>
                        <a:lnTo>
                          <a:pt x="24" y="151"/>
                        </a:lnTo>
                        <a:lnTo>
                          <a:pt x="21" y="155"/>
                        </a:lnTo>
                        <a:lnTo>
                          <a:pt x="18" y="158"/>
                        </a:lnTo>
                        <a:lnTo>
                          <a:pt x="16" y="161"/>
                        </a:lnTo>
                        <a:lnTo>
                          <a:pt x="11" y="161"/>
                        </a:lnTo>
                        <a:lnTo>
                          <a:pt x="11" y="161"/>
                        </a:lnTo>
                        <a:lnTo>
                          <a:pt x="8" y="163"/>
                        </a:lnTo>
                        <a:lnTo>
                          <a:pt x="7" y="164"/>
                        </a:lnTo>
                        <a:lnTo>
                          <a:pt x="6" y="167"/>
                        </a:lnTo>
                        <a:lnTo>
                          <a:pt x="4" y="171"/>
                        </a:lnTo>
                        <a:lnTo>
                          <a:pt x="3" y="173"/>
                        </a:lnTo>
                        <a:lnTo>
                          <a:pt x="3" y="173"/>
                        </a:lnTo>
                        <a:lnTo>
                          <a:pt x="1" y="173"/>
                        </a:lnTo>
                        <a:lnTo>
                          <a:pt x="0" y="174"/>
                        </a:lnTo>
                        <a:lnTo>
                          <a:pt x="0" y="178"/>
                        </a:lnTo>
                        <a:lnTo>
                          <a:pt x="0" y="178"/>
                        </a:lnTo>
                        <a:lnTo>
                          <a:pt x="10" y="187"/>
                        </a:lnTo>
                        <a:lnTo>
                          <a:pt x="16" y="188"/>
                        </a:lnTo>
                        <a:lnTo>
                          <a:pt x="20" y="190"/>
                        </a:lnTo>
                        <a:lnTo>
                          <a:pt x="20" y="190"/>
                        </a:lnTo>
                        <a:lnTo>
                          <a:pt x="21" y="191"/>
                        </a:lnTo>
                        <a:lnTo>
                          <a:pt x="24" y="192"/>
                        </a:lnTo>
                        <a:lnTo>
                          <a:pt x="30" y="197"/>
                        </a:lnTo>
                        <a:lnTo>
                          <a:pt x="30" y="19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30" name="Venezuela">
                    <a:extLst>
                      <a:ext uri="{FF2B5EF4-FFF2-40B4-BE49-F238E27FC236}">
                        <a16:creationId xmlns:a16="http://schemas.microsoft.com/office/drawing/2014/main" id="{1FCCDECC-E17D-D4BF-CEDD-128EBE7DE99D}"/>
                      </a:ext>
                    </a:extLst>
                  </p:cNvPr>
                  <p:cNvSpPr>
                    <a:spLocks/>
                  </p:cNvSpPr>
                  <p:nvPr/>
                </p:nvSpPr>
                <p:spPr bwMode="auto">
                  <a:xfrm>
                    <a:off x="2566893" y="4021182"/>
                    <a:ext cx="325552" cy="273761"/>
                  </a:xfrm>
                  <a:custGeom>
                    <a:avLst/>
                    <a:gdLst/>
                    <a:ahLst/>
                    <a:cxnLst>
                      <a:cxn ang="0">
                        <a:pos x="6" y="30"/>
                      </a:cxn>
                      <a:cxn ang="0">
                        <a:pos x="0" y="47"/>
                      </a:cxn>
                      <a:cxn ang="0">
                        <a:pos x="7" y="50"/>
                      </a:cxn>
                      <a:cxn ang="0">
                        <a:pos x="14" y="60"/>
                      </a:cxn>
                      <a:cxn ang="0">
                        <a:pos x="17" y="80"/>
                      </a:cxn>
                      <a:cxn ang="0">
                        <a:pos x="43" y="83"/>
                      </a:cxn>
                      <a:cxn ang="0">
                        <a:pos x="58" y="91"/>
                      </a:cxn>
                      <a:cxn ang="0">
                        <a:pos x="83" y="95"/>
                      </a:cxn>
                      <a:cxn ang="0">
                        <a:pos x="94" y="101"/>
                      </a:cxn>
                      <a:cxn ang="0">
                        <a:pos x="90" y="128"/>
                      </a:cxn>
                      <a:cxn ang="0">
                        <a:pos x="97" y="144"/>
                      </a:cxn>
                      <a:cxn ang="0">
                        <a:pos x="97" y="155"/>
                      </a:cxn>
                      <a:cxn ang="0">
                        <a:pos x="100" y="164"/>
                      </a:cxn>
                      <a:cxn ang="0">
                        <a:pos x="107" y="178"/>
                      </a:cxn>
                      <a:cxn ang="0">
                        <a:pos x="119" y="185"/>
                      </a:cxn>
                      <a:cxn ang="0">
                        <a:pos x="128" y="184"/>
                      </a:cxn>
                      <a:cxn ang="0">
                        <a:pos x="142" y="176"/>
                      </a:cxn>
                      <a:cxn ang="0">
                        <a:pos x="151" y="169"/>
                      </a:cxn>
                      <a:cxn ang="0">
                        <a:pos x="161" y="162"/>
                      </a:cxn>
                      <a:cxn ang="0">
                        <a:pos x="155" y="158"/>
                      </a:cxn>
                      <a:cxn ang="0">
                        <a:pos x="149" y="149"/>
                      </a:cxn>
                      <a:cxn ang="0">
                        <a:pos x="145" y="135"/>
                      </a:cxn>
                      <a:cxn ang="0">
                        <a:pos x="144" y="130"/>
                      </a:cxn>
                      <a:cxn ang="0">
                        <a:pos x="159" y="132"/>
                      </a:cxn>
                      <a:cxn ang="0">
                        <a:pos x="168" y="138"/>
                      </a:cxn>
                      <a:cxn ang="0">
                        <a:pos x="174" y="132"/>
                      </a:cxn>
                      <a:cxn ang="0">
                        <a:pos x="188" y="130"/>
                      </a:cxn>
                      <a:cxn ang="0">
                        <a:pos x="208" y="117"/>
                      </a:cxn>
                      <a:cxn ang="0">
                        <a:pos x="196" y="101"/>
                      </a:cxn>
                      <a:cxn ang="0">
                        <a:pos x="199" y="93"/>
                      </a:cxn>
                      <a:cxn ang="0">
                        <a:pos x="211" y="87"/>
                      </a:cxn>
                      <a:cxn ang="0">
                        <a:pos x="208" y="78"/>
                      </a:cxn>
                      <a:cxn ang="0">
                        <a:pos x="215" y="68"/>
                      </a:cxn>
                      <a:cxn ang="0">
                        <a:pos x="208" y="58"/>
                      </a:cxn>
                      <a:cxn ang="0">
                        <a:pos x="196" y="54"/>
                      </a:cxn>
                      <a:cxn ang="0">
                        <a:pos x="199" y="41"/>
                      </a:cxn>
                      <a:cxn ang="0">
                        <a:pos x="174" y="31"/>
                      </a:cxn>
                      <a:cxn ang="0">
                        <a:pos x="182" y="26"/>
                      </a:cxn>
                      <a:cxn ang="0">
                        <a:pos x="158" y="24"/>
                      </a:cxn>
                      <a:cxn ang="0">
                        <a:pos x="128" y="34"/>
                      </a:cxn>
                      <a:cxn ang="0">
                        <a:pos x="105" y="26"/>
                      </a:cxn>
                      <a:cxn ang="0">
                        <a:pos x="84" y="21"/>
                      </a:cxn>
                      <a:cxn ang="0">
                        <a:pos x="71" y="9"/>
                      </a:cxn>
                      <a:cxn ang="0">
                        <a:pos x="61" y="1"/>
                      </a:cxn>
                      <a:cxn ang="0">
                        <a:pos x="55" y="1"/>
                      </a:cxn>
                      <a:cxn ang="0">
                        <a:pos x="53" y="10"/>
                      </a:cxn>
                      <a:cxn ang="0">
                        <a:pos x="31" y="23"/>
                      </a:cxn>
                      <a:cxn ang="0">
                        <a:pos x="37" y="47"/>
                      </a:cxn>
                      <a:cxn ang="0">
                        <a:pos x="23" y="46"/>
                      </a:cxn>
                      <a:cxn ang="0">
                        <a:pos x="23" y="30"/>
                      </a:cxn>
                      <a:cxn ang="0">
                        <a:pos x="24" y="14"/>
                      </a:cxn>
                      <a:cxn ang="0">
                        <a:pos x="20" y="11"/>
                      </a:cxn>
                    </a:cxnLst>
                    <a:rect l="0" t="0" r="r" b="b"/>
                    <a:pathLst>
                      <a:path w="220" h="185">
                        <a:moveTo>
                          <a:pt x="20" y="11"/>
                        </a:moveTo>
                        <a:lnTo>
                          <a:pt x="20" y="11"/>
                        </a:lnTo>
                        <a:lnTo>
                          <a:pt x="11" y="21"/>
                        </a:lnTo>
                        <a:lnTo>
                          <a:pt x="7" y="26"/>
                        </a:lnTo>
                        <a:lnTo>
                          <a:pt x="6" y="30"/>
                        </a:lnTo>
                        <a:lnTo>
                          <a:pt x="6" y="30"/>
                        </a:lnTo>
                        <a:lnTo>
                          <a:pt x="6" y="37"/>
                        </a:lnTo>
                        <a:lnTo>
                          <a:pt x="3" y="41"/>
                        </a:lnTo>
                        <a:lnTo>
                          <a:pt x="3" y="41"/>
                        </a:lnTo>
                        <a:lnTo>
                          <a:pt x="0" y="47"/>
                        </a:lnTo>
                        <a:lnTo>
                          <a:pt x="0" y="48"/>
                        </a:lnTo>
                        <a:lnTo>
                          <a:pt x="1" y="50"/>
                        </a:lnTo>
                        <a:lnTo>
                          <a:pt x="1" y="50"/>
                        </a:lnTo>
                        <a:lnTo>
                          <a:pt x="6" y="50"/>
                        </a:lnTo>
                        <a:lnTo>
                          <a:pt x="7" y="50"/>
                        </a:lnTo>
                        <a:lnTo>
                          <a:pt x="9" y="53"/>
                        </a:lnTo>
                        <a:lnTo>
                          <a:pt x="9" y="53"/>
                        </a:lnTo>
                        <a:lnTo>
                          <a:pt x="10" y="56"/>
                        </a:lnTo>
                        <a:lnTo>
                          <a:pt x="13" y="57"/>
                        </a:lnTo>
                        <a:lnTo>
                          <a:pt x="14" y="60"/>
                        </a:lnTo>
                        <a:lnTo>
                          <a:pt x="16" y="63"/>
                        </a:lnTo>
                        <a:lnTo>
                          <a:pt x="16" y="63"/>
                        </a:lnTo>
                        <a:lnTo>
                          <a:pt x="14" y="70"/>
                        </a:lnTo>
                        <a:lnTo>
                          <a:pt x="16" y="77"/>
                        </a:lnTo>
                        <a:lnTo>
                          <a:pt x="17" y="80"/>
                        </a:lnTo>
                        <a:lnTo>
                          <a:pt x="18" y="83"/>
                        </a:lnTo>
                        <a:lnTo>
                          <a:pt x="21" y="84"/>
                        </a:lnTo>
                        <a:lnTo>
                          <a:pt x="26" y="84"/>
                        </a:lnTo>
                        <a:lnTo>
                          <a:pt x="26" y="84"/>
                        </a:lnTo>
                        <a:lnTo>
                          <a:pt x="43" y="83"/>
                        </a:lnTo>
                        <a:lnTo>
                          <a:pt x="48" y="84"/>
                        </a:lnTo>
                        <a:lnTo>
                          <a:pt x="51" y="84"/>
                        </a:lnTo>
                        <a:lnTo>
                          <a:pt x="53" y="87"/>
                        </a:lnTo>
                        <a:lnTo>
                          <a:pt x="53" y="87"/>
                        </a:lnTo>
                        <a:lnTo>
                          <a:pt x="58" y="91"/>
                        </a:lnTo>
                        <a:lnTo>
                          <a:pt x="64" y="95"/>
                        </a:lnTo>
                        <a:lnTo>
                          <a:pt x="70" y="97"/>
                        </a:lnTo>
                        <a:lnTo>
                          <a:pt x="75" y="97"/>
                        </a:lnTo>
                        <a:lnTo>
                          <a:pt x="75" y="97"/>
                        </a:lnTo>
                        <a:lnTo>
                          <a:pt x="83" y="95"/>
                        </a:lnTo>
                        <a:lnTo>
                          <a:pt x="91" y="95"/>
                        </a:lnTo>
                        <a:lnTo>
                          <a:pt x="92" y="97"/>
                        </a:lnTo>
                        <a:lnTo>
                          <a:pt x="95" y="97"/>
                        </a:lnTo>
                        <a:lnTo>
                          <a:pt x="95" y="100"/>
                        </a:lnTo>
                        <a:lnTo>
                          <a:pt x="94" y="101"/>
                        </a:lnTo>
                        <a:lnTo>
                          <a:pt x="94" y="101"/>
                        </a:lnTo>
                        <a:lnTo>
                          <a:pt x="91" y="110"/>
                        </a:lnTo>
                        <a:lnTo>
                          <a:pt x="90" y="118"/>
                        </a:lnTo>
                        <a:lnTo>
                          <a:pt x="88" y="125"/>
                        </a:lnTo>
                        <a:lnTo>
                          <a:pt x="90" y="128"/>
                        </a:lnTo>
                        <a:lnTo>
                          <a:pt x="91" y="131"/>
                        </a:lnTo>
                        <a:lnTo>
                          <a:pt x="91" y="131"/>
                        </a:lnTo>
                        <a:lnTo>
                          <a:pt x="97" y="138"/>
                        </a:lnTo>
                        <a:lnTo>
                          <a:pt x="98" y="141"/>
                        </a:lnTo>
                        <a:lnTo>
                          <a:pt x="97" y="144"/>
                        </a:lnTo>
                        <a:lnTo>
                          <a:pt x="97" y="144"/>
                        </a:lnTo>
                        <a:lnTo>
                          <a:pt x="95" y="147"/>
                        </a:lnTo>
                        <a:lnTo>
                          <a:pt x="94" y="149"/>
                        </a:lnTo>
                        <a:lnTo>
                          <a:pt x="94" y="152"/>
                        </a:lnTo>
                        <a:lnTo>
                          <a:pt x="97" y="155"/>
                        </a:lnTo>
                        <a:lnTo>
                          <a:pt x="97" y="155"/>
                        </a:lnTo>
                        <a:lnTo>
                          <a:pt x="98" y="158"/>
                        </a:lnTo>
                        <a:lnTo>
                          <a:pt x="100" y="161"/>
                        </a:lnTo>
                        <a:lnTo>
                          <a:pt x="100" y="164"/>
                        </a:lnTo>
                        <a:lnTo>
                          <a:pt x="100" y="164"/>
                        </a:lnTo>
                        <a:lnTo>
                          <a:pt x="97" y="165"/>
                        </a:lnTo>
                        <a:lnTo>
                          <a:pt x="97" y="165"/>
                        </a:lnTo>
                        <a:lnTo>
                          <a:pt x="101" y="169"/>
                        </a:lnTo>
                        <a:lnTo>
                          <a:pt x="104" y="174"/>
                        </a:lnTo>
                        <a:lnTo>
                          <a:pt x="107" y="178"/>
                        </a:lnTo>
                        <a:lnTo>
                          <a:pt x="110" y="181"/>
                        </a:lnTo>
                        <a:lnTo>
                          <a:pt x="110" y="181"/>
                        </a:lnTo>
                        <a:lnTo>
                          <a:pt x="115" y="185"/>
                        </a:lnTo>
                        <a:lnTo>
                          <a:pt x="117" y="185"/>
                        </a:lnTo>
                        <a:lnTo>
                          <a:pt x="119" y="185"/>
                        </a:lnTo>
                        <a:lnTo>
                          <a:pt x="119" y="185"/>
                        </a:lnTo>
                        <a:lnTo>
                          <a:pt x="124" y="182"/>
                        </a:lnTo>
                        <a:lnTo>
                          <a:pt x="125" y="182"/>
                        </a:lnTo>
                        <a:lnTo>
                          <a:pt x="128" y="184"/>
                        </a:lnTo>
                        <a:lnTo>
                          <a:pt x="128" y="184"/>
                        </a:lnTo>
                        <a:lnTo>
                          <a:pt x="129" y="184"/>
                        </a:lnTo>
                        <a:lnTo>
                          <a:pt x="132" y="182"/>
                        </a:lnTo>
                        <a:lnTo>
                          <a:pt x="138" y="178"/>
                        </a:lnTo>
                        <a:lnTo>
                          <a:pt x="138" y="178"/>
                        </a:lnTo>
                        <a:lnTo>
                          <a:pt x="142" y="176"/>
                        </a:lnTo>
                        <a:lnTo>
                          <a:pt x="145" y="175"/>
                        </a:lnTo>
                        <a:lnTo>
                          <a:pt x="148" y="175"/>
                        </a:lnTo>
                        <a:lnTo>
                          <a:pt x="149" y="172"/>
                        </a:lnTo>
                        <a:lnTo>
                          <a:pt x="149" y="172"/>
                        </a:lnTo>
                        <a:lnTo>
                          <a:pt x="151" y="169"/>
                        </a:lnTo>
                        <a:lnTo>
                          <a:pt x="152" y="167"/>
                        </a:lnTo>
                        <a:lnTo>
                          <a:pt x="155" y="165"/>
                        </a:lnTo>
                        <a:lnTo>
                          <a:pt x="158" y="164"/>
                        </a:lnTo>
                        <a:lnTo>
                          <a:pt x="158" y="164"/>
                        </a:lnTo>
                        <a:lnTo>
                          <a:pt x="161" y="162"/>
                        </a:lnTo>
                        <a:lnTo>
                          <a:pt x="162" y="159"/>
                        </a:lnTo>
                        <a:lnTo>
                          <a:pt x="162" y="158"/>
                        </a:lnTo>
                        <a:lnTo>
                          <a:pt x="161" y="157"/>
                        </a:lnTo>
                        <a:lnTo>
                          <a:pt x="161" y="157"/>
                        </a:lnTo>
                        <a:lnTo>
                          <a:pt x="155" y="158"/>
                        </a:lnTo>
                        <a:lnTo>
                          <a:pt x="152" y="158"/>
                        </a:lnTo>
                        <a:lnTo>
                          <a:pt x="152" y="155"/>
                        </a:lnTo>
                        <a:lnTo>
                          <a:pt x="152" y="155"/>
                        </a:lnTo>
                        <a:lnTo>
                          <a:pt x="151" y="152"/>
                        </a:lnTo>
                        <a:lnTo>
                          <a:pt x="149" y="149"/>
                        </a:lnTo>
                        <a:lnTo>
                          <a:pt x="148" y="148"/>
                        </a:lnTo>
                        <a:lnTo>
                          <a:pt x="148" y="145"/>
                        </a:lnTo>
                        <a:lnTo>
                          <a:pt x="148" y="145"/>
                        </a:lnTo>
                        <a:lnTo>
                          <a:pt x="147" y="138"/>
                        </a:lnTo>
                        <a:lnTo>
                          <a:pt x="145" y="135"/>
                        </a:lnTo>
                        <a:lnTo>
                          <a:pt x="141" y="132"/>
                        </a:lnTo>
                        <a:lnTo>
                          <a:pt x="141" y="132"/>
                        </a:lnTo>
                        <a:lnTo>
                          <a:pt x="141" y="132"/>
                        </a:lnTo>
                        <a:lnTo>
                          <a:pt x="141" y="131"/>
                        </a:lnTo>
                        <a:lnTo>
                          <a:pt x="144" y="130"/>
                        </a:lnTo>
                        <a:lnTo>
                          <a:pt x="148" y="130"/>
                        </a:lnTo>
                        <a:lnTo>
                          <a:pt x="152" y="131"/>
                        </a:lnTo>
                        <a:lnTo>
                          <a:pt x="152" y="131"/>
                        </a:lnTo>
                        <a:lnTo>
                          <a:pt x="155" y="132"/>
                        </a:lnTo>
                        <a:lnTo>
                          <a:pt x="159" y="132"/>
                        </a:lnTo>
                        <a:lnTo>
                          <a:pt x="164" y="134"/>
                        </a:lnTo>
                        <a:lnTo>
                          <a:pt x="165" y="135"/>
                        </a:lnTo>
                        <a:lnTo>
                          <a:pt x="166" y="135"/>
                        </a:lnTo>
                        <a:lnTo>
                          <a:pt x="166" y="135"/>
                        </a:lnTo>
                        <a:lnTo>
                          <a:pt x="168" y="138"/>
                        </a:lnTo>
                        <a:lnTo>
                          <a:pt x="169" y="139"/>
                        </a:lnTo>
                        <a:lnTo>
                          <a:pt x="172" y="139"/>
                        </a:lnTo>
                        <a:lnTo>
                          <a:pt x="172" y="137"/>
                        </a:lnTo>
                        <a:lnTo>
                          <a:pt x="172" y="137"/>
                        </a:lnTo>
                        <a:lnTo>
                          <a:pt x="174" y="132"/>
                        </a:lnTo>
                        <a:lnTo>
                          <a:pt x="176" y="131"/>
                        </a:lnTo>
                        <a:lnTo>
                          <a:pt x="179" y="130"/>
                        </a:lnTo>
                        <a:lnTo>
                          <a:pt x="184" y="130"/>
                        </a:lnTo>
                        <a:lnTo>
                          <a:pt x="184" y="130"/>
                        </a:lnTo>
                        <a:lnTo>
                          <a:pt x="188" y="130"/>
                        </a:lnTo>
                        <a:lnTo>
                          <a:pt x="193" y="127"/>
                        </a:lnTo>
                        <a:lnTo>
                          <a:pt x="203" y="122"/>
                        </a:lnTo>
                        <a:lnTo>
                          <a:pt x="203" y="122"/>
                        </a:lnTo>
                        <a:lnTo>
                          <a:pt x="206" y="120"/>
                        </a:lnTo>
                        <a:lnTo>
                          <a:pt x="208" y="117"/>
                        </a:lnTo>
                        <a:lnTo>
                          <a:pt x="208" y="117"/>
                        </a:lnTo>
                        <a:lnTo>
                          <a:pt x="202" y="110"/>
                        </a:lnTo>
                        <a:lnTo>
                          <a:pt x="196" y="104"/>
                        </a:lnTo>
                        <a:lnTo>
                          <a:pt x="196" y="104"/>
                        </a:lnTo>
                        <a:lnTo>
                          <a:pt x="196" y="101"/>
                        </a:lnTo>
                        <a:lnTo>
                          <a:pt x="196" y="100"/>
                        </a:lnTo>
                        <a:lnTo>
                          <a:pt x="198" y="98"/>
                        </a:lnTo>
                        <a:lnTo>
                          <a:pt x="199" y="95"/>
                        </a:lnTo>
                        <a:lnTo>
                          <a:pt x="199" y="95"/>
                        </a:lnTo>
                        <a:lnTo>
                          <a:pt x="199" y="93"/>
                        </a:lnTo>
                        <a:lnTo>
                          <a:pt x="199" y="90"/>
                        </a:lnTo>
                        <a:lnTo>
                          <a:pt x="202" y="88"/>
                        </a:lnTo>
                        <a:lnTo>
                          <a:pt x="206" y="88"/>
                        </a:lnTo>
                        <a:lnTo>
                          <a:pt x="206" y="88"/>
                        </a:lnTo>
                        <a:lnTo>
                          <a:pt x="211" y="87"/>
                        </a:lnTo>
                        <a:lnTo>
                          <a:pt x="212" y="84"/>
                        </a:lnTo>
                        <a:lnTo>
                          <a:pt x="211" y="81"/>
                        </a:lnTo>
                        <a:lnTo>
                          <a:pt x="209" y="78"/>
                        </a:lnTo>
                        <a:lnTo>
                          <a:pt x="209" y="78"/>
                        </a:lnTo>
                        <a:lnTo>
                          <a:pt x="208" y="78"/>
                        </a:lnTo>
                        <a:lnTo>
                          <a:pt x="208" y="77"/>
                        </a:lnTo>
                        <a:lnTo>
                          <a:pt x="208" y="74"/>
                        </a:lnTo>
                        <a:lnTo>
                          <a:pt x="211" y="70"/>
                        </a:lnTo>
                        <a:lnTo>
                          <a:pt x="215" y="68"/>
                        </a:lnTo>
                        <a:lnTo>
                          <a:pt x="215" y="68"/>
                        </a:lnTo>
                        <a:lnTo>
                          <a:pt x="218" y="66"/>
                        </a:lnTo>
                        <a:lnTo>
                          <a:pt x="220" y="60"/>
                        </a:lnTo>
                        <a:lnTo>
                          <a:pt x="220" y="60"/>
                        </a:lnTo>
                        <a:lnTo>
                          <a:pt x="213" y="58"/>
                        </a:lnTo>
                        <a:lnTo>
                          <a:pt x="208" y="58"/>
                        </a:lnTo>
                        <a:lnTo>
                          <a:pt x="196" y="58"/>
                        </a:lnTo>
                        <a:lnTo>
                          <a:pt x="196" y="58"/>
                        </a:lnTo>
                        <a:lnTo>
                          <a:pt x="195" y="58"/>
                        </a:lnTo>
                        <a:lnTo>
                          <a:pt x="195" y="57"/>
                        </a:lnTo>
                        <a:lnTo>
                          <a:pt x="196" y="54"/>
                        </a:lnTo>
                        <a:lnTo>
                          <a:pt x="199" y="50"/>
                        </a:lnTo>
                        <a:lnTo>
                          <a:pt x="201" y="44"/>
                        </a:lnTo>
                        <a:lnTo>
                          <a:pt x="201" y="44"/>
                        </a:lnTo>
                        <a:lnTo>
                          <a:pt x="201" y="43"/>
                        </a:lnTo>
                        <a:lnTo>
                          <a:pt x="199" y="41"/>
                        </a:lnTo>
                        <a:lnTo>
                          <a:pt x="192" y="38"/>
                        </a:lnTo>
                        <a:lnTo>
                          <a:pt x="178" y="36"/>
                        </a:lnTo>
                        <a:lnTo>
                          <a:pt x="178" y="36"/>
                        </a:lnTo>
                        <a:lnTo>
                          <a:pt x="174" y="34"/>
                        </a:lnTo>
                        <a:lnTo>
                          <a:pt x="174" y="31"/>
                        </a:lnTo>
                        <a:lnTo>
                          <a:pt x="175" y="29"/>
                        </a:lnTo>
                        <a:lnTo>
                          <a:pt x="179" y="27"/>
                        </a:lnTo>
                        <a:lnTo>
                          <a:pt x="179" y="27"/>
                        </a:lnTo>
                        <a:lnTo>
                          <a:pt x="181" y="27"/>
                        </a:lnTo>
                        <a:lnTo>
                          <a:pt x="182" y="26"/>
                        </a:lnTo>
                        <a:lnTo>
                          <a:pt x="179" y="24"/>
                        </a:lnTo>
                        <a:lnTo>
                          <a:pt x="174" y="23"/>
                        </a:lnTo>
                        <a:lnTo>
                          <a:pt x="166" y="23"/>
                        </a:lnTo>
                        <a:lnTo>
                          <a:pt x="166" y="23"/>
                        </a:lnTo>
                        <a:lnTo>
                          <a:pt x="158" y="24"/>
                        </a:lnTo>
                        <a:lnTo>
                          <a:pt x="149" y="27"/>
                        </a:lnTo>
                        <a:lnTo>
                          <a:pt x="135" y="34"/>
                        </a:lnTo>
                        <a:lnTo>
                          <a:pt x="135" y="34"/>
                        </a:lnTo>
                        <a:lnTo>
                          <a:pt x="132" y="34"/>
                        </a:lnTo>
                        <a:lnTo>
                          <a:pt x="128" y="34"/>
                        </a:lnTo>
                        <a:lnTo>
                          <a:pt x="121" y="30"/>
                        </a:lnTo>
                        <a:lnTo>
                          <a:pt x="112" y="26"/>
                        </a:lnTo>
                        <a:lnTo>
                          <a:pt x="108" y="24"/>
                        </a:lnTo>
                        <a:lnTo>
                          <a:pt x="105" y="26"/>
                        </a:lnTo>
                        <a:lnTo>
                          <a:pt x="105" y="26"/>
                        </a:lnTo>
                        <a:lnTo>
                          <a:pt x="98" y="27"/>
                        </a:lnTo>
                        <a:lnTo>
                          <a:pt x="91" y="27"/>
                        </a:lnTo>
                        <a:lnTo>
                          <a:pt x="85" y="26"/>
                        </a:lnTo>
                        <a:lnTo>
                          <a:pt x="84" y="24"/>
                        </a:lnTo>
                        <a:lnTo>
                          <a:pt x="84" y="21"/>
                        </a:lnTo>
                        <a:lnTo>
                          <a:pt x="84" y="21"/>
                        </a:lnTo>
                        <a:lnTo>
                          <a:pt x="83" y="17"/>
                        </a:lnTo>
                        <a:lnTo>
                          <a:pt x="81" y="13"/>
                        </a:lnTo>
                        <a:lnTo>
                          <a:pt x="77" y="10"/>
                        </a:lnTo>
                        <a:lnTo>
                          <a:pt x="71" y="9"/>
                        </a:lnTo>
                        <a:lnTo>
                          <a:pt x="71" y="9"/>
                        </a:lnTo>
                        <a:lnTo>
                          <a:pt x="68" y="9"/>
                        </a:lnTo>
                        <a:lnTo>
                          <a:pt x="67" y="9"/>
                        </a:lnTo>
                        <a:lnTo>
                          <a:pt x="64" y="4"/>
                        </a:lnTo>
                        <a:lnTo>
                          <a:pt x="61" y="1"/>
                        </a:lnTo>
                        <a:lnTo>
                          <a:pt x="60" y="0"/>
                        </a:lnTo>
                        <a:lnTo>
                          <a:pt x="58" y="0"/>
                        </a:lnTo>
                        <a:lnTo>
                          <a:pt x="58" y="0"/>
                        </a:lnTo>
                        <a:lnTo>
                          <a:pt x="55" y="0"/>
                        </a:lnTo>
                        <a:lnTo>
                          <a:pt x="55" y="1"/>
                        </a:lnTo>
                        <a:lnTo>
                          <a:pt x="54" y="4"/>
                        </a:lnTo>
                        <a:lnTo>
                          <a:pt x="55" y="9"/>
                        </a:lnTo>
                        <a:lnTo>
                          <a:pt x="54" y="10"/>
                        </a:lnTo>
                        <a:lnTo>
                          <a:pt x="53" y="10"/>
                        </a:lnTo>
                        <a:lnTo>
                          <a:pt x="53" y="10"/>
                        </a:lnTo>
                        <a:lnTo>
                          <a:pt x="41" y="16"/>
                        </a:lnTo>
                        <a:lnTo>
                          <a:pt x="34" y="19"/>
                        </a:lnTo>
                        <a:lnTo>
                          <a:pt x="33" y="21"/>
                        </a:lnTo>
                        <a:lnTo>
                          <a:pt x="31" y="23"/>
                        </a:lnTo>
                        <a:lnTo>
                          <a:pt x="31" y="23"/>
                        </a:lnTo>
                        <a:lnTo>
                          <a:pt x="33" y="29"/>
                        </a:lnTo>
                        <a:lnTo>
                          <a:pt x="36" y="34"/>
                        </a:lnTo>
                        <a:lnTo>
                          <a:pt x="37" y="41"/>
                        </a:lnTo>
                        <a:lnTo>
                          <a:pt x="37" y="44"/>
                        </a:lnTo>
                        <a:lnTo>
                          <a:pt x="37" y="47"/>
                        </a:lnTo>
                        <a:lnTo>
                          <a:pt x="37" y="47"/>
                        </a:lnTo>
                        <a:lnTo>
                          <a:pt x="36" y="48"/>
                        </a:lnTo>
                        <a:lnTo>
                          <a:pt x="33" y="50"/>
                        </a:lnTo>
                        <a:lnTo>
                          <a:pt x="28" y="48"/>
                        </a:lnTo>
                        <a:lnTo>
                          <a:pt x="23" y="46"/>
                        </a:lnTo>
                        <a:lnTo>
                          <a:pt x="20" y="41"/>
                        </a:lnTo>
                        <a:lnTo>
                          <a:pt x="20" y="41"/>
                        </a:lnTo>
                        <a:lnTo>
                          <a:pt x="18" y="38"/>
                        </a:lnTo>
                        <a:lnTo>
                          <a:pt x="20" y="36"/>
                        </a:lnTo>
                        <a:lnTo>
                          <a:pt x="23" y="30"/>
                        </a:lnTo>
                        <a:lnTo>
                          <a:pt x="26" y="24"/>
                        </a:lnTo>
                        <a:lnTo>
                          <a:pt x="27" y="21"/>
                        </a:lnTo>
                        <a:lnTo>
                          <a:pt x="27" y="20"/>
                        </a:lnTo>
                        <a:lnTo>
                          <a:pt x="27" y="20"/>
                        </a:lnTo>
                        <a:lnTo>
                          <a:pt x="24" y="14"/>
                        </a:lnTo>
                        <a:lnTo>
                          <a:pt x="24" y="11"/>
                        </a:lnTo>
                        <a:lnTo>
                          <a:pt x="24" y="9"/>
                        </a:lnTo>
                        <a:lnTo>
                          <a:pt x="24" y="9"/>
                        </a:lnTo>
                        <a:lnTo>
                          <a:pt x="21" y="10"/>
                        </a:lnTo>
                        <a:lnTo>
                          <a:pt x="20" y="11"/>
                        </a:lnTo>
                        <a:lnTo>
                          <a:pt x="20" y="1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31" name="Argentina">
                    <a:extLst>
                      <a:ext uri="{FF2B5EF4-FFF2-40B4-BE49-F238E27FC236}">
                        <a16:creationId xmlns:a16="http://schemas.microsoft.com/office/drawing/2014/main" id="{DB97B1A9-416B-09AD-1797-C2530D4FB7FC}"/>
                      </a:ext>
                    </a:extLst>
                  </p:cNvPr>
                  <p:cNvSpPr>
                    <a:spLocks noEditPoints="1"/>
                  </p:cNvSpPr>
                  <p:nvPr/>
                </p:nvSpPr>
                <p:spPr bwMode="auto">
                  <a:xfrm>
                    <a:off x="2560975" y="4846902"/>
                    <a:ext cx="475011" cy="941142"/>
                  </a:xfrm>
                  <a:custGeom>
                    <a:avLst/>
                    <a:gdLst/>
                    <a:ahLst/>
                    <a:cxnLst>
                      <a:cxn ang="0">
                        <a:pos x="87" y="597"/>
                      </a:cxn>
                      <a:cxn ang="0">
                        <a:pos x="84" y="587"/>
                      </a:cxn>
                      <a:cxn ang="0">
                        <a:pos x="78" y="633"/>
                      </a:cxn>
                      <a:cxn ang="0">
                        <a:pos x="116" y="633"/>
                      </a:cxn>
                      <a:cxn ang="0">
                        <a:pos x="318" y="62"/>
                      </a:cxn>
                      <a:cxn ang="0">
                        <a:pos x="303" y="84"/>
                      </a:cxn>
                      <a:cxn ang="0">
                        <a:pos x="284" y="94"/>
                      </a:cxn>
                      <a:cxn ang="0">
                        <a:pos x="257" y="95"/>
                      </a:cxn>
                      <a:cxn ang="0">
                        <a:pos x="249" y="81"/>
                      </a:cxn>
                      <a:cxn ang="0">
                        <a:pos x="256" y="55"/>
                      </a:cxn>
                      <a:cxn ang="0">
                        <a:pos x="213" y="35"/>
                      </a:cxn>
                      <a:cxn ang="0">
                        <a:pos x="173" y="1"/>
                      </a:cxn>
                      <a:cxn ang="0">
                        <a:pos x="148" y="11"/>
                      </a:cxn>
                      <a:cxn ang="0">
                        <a:pos x="115" y="4"/>
                      </a:cxn>
                      <a:cxn ang="0">
                        <a:pos x="89" y="40"/>
                      </a:cxn>
                      <a:cxn ang="0">
                        <a:pos x="81" y="61"/>
                      </a:cxn>
                      <a:cxn ang="0">
                        <a:pos x="84" y="84"/>
                      </a:cxn>
                      <a:cxn ang="0">
                        <a:pos x="71" y="105"/>
                      </a:cxn>
                      <a:cxn ang="0">
                        <a:pos x="58" y="125"/>
                      </a:cxn>
                      <a:cxn ang="0">
                        <a:pos x="55" y="148"/>
                      </a:cxn>
                      <a:cxn ang="0">
                        <a:pos x="50" y="176"/>
                      </a:cxn>
                      <a:cxn ang="0">
                        <a:pos x="59" y="206"/>
                      </a:cxn>
                      <a:cxn ang="0">
                        <a:pos x="50" y="232"/>
                      </a:cxn>
                      <a:cxn ang="0">
                        <a:pos x="42" y="256"/>
                      </a:cxn>
                      <a:cxn ang="0">
                        <a:pos x="41" y="294"/>
                      </a:cxn>
                      <a:cxn ang="0">
                        <a:pos x="34" y="311"/>
                      </a:cxn>
                      <a:cxn ang="0">
                        <a:pos x="25" y="333"/>
                      </a:cxn>
                      <a:cxn ang="0">
                        <a:pos x="27" y="358"/>
                      </a:cxn>
                      <a:cxn ang="0">
                        <a:pos x="22" y="382"/>
                      </a:cxn>
                      <a:cxn ang="0">
                        <a:pos x="27" y="401"/>
                      </a:cxn>
                      <a:cxn ang="0">
                        <a:pos x="37" y="415"/>
                      </a:cxn>
                      <a:cxn ang="0">
                        <a:pos x="34" y="425"/>
                      </a:cxn>
                      <a:cxn ang="0">
                        <a:pos x="28" y="448"/>
                      </a:cxn>
                      <a:cxn ang="0">
                        <a:pos x="25" y="466"/>
                      </a:cxn>
                      <a:cxn ang="0">
                        <a:pos x="15" y="481"/>
                      </a:cxn>
                      <a:cxn ang="0">
                        <a:pos x="11" y="500"/>
                      </a:cxn>
                      <a:cxn ang="0">
                        <a:pos x="1" y="526"/>
                      </a:cxn>
                      <a:cxn ang="0">
                        <a:pos x="18" y="539"/>
                      </a:cxn>
                      <a:cxn ang="0">
                        <a:pos x="22" y="562"/>
                      </a:cxn>
                      <a:cxn ang="0">
                        <a:pos x="61" y="569"/>
                      </a:cxn>
                      <a:cxn ang="0">
                        <a:pos x="79" y="570"/>
                      </a:cxn>
                      <a:cxn ang="0">
                        <a:pos x="71" y="535"/>
                      </a:cxn>
                      <a:cxn ang="0">
                        <a:pos x="91" y="519"/>
                      </a:cxn>
                      <a:cxn ang="0">
                        <a:pos x="122" y="482"/>
                      </a:cxn>
                      <a:cxn ang="0">
                        <a:pos x="118" y="462"/>
                      </a:cxn>
                      <a:cxn ang="0">
                        <a:pos x="98" y="435"/>
                      </a:cxn>
                      <a:cxn ang="0">
                        <a:pos x="126" y="414"/>
                      </a:cxn>
                      <a:cxn ang="0">
                        <a:pos x="136" y="385"/>
                      </a:cxn>
                      <a:cxn ang="0">
                        <a:pos x="139" y="377"/>
                      </a:cxn>
                      <a:cxn ang="0">
                        <a:pos x="156" y="377"/>
                      </a:cxn>
                      <a:cxn ang="0">
                        <a:pos x="148" y="368"/>
                      </a:cxn>
                      <a:cxn ang="0">
                        <a:pos x="136" y="355"/>
                      </a:cxn>
                      <a:cxn ang="0">
                        <a:pos x="146" y="340"/>
                      </a:cxn>
                      <a:cxn ang="0">
                        <a:pos x="178" y="327"/>
                      </a:cxn>
                      <a:cxn ang="0">
                        <a:pos x="180" y="308"/>
                      </a:cxn>
                      <a:cxn ang="0">
                        <a:pos x="227" y="300"/>
                      </a:cxn>
                      <a:cxn ang="0">
                        <a:pos x="273" y="263"/>
                      </a:cxn>
                      <a:cxn ang="0">
                        <a:pos x="263" y="239"/>
                      </a:cxn>
                      <a:cxn ang="0">
                        <a:pos x="242" y="222"/>
                      </a:cxn>
                      <a:cxn ang="0">
                        <a:pos x="250" y="210"/>
                      </a:cxn>
                      <a:cxn ang="0">
                        <a:pos x="249" y="180"/>
                      </a:cxn>
                      <a:cxn ang="0">
                        <a:pos x="269" y="135"/>
                      </a:cxn>
                      <a:cxn ang="0">
                        <a:pos x="318" y="89"/>
                      </a:cxn>
                    </a:cxnLst>
                    <a:rect l="0" t="0" r="r" b="b"/>
                    <a:pathLst>
                      <a:path w="321" h="636">
                        <a:moveTo>
                          <a:pt x="121" y="624"/>
                        </a:moveTo>
                        <a:lnTo>
                          <a:pt x="121" y="624"/>
                        </a:lnTo>
                        <a:lnTo>
                          <a:pt x="118" y="623"/>
                        </a:lnTo>
                        <a:lnTo>
                          <a:pt x="114" y="621"/>
                        </a:lnTo>
                        <a:lnTo>
                          <a:pt x="104" y="614"/>
                        </a:lnTo>
                        <a:lnTo>
                          <a:pt x="89" y="603"/>
                        </a:lnTo>
                        <a:lnTo>
                          <a:pt x="89" y="603"/>
                        </a:lnTo>
                        <a:lnTo>
                          <a:pt x="87" y="600"/>
                        </a:lnTo>
                        <a:lnTo>
                          <a:pt x="87" y="597"/>
                        </a:lnTo>
                        <a:lnTo>
                          <a:pt x="85" y="596"/>
                        </a:lnTo>
                        <a:lnTo>
                          <a:pt x="82" y="596"/>
                        </a:lnTo>
                        <a:lnTo>
                          <a:pt x="82" y="596"/>
                        </a:lnTo>
                        <a:lnTo>
                          <a:pt x="79" y="594"/>
                        </a:lnTo>
                        <a:lnTo>
                          <a:pt x="78" y="593"/>
                        </a:lnTo>
                        <a:lnTo>
                          <a:pt x="81" y="590"/>
                        </a:lnTo>
                        <a:lnTo>
                          <a:pt x="84" y="589"/>
                        </a:lnTo>
                        <a:lnTo>
                          <a:pt x="84" y="589"/>
                        </a:lnTo>
                        <a:lnTo>
                          <a:pt x="84" y="587"/>
                        </a:lnTo>
                        <a:lnTo>
                          <a:pt x="84" y="584"/>
                        </a:lnTo>
                        <a:lnTo>
                          <a:pt x="81" y="582"/>
                        </a:lnTo>
                        <a:lnTo>
                          <a:pt x="78" y="580"/>
                        </a:lnTo>
                        <a:lnTo>
                          <a:pt x="78" y="580"/>
                        </a:lnTo>
                        <a:lnTo>
                          <a:pt x="77" y="610"/>
                        </a:lnTo>
                        <a:lnTo>
                          <a:pt x="77" y="626"/>
                        </a:lnTo>
                        <a:lnTo>
                          <a:pt x="77" y="631"/>
                        </a:lnTo>
                        <a:lnTo>
                          <a:pt x="78" y="633"/>
                        </a:lnTo>
                        <a:lnTo>
                          <a:pt x="78" y="633"/>
                        </a:lnTo>
                        <a:lnTo>
                          <a:pt x="89" y="633"/>
                        </a:lnTo>
                        <a:lnTo>
                          <a:pt x="98" y="633"/>
                        </a:lnTo>
                        <a:lnTo>
                          <a:pt x="105" y="634"/>
                        </a:lnTo>
                        <a:lnTo>
                          <a:pt x="105" y="634"/>
                        </a:lnTo>
                        <a:lnTo>
                          <a:pt x="108" y="636"/>
                        </a:lnTo>
                        <a:lnTo>
                          <a:pt x="111" y="636"/>
                        </a:lnTo>
                        <a:lnTo>
                          <a:pt x="112" y="634"/>
                        </a:lnTo>
                        <a:lnTo>
                          <a:pt x="112" y="634"/>
                        </a:lnTo>
                        <a:lnTo>
                          <a:pt x="116" y="633"/>
                        </a:lnTo>
                        <a:lnTo>
                          <a:pt x="121" y="631"/>
                        </a:lnTo>
                        <a:lnTo>
                          <a:pt x="126" y="630"/>
                        </a:lnTo>
                        <a:lnTo>
                          <a:pt x="132" y="629"/>
                        </a:lnTo>
                        <a:lnTo>
                          <a:pt x="132" y="629"/>
                        </a:lnTo>
                        <a:lnTo>
                          <a:pt x="133" y="627"/>
                        </a:lnTo>
                        <a:lnTo>
                          <a:pt x="132" y="626"/>
                        </a:lnTo>
                        <a:lnTo>
                          <a:pt x="121" y="624"/>
                        </a:lnTo>
                        <a:lnTo>
                          <a:pt x="121" y="624"/>
                        </a:lnTo>
                        <a:close/>
                        <a:moveTo>
                          <a:pt x="318" y="62"/>
                        </a:moveTo>
                        <a:lnTo>
                          <a:pt x="318" y="62"/>
                        </a:lnTo>
                        <a:lnTo>
                          <a:pt x="314" y="61"/>
                        </a:lnTo>
                        <a:lnTo>
                          <a:pt x="307" y="61"/>
                        </a:lnTo>
                        <a:lnTo>
                          <a:pt x="307" y="61"/>
                        </a:lnTo>
                        <a:lnTo>
                          <a:pt x="307" y="64"/>
                        </a:lnTo>
                        <a:lnTo>
                          <a:pt x="307" y="64"/>
                        </a:lnTo>
                        <a:lnTo>
                          <a:pt x="307" y="69"/>
                        </a:lnTo>
                        <a:lnTo>
                          <a:pt x="306" y="78"/>
                        </a:lnTo>
                        <a:lnTo>
                          <a:pt x="303" y="84"/>
                        </a:lnTo>
                        <a:lnTo>
                          <a:pt x="301" y="87"/>
                        </a:lnTo>
                        <a:lnTo>
                          <a:pt x="300" y="87"/>
                        </a:lnTo>
                        <a:lnTo>
                          <a:pt x="300" y="87"/>
                        </a:lnTo>
                        <a:lnTo>
                          <a:pt x="296" y="88"/>
                        </a:lnTo>
                        <a:lnTo>
                          <a:pt x="293" y="89"/>
                        </a:lnTo>
                        <a:lnTo>
                          <a:pt x="290" y="92"/>
                        </a:lnTo>
                        <a:lnTo>
                          <a:pt x="287" y="94"/>
                        </a:lnTo>
                        <a:lnTo>
                          <a:pt x="287" y="94"/>
                        </a:lnTo>
                        <a:lnTo>
                          <a:pt x="284" y="94"/>
                        </a:lnTo>
                        <a:lnTo>
                          <a:pt x="280" y="95"/>
                        </a:lnTo>
                        <a:lnTo>
                          <a:pt x="277" y="96"/>
                        </a:lnTo>
                        <a:lnTo>
                          <a:pt x="273" y="96"/>
                        </a:lnTo>
                        <a:lnTo>
                          <a:pt x="273" y="96"/>
                        </a:lnTo>
                        <a:lnTo>
                          <a:pt x="269" y="95"/>
                        </a:lnTo>
                        <a:lnTo>
                          <a:pt x="264" y="95"/>
                        </a:lnTo>
                        <a:lnTo>
                          <a:pt x="261" y="95"/>
                        </a:lnTo>
                        <a:lnTo>
                          <a:pt x="257" y="95"/>
                        </a:lnTo>
                        <a:lnTo>
                          <a:pt x="257" y="95"/>
                        </a:lnTo>
                        <a:lnTo>
                          <a:pt x="254" y="94"/>
                        </a:lnTo>
                        <a:lnTo>
                          <a:pt x="249" y="94"/>
                        </a:lnTo>
                        <a:lnTo>
                          <a:pt x="244" y="92"/>
                        </a:lnTo>
                        <a:lnTo>
                          <a:pt x="243" y="91"/>
                        </a:lnTo>
                        <a:lnTo>
                          <a:pt x="243" y="91"/>
                        </a:lnTo>
                        <a:lnTo>
                          <a:pt x="243" y="89"/>
                        </a:lnTo>
                        <a:lnTo>
                          <a:pt x="246" y="88"/>
                        </a:lnTo>
                        <a:lnTo>
                          <a:pt x="247" y="85"/>
                        </a:lnTo>
                        <a:lnTo>
                          <a:pt x="249" y="81"/>
                        </a:lnTo>
                        <a:lnTo>
                          <a:pt x="249" y="81"/>
                        </a:lnTo>
                        <a:lnTo>
                          <a:pt x="249" y="77"/>
                        </a:lnTo>
                        <a:lnTo>
                          <a:pt x="250" y="74"/>
                        </a:lnTo>
                        <a:lnTo>
                          <a:pt x="254" y="68"/>
                        </a:lnTo>
                        <a:lnTo>
                          <a:pt x="260" y="62"/>
                        </a:lnTo>
                        <a:lnTo>
                          <a:pt x="260" y="61"/>
                        </a:lnTo>
                        <a:lnTo>
                          <a:pt x="260" y="59"/>
                        </a:lnTo>
                        <a:lnTo>
                          <a:pt x="260" y="59"/>
                        </a:lnTo>
                        <a:lnTo>
                          <a:pt x="256" y="55"/>
                        </a:lnTo>
                        <a:lnTo>
                          <a:pt x="246" y="52"/>
                        </a:lnTo>
                        <a:lnTo>
                          <a:pt x="236" y="48"/>
                        </a:lnTo>
                        <a:lnTo>
                          <a:pt x="230" y="44"/>
                        </a:lnTo>
                        <a:lnTo>
                          <a:pt x="230" y="44"/>
                        </a:lnTo>
                        <a:lnTo>
                          <a:pt x="227" y="41"/>
                        </a:lnTo>
                        <a:lnTo>
                          <a:pt x="224" y="38"/>
                        </a:lnTo>
                        <a:lnTo>
                          <a:pt x="219" y="35"/>
                        </a:lnTo>
                        <a:lnTo>
                          <a:pt x="213" y="35"/>
                        </a:lnTo>
                        <a:lnTo>
                          <a:pt x="213" y="35"/>
                        </a:lnTo>
                        <a:lnTo>
                          <a:pt x="207" y="34"/>
                        </a:lnTo>
                        <a:lnTo>
                          <a:pt x="203" y="31"/>
                        </a:lnTo>
                        <a:lnTo>
                          <a:pt x="200" y="28"/>
                        </a:lnTo>
                        <a:lnTo>
                          <a:pt x="195" y="24"/>
                        </a:lnTo>
                        <a:lnTo>
                          <a:pt x="195" y="24"/>
                        </a:lnTo>
                        <a:lnTo>
                          <a:pt x="189" y="20"/>
                        </a:lnTo>
                        <a:lnTo>
                          <a:pt x="183" y="13"/>
                        </a:lnTo>
                        <a:lnTo>
                          <a:pt x="178" y="7"/>
                        </a:lnTo>
                        <a:lnTo>
                          <a:pt x="173" y="1"/>
                        </a:lnTo>
                        <a:lnTo>
                          <a:pt x="173" y="1"/>
                        </a:lnTo>
                        <a:lnTo>
                          <a:pt x="163" y="0"/>
                        </a:lnTo>
                        <a:lnTo>
                          <a:pt x="159" y="0"/>
                        </a:lnTo>
                        <a:lnTo>
                          <a:pt x="158" y="1"/>
                        </a:lnTo>
                        <a:lnTo>
                          <a:pt x="158" y="1"/>
                        </a:lnTo>
                        <a:lnTo>
                          <a:pt x="152" y="10"/>
                        </a:lnTo>
                        <a:lnTo>
                          <a:pt x="151" y="13"/>
                        </a:lnTo>
                        <a:lnTo>
                          <a:pt x="149" y="13"/>
                        </a:lnTo>
                        <a:lnTo>
                          <a:pt x="148" y="11"/>
                        </a:lnTo>
                        <a:lnTo>
                          <a:pt x="148" y="11"/>
                        </a:lnTo>
                        <a:lnTo>
                          <a:pt x="145" y="7"/>
                        </a:lnTo>
                        <a:lnTo>
                          <a:pt x="139" y="4"/>
                        </a:lnTo>
                        <a:lnTo>
                          <a:pt x="129" y="3"/>
                        </a:lnTo>
                        <a:lnTo>
                          <a:pt x="129" y="3"/>
                        </a:lnTo>
                        <a:lnTo>
                          <a:pt x="125" y="1"/>
                        </a:lnTo>
                        <a:lnTo>
                          <a:pt x="122" y="0"/>
                        </a:lnTo>
                        <a:lnTo>
                          <a:pt x="119" y="0"/>
                        </a:lnTo>
                        <a:lnTo>
                          <a:pt x="115" y="4"/>
                        </a:lnTo>
                        <a:lnTo>
                          <a:pt x="115" y="4"/>
                        </a:lnTo>
                        <a:lnTo>
                          <a:pt x="109" y="8"/>
                        </a:lnTo>
                        <a:lnTo>
                          <a:pt x="104" y="13"/>
                        </a:lnTo>
                        <a:lnTo>
                          <a:pt x="104" y="13"/>
                        </a:lnTo>
                        <a:lnTo>
                          <a:pt x="102" y="24"/>
                        </a:lnTo>
                        <a:lnTo>
                          <a:pt x="99" y="32"/>
                        </a:lnTo>
                        <a:lnTo>
                          <a:pt x="99" y="32"/>
                        </a:lnTo>
                        <a:lnTo>
                          <a:pt x="96" y="35"/>
                        </a:lnTo>
                        <a:lnTo>
                          <a:pt x="89" y="40"/>
                        </a:lnTo>
                        <a:lnTo>
                          <a:pt x="84" y="42"/>
                        </a:lnTo>
                        <a:lnTo>
                          <a:pt x="81" y="47"/>
                        </a:lnTo>
                        <a:lnTo>
                          <a:pt x="81" y="47"/>
                        </a:lnTo>
                        <a:lnTo>
                          <a:pt x="82" y="52"/>
                        </a:lnTo>
                        <a:lnTo>
                          <a:pt x="82" y="55"/>
                        </a:lnTo>
                        <a:lnTo>
                          <a:pt x="81" y="58"/>
                        </a:lnTo>
                        <a:lnTo>
                          <a:pt x="81" y="58"/>
                        </a:lnTo>
                        <a:lnTo>
                          <a:pt x="79" y="59"/>
                        </a:lnTo>
                        <a:lnTo>
                          <a:pt x="81" y="61"/>
                        </a:lnTo>
                        <a:lnTo>
                          <a:pt x="82" y="67"/>
                        </a:lnTo>
                        <a:lnTo>
                          <a:pt x="84" y="72"/>
                        </a:lnTo>
                        <a:lnTo>
                          <a:pt x="84" y="74"/>
                        </a:lnTo>
                        <a:lnTo>
                          <a:pt x="82" y="75"/>
                        </a:lnTo>
                        <a:lnTo>
                          <a:pt x="82" y="75"/>
                        </a:lnTo>
                        <a:lnTo>
                          <a:pt x="81" y="77"/>
                        </a:lnTo>
                        <a:lnTo>
                          <a:pt x="81" y="78"/>
                        </a:lnTo>
                        <a:lnTo>
                          <a:pt x="81" y="81"/>
                        </a:lnTo>
                        <a:lnTo>
                          <a:pt x="84" y="84"/>
                        </a:lnTo>
                        <a:lnTo>
                          <a:pt x="84" y="85"/>
                        </a:lnTo>
                        <a:lnTo>
                          <a:pt x="82" y="85"/>
                        </a:lnTo>
                        <a:lnTo>
                          <a:pt x="82" y="85"/>
                        </a:lnTo>
                        <a:lnTo>
                          <a:pt x="77" y="89"/>
                        </a:lnTo>
                        <a:lnTo>
                          <a:pt x="74" y="91"/>
                        </a:lnTo>
                        <a:lnTo>
                          <a:pt x="72" y="94"/>
                        </a:lnTo>
                        <a:lnTo>
                          <a:pt x="72" y="94"/>
                        </a:lnTo>
                        <a:lnTo>
                          <a:pt x="72" y="101"/>
                        </a:lnTo>
                        <a:lnTo>
                          <a:pt x="71" y="105"/>
                        </a:lnTo>
                        <a:lnTo>
                          <a:pt x="68" y="106"/>
                        </a:lnTo>
                        <a:lnTo>
                          <a:pt x="68" y="106"/>
                        </a:lnTo>
                        <a:lnTo>
                          <a:pt x="65" y="109"/>
                        </a:lnTo>
                        <a:lnTo>
                          <a:pt x="62" y="114"/>
                        </a:lnTo>
                        <a:lnTo>
                          <a:pt x="61" y="118"/>
                        </a:lnTo>
                        <a:lnTo>
                          <a:pt x="61" y="122"/>
                        </a:lnTo>
                        <a:lnTo>
                          <a:pt x="61" y="122"/>
                        </a:lnTo>
                        <a:lnTo>
                          <a:pt x="59" y="123"/>
                        </a:lnTo>
                        <a:lnTo>
                          <a:pt x="58" y="125"/>
                        </a:lnTo>
                        <a:lnTo>
                          <a:pt x="57" y="126"/>
                        </a:lnTo>
                        <a:lnTo>
                          <a:pt x="57" y="131"/>
                        </a:lnTo>
                        <a:lnTo>
                          <a:pt x="57" y="131"/>
                        </a:lnTo>
                        <a:lnTo>
                          <a:pt x="59" y="141"/>
                        </a:lnTo>
                        <a:lnTo>
                          <a:pt x="59" y="145"/>
                        </a:lnTo>
                        <a:lnTo>
                          <a:pt x="58" y="146"/>
                        </a:lnTo>
                        <a:lnTo>
                          <a:pt x="57" y="146"/>
                        </a:lnTo>
                        <a:lnTo>
                          <a:pt x="57" y="146"/>
                        </a:lnTo>
                        <a:lnTo>
                          <a:pt x="55" y="148"/>
                        </a:lnTo>
                        <a:lnTo>
                          <a:pt x="54" y="149"/>
                        </a:lnTo>
                        <a:lnTo>
                          <a:pt x="52" y="153"/>
                        </a:lnTo>
                        <a:lnTo>
                          <a:pt x="51" y="158"/>
                        </a:lnTo>
                        <a:lnTo>
                          <a:pt x="50" y="159"/>
                        </a:lnTo>
                        <a:lnTo>
                          <a:pt x="50" y="159"/>
                        </a:lnTo>
                        <a:lnTo>
                          <a:pt x="48" y="160"/>
                        </a:lnTo>
                        <a:lnTo>
                          <a:pt x="47" y="166"/>
                        </a:lnTo>
                        <a:lnTo>
                          <a:pt x="48" y="172"/>
                        </a:lnTo>
                        <a:lnTo>
                          <a:pt x="50" y="176"/>
                        </a:lnTo>
                        <a:lnTo>
                          <a:pt x="50" y="176"/>
                        </a:lnTo>
                        <a:lnTo>
                          <a:pt x="52" y="180"/>
                        </a:lnTo>
                        <a:lnTo>
                          <a:pt x="54" y="185"/>
                        </a:lnTo>
                        <a:lnTo>
                          <a:pt x="55" y="192"/>
                        </a:lnTo>
                        <a:lnTo>
                          <a:pt x="55" y="192"/>
                        </a:lnTo>
                        <a:lnTo>
                          <a:pt x="55" y="196"/>
                        </a:lnTo>
                        <a:lnTo>
                          <a:pt x="58" y="199"/>
                        </a:lnTo>
                        <a:lnTo>
                          <a:pt x="59" y="202"/>
                        </a:lnTo>
                        <a:lnTo>
                          <a:pt x="59" y="206"/>
                        </a:lnTo>
                        <a:lnTo>
                          <a:pt x="59" y="206"/>
                        </a:lnTo>
                        <a:lnTo>
                          <a:pt x="57" y="215"/>
                        </a:lnTo>
                        <a:lnTo>
                          <a:pt x="57" y="217"/>
                        </a:lnTo>
                        <a:lnTo>
                          <a:pt x="54" y="220"/>
                        </a:lnTo>
                        <a:lnTo>
                          <a:pt x="54" y="220"/>
                        </a:lnTo>
                        <a:lnTo>
                          <a:pt x="52" y="222"/>
                        </a:lnTo>
                        <a:lnTo>
                          <a:pt x="52" y="226"/>
                        </a:lnTo>
                        <a:lnTo>
                          <a:pt x="52" y="229"/>
                        </a:lnTo>
                        <a:lnTo>
                          <a:pt x="50" y="232"/>
                        </a:lnTo>
                        <a:lnTo>
                          <a:pt x="50" y="232"/>
                        </a:lnTo>
                        <a:lnTo>
                          <a:pt x="48" y="233"/>
                        </a:lnTo>
                        <a:lnTo>
                          <a:pt x="48" y="234"/>
                        </a:lnTo>
                        <a:lnTo>
                          <a:pt x="50" y="242"/>
                        </a:lnTo>
                        <a:lnTo>
                          <a:pt x="51" y="247"/>
                        </a:lnTo>
                        <a:lnTo>
                          <a:pt x="51" y="250"/>
                        </a:lnTo>
                        <a:lnTo>
                          <a:pt x="50" y="252"/>
                        </a:lnTo>
                        <a:lnTo>
                          <a:pt x="50" y="252"/>
                        </a:lnTo>
                        <a:lnTo>
                          <a:pt x="42" y="256"/>
                        </a:lnTo>
                        <a:lnTo>
                          <a:pt x="40" y="260"/>
                        </a:lnTo>
                        <a:lnTo>
                          <a:pt x="38" y="267"/>
                        </a:lnTo>
                        <a:lnTo>
                          <a:pt x="38" y="267"/>
                        </a:lnTo>
                        <a:lnTo>
                          <a:pt x="38" y="280"/>
                        </a:lnTo>
                        <a:lnTo>
                          <a:pt x="38" y="289"/>
                        </a:lnTo>
                        <a:lnTo>
                          <a:pt x="38" y="289"/>
                        </a:lnTo>
                        <a:lnTo>
                          <a:pt x="38" y="291"/>
                        </a:lnTo>
                        <a:lnTo>
                          <a:pt x="40" y="293"/>
                        </a:lnTo>
                        <a:lnTo>
                          <a:pt x="41" y="294"/>
                        </a:lnTo>
                        <a:lnTo>
                          <a:pt x="42" y="297"/>
                        </a:lnTo>
                        <a:lnTo>
                          <a:pt x="42" y="297"/>
                        </a:lnTo>
                        <a:lnTo>
                          <a:pt x="41" y="300"/>
                        </a:lnTo>
                        <a:lnTo>
                          <a:pt x="40" y="301"/>
                        </a:lnTo>
                        <a:lnTo>
                          <a:pt x="37" y="301"/>
                        </a:lnTo>
                        <a:lnTo>
                          <a:pt x="34" y="303"/>
                        </a:lnTo>
                        <a:lnTo>
                          <a:pt x="32" y="304"/>
                        </a:lnTo>
                        <a:lnTo>
                          <a:pt x="32" y="304"/>
                        </a:lnTo>
                        <a:lnTo>
                          <a:pt x="34" y="311"/>
                        </a:lnTo>
                        <a:lnTo>
                          <a:pt x="32" y="314"/>
                        </a:lnTo>
                        <a:lnTo>
                          <a:pt x="32" y="316"/>
                        </a:lnTo>
                        <a:lnTo>
                          <a:pt x="32" y="316"/>
                        </a:lnTo>
                        <a:lnTo>
                          <a:pt x="30" y="317"/>
                        </a:lnTo>
                        <a:lnTo>
                          <a:pt x="28" y="318"/>
                        </a:lnTo>
                        <a:lnTo>
                          <a:pt x="28" y="325"/>
                        </a:lnTo>
                        <a:lnTo>
                          <a:pt x="28" y="325"/>
                        </a:lnTo>
                        <a:lnTo>
                          <a:pt x="27" y="330"/>
                        </a:lnTo>
                        <a:lnTo>
                          <a:pt x="25" y="333"/>
                        </a:lnTo>
                        <a:lnTo>
                          <a:pt x="24" y="335"/>
                        </a:lnTo>
                        <a:lnTo>
                          <a:pt x="22" y="337"/>
                        </a:lnTo>
                        <a:lnTo>
                          <a:pt x="22" y="337"/>
                        </a:lnTo>
                        <a:lnTo>
                          <a:pt x="24" y="340"/>
                        </a:lnTo>
                        <a:lnTo>
                          <a:pt x="25" y="343"/>
                        </a:lnTo>
                        <a:lnTo>
                          <a:pt x="25" y="345"/>
                        </a:lnTo>
                        <a:lnTo>
                          <a:pt x="27" y="348"/>
                        </a:lnTo>
                        <a:lnTo>
                          <a:pt x="27" y="348"/>
                        </a:lnTo>
                        <a:lnTo>
                          <a:pt x="27" y="358"/>
                        </a:lnTo>
                        <a:lnTo>
                          <a:pt x="27" y="362"/>
                        </a:lnTo>
                        <a:lnTo>
                          <a:pt x="27" y="365"/>
                        </a:lnTo>
                        <a:lnTo>
                          <a:pt x="25" y="365"/>
                        </a:lnTo>
                        <a:lnTo>
                          <a:pt x="25" y="365"/>
                        </a:lnTo>
                        <a:lnTo>
                          <a:pt x="24" y="368"/>
                        </a:lnTo>
                        <a:lnTo>
                          <a:pt x="22" y="374"/>
                        </a:lnTo>
                        <a:lnTo>
                          <a:pt x="22" y="380"/>
                        </a:lnTo>
                        <a:lnTo>
                          <a:pt x="22" y="382"/>
                        </a:lnTo>
                        <a:lnTo>
                          <a:pt x="22" y="382"/>
                        </a:lnTo>
                        <a:lnTo>
                          <a:pt x="25" y="384"/>
                        </a:lnTo>
                        <a:lnTo>
                          <a:pt x="25" y="387"/>
                        </a:lnTo>
                        <a:lnTo>
                          <a:pt x="24" y="391"/>
                        </a:lnTo>
                        <a:lnTo>
                          <a:pt x="24" y="391"/>
                        </a:lnTo>
                        <a:lnTo>
                          <a:pt x="25" y="394"/>
                        </a:lnTo>
                        <a:lnTo>
                          <a:pt x="27" y="395"/>
                        </a:lnTo>
                        <a:lnTo>
                          <a:pt x="28" y="398"/>
                        </a:lnTo>
                        <a:lnTo>
                          <a:pt x="28" y="399"/>
                        </a:lnTo>
                        <a:lnTo>
                          <a:pt x="27" y="401"/>
                        </a:lnTo>
                        <a:lnTo>
                          <a:pt x="27" y="401"/>
                        </a:lnTo>
                        <a:lnTo>
                          <a:pt x="25" y="405"/>
                        </a:lnTo>
                        <a:lnTo>
                          <a:pt x="25" y="408"/>
                        </a:lnTo>
                        <a:lnTo>
                          <a:pt x="28" y="409"/>
                        </a:lnTo>
                        <a:lnTo>
                          <a:pt x="32" y="409"/>
                        </a:lnTo>
                        <a:lnTo>
                          <a:pt x="32" y="409"/>
                        </a:lnTo>
                        <a:lnTo>
                          <a:pt x="35" y="409"/>
                        </a:lnTo>
                        <a:lnTo>
                          <a:pt x="37" y="412"/>
                        </a:lnTo>
                        <a:lnTo>
                          <a:pt x="37" y="415"/>
                        </a:lnTo>
                        <a:lnTo>
                          <a:pt x="35" y="417"/>
                        </a:lnTo>
                        <a:lnTo>
                          <a:pt x="34" y="417"/>
                        </a:lnTo>
                        <a:lnTo>
                          <a:pt x="34" y="417"/>
                        </a:lnTo>
                        <a:lnTo>
                          <a:pt x="28" y="417"/>
                        </a:lnTo>
                        <a:lnTo>
                          <a:pt x="27" y="418"/>
                        </a:lnTo>
                        <a:lnTo>
                          <a:pt x="28" y="419"/>
                        </a:lnTo>
                        <a:lnTo>
                          <a:pt x="28" y="419"/>
                        </a:lnTo>
                        <a:lnTo>
                          <a:pt x="31" y="422"/>
                        </a:lnTo>
                        <a:lnTo>
                          <a:pt x="34" y="425"/>
                        </a:lnTo>
                        <a:lnTo>
                          <a:pt x="34" y="428"/>
                        </a:lnTo>
                        <a:lnTo>
                          <a:pt x="31" y="431"/>
                        </a:lnTo>
                        <a:lnTo>
                          <a:pt x="31" y="431"/>
                        </a:lnTo>
                        <a:lnTo>
                          <a:pt x="28" y="432"/>
                        </a:lnTo>
                        <a:lnTo>
                          <a:pt x="27" y="435"/>
                        </a:lnTo>
                        <a:lnTo>
                          <a:pt x="28" y="439"/>
                        </a:lnTo>
                        <a:lnTo>
                          <a:pt x="28" y="444"/>
                        </a:lnTo>
                        <a:lnTo>
                          <a:pt x="28" y="444"/>
                        </a:lnTo>
                        <a:lnTo>
                          <a:pt x="28" y="448"/>
                        </a:lnTo>
                        <a:lnTo>
                          <a:pt x="30" y="451"/>
                        </a:lnTo>
                        <a:lnTo>
                          <a:pt x="30" y="454"/>
                        </a:lnTo>
                        <a:lnTo>
                          <a:pt x="28" y="455"/>
                        </a:lnTo>
                        <a:lnTo>
                          <a:pt x="28" y="455"/>
                        </a:lnTo>
                        <a:lnTo>
                          <a:pt x="27" y="456"/>
                        </a:lnTo>
                        <a:lnTo>
                          <a:pt x="25" y="458"/>
                        </a:lnTo>
                        <a:lnTo>
                          <a:pt x="25" y="461"/>
                        </a:lnTo>
                        <a:lnTo>
                          <a:pt x="25" y="465"/>
                        </a:lnTo>
                        <a:lnTo>
                          <a:pt x="25" y="466"/>
                        </a:lnTo>
                        <a:lnTo>
                          <a:pt x="22" y="466"/>
                        </a:lnTo>
                        <a:lnTo>
                          <a:pt x="22" y="466"/>
                        </a:lnTo>
                        <a:lnTo>
                          <a:pt x="20" y="468"/>
                        </a:lnTo>
                        <a:lnTo>
                          <a:pt x="18" y="471"/>
                        </a:lnTo>
                        <a:lnTo>
                          <a:pt x="18" y="475"/>
                        </a:lnTo>
                        <a:lnTo>
                          <a:pt x="15" y="478"/>
                        </a:lnTo>
                        <a:lnTo>
                          <a:pt x="15" y="478"/>
                        </a:lnTo>
                        <a:lnTo>
                          <a:pt x="15" y="479"/>
                        </a:lnTo>
                        <a:lnTo>
                          <a:pt x="15" y="481"/>
                        </a:lnTo>
                        <a:lnTo>
                          <a:pt x="17" y="483"/>
                        </a:lnTo>
                        <a:lnTo>
                          <a:pt x="18" y="486"/>
                        </a:lnTo>
                        <a:lnTo>
                          <a:pt x="18" y="488"/>
                        </a:lnTo>
                        <a:lnTo>
                          <a:pt x="17" y="489"/>
                        </a:lnTo>
                        <a:lnTo>
                          <a:pt x="17" y="489"/>
                        </a:lnTo>
                        <a:lnTo>
                          <a:pt x="14" y="493"/>
                        </a:lnTo>
                        <a:lnTo>
                          <a:pt x="13" y="496"/>
                        </a:lnTo>
                        <a:lnTo>
                          <a:pt x="13" y="499"/>
                        </a:lnTo>
                        <a:lnTo>
                          <a:pt x="11" y="500"/>
                        </a:lnTo>
                        <a:lnTo>
                          <a:pt x="10" y="500"/>
                        </a:lnTo>
                        <a:lnTo>
                          <a:pt x="10" y="500"/>
                        </a:lnTo>
                        <a:lnTo>
                          <a:pt x="7" y="502"/>
                        </a:lnTo>
                        <a:lnTo>
                          <a:pt x="4" y="505"/>
                        </a:lnTo>
                        <a:lnTo>
                          <a:pt x="1" y="512"/>
                        </a:lnTo>
                        <a:lnTo>
                          <a:pt x="1" y="512"/>
                        </a:lnTo>
                        <a:lnTo>
                          <a:pt x="0" y="519"/>
                        </a:lnTo>
                        <a:lnTo>
                          <a:pt x="0" y="522"/>
                        </a:lnTo>
                        <a:lnTo>
                          <a:pt x="1" y="526"/>
                        </a:lnTo>
                        <a:lnTo>
                          <a:pt x="1" y="526"/>
                        </a:lnTo>
                        <a:lnTo>
                          <a:pt x="3" y="530"/>
                        </a:lnTo>
                        <a:lnTo>
                          <a:pt x="3" y="533"/>
                        </a:lnTo>
                        <a:lnTo>
                          <a:pt x="3" y="535"/>
                        </a:lnTo>
                        <a:lnTo>
                          <a:pt x="4" y="537"/>
                        </a:lnTo>
                        <a:lnTo>
                          <a:pt x="4" y="537"/>
                        </a:lnTo>
                        <a:lnTo>
                          <a:pt x="8" y="537"/>
                        </a:lnTo>
                        <a:lnTo>
                          <a:pt x="14" y="537"/>
                        </a:lnTo>
                        <a:lnTo>
                          <a:pt x="18" y="539"/>
                        </a:lnTo>
                        <a:lnTo>
                          <a:pt x="20" y="540"/>
                        </a:lnTo>
                        <a:lnTo>
                          <a:pt x="20" y="542"/>
                        </a:lnTo>
                        <a:lnTo>
                          <a:pt x="20" y="542"/>
                        </a:lnTo>
                        <a:lnTo>
                          <a:pt x="18" y="547"/>
                        </a:lnTo>
                        <a:lnTo>
                          <a:pt x="18" y="553"/>
                        </a:lnTo>
                        <a:lnTo>
                          <a:pt x="18" y="557"/>
                        </a:lnTo>
                        <a:lnTo>
                          <a:pt x="20" y="560"/>
                        </a:lnTo>
                        <a:lnTo>
                          <a:pt x="20" y="560"/>
                        </a:lnTo>
                        <a:lnTo>
                          <a:pt x="22" y="562"/>
                        </a:lnTo>
                        <a:lnTo>
                          <a:pt x="24" y="563"/>
                        </a:lnTo>
                        <a:lnTo>
                          <a:pt x="25" y="566"/>
                        </a:lnTo>
                        <a:lnTo>
                          <a:pt x="28" y="567"/>
                        </a:lnTo>
                        <a:lnTo>
                          <a:pt x="28" y="567"/>
                        </a:lnTo>
                        <a:lnTo>
                          <a:pt x="41" y="566"/>
                        </a:lnTo>
                        <a:lnTo>
                          <a:pt x="50" y="566"/>
                        </a:lnTo>
                        <a:lnTo>
                          <a:pt x="57" y="566"/>
                        </a:lnTo>
                        <a:lnTo>
                          <a:pt x="57" y="566"/>
                        </a:lnTo>
                        <a:lnTo>
                          <a:pt x="61" y="569"/>
                        </a:lnTo>
                        <a:lnTo>
                          <a:pt x="65" y="572"/>
                        </a:lnTo>
                        <a:lnTo>
                          <a:pt x="65" y="572"/>
                        </a:lnTo>
                        <a:lnTo>
                          <a:pt x="69" y="572"/>
                        </a:lnTo>
                        <a:lnTo>
                          <a:pt x="74" y="573"/>
                        </a:lnTo>
                        <a:lnTo>
                          <a:pt x="78" y="573"/>
                        </a:lnTo>
                        <a:lnTo>
                          <a:pt x="81" y="573"/>
                        </a:lnTo>
                        <a:lnTo>
                          <a:pt x="81" y="573"/>
                        </a:lnTo>
                        <a:lnTo>
                          <a:pt x="81" y="572"/>
                        </a:lnTo>
                        <a:lnTo>
                          <a:pt x="79" y="570"/>
                        </a:lnTo>
                        <a:lnTo>
                          <a:pt x="77" y="566"/>
                        </a:lnTo>
                        <a:lnTo>
                          <a:pt x="74" y="562"/>
                        </a:lnTo>
                        <a:lnTo>
                          <a:pt x="72" y="559"/>
                        </a:lnTo>
                        <a:lnTo>
                          <a:pt x="72" y="559"/>
                        </a:lnTo>
                        <a:lnTo>
                          <a:pt x="71" y="553"/>
                        </a:lnTo>
                        <a:lnTo>
                          <a:pt x="69" y="546"/>
                        </a:lnTo>
                        <a:lnTo>
                          <a:pt x="69" y="546"/>
                        </a:lnTo>
                        <a:lnTo>
                          <a:pt x="69" y="539"/>
                        </a:lnTo>
                        <a:lnTo>
                          <a:pt x="71" y="535"/>
                        </a:lnTo>
                        <a:lnTo>
                          <a:pt x="74" y="532"/>
                        </a:lnTo>
                        <a:lnTo>
                          <a:pt x="74" y="532"/>
                        </a:lnTo>
                        <a:lnTo>
                          <a:pt x="78" y="526"/>
                        </a:lnTo>
                        <a:lnTo>
                          <a:pt x="79" y="525"/>
                        </a:lnTo>
                        <a:lnTo>
                          <a:pt x="82" y="525"/>
                        </a:lnTo>
                        <a:lnTo>
                          <a:pt x="82" y="525"/>
                        </a:lnTo>
                        <a:lnTo>
                          <a:pt x="85" y="525"/>
                        </a:lnTo>
                        <a:lnTo>
                          <a:pt x="88" y="523"/>
                        </a:lnTo>
                        <a:lnTo>
                          <a:pt x="91" y="519"/>
                        </a:lnTo>
                        <a:lnTo>
                          <a:pt x="92" y="513"/>
                        </a:lnTo>
                        <a:lnTo>
                          <a:pt x="92" y="513"/>
                        </a:lnTo>
                        <a:lnTo>
                          <a:pt x="92" y="508"/>
                        </a:lnTo>
                        <a:lnTo>
                          <a:pt x="95" y="503"/>
                        </a:lnTo>
                        <a:lnTo>
                          <a:pt x="104" y="496"/>
                        </a:lnTo>
                        <a:lnTo>
                          <a:pt x="104" y="496"/>
                        </a:lnTo>
                        <a:lnTo>
                          <a:pt x="116" y="486"/>
                        </a:lnTo>
                        <a:lnTo>
                          <a:pt x="121" y="483"/>
                        </a:lnTo>
                        <a:lnTo>
                          <a:pt x="122" y="482"/>
                        </a:lnTo>
                        <a:lnTo>
                          <a:pt x="122" y="481"/>
                        </a:lnTo>
                        <a:lnTo>
                          <a:pt x="122" y="481"/>
                        </a:lnTo>
                        <a:lnTo>
                          <a:pt x="122" y="476"/>
                        </a:lnTo>
                        <a:lnTo>
                          <a:pt x="122" y="472"/>
                        </a:lnTo>
                        <a:lnTo>
                          <a:pt x="125" y="465"/>
                        </a:lnTo>
                        <a:lnTo>
                          <a:pt x="125" y="465"/>
                        </a:lnTo>
                        <a:lnTo>
                          <a:pt x="123" y="463"/>
                        </a:lnTo>
                        <a:lnTo>
                          <a:pt x="122" y="462"/>
                        </a:lnTo>
                        <a:lnTo>
                          <a:pt x="118" y="462"/>
                        </a:lnTo>
                        <a:lnTo>
                          <a:pt x="109" y="461"/>
                        </a:lnTo>
                        <a:lnTo>
                          <a:pt x="109" y="461"/>
                        </a:lnTo>
                        <a:lnTo>
                          <a:pt x="105" y="458"/>
                        </a:lnTo>
                        <a:lnTo>
                          <a:pt x="99" y="452"/>
                        </a:lnTo>
                        <a:lnTo>
                          <a:pt x="96" y="449"/>
                        </a:lnTo>
                        <a:lnTo>
                          <a:pt x="96" y="445"/>
                        </a:lnTo>
                        <a:lnTo>
                          <a:pt x="96" y="441"/>
                        </a:lnTo>
                        <a:lnTo>
                          <a:pt x="98" y="435"/>
                        </a:lnTo>
                        <a:lnTo>
                          <a:pt x="98" y="435"/>
                        </a:lnTo>
                        <a:lnTo>
                          <a:pt x="101" y="431"/>
                        </a:lnTo>
                        <a:lnTo>
                          <a:pt x="104" y="428"/>
                        </a:lnTo>
                        <a:lnTo>
                          <a:pt x="112" y="424"/>
                        </a:lnTo>
                        <a:lnTo>
                          <a:pt x="119" y="421"/>
                        </a:lnTo>
                        <a:lnTo>
                          <a:pt x="123" y="421"/>
                        </a:lnTo>
                        <a:lnTo>
                          <a:pt x="123" y="421"/>
                        </a:lnTo>
                        <a:lnTo>
                          <a:pt x="126" y="419"/>
                        </a:lnTo>
                        <a:lnTo>
                          <a:pt x="126" y="417"/>
                        </a:lnTo>
                        <a:lnTo>
                          <a:pt x="126" y="414"/>
                        </a:lnTo>
                        <a:lnTo>
                          <a:pt x="128" y="412"/>
                        </a:lnTo>
                        <a:lnTo>
                          <a:pt x="128" y="412"/>
                        </a:lnTo>
                        <a:lnTo>
                          <a:pt x="131" y="411"/>
                        </a:lnTo>
                        <a:lnTo>
                          <a:pt x="132" y="408"/>
                        </a:lnTo>
                        <a:lnTo>
                          <a:pt x="132" y="401"/>
                        </a:lnTo>
                        <a:lnTo>
                          <a:pt x="132" y="401"/>
                        </a:lnTo>
                        <a:lnTo>
                          <a:pt x="133" y="391"/>
                        </a:lnTo>
                        <a:lnTo>
                          <a:pt x="135" y="387"/>
                        </a:lnTo>
                        <a:lnTo>
                          <a:pt x="136" y="385"/>
                        </a:lnTo>
                        <a:lnTo>
                          <a:pt x="139" y="385"/>
                        </a:lnTo>
                        <a:lnTo>
                          <a:pt x="139" y="385"/>
                        </a:lnTo>
                        <a:lnTo>
                          <a:pt x="142" y="384"/>
                        </a:lnTo>
                        <a:lnTo>
                          <a:pt x="145" y="382"/>
                        </a:lnTo>
                        <a:lnTo>
                          <a:pt x="145" y="381"/>
                        </a:lnTo>
                        <a:lnTo>
                          <a:pt x="143" y="380"/>
                        </a:lnTo>
                        <a:lnTo>
                          <a:pt x="143" y="380"/>
                        </a:lnTo>
                        <a:lnTo>
                          <a:pt x="141" y="378"/>
                        </a:lnTo>
                        <a:lnTo>
                          <a:pt x="139" y="377"/>
                        </a:lnTo>
                        <a:lnTo>
                          <a:pt x="141" y="374"/>
                        </a:lnTo>
                        <a:lnTo>
                          <a:pt x="143" y="372"/>
                        </a:lnTo>
                        <a:lnTo>
                          <a:pt x="143" y="372"/>
                        </a:lnTo>
                        <a:lnTo>
                          <a:pt x="148" y="374"/>
                        </a:lnTo>
                        <a:lnTo>
                          <a:pt x="149" y="375"/>
                        </a:lnTo>
                        <a:lnTo>
                          <a:pt x="151" y="378"/>
                        </a:lnTo>
                        <a:lnTo>
                          <a:pt x="152" y="378"/>
                        </a:lnTo>
                        <a:lnTo>
                          <a:pt x="152" y="378"/>
                        </a:lnTo>
                        <a:lnTo>
                          <a:pt x="156" y="377"/>
                        </a:lnTo>
                        <a:lnTo>
                          <a:pt x="159" y="374"/>
                        </a:lnTo>
                        <a:lnTo>
                          <a:pt x="160" y="370"/>
                        </a:lnTo>
                        <a:lnTo>
                          <a:pt x="160" y="368"/>
                        </a:lnTo>
                        <a:lnTo>
                          <a:pt x="159" y="365"/>
                        </a:lnTo>
                        <a:lnTo>
                          <a:pt x="159" y="365"/>
                        </a:lnTo>
                        <a:lnTo>
                          <a:pt x="155" y="364"/>
                        </a:lnTo>
                        <a:lnTo>
                          <a:pt x="152" y="365"/>
                        </a:lnTo>
                        <a:lnTo>
                          <a:pt x="151" y="367"/>
                        </a:lnTo>
                        <a:lnTo>
                          <a:pt x="148" y="368"/>
                        </a:lnTo>
                        <a:lnTo>
                          <a:pt x="148" y="368"/>
                        </a:lnTo>
                        <a:lnTo>
                          <a:pt x="145" y="368"/>
                        </a:lnTo>
                        <a:lnTo>
                          <a:pt x="143" y="367"/>
                        </a:lnTo>
                        <a:lnTo>
                          <a:pt x="141" y="365"/>
                        </a:lnTo>
                        <a:lnTo>
                          <a:pt x="139" y="364"/>
                        </a:lnTo>
                        <a:lnTo>
                          <a:pt x="139" y="364"/>
                        </a:lnTo>
                        <a:lnTo>
                          <a:pt x="138" y="362"/>
                        </a:lnTo>
                        <a:lnTo>
                          <a:pt x="138" y="360"/>
                        </a:lnTo>
                        <a:lnTo>
                          <a:pt x="136" y="355"/>
                        </a:lnTo>
                        <a:lnTo>
                          <a:pt x="136" y="353"/>
                        </a:lnTo>
                        <a:lnTo>
                          <a:pt x="136" y="353"/>
                        </a:lnTo>
                        <a:lnTo>
                          <a:pt x="135" y="345"/>
                        </a:lnTo>
                        <a:lnTo>
                          <a:pt x="135" y="341"/>
                        </a:lnTo>
                        <a:lnTo>
                          <a:pt x="136" y="337"/>
                        </a:lnTo>
                        <a:lnTo>
                          <a:pt x="136" y="337"/>
                        </a:lnTo>
                        <a:lnTo>
                          <a:pt x="138" y="337"/>
                        </a:lnTo>
                        <a:lnTo>
                          <a:pt x="139" y="337"/>
                        </a:lnTo>
                        <a:lnTo>
                          <a:pt x="146" y="340"/>
                        </a:lnTo>
                        <a:lnTo>
                          <a:pt x="153" y="343"/>
                        </a:lnTo>
                        <a:lnTo>
                          <a:pt x="162" y="344"/>
                        </a:lnTo>
                        <a:lnTo>
                          <a:pt x="162" y="344"/>
                        </a:lnTo>
                        <a:lnTo>
                          <a:pt x="169" y="344"/>
                        </a:lnTo>
                        <a:lnTo>
                          <a:pt x="175" y="341"/>
                        </a:lnTo>
                        <a:lnTo>
                          <a:pt x="179" y="338"/>
                        </a:lnTo>
                        <a:lnTo>
                          <a:pt x="180" y="335"/>
                        </a:lnTo>
                        <a:lnTo>
                          <a:pt x="180" y="335"/>
                        </a:lnTo>
                        <a:lnTo>
                          <a:pt x="178" y="327"/>
                        </a:lnTo>
                        <a:lnTo>
                          <a:pt x="179" y="323"/>
                        </a:lnTo>
                        <a:lnTo>
                          <a:pt x="179" y="321"/>
                        </a:lnTo>
                        <a:lnTo>
                          <a:pt x="182" y="320"/>
                        </a:lnTo>
                        <a:lnTo>
                          <a:pt x="182" y="320"/>
                        </a:lnTo>
                        <a:lnTo>
                          <a:pt x="185" y="317"/>
                        </a:lnTo>
                        <a:lnTo>
                          <a:pt x="185" y="314"/>
                        </a:lnTo>
                        <a:lnTo>
                          <a:pt x="182" y="311"/>
                        </a:lnTo>
                        <a:lnTo>
                          <a:pt x="180" y="308"/>
                        </a:lnTo>
                        <a:lnTo>
                          <a:pt x="180" y="308"/>
                        </a:lnTo>
                        <a:lnTo>
                          <a:pt x="180" y="304"/>
                        </a:lnTo>
                        <a:lnTo>
                          <a:pt x="182" y="301"/>
                        </a:lnTo>
                        <a:lnTo>
                          <a:pt x="183" y="301"/>
                        </a:lnTo>
                        <a:lnTo>
                          <a:pt x="186" y="301"/>
                        </a:lnTo>
                        <a:lnTo>
                          <a:pt x="186" y="301"/>
                        </a:lnTo>
                        <a:lnTo>
                          <a:pt x="192" y="303"/>
                        </a:lnTo>
                        <a:lnTo>
                          <a:pt x="202" y="303"/>
                        </a:lnTo>
                        <a:lnTo>
                          <a:pt x="227" y="300"/>
                        </a:lnTo>
                        <a:lnTo>
                          <a:pt x="227" y="300"/>
                        </a:lnTo>
                        <a:lnTo>
                          <a:pt x="240" y="296"/>
                        </a:lnTo>
                        <a:lnTo>
                          <a:pt x="249" y="293"/>
                        </a:lnTo>
                        <a:lnTo>
                          <a:pt x="256" y="289"/>
                        </a:lnTo>
                        <a:lnTo>
                          <a:pt x="259" y="284"/>
                        </a:lnTo>
                        <a:lnTo>
                          <a:pt x="259" y="284"/>
                        </a:lnTo>
                        <a:lnTo>
                          <a:pt x="260" y="280"/>
                        </a:lnTo>
                        <a:lnTo>
                          <a:pt x="264" y="274"/>
                        </a:lnTo>
                        <a:lnTo>
                          <a:pt x="273" y="263"/>
                        </a:lnTo>
                        <a:lnTo>
                          <a:pt x="273" y="263"/>
                        </a:lnTo>
                        <a:lnTo>
                          <a:pt x="274" y="260"/>
                        </a:lnTo>
                        <a:lnTo>
                          <a:pt x="273" y="257"/>
                        </a:lnTo>
                        <a:lnTo>
                          <a:pt x="270" y="254"/>
                        </a:lnTo>
                        <a:lnTo>
                          <a:pt x="266" y="253"/>
                        </a:lnTo>
                        <a:lnTo>
                          <a:pt x="266" y="253"/>
                        </a:lnTo>
                        <a:lnTo>
                          <a:pt x="261" y="252"/>
                        </a:lnTo>
                        <a:lnTo>
                          <a:pt x="260" y="247"/>
                        </a:lnTo>
                        <a:lnTo>
                          <a:pt x="261" y="243"/>
                        </a:lnTo>
                        <a:lnTo>
                          <a:pt x="263" y="239"/>
                        </a:lnTo>
                        <a:lnTo>
                          <a:pt x="263" y="239"/>
                        </a:lnTo>
                        <a:lnTo>
                          <a:pt x="264" y="236"/>
                        </a:lnTo>
                        <a:lnTo>
                          <a:pt x="263" y="233"/>
                        </a:lnTo>
                        <a:lnTo>
                          <a:pt x="259" y="230"/>
                        </a:lnTo>
                        <a:lnTo>
                          <a:pt x="254" y="229"/>
                        </a:lnTo>
                        <a:lnTo>
                          <a:pt x="254" y="229"/>
                        </a:lnTo>
                        <a:lnTo>
                          <a:pt x="249" y="229"/>
                        </a:lnTo>
                        <a:lnTo>
                          <a:pt x="243" y="226"/>
                        </a:lnTo>
                        <a:lnTo>
                          <a:pt x="242" y="222"/>
                        </a:lnTo>
                        <a:lnTo>
                          <a:pt x="242" y="220"/>
                        </a:lnTo>
                        <a:lnTo>
                          <a:pt x="243" y="219"/>
                        </a:lnTo>
                        <a:lnTo>
                          <a:pt x="243" y="219"/>
                        </a:lnTo>
                        <a:lnTo>
                          <a:pt x="246" y="216"/>
                        </a:lnTo>
                        <a:lnTo>
                          <a:pt x="249" y="217"/>
                        </a:lnTo>
                        <a:lnTo>
                          <a:pt x="249" y="217"/>
                        </a:lnTo>
                        <a:lnTo>
                          <a:pt x="250" y="213"/>
                        </a:lnTo>
                        <a:lnTo>
                          <a:pt x="250" y="210"/>
                        </a:lnTo>
                        <a:lnTo>
                          <a:pt x="250" y="210"/>
                        </a:lnTo>
                        <a:lnTo>
                          <a:pt x="247" y="209"/>
                        </a:lnTo>
                        <a:lnTo>
                          <a:pt x="246" y="206"/>
                        </a:lnTo>
                        <a:lnTo>
                          <a:pt x="244" y="200"/>
                        </a:lnTo>
                        <a:lnTo>
                          <a:pt x="244" y="200"/>
                        </a:lnTo>
                        <a:lnTo>
                          <a:pt x="246" y="195"/>
                        </a:lnTo>
                        <a:lnTo>
                          <a:pt x="247" y="192"/>
                        </a:lnTo>
                        <a:lnTo>
                          <a:pt x="249" y="188"/>
                        </a:lnTo>
                        <a:lnTo>
                          <a:pt x="249" y="180"/>
                        </a:lnTo>
                        <a:lnTo>
                          <a:pt x="249" y="180"/>
                        </a:lnTo>
                        <a:lnTo>
                          <a:pt x="250" y="172"/>
                        </a:lnTo>
                        <a:lnTo>
                          <a:pt x="252" y="165"/>
                        </a:lnTo>
                        <a:lnTo>
                          <a:pt x="254" y="158"/>
                        </a:lnTo>
                        <a:lnTo>
                          <a:pt x="254" y="152"/>
                        </a:lnTo>
                        <a:lnTo>
                          <a:pt x="254" y="152"/>
                        </a:lnTo>
                        <a:lnTo>
                          <a:pt x="256" y="151"/>
                        </a:lnTo>
                        <a:lnTo>
                          <a:pt x="257" y="148"/>
                        </a:lnTo>
                        <a:lnTo>
                          <a:pt x="261" y="142"/>
                        </a:lnTo>
                        <a:lnTo>
                          <a:pt x="269" y="135"/>
                        </a:lnTo>
                        <a:lnTo>
                          <a:pt x="274" y="126"/>
                        </a:lnTo>
                        <a:lnTo>
                          <a:pt x="274" y="126"/>
                        </a:lnTo>
                        <a:lnTo>
                          <a:pt x="280" y="118"/>
                        </a:lnTo>
                        <a:lnTo>
                          <a:pt x="289" y="109"/>
                        </a:lnTo>
                        <a:lnTo>
                          <a:pt x="296" y="102"/>
                        </a:lnTo>
                        <a:lnTo>
                          <a:pt x="301" y="98"/>
                        </a:lnTo>
                        <a:lnTo>
                          <a:pt x="301" y="98"/>
                        </a:lnTo>
                        <a:lnTo>
                          <a:pt x="313" y="92"/>
                        </a:lnTo>
                        <a:lnTo>
                          <a:pt x="318" y="89"/>
                        </a:lnTo>
                        <a:lnTo>
                          <a:pt x="321" y="87"/>
                        </a:lnTo>
                        <a:lnTo>
                          <a:pt x="321" y="87"/>
                        </a:lnTo>
                        <a:lnTo>
                          <a:pt x="321" y="82"/>
                        </a:lnTo>
                        <a:lnTo>
                          <a:pt x="321" y="74"/>
                        </a:lnTo>
                        <a:lnTo>
                          <a:pt x="320" y="67"/>
                        </a:lnTo>
                        <a:lnTo>
                          <a:pt x="318" y="62"/>
                        </a:lnTo>
                        <a:lnTo>
                          <a:pt x="318" y="6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32" name="Brazil">
                    <a:extLst>
                      <a:ext uri="{FF2B5EF4-FFF2-40B4-BE49-F238E27FC236}">
                        <a16:creationId xmlns:a16="http://schemas.microsoft.com/office/drawing/2014/main" id="{726B2F8D-3535-42DF-3E49-B72ED98EB2CB}"/>
                      </a:ext>
                    </a:extLst>
                  </p:cNvPr>
                  <p:cNvSpPr>
                    <a:spLocks/>
                  </p:cNvSpPr>
                  <p:nvPr/>
                </p:nvSpPr>
                <p:spPr bwMode="auto">
                  <a:xfrm>
                    <a:off x="2553575" y="4189877"/>
                    <a:ext cx="938183" cy="963340"/>
                  </a:xfrm>
                  <a:custGeom>
                    <a:avLst/>
                    <a:gdLst/>
                    <a:ahLst/>
                    <a:cxnLst>
                      <a:cxn ang="0">
                        <a:pos x="358" y="604"/>
                      </a:cxn>
                      <a:cxn ang="0">
                        <a:pos x="373" y="587"/>
                      </a:cxn>
                      <a:cxn ang="0">
                        <a:pos x="389" y="576"/>
                      </a:cxn>
                      <a:cxn ang="0">
                        <a:pos x="409" y="536"/>
                      </a:cxn>
                      <a:cxn ang="0">
                        <a:pos x="423" y="496"/>
                      </a:cxn>
                      <a:cxn ang="0">
                        <a:pos x="464" y="471"/>
                      </a:cxn>
                      <a:cxn ang="0">
                        <a:pos x="517" y="461"/>
                      </a:cxn>
                      <a:cxn ang="0">
                        <a:pos x="534" y="439"/>
                      </a:cxn>
                      <a:cxn ang="0">
                        <a:pos x="548" y="407"/>
                      </a:cxn>
                      <a:cxn ang="0">
                        <a:pos x="564" y="373"/>
                      </a:cxn>
                      <a:cxn ang="0">
                        <a:pos x="565" y="307"/>
                      </a:cxn>
                      <a:cxn ang="0">
                        <a:pos x="571" y="287"/>
                      </a:cxn>
                      <a:cxn ang="0">
                        <a:pos x="601" y="256"/>
                      </a:cxn>
                      <a:cxn ang="0">
                        <a:pos x="631" y="185"/>
                      </a:cxn>
                      <a:cxn ang="0">
                        <a:pos x="575" y="145"/>
                      </a:cxn>
                      <a:cxn ang="0">
                        <a:pos x="520" y="131"/>
                      </a:cxn>
                      <a:cxn ang="0">
                        <a:pos x="474" y="134"/>
                      </a:cxn>
                      <a:cxn ang="0">
                        <a:pos x="441" y="95"/>
                      </a:cxn>
                      <a:cxn ang="0">
                        <a:pos x="410" y="107"/>
                      </a:cxn>
                      <a:cxn ang="0">
                        <a:pos x="399" y="111"/>
                      </a:cxn>
                      <a:cxn ang="0">
                        <a:pos x="380" y="84"/>
                      </a:cxn>
                      <a:cxn ang="0">
                        <a:pos x="367" y="88"/>
                      </a:cxn>
                      <a:cxn ang="0">
                        <a:pos x="387" y="54"/>
                      </a:cxn>
                      <a:cxn ang="0">
                        <a:pos x="355" y="28"/>
                      </a:cxn>
                      <a:cxn ang="0">
                        <a:pos x="316" y="47"/>
                      </a:cxn>
                      <a:cxn ang="0">
                        <a:pos x="289" y="53"/>
                      </a:cxn>
                      <a:cxn ang="0">
                        <a:pos x="262" y="57"/>
                      </a:cxn>
                      <a:cxn ang="0">
                        <a:pos x="234" y="54"/>
                      </a:cxn>
                      <a:cxn ang="0">
                        <a:pos x="229" y="13"/>
                      </a:cxn>
                      <a:cxn ang="0">
                        <a:pos x="214" y="6"/>
                      </a:cxn>
                      <a:cxn ang="0">
                        <a:pos x="181" y="23"/>
                      </a:cxn>
                      <a:cxn ang="0">
                        <a:pos x="161" y="17"/>
                      </a:cxn>
                      <a:cxn ang="0">
                        <a:pos x="157" y="34"/>
                      </a:cxn>
                      <a:cxn ang="0">
                        <a:pos x="170" y="48"/>
                      </a:cxn>
                      <a:cxn ang="0">
                        <a:pos x="147" y="64"/>
                      </a:cxn>
                      <a:cxn ang="0">
                        <a:pos x="124" y="71"/>
                      </a:cxn>
                      <a:cxn ang="0">
                        <a:pos x="76" y="55"/>
                      </a:cxn>
                      <a:cxn ang="0">
                        <a:pos x="76" y="70"/>
                      </a:cxn>
                      <a:cxn ang="0">
                        <a:pos x="72" y="101"/>
                      </a:cxn>
                      <a:cxn ang="0">
                        <a:pos x="63" y="151"/>
                      </a:cxn>
                      <a:cxn ang="0">
                        <a:pos x="25" y="162"/>
                      </a:cxn>
                      <a:cxn ang="0">
                        <a:pos x="9" y="189"/>
                      </a:cxn>
                      <a:cxn ang="0">
                        <a:pos x="6" y="216"/>
                      </a:cxn>
                      <a:cxn ang="0">
                        <a:pos x="22" y="236"/>
                      </a:cxn>
                      <a:cxn ang="0">
                        <a:pos x="47" y="240"/>
                      </a:cxn>
                      <a:cxn ang="0">
                        <a:pos x="67" y="262"/>
                      </a:cxn>
                      <a:cxn ang="0">
                        <a:pos x="106" y="253"/>
                      </a:cxn>
                      <a:cxn ang="0">
                        <a:pos x="138" y="259"/>
                      </a:cxn>
                      <a:cxn ang="0">
                        <a:pos x="170" y="289"/>
                      </a:cxn>
                      <a:cxn ang="0">
                        <a:pos x="195" y="301"/>
                      </a:cxn>
                      <a:cxn ang="0">
                        <a:pos x="218" y="317"/>
                      </a:cxn>
                      <a:cxn ang="0">
                        <a:pos x="222" y="343"/>
                      </a:cxn>
                      <a:cxn ang="0">
                        <a:pos x="255" y="363"/>
                      </a:cxn>
                      <a:cxn ang="0">
                        <a:pos x="259" y="401"/>
                      </a:cxn>
                      <a:cxn ang="0">
                        <a:pos x="261" y="430"/>
                      </a:cxn>
                      <a:cxn ang="0">
                        <a:pos x="282" y="448"/>
                      </a:cxn>
                      <a:cxn ang="0">
                        <a:pos x="301" y="479"/>
                      </a:cxn>
                      <a:cxn ang="0">
                        <a:pos x="319" y="505"/>
                      </a:cxn>
                      <a:cxn ang="0">
                        <a:pos x="306" y="542"/>
                      </a:cxn>
                      <a:cxn ang="0">
                        <a:pos x="272" y="586"/>
                      </a:cxn>
                      <a:cxn ang="0">
                        <a:pos x="294" y="600"/>
                      </a:cxn>
                      <a:cxn ang="0">
                        <a:pos x="328" y="627"/>
                      </a:cxn>
                    </a:cxnLst>
                    <a:rect l="0" t="0" r="r" b="b"/>
                    <a:pathLst>
                      <a:path w="634" h="651">
                        <a:moveTo>
                          <a:pt x="338" y="644"/>
                        </a:moveTo>
                        <a:lnTo>
                          <a:pt x="338" y="644"/>
                        </a:lnTo>
                        <a:lnTo>
                          <a:pt x="343" y="639"/>
                        </a:lnTo>
                        <a:lnTo>
                          <a:pt x="346" y="634"/>
                        </a:lnTo>
                        <a:lnTo>
                          <a:pt x="348" y="630"/>
                        </a:lnTo>
                        <a:lnTo>
                          <a:pt x="349" y="624"/>
                        </a:lnTo>
                        <a:lnTo>
                          <a:pt x="349" y="624"/>
                        </a:lnTo>
                        <a:lnTo>
                          <a:pt x="352" y="619"/>
                        </a:lnTo>
                        <a:lnTo>
                          <a:pt x="353" y="614"/>
                        </a:lnTo>
                        <a:lnTo>
                          <a:pt x="355" y="610"/>
                        </a:lnTo>
                        <a:lnTo>
                          <a:pt x="358" y="604"/>
                        </a:lnTo>
                        <a:lnTo>
                          <a:pt x="358" y="604"/>
                        </a:lnTo>
                        <a:lnTo>
                          <a:pt x="360" y="602"/>
                        </a:lnTo>
                        <a:lnTo>
                          <a:pt x="362" y="600"/>
                        </a:lnTo>
                        <a:lnTo>
                          <a:pt x="362" y="595"/>
                        </a:lnTo>
                        <a:lnTo>
                          <a:pt x="362" y="592"/>
                        </a:lnTo>
                        <a:lnTo>
                          <a:pt x="363" y="589"/>
                        </a:lnTo>
                        <a:lnTo>
                          <a:pt x="366" y="587"/>
                        </a:lnTo>
                        <a:lnTo>
                          <a:pt x="366" y="587"/>
                        </a:lnTo>
                        <a:lnTo>
                          <a:pt x="370" y="586"/>
                        </a:lnTo>
                        <a:lnTo>
                          <a:pt x="372" y="586"/>
                        </a:lnTo>
                        <a:lnTo>
                          <a:pt x="373" y="587"/>
                        </a:lnTo>
                        <a:lnTo>
                          <a:pt x="373" y="589"/>
                        </a:lnTo>
                        <a:lnTo>
                          <a:pt x="372" y="595"/>
                        </a:lnTo>
                        <a:lnTo>
                          <a:pt x="367" y="602"/>
                        </a:lnTo>
                        <a:lnTo>
                          <a:pt x="367" y="602"/>
                        </a:lnTo>
                        <a:lnTo>
                          <a:pt x="360" y="612"/>
                        </a:lnTo>
                        <a:lnTo>
                          <a:pt x="362" y="612"/>
                        </a:lnTo>
                        <a:lnTo>
                          <a:pt x="367" y="607"/>
                        </a:lnTo>
                        <a:lnTo>
                          <a:pt x="367" y="607"/>
                        </a:lnTo>
                        <a:lnTo>
                          <a:pt x="375" y="602"/>
                        </a:lnTo>
                        <a:lnTo>
                          <a:pt x="380" y="593"/>
                        </a:lnTo>
                        <a:lnTo>
                          <a:pt x="389" y="576"/>
                        </a:lnTo>
                        <a:lnTo>
                          <a:pt x="389" y="576"/>
                        </a:lnTo>
                        <a:lnTo>
                          <a:pt x="393" y="569"/>
                        </a:lnTo>
                        <a:lnTo>
                          <a:pt x="397" y="563"/>
                        </a:lnTo>
                        <a:lnTo>
                          <a:pt x="400" y="560"/>
                        </a:lnTo>
                        <a:lnTo>
                          <a:pt x="404" y="559"/>
                        </a:lnTo>
                        <a:lnTo>
                          <a:pt x="404" y="559"/>
                        </a:lnTo>
                        <a:lnTo>
                          <a:pt x="406" y="559"/>
                        </a:lnTo>
                        <a:lnTo>
                          <a:pt x="407" y="556"/>
                        </a:lnTo>
                        <a:lnTo>
                          <a:pt x="409" y="550"/>
                        </a:lnTo>
                        <a:lnTo>
                          <a:pt x="409" y="536"/>
                        </a:lnTo>
                        <a:lnTo>
                          <a:pt x="409" y="536"/>
                        </a:lnTo>
                        <a:lnTo>
                          <a:pt x="407" y="523"/>
                        </a:lnTo>
                        <a:lnTo>
                          <a:pt x="407" y="518"/>
                        </a:lnTo>
                        <a:lnTo>
                          <a:pt x="410" y="512"/>
                        </a:lnTo>
                        <a:lnTo>
                          <a:pt x="410" y="512"/>
                        </a:lnTo>
                        <a:lnTo>
                          <a:pt x="412" y="508"/>
                        </a:lnTo>
                        <a:lnTo>
                          <a:pt x="412" y="503"/>
                        </a:lnTo>
                        <a:lnTo>
                          <a:pt x="412" y="502"/>
                        </a:lnTo>
                        <a:lnTo>
                          <a:pt x="414" y="501"/>
                        </a:lnTo>
                        <a:lnTo>
                          <a:pt x="414" y="501"/>
                        </a:lnTo>
                        <a:lnTo>
                          <a:pt x="419" y="499"/>
                        </a:lnTo>
                        <a:lnTo>
                          <a:pt x="423" y="496"/>
                        </a:lnTo>
                        <a:lnTo>
                          <a:pt x="434" y="485"/>
                        </a:lnTo>
                        <a:lnTo>
                          <a:pt x="434" y="485"/>
                        </a:lnTo>
                        <a:lnTo>
                          <a:pt x="440" y="481"/>
                        </a:lnTo>
                        <a:lnTo>
                          <a:pt x="446" y="478"/>
                        </a:lnTo>
                        <a:lnTo>
                          <a:pt x="450" y="476"/>
                        </a:lnTo>
                        <a:lnTo>
                          <a:pt x="456" y="476"/>
                        </a:lnTo>
                        <a:lnTo>
                          <a:pt x="456" y="476"/>
                        </a:lnTo>
                        <a:lnTo>
                          <a:pt x="460" y="475"/>
                        </a:lnTo>
                        <a:lnTo>
                          <a:pt x="461" y="474"/>
                        </a:lnTo>
                        <a:lnTo>
                          <a:pt x="463" y="472"/>
                        </a:lnTo>
                        <a:lnTo>
                          <a:pt x="464" y="471"/>
                        </a:lnTo>
                        <a:lnTo>
                          <a:pt x="464" y="471"/>
                        </a:lnTo>
                        <a:lnTo>
                          <a:pt x="468" y="469"/>
                        </a:lnTo>
                        <a:lnTo>
                          <a:pt x="471" y="466"/>
                        </a:lnTo>
                        <a:lnTo>
                          <a:pt x="477" y="461"/>
                        </a:lnTo>
                        <a:lnTo>
                          <a:pt x="477" y="461"/>
                        </a:lnTo>
                        <a:lnTo>
                          <a:pt x="481" y="461"/>
                        </a:lnTo>
                        <a:lnTo>
                          <a:pt x="488" y="461"/>
                        </a:lnTo>
                        <a:lnTo>
                          <a:pt x="504" y="462"/>
                        </a:lnTo>
                        <a:lnTo>
                          <a:pt x="504" y="462"/>
                        </a:lnTo>
                        <a:lnTo>
                          <a:pt x="514" y="461"/>
                        </a:lnTo>
                        <a:lnTo>
                          <a:pt x="517" y="461"/>
                        </a:lnTo>
                        <a:lnTo>
                          <a:pt x="518" y="457"/>
                        </a:lnTo>
                        <a:lnTo>
                          <a:pt x="518" y="457"/>
                        </a:lnTo>
                        <a:lnTo>
                          <a:pt x="518" y="454"/>
                        </a:lnTo>
                        <a:lnTo>
                          <a:pt x="521" y="451"/>
                        </a:lnTo>
                        <a:lnTo>
                          <a:pt x="524" y="448"/>
                        </a:lnTo>
                        <a:lnTo>
                          <a:pt x="527" y="448"/>
                        </a:lnTo>
                        <a:lnTo>
                          <a:pt x="527" y="448"/>
                        </a:lnTo>
                        <a:lnTo>
                          <a:pt x="530" y="447"/>
                        </a:lnTo>
                        <a:lnTo>
                          <a:pt x="533" y="447"/>
                        </a:lnTo>
                        <a:lnTo>
                          <a:pt x="534" y="444"/>
                        </a:lnTo>
                        <a:lnTo>
                          <a:pt x="534" y="439"/>
                        </a:lnTo>
                        <a:lnTo>
                          <a:pt x="534" y="439"/>
                        </a:lnTo>
                        <a:lnTo>
                          <a:pt x="534" y="434"/>
                        </a:lnTo>
                        <a:lnTo>
                          <a:pt x="535" y="431"/>
                        </a:lnTo>
                        <a:lnTo>
                          <a:pt x="538" y="427"/>
                        </a:lnTo>
                        <a:lnTo>
                          <a:pt x="541" y="424"/>
                        </a:lnTo>
                        <a:lnTo>
                          <a:pt x="541" y="424"/>
                        </a:lnTo>
                        <a:lnTo>
                          <a:pt x="542" y="421"/>
                        </a:lnTo>
                        <a:lnTo>
                          <a:pt x="545" y="418"/>
                        </a:lnTo>
                        <a:lnTo>
                          <a:pt x="547" y="410"/>
                        </a:lnTo>
                        <a:lnTo>
                          <a:pt x="547" y="410"/>
                        </a:lnTo>
                        <a:lnTo>
                          <a:pt x="548" y="407"/>
                        </a:lnTo>
                        <a:lnTo>
                          <a:pt x="551" y="405"/>
                        </a:lnTo>
                        <a:lnTo>
                          <a:pt x="552" y="404"/>
                        </a:lnTo>
                        <a:lnTo>
                          <a:pt x="552" y="401"/>
                        </a:lnTo>
                        <a:lnTo>
                          <a:pt x="552" y="401"/>
                        </a:lnTo>
                        <a:lnTo>
                          <a:pt x="554" y="391"/>
                        </a:lnTo>
                        <a:lnTo>
                          <a:pt x="555" y="381"/>
                        </a:lnTo>
                        <a:lnTo>
                          <a:pt x="555" y="381"/>
                        </a:lnTo>
                        <a:lnTo>
                          <a:pt x="557" y="378"/>
                        </a:lnTo>
                        <a:lnTo>
                          <a:pt x="558" y="377"/>
                        </a:lnTo>
                        <a:lnTo>
                          <a:pt x="561" y="375"/>
                        </a:lnTo>
                        <a:lnTo>
                          <a:pt x="564" y="373"/>
                        </a:lnTo>
                        <a:lnTo>
                          <a:pt x="564" y="373"/>
                        </a:lnTo>
                        <a:lnTo>
                          <a:pt x="564" y="370"/>
                        </a:lnTo>
                        <a:lnTo>
                          <a:pt x="564" y="365"/>
                        </a:lnTo>
                        <a:lnTo>
                          <a:pt x="564" y="360"/>
                        </a:lnTo>
                        <a:lnTo>
                          <a:pt x="565" y="353"/>
                        </a:lnTo>
                        <a:lnTo>
                          <a:pt x="565" y="353"/>
                        </a:lnTo>
                        <a:lnTo>
                          <a:pt x="567" y="344"/>
                        </a:lnTo>
                        <a:lnTo>
                          <a:pt x="567" y="337"/>
                        </a:lnTo>
                        <a:lnTo>
                          <a:pt x="565" y="321"/>
                        </a:lnTo>
                        <a:lnTo>
                          <a:pt x="565" y="321"/>
                        </a:lnTo>
                        <a:lnTo>
                          <a:pt x="565" y="307"/>
                        </a:lnTo>
                        <a:lnTo>
                          <a:pt x="567" y="301"/>
                        </a:lnTo>
                        <a:lnTo>
                          <a:pt x="569" y="299"/>
                        </a:lnTo>
                        <a:lnTo>
                          <a:pt x="569" y="299"/>
                        </a:lnTo>
                        <a:lnTo>
                          <a:pt x="571" y="296"/>
                        </a:lnTo>
                        <a:lnTo>
                          <a:pt x="571" y="294"/>
                        </a:lnTo>
                        <a:lnTo>
                          <a:pt x="568" y="292"/>
                        </a:lnTo>
                        <a:lnTo>
                          <a:pt x="568" y="292"/>
                        </a:lnTo>
                        <a:lnTo>
                          <a:pt x="567" y="290"/>
                        </a:lnTo>
                        <a:lnTo>
                          <a:pt x="567" y="289"/>
                        </a:lnTo>
                        <a:lnTo>
                          <a:pt x="569" y="287"/>
                        </a:lnTo>
                        <a:lnTo>
                          <a:pt x="571" y="287"/>
                        </a:lnTo>
                        <a:lnTo>
                          <a:pt x="571" y="287"/>
                        </a:lnTo>
                        <a:lnTo>
                          <a:pt x="575" y="290"/>
                        </a:lnTo>
                        <a:lnTo>
                          <a:pt x="578" y="292"/>
                        </a:lnTo>
                        <a:lnTo>
                          <a:pt x="581" y="290"/>
                        </a:lnTo>
                        <a:lnTo>
                          <a:pt x="581" y="290"/>
                        </a:lnTo>
                        <a:lnTo>
                          <a:pt x="584" y="287"/>
                        </a:lnTo>
                        <a:lnTo>
                          <a:pt x="588" y="280"/>
                        </a:lnTo>
                        <a:lnTo>
                          <a:pt x="594" y="266"/>
                        </a:lnTo>
                        <a:lnTo>
                          <a:pt x="594" y="266"/>
                        </a:lnTo>
                        <a:lnTo>
                          <a:pt x="597" y="260"/>
                        </a:lnTo>
                        <a:lnTo>
                          <a:pt x="601" y="256"/>
                        </a:lnTo>
                        <a:lnTo>
                          <a:pt x="609" y="253"/>
                        </a:lnTo>
                        <a:lnTo>
                          <a:pt x="609" y="253"/>
                        </a:lnTo>
                        <a:lnTo>
                          <a:pt x="614" y="250"/>
                        </a:lnTo>
                        <a:lnTo>
                          <a:pt x="619" y="243"/>
                        </a:lnTo>
                        <a:lnTo>
                          <a:pt x="625" y="235"/>
                        </a:lnTo>
                        <a:lnTo>
                          <a:pt x="631" y="222"/>
                        </a:lnTo>
                        <a:lnTo>
                          <a:pt x="631" y="222"/>
                        </a:lnTo>
                        <a:lnTo>
                          <a:pt x="634" y="216"/>
                        </a:lnTo>
                        <a:lnTo>
                          <a:pt x="634" y="209"/>
                        </a:lnTo>
                        <a:lnTo>
                          <a:pt x="634" y="196"/>
                        </a:lnTo>
                        <a:lnTo>
                          <a:pt x="631" y="185"/>
                        </a:lnTo>
                        <a:lnTo>
                          <a:pt x="628" y="175"/>
                        </a:lnTo>
                        <a:lnTo>
                          <a:pt x="628" y="175"/>
                        </a:lnTo>
                        <a:lnTo>
                          <a:pt x="625" y="169"/>
                        </a:lnTo>
                        <a:lnTo>
                          <a:pt x="622" y="166"/>
                        </a:lnTo>
                        <a:lnTo>
                          <a:pt x="619" y="166"/>
                        </a:lnTo>
                        <a:lnTo>
                          <a:pt x="614" y="166"/>
                        </a:lnTo>
                        <a:lnTo>
                          <a:pt x="614" y="166"/>
                        </a:lnTo>
                        <a:lnTo>
                          <a:pt x="608" y="166"/>
                        </a:lnTo>
                        <a:lnTo>
                          <a:pt x="599" y="163"/>
                        </a:lnTo>
                        <a:lnTo>
                          <a:pt x="588" y="156"/>
                        </a:lnTo>
                        <a:lnTo>
                          <a:pt x="575" y="145"/>
                        </a:lnTo>
                        <a:lnTo>
                          <a:pt x="575" y="145"/>
                        </a:lnTo>
                        <a:lnTo>
                          <a:pt x="569" y="139"/>
                        </a:lnTo>
                        <a:lnTo>
                          <a:pt x="562" y="135"/>
                        </a:lnTo>
                        <a:lnTo>
                          <a:pt x="557" y="132"/>
                        </a:lnTo>
                        <a:lnTo>
                          <a:pt x="550" y="129"/>
                        </a:lnTo>
                        <a:lnTo>
                          <a:pt x="544" y="129"/>
                        </a:lnTo>
                        <a:lnTo>
                          <a:pt x="538" y="129"/>
                        </a:lnTo>
                        <a:lnTo>
                          <a:pt x="528" y="131"/>
                        </a:lnTo>
                        <a:lnTo>
                          <a:pt x="528" y="131"/>
                        </a:lnTo>
                        <a:lnTo>
                          <a:pt x="524" y="132"/>
                        </a:lnTo>
                        <a:lnTo>
                          <a:pt x="520" y="131"/>
                        </a:lnTo>
                        <a:lnTo>
                          <a:pt x="511" y="129"/>
                        </a:lnTo>
                        <a:lnTo>
                          <a:pt x="504" y="126"/>
                        </a:lnTo>
                        <a:lnTo>
                          <a:pt x="497" y="124"/>
                        </a:lnTo>
                        <a:lnTo>
                          <a:pt x="497" y="124"/>
                        </a:lnTo>
                        <a:lnTo>
                          <a:pt x="494" y="124"/>
                        </a:lnTo>
                        <a:lnTo>
                          <a:pt x="491" y="124"/>
                        </a:lnTo>
                        <a:lnTo>
                          <a:pt x="486" y="128"/>
                        </a:lnTo>
                        <a:lnTo>
                          <a:pt x="481" y="131"/>
                        </a:lnTo>
                        <a:lnTo>
                          <a:pt x="476" y="134"/>
                        </a:lnTo>
                        <a:lnTo>
                          <a:pt x="476" y="134"/>
                        </a:lnTo>
                        <a:lnTo>
                          <a:pt x="474" y="134"/>
                        </a:lnTo>
                        <a:lnTo>
                          <a:pt x="474" y="134"/>
                        </a:lnTo>
                        <a:lnTo>
                          <a:pt x="476" y="129"/>
                        </a:lnTo>
                        <a:lnTo>
                          <a:pt x="478" y="124"/>
                        </a:lnTo>
                        <a:lnTo>
                          <a:pt x="480" y="118"/>
                        </a:lnTo>
                        <a:lnTo>
                          <a:pt x="480" y="118"/>
                        </a:lnTo>
                        <a:lnTo>
                          <a:pt x="478" y="117"/>
                        </a:lnTo>
                        <a:lnTo>
                          <a:pt x="476" y="114"/>
                        </a:lnTo>
                        <a:lnTo>
                          <a:pt x="467" y="107"/>
                        </a:lnTo>
                        <a:lnTo>
                          <a:pt x="454" y="101"/>
                        </a:lnTo>
                        <a:lnTo>
                          <a:pt x="441" y="95"/>
                        </a:lnTo>
                        <a:lnTo>
                          <a:pt x="441" y="95"/>
                        </a:lnTo>
                        <a:lnTo>
                          <a:pt x="432" y="92"/>
                        </a:lnTo>
                        <a:lnTo>
                          <a:pt x="427" y="92"/>
                        </a:lnTo>
                        <a:lnTo>
                          <a:pt x="424" y="94"/>
                        </a:lnTo>
                        <a:lnTo>
                          <a:pt x="422" y="94"/>
                        </a:lnTo>
                        <a:lnTo>
                          <a:pt x="420" y="97"/>
                        </a:lnTo>
                        <a:lnTo>
                          <a:pt x="419" y="102"/>
                        </a:lnTo>
                        <a:lnTo>
                          <a:pt x="419" y="102"/>
                        </a:lnTo>
                        <a:lnTo>
                          <a:pt x="417" y="105"/>
                        </a:lnTo>
                        <a:lnTo>
                          <a:pt x="417" y="107"/>
                        </a:lnTo>
                        <a:lnTo>
                          <a:pt x="414" y="107"/>
                        </a:lnTo>
                        <a:lnTo>
                          <a:pt x="410" y="107"/>
                        </a:lnTo>
                        <a:lnTo>
                          <a:pt x="409" y="108"/>
                        </a:lnTo>
                        <a:lnTo>
                          <a:pt x="407" y="111"/>
                        </a:lnTo>
                        <a:lnTo>
                          <a:pt x="407" y="111"/>
                        </a:lnTo>
                        <a:lnTo>
                          <a:pt x="404" y="114"/>
                        </a:lnTo>
                        <a:lnTo>
                          <a:pt x="403" y="117"/>
                        </a:lnTo>
                        <a:lnTo>
                          <a:pt x="400" y="117"/>
                        </a:lnTo>
                        <a:lnTo>
                          <a:pt x="399" y="117"/>
                        </a:lnTo>
                        <a:lnTo>
                          <a:pt x="396" y="114"/>
                        </a:lnTo>
                        <a:lnTo>
                          <a:pt x="397" y="112"/>
                        </a:lnTo>
                        <a:lnTo>
                          <a:pt x="399" y="111"/>
                        </a:lnTo>
                        <a:lnTo>
                          <a:pt x="399" y="111"/>
                        </a:lnTo>
                        <a:lnTo>
                          <a:pt x="403" y="108"/>
                        </a:lnTo>
                        <a:lnTo>
                          <a:pt x="407" y="104"/>
                        </a:lnTo>
                        <a:lnTo>
                          <a:pt x="410" y="98"/>
                        </a:lnTo>
                        <a:lnTo>
                          <a:pt x="413" y="92"/>
                        </a:lnTo>
                        <a:lnTo>
                          <a:pt x="413" y="92"/>
                        </a:lnTo>
                        <a:lnTo>
                          <a:pt x="412" y="90"/>
                        </a:lnTo>
                        <a:lnTo>
                          <a:pt x="410" y="88"/>
                        </a:lnTo>
                        <a:lnTo>
                          <a:pt x="400" y="84"/>
                        </a:lnTo>
                        <a:lnTo>
                          <a:pt x="389" y="82"/>
                        </a:lnTo>
                        <a:lnTo>
                          <a:pt x="385" y="84"/>
                        </a:lnTo>
                        <a:lnTo>
                          <a:pt x="380" y="84"/>
                        </a:lnTo>
                        <a:lnTo>
                          <a:pt x="380" y="84"/>
                        </a:lnTo>
                        <a:lnTo>
                          <a:pt x="377" y="85"/>
                        </a:lnTo>
                        <a:lnTo>
                          <a:pt x="376" y="88"/>
                        </a:lnTo>
                        <a:lnTo>
                          <a:pt x="375" y="94"/>
                        </a:lnTo>
                        <a:lnTo>
                          <a:pt x="373" y="97"/>
                        </a:lnTo>
                        <a:lnTo>
                          <a:pt x="372" y="97"/>
                        </a:lnTo>
                        <a:lnTo>
                          <a:pt x="370" y="97"/>
                        </a:lnTo>
                        <a:lnTo>
                          <a:pt x="370" y="97"/>
                        </a:lnTo>
                        <a:lnTo>
                          <a:pt x="367" y="95"/>
                        </a:lnTo>
                        <a:lnTo>
                          <a:pt x="366" y="92"/>
                        </a:lnTo>
                        <a:lnTo>
                          <a:pt x="367" y="88"/>
                        </a:lnTo>
                        <a:lnTo>
                          <a:pt x="370" y="85"/>
                        </a:lnTo>
                        <a:lnTo>
                          <a:pt x="375" y="84"/>
                        </a:lnTo>
                        <a:lnTo>
                          <a:pt x="375" y="84"/>
                        </a:lnTo>
                        <a:lnTo>
                          <a:pt x="376" y="82"/>
                        </a:lnTo>
                        <a:lnTo>
                          <a:pt x="379" y="81"/>
                        </a:lnTo>
                        <a:lnTo>
                          <a:pt x="383" y="77"/>
                        </a:lnTo>
                        <a:lnTo>
                          <a:pt x="390" y="64"/>
                        </a:lnTo>
                        <a:lnTo>
                          <a:pt x="390" y="64"/>
                        </a:lnTo>
                        <a:lnTo>
                          <a:pt x="390" y="61"/>
                        </a:lnTo>
                        <a:lnTo>
                          <a:pt x="390" y="58"/>
                        </a:lnTo>
                        <a:lnTo>
                          <a:pt x="387" y="54"/>
                        </a:lnTo>
                        <a:lnTo>
                          <a:pt x="382" y="51"/>
                        </a:lnTo>
                        <a:lnTo>
                          <a:pt x="377" y="47"/>
                        </a:lnTo>
                        <a:lnTo>
                          <a:pt x="377" y="47"/>
                        </a:lnTo>
                        <a:lnTo>
                          <a:pt x="375" y="43"/>
                        </a:lnTo>
                        <a:lnTo>
                          <a:pt x="373" y="40"/>
                        </a:lnTo>
                        <a:lnTo>
                          <a:pt x="372" y="30"/>
                        </a:lnTo>
                        <a:lnTo>
                          <a:pt x="369" y="21"/>
                        </a:lnTo>
                        <a:lnTo>
                          <a:pt x="367" y="17"/>
                        </a:lnTo>
                        <a:lnTo>
                          <a:pt x="366" y="16"/>
                        </a:lnTo>
                        <a:lnTo>
                          <a:pt x="366" y="16"/>
                        </a:lnTo>
                        <a:lnTo>
                          <a:pt x="355" y="28"/>
                        </a:lnTo>
                        <a:lnTo>
                          <a:pt x="349" y="35"/>
                        </a:lnTo>
                        <a:lnTo>
                          <a:pt x="346" y="41"/>
                        </a:lnTo>
                        <a:lnTo>
                          <a:pt x="346" y="41"/>
                        </a:lnTo>
                        <a:lnTo>
                          <a:pt x="343" y="45"/>
                        </a:lnTo>
                        <a:lnTo>
                          <a:pt x="340" y="47"/>
                        </a:lnTo>
                        <a:lnTo>
                          <a:pt x="336" y="47"/>
                        </a:lnTo>
                        <a:lnTo>
                          <a:pt x="329" y="48"/>
                        </a:lnTo>
                        <a:lnTo>
                          <a:pt x="329" y="48"/>
                        </a:lnTo>
                        <a:lnTo>
                          <a:pt x="323" y="50"/>
                        </a:lnTo>
                        <a:lnTo>
                          <a:pt x="319" y="48"/>
                        </a:lnTo>
                        <a:lnTo>
                          <a:pt x="316" y="47"/>
                        </a:lnTo>
                        <a:lnTo>
                          <a:pt x="313" y="44"/>
                        </a:lnTo>
                        <a:lnTo>
                          <a:pt x="313" y="44"/>
                        </a:lnTo>
                        <a:lnTo>
                          <a:pt x="311" y="43"/>
                        </a:lnTo>
                        <a:lnTo>
                          <a:pt x="306" y="43"/>
                        </a:lnTo>
                        <a:lnTo>
                          <a:pt x="296" y="43"/>
                        </a:lnTo>
                        <a:lnTo>
                          <a:pt x="296" y="43"/>
                        </a:lnTo>
                        <a:lnTo>
                          <a:pt x="294" y="43"/>
                        </a:lnTo>
                        <a:lnTo>
                          <a:pt x="292" y="44"/>
                        </a:lnTo>
                        <a:lnTo>
                          <a:pt x="292" y="47"/>
                        </a:lnTo>
                        <a:lnTo>
                          <a:pt x="291" y="51"/>
                        </a:lnTo>
                        <a:lnTo>
                          <a:pt x="289" y="53"/>
                        </a:lnTo>
                        <a:lnTo>
                          <a:pt x="289" y="53"/>
                        </a:lnTo>
                        <a:lnTo>
                          <a:pt x="285" y="54"/>
                        </a:lnTo>
                        <a:lnTo>
                          <a:pt x="279" y="53"/>
                        </a:lnTo>
                        <a:lnTo>
                          <a:pt x="274" y="51"/>
                        </a:lnTo>
                        <a:lnTo>
                          <a:pt x="272" y="51"/>
                        </a:lnTo>
                        <a:lnTo>
                          <a:pt x="269" y="53"/>
                        </a:lnTo>
                        <a:lnTo>
                          <a:pt x="269" y="53"/>
                        </a:lnTo>
                        <a:lnTo>
                          <a:pt x="268" y="54"/>
                        </a:lnTo>
                        <a:lnTo>
                          <a:pt x="265" y="55"/>
                        </a:lnTo>
                        <a:lnTo>
                          <a:pt x="264" y="55"/>
                        </a:lnTo>
                        <a:lnTo>
                          <a:pt x="262" y="57"/>
                        </a:lnTo>
                        <a:lnTo>
                          <a:pt x="262" y="57"/>
                        </a:lnTo>
                        <a:lnTo>
                          <a:pt x="259" y="58"/>
                        </a:lnTo>
                        <a:lnTo>
                          <a:pt x="257" y="60"/>
                        </a:lnTo>
                        <a:lnTo>
                          <a:pt x="254" y="60"/>
                        </a:lnTo>
                        <a:lnTo>
                          <a:pt x="251" y="61"/>
                        </a:lnTo>
                        <a:lnTo>
                          <a:pt x="251" y="61"/>
                        </a:lnTo>
                        <a:lnTo>
                          <a:pt x="249" y="62"/>
                        </a:lnTo>
                        <a:lnTo>
                          <a:pt x="245" y="62"/>
                        </a:lnTo>
                        <a:lnTo>
                          <a:pt x="239" y="60"/>
                        </a:lnTo>
                        <a:lnTo>
                          <a:pt x="234" y="54"/>
                        </a:lnTo>
                        <a:lnTo>
                          <a:pt x="234" y="54"/>
                        </a:lnTo>
                        <a:lnTo>
                          <a:pt x="231" y="51"/>
                        </a:lnTo>
                        <a:lnTo>
                          <a:pt x="229" y="47"/>
                        </a:lnTo>
                        <a:lnTo>
                          <a:pt x="228" y="38"/>
                        </a:lnTo>
                        <a:lnTo>
                          <a:pt x="228" y="31"/>
                        </a:lnTo>
                        <a:lnTo>
                          <a:pt x="231" y="25"/>
                        </a:lnTo>
                        <a:lnTo>
                          <a:pt x="231" y="25"/>
                        </a:lnTo>
                        <a:lnTo>
                          <a:pt x="232" y="23"/>
                        </a:lnTo>
                        <a:lnTo>
                          <a:pt x="234" y="20"/>
                        </a:lnTo>
                        <a:lnTo>
                          <a:pt x="232" y="16"/>
                        </a:lnTo>
                        <a:lnTo>
                          <a:pt x="229" y="13"/>
                        </a:lnTo>
                        <a:lnTo>
                          <a:pt x="229" y="13"/>
                        </a:lnTo>
                        <a:lnTo>
                          <a:pt x="228" y="11"/>
                        </a:lnTo>
                        <a:lnTo>
                          <a:pt x="227" y="10"/>
                        </a:lnTo>
                        <a:lnTo>
                          <a:pt x="227" y="6"/>
                        </a:lnTo>
                        <a:lnTo>
                          <a:pt x="225" y="1"/>
                        </a:lnTo>
                        <a:lnTo>
                          <a:pt x="224" y="0"/>
                        </a:lnTo>
                        <a:lnTo>
                          <a:pt x="222" y="0"/>
                        </a:lnTo>
                        <a:lnTo>
                          <a:pt x="222" y="0"/>
                        </a:lnTo>
                        <a:lnTo>
                          <a:pt x="220" y="0"/>
                        </a:lnTo>
                        <a:lnTo>
                          <a:pt x="218" y="0"/>
                        </a:lnTo>
                        <a:lnTo>
                          <a:pt x="217" y="3"/>
                        </a:lnTo>
                        <a:lnTo>
                          <a:pt x="214" y="6"/>
                        </a:lnTo>
                        <a:lnTo>
                          <a:pt x="212" y="8"/>
                        </a:lnTo>
                        <a:lnTo>
                          <a:pt x="212" y="8"/>
                        </a:lnTo>
                        <a:lnTo>
                          <a:pt x="202" y="13"/>
                        </a:lnTo>
                        <a:lnTo>
                          <a:pt x="197" y="16"/>
                        </a:lnTo>
                        <a:lnTo>
                          <a:pt x="193" y="16"/>
                        </a:lnTo>
                        <a:lnTo>
                          <a:pt x="193" y="16"/>
                        </a:lnTo>
                        <a:lnTo>
                          <a:pt x="188" y="16"/>
                        </a:lnTo>
                        <a:lnTo>
                          <a:pt x="185" y="17"/>
                        </a:lnTo>
                        <a:lnTo>
                          <a:pt x="183" y="18"/>
                        </a:lnTo>
                        <a:lnTo>
                          <a:pt x="181" y="23"/>
                        </a:lnTo>
                        <a:lnTo>
                          <a:pt x="181" y="23"/>
                        </a:lnTo>
                        <a:lnTo>
                          <a:pt x="181" y="25"/>
                        </a:lnTo>
                        <a:lnTo>
                          <a:pt x="178" y="25"/>
                        </a:lnTo>
                        <a:lnTo>
                          <a:pt x="177" y="24"/>
                        </a:lnTo>
                        <a:lnTo>
                          <a:pt x="175" y="21"/>
                        </a:lnTo>
                        <a:lnTo>
                          <a:pt x="175" y="21"/>
                        </a:lnTo>
                        <a:lnTo>
                          <a:pt x="174" y="21"/>
                        </a:lnTo>
                        <a:lnTo>
                          <a:pt x="173" y="20"/>
                        </a:lnTo>
                        <a:lnTo>
                          <a:pt x="168" y="18"/>
                        </a:lnTo>
                        <a:lnTo>
                          <a:pt x="164" y="18"/>
                        </a:lnTo>
                        <a:lnTo>
                          <a:pt x="161" y="17"/>
                        </a:lnTo>
                        <a:lnTo>
                          <a:pt x="161" y="17"/>
                        </a:lnTo>
                        <a:lnTo>
                          <a:pt x="157" y="16"/>
                        </a:lnTo>
                        <a:lnTo>
                          <a:pt x="153" y="16"/>
                        </a:lnTo>
                        <a:lnTo>
                          <a:pt x="150" y="17"/>
                        </a:lnTo>
                        <a:lnTo>
                          <a:pt x="150" y="18"/>
                        </a:lnTo>
                        <a:lnTo>
                          <a:pt x="150" y="18"/>
                        </a:lnTo>
                        <a:lnTo>
                          <a:pt x="150" y="18"/>
                        </a:lnTo>
                        <a:lnTo>
                          <a:pt x="154" y="21"/>
                        </a:lnTo>
                        <a:lnTo>
                          <a:pt x="156" y="24"/>
                        </a:lnTo>
                        <a:lnTo>
                          <a:pt x="157" y="31"/>
                        </a:lnTo>
                        <a:lnTo>
                          <a:pt x="157" y="31"/>
                        </a:lnTo>
                        <a:lnTo>
                          <a:pt x="157" y="34"/>
                        </a:lnTo>
                        <a:lnTo>
                          <a:pt x="158" y="35"/>
                        </a:lnTo>
                        <a:lnTo>
                          <a:pt x="160" y="38"/>
                        </a:lnTo>
                        <a:lnTo>
                          <a:pt x="161" y="41"/>
                        </a:lnTo>
                        <a:lnTo>
                          <a:pt x="161" y="41"/>
                        </a:lnTo>
                        <a:lnTo>
                          <a:pt x="161" y="44"/>
                        </a:lnTo>
                        <a:lnTo>
                          <a:pt x="164" y="44"/>
                        </a:lnTo>
                        <a:lnTo>
                          <a:pt x="170" y="43"/>
                        </a:lnTo>
                        <a:lnTo>
                          <a:pt x="170" y="43"/>
                        </a:lnTo>
                        <a:lnTo>
                          <a:pt x="171" y="44"/>
                        </a:lnTo>
                        <a:lnTo>
                          <a:pt x="171" y="45"/>
                        </a:lnTo>
                        <a:lnTo>
                          <a:pt x="170" y="48"/>
                        </a:lnTo>
                        <a:lnTo>
                          <a:pt x="167" y="50"/>
                        </a:lnTo>
                        <a:lnTo>
                          <a:pt x="167" y="50"/>
                        </a:lnTo>
                        <a:lnTo>
                          <a:pt x="164" y="51"/>
                        </a:lnTo>
                        <a:lnTo>
                          <a:pt x="161" y="53"/>
                        </a:lnTo>
                        <a:lnTo>
                          <a:pt x="160" y="55"/>
                        </a:lnTo>
                        <a:lnTo>
                          <a:pt x="158" y="58"/>
                        </a:lnTo>
                        <a:lnTo>
                          <a:pt x="158" y="58"/>
                        </a:lnTo>
                        <a:lnTo>
                          <a:pt x="157" y="61"/>
                        </a:lnTo>
                        <a:lnTo>
                          <a:pt x="154" y="61"/>
                        </a:lnTo>
                        <a:lnTo>
                          <a:pt x="151" y="62"/>
                        </a:lnTo>
                        <a:lnTo>
                          <a:pt x="147" y="64"/>
                        </a:lnTo>
                        <a:lnTo>
                          <a:pt x="147" y="64"/>
                        </a:lnTo>
                        <a:lnTo>
                          <a:pt x="141" y="68"/>
                        </a:lnTo>
                        <a:lnTo>
                          <a:pt x="138" y="70"/>
                        </a:lnTo>
                        <a:lnTo>
                          <a:pt x="137" y="70"/>
                        </a:lnTo>
                        <a:lnTo>
                          <a:pt x="137" y="70"/>
                        </a:lnTo>
                        <a:lnTo>
                          <a:pt x="134" y="68"/>
                        </a:lnTo>
                        <a:lnTo>
                          <a:pt x="133" y="68"/>
                        </a:lnTo>
                        <a:lnTo>
                          <a:pt x="128" y="71"/>
                        </a:lnTo>
                        <a:lnTo>
                          <a:pt x="128" y="71"/>
                        </a:lnTo>
                        <a:lnTo>
                          <a:pt x="126" y="71"/>
                        </a:lnTo>
                        <a:lnTo>
                          <a:pt x="124" y="71"/>
                        </a:lnTo>
                        <a:lnTo>
                          <a:pt x="119" y="67"/>
                        </a:lnTo>
                        <a:lnTo>
                          <a:pt x="119" y="67"/>
                        </a:lnTo>
                        <a:lnTo>
                          <a:pt x="116" y="64"/>
                        </a:lnTo>
                        <a:lnTo>
                          <a:pt x="113" y="60"/>
                        </a:lnTo>
                        <a:lnTo>
                          <a:pt x="110" y="55"/>
                        </a:lnTo>
                        <a:lnTo>
                          <a:pt x="106" y="51"/>
                        </a:lnTo>
                        <a:lnTo>
                          <a:pt x="106" y="51"/>
                        </a:lnTo>
                        <a:lnTo>
                          <a:pt x="99" y="54"/>
                        </a:lnTo>
                        <a:lnTo>
                          <a:pt x="90" y="55"/>
                        </a:lnTo>
                        <a:lnTo>
                          <a:pt x="90" y="55"/>
                        </a:lnTo>
                        <a:lnTo>
                          <a:pt x="76" y="55"/>
                        </a:lnTo>
                        <a:lnTo>
                          <a:pt x="69" y="55"/>
                        </a:lnTo>
                        <a:lnTo>
                          <a:pt x="67" y="57"/>
                        </a:lnTo>
                        <a:lnTo>
                          <a:pt x="66" y="57"/>
                        </a:lnTo>
                        <a:lnTo>
                          <a:pt x="66" y="57"/>
                        </a:lnTo>
                        <a:lnTo>
                          <a:pt x="66" y="60"/>
                        </a:lnTo>
                        <a:lnTo>
                          <a:pt x="67" y="62"/>
                        </a:lnTo>
                        <a:lnTo>
                          <a:pt x="69" y="65"/>
                        </a:lnTo>
                        <a:lnTo>
                          <a:pt x="70" y="67"/>
                        </a:lnTo>
                        <a:lnTo>
                          <a:pt x="70" y="67"/>
                        </a:lnTo>
                        <a:lnTo>
                          <a:pt x="74" y="68"/>
                        </a:lnTo>
                        <a:lnTo>
                          <a:pt x="76" y="70"/>
                        </a:lnTo>
                        <a:lnTo>
                          <a:pt x="73" y="72"/>
                        </a:lnTo>
                        <a:lnTo>
                          <a:pt x="73" y="72"/>
                        </a:lnTo>
                        <a:lnTo>
                          <a:pt x="69" y="74"/>
                        </a:lnTo>
                        <a:lnTo>
                          <a:pt x="66" y="75"/>
                        </a:lnTo>
                        <a:lnTo>
                          <a:pt x="63" y="77"/>
                        </a:lnTo>
                        <a:lnTo>
                          <a:pt x="63" y="81"/>
                        </a:lnTo>
                        <a:lnTo>
                          <a:pt x="63" y="81"/>
                        </a:lnTo>
                        <a:lnTo>
                          <a:pt x="63" y="85"/>
                        </a:lnTo>
                        <a:lnTo>
                          <a:pt x="64" y="88"/>
                        </a:lnTo>
                        <a:lnTo>
                          <a:pt x="69" y="95"/>
                        </a:lnTo>
                        <a:lnTo>
                          <a:pt x="72" y="101"/>
                        </a:lnTo>
                        <a:lnTo>
                          <a:pt x="73" y="104"/>
                        </a:lnTo>
                        <a:lnTo>
                          <a:pt x="73" y="108"/>
                        </a:lnTo>
                        <a:lnTo>
                          <a:pt x="73" y="108"/>
                        </a:lnTo>
                        <a:lnTo>
                          <a:pt x="70" y="118"/>
                        </a:lnTo>
                        <a:lnTo>
                          <a:pt x="70" y="129"/>
                        </a:lnTo>
                        <a:lnTo>
                          <a:pt x="70" y="129"/>
                        </a:lnTo>
                        <a:lnTo>
                          <a:pt x="67" y="142"/>
                        </a:lnTo>
                        <a:lnTo>
                          <a:pt x="66" y="148"/>
                        </a:lnTo>
                        <a:lnTo>
                          <a:pt x="64" y="151"/>
                        </a:lnTo>
                        <a:lnTo>
                          <a:pt x="63" y="151"/>
                        </a:lnTo>
                        <a:lnTo>
                          <a:pt x="63" y="151"/>
                        </a:lnTo>
                        <a:lnTo>
                          <a:pt x="60" y="151"/>
                        </a:lnTo>
                        <a:lnTo>
                          <a:pt x="57" y="151"/>
                        </a:lnTo>
                        <a:lnTo>
                          <a:pt x="53" y="151"/>
                        </a:lnTo>
                        <a:lnTo>
                          <a:pt x="50" y="152"/>
                        </a:lnTo>
                        <a:lnTo>
                          <a:pt x="50" y="152"/>
                        </a:lnTo>
                        <a:lnTo>
                          <a:pt x="45" y="155"/>
                        </a:lnTo>
                        <a:lnTo>
                          <a:pt x="40" y="155"/>
                        </a:lnTo>
                        <a:lnTo>
                          <a:pt x="35" y="156"/>
                        </a:lnTo>
                        <a:lnTo>
                          <a:pt x="30" y="159"/>
                        </a:lnTo>
                        <a:lnTo>
                          <a:pt x="30" y="159"/>
                        </a:lnTo>
                        <a:lnTo>
                          <a:pt x="25" y="162"/>
                        </a:lnTo>
                        <a:lnTo>
                          <a:pt x="20" y="163"/>
                        </a:lnTo>
                        <a:lnTo>
                          <a:pt x="18" y="165"/>
                        </a:lnTo>
                        <a:lnTo>
                          <a:pt x="16" y="169"/>
                        </a:lnTo>
                        <a:lnTo>
                          <a:pt x="16" y="169"/>
                        </a:lnTo>
                        <a:lnTo>
                          <a:pt x="15" y="173"/>
                        </a:lnTo>
                        <a:lnTo>
                          <a:pt x="13" y="176"/>
                        </a:lnTo>
                        <a:lnTo>
                          <a:pt x="10" y="181"/>
                        </a:lnTo>
                        <a:lnTo>
                          <a:pt x="10" y="183"/>
                        </a:lnTo>
                        <a:lnTo>
                          <a:pt x="10" y="183"/>
                        </a:lnTo>
                        <a:lnTo>
                          <a:pt x="10" y="186"/>
                        </a:lnTo>
                        <a:lnTo>
                          <a:pt x="9" y="189"/>
                        </a:lnTo>
                        <a:lnTo>
                          <a:pt x="6" y="191"/>
                        </a:lnTo>
                        <a:lnTo>
                          <a:pt x="3" y="192"/>
                        </a:lnTo>
                        <a:lnTo>
                          <a:pt x="3" y="192"/>
                        </a:lnTo>
                        <a:lnTo>
                          <a:pt x="2" y="195"/>
                        </a:lnTo>
                        <a:lnTo>
                          <a:pt x="2" y="198"/>
                        </a:lnTo>
                        <a:lnTo>
                          <a:pt x="2" y="200"/>
                        </a:lnTo>
                        <a:lnTo>
                          <a:pt x="2" y="203"/>
                        </a:lnTo>
                        <a:lnTo>
                          <a:pt x="2" y="203"/>
                        </a:lnTo>
                        <a:lnTo>
                          <a:pt x="0" y="206"/>
                        </a:lnTo>
                        <a:lnTo>
                          <a:pt x="0" y="209"/>
                        </a:lnTo>
                        <a:lnTo>
                          <a:pt x="6" y="216"/>
                        </a:lnTo>
                        <a:lnTo>
                          <a:pt x="6" y="216"/>
                        </a:lnTo>
                        <a:lnTo>
                          <a:pt x="10" y="223"/>
                        </a:lnTo>
                        <a:lnTo>
                          <a:pt x="12" y="227"/>
                        </a:lnTo>
                        <a:lnTo>
                          <a:pt x="12" y="230"/>
                        </a:lnTo>
                        <a:lnTo>
                          <a:pt x="12" y="230"/>
                        </a:lnTo>
                        <a:lnTo>
                          <a:pt x="12" y="233"/>
                        </a:lnTo>
                        <a:lnTo>
                          <a:pt x="15" y="235"/>
                        </a:lnTo>
                        <a:lnTo>
                          <a:pt x="18" y="236"/>
                        </a:lnTo>
                        <a:lnTo>
                          <a:pt x="20" y="236"/>
                        </a:lnTo>
                        <a:lnTo>
                          <a:pt x="20" y="236"/>
                        </a:lnTo>
                        <a:lnTo>
                          <a:pt x="22" y="236"/>
                        </a:lnTo>
                        <a:lnTo>
                          <a:pt x="22" y="237"/>
                        </a:lnTo>
                        <a:lnTo>
                          <a:pt x="23" y="240"/>
                        </a:lnTo>
                        <a:lnTo>
                          <a:pt x="25" y="245"/>
                        </a:lnTo>
                        <a:lnTo>
                          <a:pt x="26" y="245"/>
                        </a:lnTo>
                        <a:lnTo>
                          <a:pt x="29" y="246"/>
                        </a:lnTo>
                        <a:lnTo>
                          <a:pt x="29" y="246"/>
                        </a:lnTo>
                        <a:lnTo>
                          <a:pt x="39" y="246"/>
                        </a:lnTo>
                        <a:lnTo>
                          <a:pt x="43" y="245"/>
                        </a:lnTo>
                        <a:lnTo>
                          <a:pt x="46" y="243"/>
                        </a:lnTo>
                        <a:lnTo>
                          <a:pt x="46" y="243"/>
                        </a:lnTo>
                        <a:lnTo>
                          <a:pt x="47" y="240"/>
                        </a:lnTo>
                        <a:lnTo>
                          <a:pt x="50" y="239"/>
                        </a:lnTo>
                        <a:lnTo>
                          <a:pt x="52" y="239"/>
                        </a:lnTo>
                        <a:lnTo>
                          <a:pt x="53" y="242"/>
                        </a:lnTo>
                        <a:lnTo>
                          <a:pt x="53" y="242"/>
                        </a:lnTo>
                        <a:lnTo>
                          <a:pt x="53" y="255"/>
                        </a:lnTo>
                        <a:lnTo>
                          <a:pt x="55" y="260"/>
                        </a:lnTo>
                        <a:lnTo>
                          <a:pt x="55" y="263"/>
                        </a:lnTo>
                        <a:lnTo>
                          <a:pt x="57" y="263"/>
                        </a:lnTo>
                        <a:lnTo>
                          <a:pt x="57" y="263"/>
                        </a:lnTo>
                        <a:lnTo>
                          <a:pt x="62" y="262"/>
                        </a:lnTo>
                        <a:lnTo>
                          <a:pt x="67" y="262"/>
                        </a:lnTo>
                        <a:lnTo>
                          <a:pt x="77" y="263"/>
                        </a:lnTo>
                        <a:lnTo>
                          <a:pt x="77" y="263"/>
                        </a:lnTo>
                        <a:lnTo>
                          <a:pt x="82" y="263"/>
                        </a:lnTo>
                        <a:lnTo>
                          <a:pt x="86" y="263"/>
                        </a:lnTo>
                        <a:lnTo>
                          <a:pt x="89" y="262"/>
                        </a:lnTo>
                        <a:lnTo>
                          <a:pt x="92" y="260"/>
                        </a:lnTo>
                        <a:lnTo>
                          <a:pt x="92" y="260"/>
                        </a:lnTo>
                        <a:lnTo>
                          <a:pt x="94" y="257"/>
                        </a:lnTo>
                        <a:lnTo>
                          <a:pt x="97" y="256"/>
                        </a:lnTo>
                        <a:lnTo>
                          <a:pt x="106" y="253"/>
                        </a:lnTo>
                        <a:lnTo>
                          <a:pt x="106" y="253"/>
                        </a:lnTo>
                        <a:lnTo>
                          <a:pt x="114" y="247"/>
                        </a:lnTo>
                        <a:lnTo>
                          <a:pt x="120" y="245"/>
                        </a:lnTo>
                        <a:lnTo>
                          <a:pt x="124" y="245"/>
                        </a:lnTo>
                        <a:lnTo>
                          <a:pt x="124" y="245"/>
                        </a:lnTo>
                        <a:lnTo>
                          <a:pt x="134" y="243"/>
                        </a:lnTo>
                        <a:lnTo>
                          <a:pt x="138" y="243"/>
                        </a:lnTo>
                        <a:lnTo>
                          <a:pt x="140" y="243"/>
                        </a:lnTo>
                        <a:lnTo>
                          <a:pt x="140" y="245"/>
                        </a:lnTo>
                        <a:lnTo>
                          <a:pt x="140" y="245"/>
                        </a:lnTo>
                        <a:lnTo>
                          <a:pt x="138" y="250"/>
                        </a:lnTo>
                        <a:lnTo>
                          <a:pt x="138" y="259"/>
                        </a:lnTo>
                        <a:lnTo>
                          <a:pt x="140" y="269"/>
                        </a:lnTo>
                        <a:lnTo>
                          <a:pt x="141" y="273"/>
                        </a:lnTo>
                        <a:lnTo>
                          <a:pt x="144" y="276"/>
                        </a:lnTo>
                        <a:lnTo>
                          <a:pt x="144" y="276"/>
                        </a:lnTo>
                        <a:lnTo>
                          <a:pt x="150" y="282"/>
                        </a:lnTo>
                        <a:lnTo>
                          <a:pt x="154" y="286"/>
                        </a:lnTo>
                        <a:lnTo>
                          <a:pt x="158" y="287"/>
                        </a:lnTo>
                        <a:lnTo>
                          <a:pt x="164" y="287"/>
                        </a:lnTo>
                        <a:lnTo>
                          <a:pt x="164" y="287"/>
                        </a:lnTo>
                        <a:lnTo>
                          <a:pt x="167" y="287"/>
                        </a:lnTo>
                        <a:lnTo>
                          <a:pt x="170" y="289"/>
                        </a:lnTo>
                        <a:lnTo>
                          <a:pt x="171" y="290"/>
                        </a:lnTo>
                        <a:lnTo>
                          <a:pt x="175" y="290"/>
                        </a:lnTo>
                        <a:lnTo>
                          <a:pt x="175" y="290"/>
                        </a:lnTo>
                        <a:lnTo>
                          <a:pt x="177" y="290"/>
                        </a:lnTo>
                        <a:lnTo>
                          <a:pt x="178" y="293"/>
                        </a:lnTo>
                        <a:lnTo>
                          <a:pt x="180" y="294"/>
                        </a:lnTo>
                        <a:lnTo>
                          <a:pt x="181" y="296"/>
                        </a:lnTo>
                        <a:lnTo>
                          <a:pt x="181" y="296"/>
                        </a:lnTo>
                        <a:lnTo>
                          <a:pt x="190" y="297"/>
                        </a:lnTo>
                        <a:lnTo>
                          <a:pt x="194" y="299"/>
                        </a:lnTo>
                        <a:lnTo>
                          <a:pt x="195" y="301"/>
                        </a:lnTo>
                        <a:lnTo>
                          <a:pt x="195" y="301"/>
                        </a:lnTo>
                        <a:lnTo>
                          <a:pt x="195" y="303"/>
                        </a:lnTo>
                        <a:lnTo>
                          <a:pt x="197" y="304"/>
                        </a:lnTo>
                        <a:lnTo>
                          <a:pt x="202" y="304"/>
                        </a:lnTo>
                        <a:lnTo>
                          <a:pt x="208" y="304"/>
                        </a:lnTo>
                        <a:lnTo>
                          <a:pt x="212" y="306"/>
                        </a:lnTo>
                        <a:lnTo>
                          <a:pt x="212" y="306"/>
                        </a:lnTo>
                        <a:lnTo>
                          <a:pt x="217" y="310"/>
                        </a:lnTo>
                        <a:lnTo>
                          <a:pt x="218" y="313"/>
                        </a:lnTo>
                        <a:lnTo>
                          <a:pt x="218" y="317"/>
                        </a:lnTo>
                        <a:lnTo>
                          <a:pt x="218" y="317"/>
                        </a:lnTo>
                        <a:lnTo>
                          <a:pt x="220" y="320"/>
                        </a:lnTo>
                        <a:lnTo>
                          <a:pt x="221" y="324"/>
                        </a:lnTo>
                        <a:lnTo>
                          <a:pt x="222" y="327"/>
                        </a:lnTo>
                        <a:lnTo>
                          <a:pt x="222" y="328"/>
                        </a:lnTo>
                        <a:lnTo>
                          <a:pt x="221" y="328"/>
                        </a:lnTo>
                        <a:lnTo>
                          <a:pt x="221" y="328"/>
                        </a:lnTo>
                        <a:lnTo>
                          <a:pt x="220" y="331"/>
                        </a:lnTo>
                        <a:lnTo>
                          <a:pt x="220" y="334"/>
                        </a:lnTo>
                        <a:lnTo>
                          <a:pt x="221" y="338"/>
                        </a:lnTo>
                        <a:lnTo>
                          <a:pt x="222" y="343"/>
                        </a:lnTo>
                        <a:lnTo>
                          <a:pt x="222" y="343"/>
                        </a:lnTo>
                        <a:lnTo>
                          <a:pt x="224" y="346"/>
                        </a:lnTo>
                        <a:lnTo>
                          <a:pt x="228" y="348"/>
                        </a:lnTo>
                        <a:lnTo>
                          <a:pt x="234" y="350"/>
                        </a:lnTo>
                        <a:lnTo>
                          <a:pt x="241" y="350"/>
                        </a:lnTo>
                        <a:lnTo>
                          <a:pt x="241" y="350"/>
                        </a:lnTo>
                        <a:lnTo>
                          <a:pt x="247" y="350"/>
                        </a:lnTo>
                        <a:lnTo>
                          <a:pt x="251" y="351"/>
                        </a:lnTo>
                        <a:lnTo>
                          <a:pt x="252" y="354"/>
                        </a:lnTo>
                        <a:lnTo>
                          <a:pt x="254" y="358"/>
                        </a:lnTo>
                        <a:lnTo>
                          <a:pt x="254" y="358"/>
                        </a:lnTo>
                        <a:lnTo>
                          <a:pt x="255" y="363"/>
                        </a:lnTo>
                        <a:lnTo>
                          <a:pt x="258" y="367"/>
                        </a:lnTo>
                        <a:lnTo>
                          <a:pt x="261" y="370"/>
                        </a:lnTo>
                        <a:lnTo>
                          <a:pt x="264" y="374"/>
                        </a:lnTo>
                        <a:lnTo>
                          <a:pt x="264" y="374"/>
                        </a:lnTo>
                        <a:lnTo>
                          <a:pt x="264" y="380"/>
                        </a:lnTo>
                        <a:lnTo>
                          <a:pt x="262" y="385"/>
                        </a:lnTo>
                        <a:lnTo>
                          <a:pt x="261" y="390"/>
                        </a:lnTo>
                        <a:lnTo>
                          <a:pt x="261" y="395"/>
                        </a:lnTo>
                        <a:lnTo>
                          <a:pt x="261" y="395"/>
                        </a:lnTo>
                        <a:lnTo>
                          <a:pt x="261" y="398"/>
                        </a:lnTo>
                        <a:lnTo>
                          <a:pt x="259" y="401"/>
                        </a:lnTo>
                        <a:lnTo>
                          <a:pt x="257" y="405"/>
                        </a:lnTo>
                        <a:lnTo>
                          <a:pt x="257" y="405"/>
                        </a:lnTo>
                        <a:lnTo>
                          <a:pt x="259" y="411"/>
                        </a:lnTo>
                        <a:lnTo>
                          <a:pt x="258" y="412"/>
                        </a:lnTo>
                        <a:lnTo>
                          <a:pt x="257" y="414"/>
                        </a:lnTo>
                        <a:lnTo>
                          <a:pt x="257" y="414"/>
                        </a:lnTo>
                        <a:lnTo>
                          <a:pt x="257" y="415"/>
                        </a:lnTo>
                        <a:lnTo>
                          <a:pt x="257" y="417"/>
                        </a:lnTo>
                        <a:lnTo>
                          <a:pt x="258" y="421"/>
                        </a:lnTo>
                        <a:lnTo>
                          <a:pt x="259" y="427"/>
                        </a:lnTo>
                        <a:lnTo>
                          <a:pt x="261" y="430"/>
                        </a:lnTo>
                        <a:lnTo>
                          <a:pt x="259" y="434"/>
                        </a:lnTo>
                        <a:lnTo>
                          <a:pt x="259" y="434"/>
                        </a:lnTo>
                        <a:lnTo>
                          <a:pt x="258" y="441"/>
                        </a:lnTo>
                        <a:lnTo>
                          <a:pt x="259" y="444"/>
                        </a:lnTo>
                        <a:lnTo>
                          <a:pt x="262" y="447"/>
                        </a:lnTo>
                        <a:lnTo>
                          <a:pt x="268" y="447"/>
                        </a:lnTo>
                        <a:lnTo>
                          <a:pt x="268" y="447"/>
                        </a:lnTo>
                        <a:lnTo>
                          <a:pt x="274" y="448"/>
                        </a:lnTo>
                        <a:lnTo>
                          <a:pt x="278" y="449"/>
                        </a:lnTo>
                        <a:lnTo>
                          <a:pt x="279" y="449"/>
                        </a:lnTo>
                        <a:lnTo>
                          <a:pt x="282" y="448"/>
                        </a:lnTo>
                        <a:lnTo>
                          <a:pt x="282" y="448"/>
                        </a:lnTo>
                        <a:lnTo>
                          <a:pt x="284" y="448"/>
                        </a:lnTo>
                        <a:lnTo>
                          <a:pt x="285" y="449"/>
                        </a:lnTo>
                        <a:lnTo>
                          <a:pt x="288" y="452"/>
                        </a:lnTo>
                        <a:lnTo>
                          <a:pt x="291" y="457"/>
                        </a:lnTo>
                        <a:lnTo>
                          <a:pt x="294" y="462"/>
                        </a:lnTo>
                        <a:lnTo>
                          <a:pt x="294" y="462"/>
                        </a:lnTo>
                        <a:lnTo>
                          <a:pt x="296" y="472"/>
                        </a:lnTo>
                        <a:lnTo>
                          <a:pt x="299" y="478"/>
                        </a:lnTo>
                        <a:lnTo>
                          <a:pt x="301" y="479"/>
                        </a:lnTo>
                        <a:lnTo>
                          <a:pt x="301" y="479"/>
                        </a:lnTo>
                        <a:lnTo>
                          <a:pt x="306" y="478"/>
                        </a:lnTo>
                        <a:lnTo>
                          <a:pt x="311" y="476"/>
                        </a:lnTo>
                        <a:lnTo>
                          <a:pt x="315" y="476"/>
                        </a:lnTo>
                        <a:lnTo>
                          <a:pt x="315" y="476"/>
                        </a:lnTo>
                        <a:lnTo>
                          <a:pt x="316" y="478"/>
                        </a:lnTo>
                        <a:lnTo>
                          <a:pt x="316" y="481"/>
                        </a:lnTo>
                        <a:lnTo>
                          <a:pt x="315" y="489"/>
                        </a:lnTo>
                        <a:lnTo>
                          <a:pt x="313" y="498"/>
                        </a:lnTo>
                        <a:lnTo>
                          <a:pt x="312" y="505"/>
                        </a:lnTo>
                        <a:lnTo>
                          <a:pt x="312" y="505"/>
                        </a:lnTo>
                        <a:lnTo>
                          <a:pt x="319" y="505"/>
                        </a:lnTo>
                        <a:lnTo>
                          <a:pt x="323" y="506"/>
                        </a:lnTo>
                        <a:lnTo>
                          <a:pt x="323" y="506"/>
                        </a:lnTo>
                        <a:lnTo>
                          <a:pt x="325" y="511"/>
                        </a:lnTo>
                        <a:lnTo>
                          <a:pt x="326" y="518"/>
                        </a:lnTo>
                        <a:lnTo>
                          <a:pt x="326" y="526"/>
                        </a:lnTo>
                        <a:lnTo>
                          <a:pt x="326" y="531"/>
                        </a:lnTo>
                        <a:lnTo>
                          <a:pt x="326" y="531"/>
                        </a:lnTo>
                        <a:lnTo>
                          <a:pt x="323" y="533"/>
                        </a:lnTo>
                        <a:lnTo>
                          <a:pt x="318" y="536"/>
                        </a:lnTo>
                        <a:lnTo>
                          <a:pt x="306" y="542"/>
                        </a:lnTo>
                        <a:lnTo>
                          <a:pt x="306" y="542"/>
                        </a:lnTo>
                        <a:lnTo>
                          <a:pt x="301" y="546"/>
                        </a:lnTo>
                        <a:lnTo>
                          <a:pt x="294" y="553"/>
                        </a:lnTo>
                        <a:lnTo>
                          <a:pt x="285" y="562"/>
                        </a:lnTo>
                        <a:lnTo>
                          <a:pt x="279" y="570"/>
                        </a:lnTo>
                        <a:lnTo>
                          <a:pt x="279" y="570"/>
                        </a:lnTo>
                        <a:lnTo>
                          <a:pt x="272" y="580"/>
                        </a:lnTo>
                        <a:lnTo>
                          <a:pt x="265" y="587"/>
                        </a:lnTo>
                        <a:lnTo>
                          <a:pt x="265" y="587"/>
                        </a:lnTo>
                        <a:lnTo>
                          <a:pt x="269" y="587"/>
                        </a:lnTo>
                        <a:lnTo>
                          <a:pt x="269" y="587"/>
                        </a:lnTo>
                        <a:lnTo>
                          <a:pt x="272" y="586"/>
                        </a:lnTo>
                        <a:lnTo>
                          <a:pt x="275" y="587"/>
                        </a:lnTo>
                        <a:lnTo>
                          <a:pt x="279" y="589"/>
                        </a:lnTo>
                        <a:lnTo>
                          <a:pt x="284" y="592"/>
                        </a:lnTo>
                        <a:lnTo>
                          <a:pt x="284" y="592"/>
                        </a:lnTo>
                        <a:lnTo>
                          <a:pt x="286" y="597"/>
                        </a:lnTo>
                        <a:lnTo>
                          <a:pt x="288" y="600"/>
                        </a:lnTo>
                        <a:lnTo>
                          <a:pt x="289" y="603"/>
                        </a:lnTo>
                        <a:lnTo>
                          <a:pt x="291" y="603"/>
                        </a:lnTo>
                        <a:lnTo>
                          <a:pt x="291" y="603"/>
                        </a:lnTo>
                        <a:lnTo>
                          <a:pt x="292" y="602"/>
                        </a:lnTo>
                        <a:lnTo>
                          <a:pt x="294" y="600"/>
                        </a:lnTo>
                        <a:lnTo>
                          <a:pt x="296" y="599"/>
                        </a:lnTo>
                        <a:lnTo>
                          <a:pt x="299" y="602"/>
                        </a:lnTo>
                        <a:lnTo>
                          <a:pt x="299" y="602"/>
                        </a:lnTo>
                        <a:lnTo>
                          <a:pt x="303" y="606"/>
                        </a:lnTo>
                        <a:lnTo>
                          <a:pt x="309" y="609"/>
                        </a:lnTo>
                        <a:lnTo>
                          <a:pt x="318" y="614"/>
                        </a:lnTo>
                        <a:lnTo>
                          <a:pt x="318" y="614"/>
                        </a:lnTo>
                        <a:lnTo>
                          <a:pt x="323" y="619"/>
                        </a:lnTo>
                        <a:lnTo>
                          <a:pt x="326" y="623"/>
                        </a:lnTo>
                        <a:lnTo>
                          <a:pt x="328" y="627"/>
                        </a:lnTo>
                        <a:lnTo>
                          <a:pt x="328" y="627"/>
                        </a:lnTo>
                        <a:lnTo>
                          <a:pt x="328" y="639"/>
                        </a:lnTo>
                        <a:lnTo>
                          <a:pt x="328" y="644"/>
                        </a:lnTo>
                        <a:lnTo>
                          <a:pt x="331" y="651"/>
                        </a:lnTo>
                        <a:lnTo>
                          <a:pt x="331" y="651"/>
                        </a:lnTo>
                        <a:lnTo>
                          <a:pt x="333" y="647"/>
                        </a:lnTo>
                        <a:lnTo>
                          <a:pt x="338" y="644"/>
                        </a:lnTo>
                        <a:lnTo>
                          <a:pt x="338" y="64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33" name="Chile">
                    <a:extLst>
                      <a:ext uri="{FF2B5EF4-FFF2-40B4-BE49-F238E27FC236}">
                        <a16:creationId xmlns:a16="http://schemas.microsoft.com/office/drawing/2014/main" id="{464D7D2D-AA10-D5E2-5192-7D40CAC2E862}"/>
                      </a:ext>
                    </a:extLst>
                  </p:cNvPr>
                  <p:cNvSpPr>
                    <a:spLocks/>
                  </p:cNvSpPr>
                  <p:nvPr/>
                </p:nvSpPr>
                <p:spPr bwMode="auto">
                  <a:xfrm>
                    <a:off x="2510662" y="4737397"/>
                    <a:ext cx="205691" cy="1066925"/>
                  </a:xfrm>
                  <a:custGeom>
                    <a:avLst/>
                    <a:gdLst/>
                    <a:ahLst/>
                    <a:cxnLst>
                      <a:cxn ang="0">
                        <a:pos x="52" y="613"/>
                      </a:cxn>
                      <a:cxn ang="0">
                        <a:pos x="38" y="579"/>
                      </a:cxn>
                      <a:cxn ang="0">
                        <a:pos x="49" y="553"/>
                      </a:cxn>
                      <a:cxn ang="0">
                        <a:pos x="62" y="529"/>
                      </a:cxn>
                      <a:cxn ang="0">
                        <a:pos x="62" y="493"/>
                      </a:cxn>
                      <a:cxn ang="0">
                        <a:pos x="59" y="479"/>
                      </a:cxn>
                      <a:cxn ang="0">
                        <a:pos x="56" y="448"/>
                      </a:cxn>
                      <a:cxn ang="0">
                        <a:pos x="58" y="409"/>
                      </a:cxn>
                      <a:cxn ang="0">
                        <a:pos x="71" y="375"/>
                      </a:cxn>
                      <a:cxn ang="0">
                        <a:pos x="76" y="330"/>
                      </a:cxn>
                      <a:cxn ang="0">
                        <a:pos x="88" y="294"/>
                      </a:cxn>
                      <a:cxn ang="0">
                        <a:pos x="82" y="246"/>
                      </a:cxn>
                      <a:cxn ang="0">
                        <a:pos x="91" y="205"/>
                      </a:cxn>
                      <a:cxn ang="0">
                        <a:pos x="106" y="168"/>
                      </a:cxn>
                      <a:cxn ang="0">
                        <a:pos x="118" y="146"/>
                      </a:cxn>
                      <a:cxn ang="0">
                        <a:pos x="133" y="106"/>
                      </a:cxn>
                      <a:cxn ang="0">
                        <a:pos x="119" y="61"/>
                      </a:cxn>
                      <a:cxn ang="0">
                        <a:pos x="116" y="31"/>
                      </a:cxn>
                      <a:cxn ang="0">
                        <a:pos x="98" y="0"/>
                      </a:cxn>
                      <a:cxn ang="0">
                        <a:pos x="89" y="48"/>
                      </a:cxn>
                      <a:cxn ang="0">
                        <a:pos x="82" y="126"/>
                      </a:cxn>
                      <a:cxn ang="0">
                        <a:pos x="64" y="195"/>
                      </a:cxn>
                      <a:cxn ang="0">
                        <a:pos x="64" y="264"/>
                      </a:cxn>
                      <a:cxn ang="0">
                        <a:pos x="42" y="330"/>
                      </a:cxn>
                      <a:cxn ang="0">
                        <a:pos x="35" y="375"/>
                      </a:cxn>
                      <a:cxn ang="0">
                        <a:pos x="29" y="428"/>
                      </a:cxn>
                      <a:cxn ang="0">
                        <a:pos x="31" y="459"/>
                      </a:cxn>
                      <a:cxn ang="0">
                        <a:pos x="44" y="431"/>
                      </a:cxn>
                      <a:cxn ang="0">
                        <a:pos x="41" y="459"/>
                      </a:cxn>
                      <a:cxn ang="0">
                        <a:pos x="38" y="486"/>
                      </a:cxn>
                      <a:cxn ang="0">
                        <a:pos x="29" y="508"/>
                      </a:cxn>
                      <a:cxn ang="0">
                        <a:pos x="29" y="496"/>
                      </a:cxn>
                      <a:cxn ang="0">
                        <a:pos x="22" y="503"/>
                      </a:cxn>
                      <a:cxn ang="0">
                        <a:pos x="10" y="520"/>
                      </a:cxn>
                      <a:cxn ang="0">
                        <a:pos x="11" y="530"/>
                      </a:cxn>
                      <a:cxn ang="0">
                        <a:pos x="17" y="550"/>
                      </a:cxn>
                      <a:cxn ang="0">
                        <a:pos x="24" y="553"/>
                      </a:cxn>
                      <a:cxn ang="0">
                        <a:pos x="4" y="570"/>
                      </a:cxn>
                      <a:cxn ang="0">
                        <a:pos x="15" y="573"/>
                      </a:cxn>
                      <a:cxn ang="0">
                        <a:pos x="12" y="596"/>
                      </a:cxn>
                      <a:cxn ang="0">
                        <a:pos x="24" y="587"/>
                      </a:cxn>
                      <a:cxn ang="0">
                        <a:pos x="11" y="614"/>
                      </a:cxn>
                      <a:cxn ang="0">
                        <a:pos x="21" y="624"/>
                      </a:cxn>
                      <a:cxn ang="0">
                        <a:pos x="29" y="636"/>
                      </a:cxn>
                      <a:cxn ang="0">
                        <a:pos x="47" y="640"/>
                      </a:cxn>
                      <a:cxn ang="0">
                        <a:pos x="39" y="650"/>
                      </a:cxn>
                      <a:cxn ang="0">
                        <a:pos x="49" y="657"/>
                      </a:cxn>
                      <a:cxn ang="0">
                        <a:pos x="38" y="668"/>
                      </a:cxn>
                      <a:cxn ang="0">
                        <a:pos x="68" y="663"/>
                      </a:cxn>
                      <a:cxn ang="0">
                        <a:pos x="31" y="671"/>
                      </a:cxn>
                      <a:cxn ang="0">
                        <a:pos x="56" y="690"/>
                      </a:cxn>
                      <a:cxn ang="0">
                        <a:pos x="74" y="668"/>
                      </a:cxn>
                      <a:cxn ang="0">
                        <a:pos x="79" y="664"/>
                      </a:cxn>
                      <a:cxn ang="0">
                        <a:pos x="91" y="675"/>
                      </a:cxn>
                      <a:cxn ang="0">
                        <a:pos x="82" y="675"/>
                      </a:cxn>
                      <a:cxn ang="0">
                        <a:pos x="66" y="690"/>
                      </a:cxn>
                      <a:cxn ang="0">
                        <a:pos x="72" y="700"/>
                      </a:cxn>
                      <a:cxn ang="0">
                        <a:pos x="86" y="701"/>
                      </a:cxn>
                      <a:cxn ang="0">
                        <a:pos x="105" y="710"/>
                      </a:cxn>
                      <a:cxn ang="0">
                        <a:pos x="125" y="711"/>
                      </a:cxn>
                      <a:cxn ang="0">
                        <a:pos x="111" y="684"/>
                      </a:cxn>
                      <a:cxn ang="0">
                        <a:pos x="91" y="640"/>
                      </a:cxn>
                    </a:cxnLst>
                    <a:rect l="0" t="0" r="r" b="b"/>
                    <a:pathLst>
                      <a:path w="139" h="721">
                        <a:moveTo>
                          <a:pt x="62" y="641"/>
                        </a:moveTo>
                        <a:lnTo>
                          <a:pt x="62" y="641"/>
                        </a:lnTo>
                        <a:lnTo>
                          <a:pt x="59" y="640"/>
                        </a:lnTo>
                        <a:lnTo>
                          <a:pt x="58" y="637"/>
                        </a:lnTo>
                        <a:lnTo>
                          <a:pt x="56" y="636"/>
                        </a:lnTo>
                        <a:lnTo>
                          <a:pt x="54" y="634"/>
                        </a:lnTo>
                        <a:lnTo>
                          <a:pt x="54" y="634"/>
                        </a:lnTo>
                        <a:lnTo>
                          <a:pt x="52" y="631"/>
                        </a:lnTo>
                        <a:lnTo>
                          <a:pt x="52" y="627"/>
                        </a:lnTo>
                        <a:lnTo>
                          <a:pt x="52" y="621"/>
                        </a:lnTo>
                        <a:lnTo>
                          <a:pt x="54" y="616"/>
                        </a:lnTo>
                        <a:lnTo>
                          <a:pt x="54" y="616"/>
                        </a:lnTo>
                        <a:lnTo>
                          <a:pt x="54" y="614"/>
                        </a:lnTo>
                        <a:lnTo>
                          <a:pt x="52" y="613"/>
                        </a:lnTo>
                        <a:lnTo>
                          <a:pt x="48" y="611"/>
                        </a:lnTo>
                        <a:lnTo>
                          <a:pt x="42" y="611"/>
                        </a:lnTo>
                        <a:lnTo>
                          <a:pt x="38" y="611"/>
                        </a:lnTo>
                        <a:lnTo>
                          <a:pt x="38" y="611"/>
                        </a:lnTo>
                        <a:lnTo>
                          <a:pt x="37" y="609"/>
                        </a:lnTo>
                        <a:lnTo>
                          <a:pt x="37" y="607"/>
                        </a:lnTo>
                        <a:lnTo>
                          <a:pt x="37" y="604"/>
                        </a:lnTo>
                        <a:lnTo>
                          <a:pt x="35" y="600"/>
                        </a:lnTo>
                        <a:lnTo>
                          <a:pt x="35" y="600"/>
                        </a:lnTo>
                        <a:lnTo>
                          <a:pt x="34" y="596"/>
                        </a:lnTo>
                        <a:lnTo>
                          <a:pt x="34" y="593"/>
                        </a:lnTo>
                        <a:lnTo>
                          <a:pt x="35" y="586"/>
                        </a:lnTo>
                        <a:lnTo>
                          <a:pt x="35" y="586"/>
                        </a:lnTo>
                        <a:lnTo>
                          <a:pt x="38" y="579"/>
                        </a:lnTo>
                        <a:lnTo>
                          <a:pt x="41" y="576"/>
                        </a:lnTo>
                        <a:lnTo>
                          <a:pt x="44" y="574"/>
                        </a:lnTo>
                        <a:lnTo>
                          <a:pt x="44" y="574"/>
                        </a:lnTo>
                        <a:lnTo>
                          <a:pt x="45" y="574"/>
                        </a:lnTo>
                        <a:lnTo>
                          <a:pt x="47" y="573"/>
                        </a:lnTo>
                        <a:lnTo>
                          <a:pt x="47" y="570"/>
                        </a:lnTo>
                        <a:lnTo>
                          <a:pt x="48" y="567"/>
                        </a:lnTo>
                        <a:lnTo>
                          <a:pt x="51" y="563"/>
                        </a:lnTo>
                        <a:lnTo>
                          <a:pt x="51" y="563"/>
                        </a:lnTo>
                        <a:lnTo>
                          <a:pt x="52" y="562"/>
                        </a:lnTo>
                        <a:lnTo>
                          <a:pt x="52" y="560"/>
                        </a:lnTo>
                        <a:lnTo>
                          <a:pt x="51" y="557"/>
                        </a:lnTo>
                        <a:lnTo>
                          <a:pt x="49" y="555"/>
                        </a:lnTo>
                        <a:lnTo>
                          <a:pt x="49" y="553"/>
                        </a:lnTo>
                        <a:lnTo>
                          <a:pt x="49" y="552"/>
                        </a:lnTo>
                        <a:lnTo>
                          <a:pt x="49" y="552"/>
                        </a:lnTo>
                        <a:lnTo>
                          <a:pt x="52" y="549"/>
                        </a:lnTo>
                        <a:lnTo>
                          <a:pt x="52" y="545"/>
                        </a:lnTo>
                        <a:lnTo>
                          <a:pt x="54" y="542"/>
                        </a:lnTo>
                        <a:lnTo>
                          <a:pt x="56" y="540"/>
                        </a:lnTo>
                        <a:lnTo>
                          <a:pt x="56" y="540"/>
                        </a:lnTo>
                        <a:lnTo>
                          <a:pt x="59" y="540"/>
                        </a:lnTo>
                        <a:lnTo>
                          <a:pt x="59" y="539"/>
                        </a:lnTo>
                        <a:lnTo>
                          <a:pt x="59" y="535"/>
                        </a:lnTo>
                        <a:lnTo>
                          <a:pt x="59" y="532"/>
                        </a:lnTo>
                        <a:lnTo>
                          <a:pt x="61" y="530"/>
                        </a:lnTo>
                        <a:lnTo>
                          <a:pt x="62" y="529"/>
                        </a:lnTo>
                        <a:lnTo>
                          <a:pt x="62" y="529"/>
                        </a:lnTo>
                        <a:lnTo>
                          <a:pt x="64" y="528"/>
                        </a:lnTo>
                        <a:lnTo>
                          <a:pt x="64" y="525"/>
                        </a:lnTo>
                        <a:lnTo>
                          <a:pt x="62" y="522"/>
                        </a:lnTo>
                        <a:lnTo>
                          <a:pt x="62" y="518"/>
                        </a:lnTo>
                        <a:lnTo>
                          <a:pt x="62" y="518"/>
                        </a:lnTo>
                        <a:lnTo>
                          <a:pt x="62" y="513"/>
                        </a:lnTo>
                        <a:lnTo>
                          <a:pt x="61" y="509"/>
                        </a:lnTo>
                        <a:lnTo>
                          <a:pt x="62" y="506"/>
                        </a:lnTo>
                        <a:lnTo>
                          <a:pt x="65" y="505"/>
                        </a:lnTo>
                        <a:lnTo>
                          <a:pt x="65" y="505"/>
                        </a:lnTo>
                        <a:lnTo>
                          <a:pt x="68" y="502"/>
                        </a:lnTo>
                        <a:lnTo>
                          <a:pt x="68" y="499"/>
                        </a:lnTo>
                        <a:lnTo>
                          <a:pt x="65" y="496"/>
                        </a:lnTo>
                        <a:lnTo>
                          <a:pt x="62" y="493"/>
                        </a:lnTo>
                        <a:lnTo>
                          <a:pt x="62" y="493"/>
                        </a:lnTo>
                        <a:lnTo>
                          <a:pt x="61" y="492"/>
                        </a:lnTo>
                        <a:lnTo>
                          <a:pt x="62" y="491"/>
                        </a:lnTo>
                        <a:lnTo>
                          <a:pt x="68" y="491"/>
                        </a:lnTo>
                        <a:lnTo>
                          <a:pt x="68" y="491"/>
                        </a:lnTo>
                        <a:lnTo>
                          <a:pt x="69" y="491"/>
                        </a:lnTo>
                        <a:lnTo>
                          <a:pt x="71" y="489"/>
                        </a:lnTo>
                        <a:lnTo>
                          <a:pt x="71" y="486"/>
                        </a:lnTo>
                        <a:lnTo>
                          <a:pt x="69" y="483"/>
                        </a:lnTo>
                        <a:lnTo>
                          <a:pt x="66" y="483"/>
                        </a:lnTo>
                        <a:lnTo>
                          <a:pt x="66" y="483"/>
                        </a:lnTo>
                        <a:lnTo>
                          <a:pt x="62" y="483"/>
                        </a:lnTo>
                        <a:lnTo>
                          <a:pt x="59" y="482"/>
                        </a:lnTo>
                        <a:lnTo>
                          <a:pt x="59" y="479"/>
                        </a:lnTo>
                        <a:lnTo>
                          <a:pt x="61" y="475"/>
                        </a:lnTo>
                        <a:lnTo>
                          <a:pt x="61" y="475"/>
                        </a:lnTo>
                        <a:lnTo>
                          <a:pt x="62" y="473"/>
                        </a:lnTo>
                        <a:lnTo>
                          <a:pt x="62" y="472"/>
                        </a:lnTo>
                        <a:lnTo>
                          <a:pt x="61" y="469"/>
                        </a:lnTo>
                        <a:lnTo>
                          <a:pt x="59" y="468"/>
                        </a:lnTo>
                        <a:lnTo>
                          <a:pt x="58" y="465"/>
                        </a:lnTo>
                        <a:lnTo>
                          <a:pt x="58" y="465"/>
                        </a:lnTo>
                        <a:lnTo>
                          <a:pt x="59" y="461"/>
                        </a:lnTo>
                        <a:lnTo>
                          <a:pt x="59" y="458"/>
                        </a:lnTo>
                        <a:lnTo>
                          <a:pt x="56" y="456"/>
                        </a:lnTo>
                        <a:lnTo>
                          <a:pt x="56" y="456"/>
                        </a:lnTo>
                        <a:lnTo>
                          <a:pt x="56" y="454"/>
                        </a:lnTo>
                        <a:lnTo>
                          <a:pt x="56" y="448"/>
                        </a:lnTo>
                        <a:lnTo>
                          <a:pt x="58" y="442"/>
                        </a:lnTo>
                        <a:lnTo>
                          <a:pt x="59" y="439"/>
                        </a:lnTo>
                        <a:lnTo>
                          <a:pt x="59" y="439"/>
                        </a:lnTo>
                        <a:lnTo>
                          <a:pt x="61" y="439"/>
                        </a:lnTo>
                        <a:lnTo>
                          <a:pt x="61" y="436"/>
                        </a:lnTo>
                        <a:lnTo>
                          <a:pt x="61" y="432"/>
                        </a:lnTo>
                        <a:lnTo>
                          <a:pt x="61" y="422"/>
                        </a:lnTo>
                        <a:lnTo>
                          <a:pt x="61" y="422"/>
                        </a:lnTo>
                        <a:lnTo>
                          <a:pt x="59" y="419"/>
                        </a:lnTo>
                        <a:lnTo>
                          <a:pt x="59" y="417"/>
                        </a:lnTo>
                        <a:lnTo>
                          <a:pt x="58" y="414"/>
                        </a:lnTo>
                        <a:lnTo>
                          <a:pt x="56" y="411"/>
                        </a:lnTo>
                        <a:lnTo>
                          <a:pt x="56" y="411"/>
                        </a:lnTo>
                        <a:lnTo>
                          <a:pt x="58" y="409"/>
                        </a:lnTo>
                        <a:lnTo>
                          <a:pt x="59" y="407"/>
                        </a:lnTo>
                        <a:lnTo>
                          <a:pt x="61" y="404"/>
                        </a:lnTo>
                        <a:lnTo>
                          <a:pt x="62" y="399"/>
                        </a:lnTo>
                        <a:lnTo>
                          <a:pt x="62" y="399"/>
                        </a:lnTo>
                        <a:lnTo>
                          <a:pt x="62" y="392"/>
                        </a:lnTo>
                        <a:lnTo>
                          <a:pt x="64" y="391"/>
                        </a:lnTo>
                        <a:lnTo>
                          <a:pt x="66" y="390"/>
                        </a:lnTo>
                        <a:lnTo>
                          <a:pt x="66" y="390"/>
                        </a:lnTo>
                        <a:lnTo>
                          <a:pt x="66" y="388"/>
                        </a:lnTo>
                        <a:lnTo>
                          <a:pt x="68" y="385"/>
                        </a:lnTo>
                        <a:lnTo>
                          <a:pt x="66" y="378"/>
                        </a:lnTo>
                        <a:lnTo>
                          <a:pt x="66" y="378"/>
                        </a:lnTo>
                        <a:lnTo>
                          <a:pt x="68" y="377"/>
                        </a:lnTo>
                        <a:lnTo>
                          <a:pt x="71" y="375"/>
                        </a:lnTo>
                        <a:lnTo>
                          <a:pt x="74" y="375"/>
                        </a:lnTo>
                        <a:lnTo>
                          <a:pt x="75" y="374"/>
                        </a:lnTo>
                        <a:lnTo>
                          <a:pt x="76" y="371"/>
                        </a:lnTo>
                        <a:lnTo>
                          <a:pt x="76" y="371"/>
                        </a:lnTo>
                        <a:lnTo>
                          <a:pt x="75" y="368"/>
                        </a:lnTo>
                        <a:lnTo>
                          <a:pt x="74" y="367"/>
                        </a:lnTo>
                        <a:lnTo>
                          <a:pt x="72" y="365"/>
                        </a:lnTo>
                        <a:lnTo>
                          <a:pt x="72" y="363"/>
                        </a:lnTo>
                        <a:lnTo>
                          <a:pt x="72" y="363"/>
                        </a:lnTo>
                        <a:lnTo>
                          <a:pt x="72" y="354"/>
                        </a:lnTo>
                        <a:lnTo>
                          <a:pt x="72" y="341"/>
                        </a:lnTo>
                        <a:lnTo>
                          <a:pt x="72" y="341"/>
                        </a:lnTo>
                        <a:lnTo>
                          <a:pt x="74" y="334"/>
                        </a:lnTo>
                        <a:lnTo>
                          <a:pt x="76" y="330"/>
                        </a:lnTo>
                        <a:lnTo>
                          <a:pt x="84" y="326"/>
                        </a:lnTo>
                        <a:lnTo>
                          <a:pt x="84" y="326"/>
                        </a:lnTo>
                        <a:lnTo>
                          <a:pt x="85" y="324"/>
                        </a:lnTo>
                        <a:lnTo>
                          <a:pt x="85" y="321"/>
                        </a:lnTo>
                        <a:lnTo>
                          <a:pt x="84" y="316"/>
                        </a:lnTo>
                        <a:lnTo>
                          <a:pt x="82" y="308"/>
                        </a:lnTo>
                        <a:lnTo>
                          <a:pt x="82" y="307"/>
                        </a:lnTo>
                        <a:lnTo>
                          <a:pt x="84" y="306"/>
                        </a:lnTo>
                        <a:lnTo>
                          <a:pt x="84" y="306"/>
                        </a:lnTo>
                        <a:lnTo>
                          <a:pt x="86" y="303"/>
                        </a:lnTo>
                        <a:lnTo>
                          <a:pt x="86" y="300"/>
                        </a:lnTo>
                        <a:lnTo>
                          <a:pt x="86" y="296"/>
                        </a:lnTo>
                        <a:lnTo>
                          <a:pt x="88" y="294"/>
                        </a:lnTo>
                        <a:lnTo>
                          <a:pt x="88" y="294"/>
                        </a:lnTo>
                        <a:lnTo>
                          <a:pt x="91" y="291"/>
                        </a:lnTo>
                        <a:lnTo>
                          <a:pt x="91" y="289"/>
                        </a:lnTo>
                        <a:lnTo>
                          <a:pt x="93" y="280"/>
                        </a:lnTo>
                        <a:lnTo>
                          <a:pt x="93" y="280"/>
                        </a:lnTo>
                        <a:lnTo>
                          <a:pt x="93" y="276"/>
                        </a:lnTo>
                        <a:lnTo>
                          <a:pt x="92" y="273"/>
                        </a:lnTo>
                        <a:lnTo>
                          <a:pt x="89" y="270"/>
                        </a:lnTo>
                        <a:lnTo>
                          <a:pt x="89" y="266"/>
                        </a:lnTo>
                        <a:lnTo>
                          <a:pt x="89" y="266"/>
                        </a:lnTo>
                        <a:lnTo>
                          <a:pt x="88" y="259"/>
                        </a:lnTo>
                        <a:lnTo>
                          <a:pt x="86" y="254"/>
                        </a:lnTo>
                        <a:lnTo>
                          <a:pt x="84" y="250"/>
                        </a:lnTo>
                        <a:lnTo>
                          <a:pt x="84" y="250"/>
                        </a:lnTo>
                        <a:lnTo>
                          <a:pt x="82" y="246"/>
                        </a:lnTo>
                        <a:lnTo>
                          <a:pt x="81" y="240"/>
                        </a:lnTo>
                        <a:lnTo>
                          <a:pt x="82" y="234"/>
                        </a:lnTo>
                        <a:lnTo>
                          <a:pt x="84" y="233"/>
                        </a:lnTo>
                        <a:lnTo>
                          <a:pt x="84" y="233"/>
                        </a:lnTo>
                        <a:lnTo>
                          <a:pt x="85" y="232"/>
                        </a:lnTo>
                        <a:lnTo>
                          <a:pt x="86" y="227"/>
                        </a:lnTo>
                        <a:lnTo>
                          <a:pt x="88" y="223"/>
                        </a:lnTo>
                        <a:lnTo>
                          <a:pt x="89" y="222"/>
                        </a:lnTo>
                        <a:lnTo>
                          <a:pt x="91" y="220"/>
                        </a:lnTo>
                        <a:lnTo>
                          <a:pt x="91" y="220"/>
                        </a:lnTo>
                        <a:lnTo>
                          <a:pt x="92" y="220"/>
                        </a:lnTo>
                        <a:lnTo>
                          <a:pt x="93" y="219"/>
                        </a:lnTo>
                        <a:lnTo>
                          <a:pt x="93" y="215"/>
                        </a:lnTo>
                        <a:lnTo>
                          <a:pt x="91" y="205"/>
                        </a:lnTo>
                        <a:lnTo>
                          <a:pt x="91" y="205"/>
                        </a:lnTo>
                        <a:lnTo>
                          <a:pt x="91" y="200"/>
                        </a:lnTo>
                        <a:lnTo>
                          <a:pt x="92" y="199"/>
                        </a:lnTo>
                        <a:lnTo>
                          <a:pt x="93" y="197"/>
                        </a:lnTo>
                        <a:lnTo>
                          <a:pt x="95" y="196"/>
                        </a:lnTo>
                        <a:lnTo>
                          <a:pt x="95" y="196"/>
                        </a:lnTo>
                        <a:lnTo>
                          <a:pt x="95" y="192"/>
                        </a:lnTo>
                        <a:lnTo>
                          <a:pt x="96" y="188"/>
                        </a:lnTo>
                        <a:lnTo>
                          <a:pt x="99" y="183"/>
                        </a:lnTo>
                        <a:lnTo>
                          <a:pt x="102" y="180"/>
                        </a:lnTo>
                        <a:lnTo>
                          <a:pt x="102" y="180"/>
                        </a:lnTo>
                        <a:lnTo>
                          <a:pt x="105" y="179"/>
                        </a:lnTo>
                        <a:lnTo>
                          <a:pt x="106" y="175"/>
                        </a:lnTo>
                        <a:lnTo>
                          <a:pt x="106" y="168"/>
                        </a:lnTo>
                        <a:lnTo>
                          <a:pt x="106" y="168"/>
                        </a:lnTo>
                        <a:lnTo>
                          <a:pt x="108" y="165"/>
                        </a:lnTo>
                        <a:lnTo>
                          <a:pt x="111" y="163"/>
                        </a:lnTo>
                        <a:lnTo>
                          <a:pt x="116" y="159"/>
                        </a:lnTo>
                        <a:lnTo>
                          <a:pt x="116" y="159"/>
                        </a:lnTo>
                        <a:lnTo>
                          <a:pt x="118" y="159"/>
                        </a:lnTo>
                        <a:lnTo>
                          <a:pt x="118" y="158"/>
                        </a:lnTo>
                        <a:lnTo>
                          <a:pt x="115" y="155"/>
                        </a:lnTo>
                        <a:lnTo>
                          <a:pt x="115" y="152"/>
                        </a:lnTo>
                        <a:lnTo>
                          <a:pt x="115" y="151"/>
                        </a:lnTo>
                        <a:lnTo>
                          <a:pt x="116" y="149"/>
                        </a:lnTo>
                        <a:lnTo>
                          <a:pt x="116" y="149"/>
                        </a:lnTo>
                        <a:lnTo>
                          <a:pt x="118" y="148"/>
                        </a:lnTo>
                        <a:lnTo>
                          <a:pt x="118" y="146"/>
                        </a:lnTo>
                        <a:lnTo>
                          <a:pt x="116" y="141"/>
                        </a:lnTo>
                        <a:lnTo>
                          <a:pt x="115" y="135"/>
                        </a:lnTo>
                        <a:lnTo>
                          <a:pt x="113" y="133"/>
                        </a:lnTo>
                        <a:lnTo>
                          <a:pt x="115" y="132"/>
                        </a:lnTo>
                        <a:lnTo>
                          <a:pt x="115" y="132"/>
                        </a:lnTo>
                        <a:lnTo>
                          <a:pt x="116" y="129"/>
                        </a:lnTo>
                        <a:lnTo>
                          <a:pt x="116" y="126"/>
                        </a:lnTo>
                        <a:lnTo>
                          <a:pt x="115" y="121"/>
                        </a:lnTo>
                        <a:lnTo>
                          <a:pt x="115" y="121"/>
                        </a:lnTo>
                        <a:lnTo>
                          <a:pt x="118" y="116"/>
                        </a:lnTo>
                        <a:lnTo>
                          <a:pt x="123" y="114"/>
                        </a:lnTo>
                        <a:lnTo>
                          <a:pt x="130" y="109"/>
                        </a:lnTo>
                        <a:lnTo>
                          <a:pt x="133" y="106"/>
                        </a:lnTo>
                        <a:lnTo>
                          <a:pt x="133" y="106"/>
                        </a:lnTo>
                        <a:lnTo>
                          <a:pt x="136" y="98"/>
                        </a:lnTo>
                        <a:lnTo>
                          <a:pt x="138" y="87"/>
                        </a:lnTo>
                        <a:lnTo>
                          <a:pt x="138" y="87"/>
                        </a:lnTo>
                        <a:lnTo>
                          <a:pt x="130" y="91"/>
                        </a:lnTo>
                        <a:lnTo>
                          <a:pt x="128" y="91"/>
                        </a:lnTo>
                        <a:lnTo>
                          <a:pt x="128" y="91"/>
                        </a:lnTo>
                        <a:lnTo>
                          <a:pt x="128" y="91"/>
                        </a:lnTo>
                        <a:lnTo>
                          <a:pt x="126" y="82"/>
                        </a:lnTo>
                        <a:lnTo>
                          <a:pt x="125" y="77"/>
                        </a:lnTo>
                        <a:lnTo>
                          <a:pt x="123" y="72"/>
                        </a:lnTo>
                        <a:lnTo>
                          <a:pt x="123" y="72"/>
                        </a:lnTo>
                        <a:lnTo>
                          <a:pt x="121" y="69"/>
                        </a:lnTo>
                        <a:lnTo>
                          <a:pt x="121" y="64"/>
                        </a:lnTo>
                        <a:lnTo>
                          <a:pt x="119" y="61"/>
                        </a:lnTo>
                        <a:lnTo>
                          <a:pt x="118" y="58"/>
                        </a:lnTo>
                        <a:lnTo>
                          <a:pt x="118" y="58"/>
                        </a:lnTo>
                        <a:lnTo>
                          <a:pt x="115" y="55"/>
                        </a:lnTo>
                        <a:lnTo>
                          <a:pt x="112" y="52"/>
                        </a:lnTo>
                        <a:lnTo>
                          <a:pt x="111" y="48"/>
                        </a:lnTo>
                        <a:lnTo>
                          <a:pt x="111" y="47"/>
                        </a:lnTo>
                        <a:lnTo>
                          <a:pt x="112" y="45"/>
                        </a:lnTo>
                        <a:lnTo>
                          <a:pt x="112" y="45"/>
                        </a:lnTo>
                        <a:lnTo>
                          <a:pt x="113" y="42"/>
                        </a:lnTo>
                        <a:lnTo>
                          <a:pt x="113" y="40"/>
                        </a:lnTo>
                        <a:lnTo>
                          <a:pt x="113" y="35"/>
                        </a:lnTo>
                        <a:lnTo>
                          <a:pt x="115" y="34"/>
                        </a:lnTo>
                        <a:lnTo>
                          <a:pt x="115" y="34"/>
                        </a:lnTo>
                        <a:lnTo>
                          <a:pt x="116" y="31"/>
                        </a:lnTo>
                        <a:lnTo>
                          <a:pt x="115" y="30"/>
                        </a:lnTo>
                        <a:lnTo>
                          <a:pt x="112" y="28"/>
                        </a:lnTo>
                        <a:lnTo>
                          <a:pt x="109" y="24"/>
                        </a:lnTo>
                        <a:lnTo>
                          <a:pt x="109" y="24"/>
                        </a:lnTo>
                        <a:lnTo>
                          <a:pt x="108" y="23"/>
                        </a:lnTo>
                        <a:lnTo>
                          <a:pt x="106" y="20"/>
                        </a:lnTo>
                        <a:lnTo>
                          <a:pt x="106" y="15"/>
                        </a:lnTo>
                        <a:lnTo>
                          <a:pt x="106" y="11"/>
                        </a:lnTo>
                        <a:lnTo>
                          <a:pt x="106" y="8"/>
                        </a:lnTo>
                        <a:lnTo>
                          <a:pt x="105" y="7"/>
                        </a:lnTo>
                        <a:lnTo>
                          <a:pt x="105" y="7"/>
                        </a:lnTo>
                        <a:lnTo>
                          <a:pt x="102" y="4"/>
                        </a:lnTo>
                        <a:lnTo>
                          <a:pt x="99" y="1"/>
                        </a:lnTo>
                        <a:lnTo>
                          <a:pt x="98" y="0"/>
                        </a:lnTo>
                        <a:lnTo>
                          <a:pt x="98" y="0"/>
                        </a:lnTo>
                        <a:lnTo>
                          <a:pt x="98" y="0"/>
                        </a:lnTo>
                        <a:lnTo>
                          <a:pt x="95" y="7"/>
                        </a:lnTo>
                        <a:lnTo>
                          <a:pt x="93" y="10"/>
                        </a:lnTo>
                        <a:lnTo>
                          <a:pt x="91" y="13"/>
                        </a:lnTo>
                        <a:lnTo>
                          <a:pt x="91" y="13"/>
                        </a:lnTo>
                        <a:lnTo>
                          <a:pt x="88" y="15"/>
                        </a:lnTo>
                        <a:lnTo>
                          <a:pt x="88" y="15"/>
                        </a:lnTo>
                        <a:lnTo>
                          <a:pt x="86" y="23"/>
                        </a:lnTo>
                        <a:lnTo>
                          <a:pt x="86" y="27"/>
                        </a:lnTo>
                        <a:lnTo>
                          <a:pt x="88" y="30"/>
                        </a:lnTo>
                        <a:lnTo>
                          <a:pt x="88" y="30"/>
                        </a:lnTo>
                        <a:lnTo>
                          <a:pt x="89" y="37"/>
                        </a:lnTo>
                        <a:lnTo>
                          <a:pt x="89" y="48"/>
                        </a:lnTo>
                        <a:lnTo>
                          <a:pt x="89" y="61"/>
                        </a:lnTo>
                        <a:lnTo>
                          <a:pt x="89" y="71"/>
                        </a:lnTo>
                        <a:lnTo>
                          <a:pt x="89" y="71"/>
                        </a:lnTo>
                        <a:lnTo>
                          <a:pt x="82" y="95"/>
                        </a:lnTo>
                        <a:lnTo>
                          <a:pt x="82" y="95"/>
                        </a:lnTo>
                        <a:lnTo>
                          <a:pt x="82" y="99"/>
                        </a:lnTo>
                        <a:lnTo>
                          <a:pt x="84" y="101"/>
                        </a:lnTo>
                        <a:lnTo>
                          <a:pt x="85" y="102"/>
                        </a:lnTo>
                        <a:lnTo>
                          <a:pt x="85" y="105"/>
                        </a:lnTo>
                        <a:lnTo>
                          <a:pt x="85" y="105"/>
                        </a:lnTo>
                        <a:lnTo>
                          <a:pt x="84" y="108"/>
                        </a:lnTo>
                        <a:lnTo>
                          <a:pt x="82" y="112"/>
                        </a:lnTo>
                        <a:lnTo>
                          <a:pt x="82" y="126"/>
                        </a:lnTo>
                        <a:lnTo>
                          <a:pt x="82" y="126"/>
                        </a:lnTo>
                        <a:lnTo>
                          <a:pt x="82" y="135"/>
                        </a:lnTo>
                        <a:lnTo>
                          <a:pt x="79" y="146"/>
                        </a:lnTo>
                        <a:lnTo>
                          <a:pt x="75" y="162"/>
                        </a:lnTo>
                        <a:lnTo>
                          <a:pt x="75" y="162"/>
                        </a:lnTo>
                        <a:lnTo>
                          <a:pt x="75" y="166"/>
                        </a:lnTo>
                        <a:lnTo>
                          <a:pt x="74" y="170"/>
                        </a:lnTo>
                        <a:lnTo>
                          <a:pt x="72" y="175"/>
                        </a:lnTo>
                        <a:lnTo>
                          <a:pt x="71" y="179"/>
                        </a:lnTo>
                        <a:lnTo>
                          <a:pt x="71" y="179"/>
                        </a:lnTo>
                        <a:lnTo>
                          <a:pt x="71" y="183"/>
                        </a:lnTo>
                        <a:lnTo>
                          <a:pt x="69" y="188"/>
                        </a:lnTo>
                        <a:lnTo>
                          <a:pt x="64" y="193"/>
                        </a:lnTo>
                        <a:lnTo>
                          <a:pt x="64" y="193"/>
                        </a:lnTo>
                        <a:lnTo>
                          <a:pt x="64" y="195"/>
                        </a:lnTo>
                        <a:lnTo>
                          <a:pt x="64" y="196"/>
                        </a:lnTo>
                        <a:lnTo>
                          <a:pt x="66" y="202"/>
                        </a:lnTo>
                        <a:lnTo>
                          <a:pt x="69" y="207"/>
                        </a:lnTo>
                        <a:lnTo>
                          <a:pt x="71" y="212"/>
                        </a:lnTo>
                        <a:lnTo>
                          <a:pt x="71" y="212"/>
                        </a:lnTo>
                        <a:lnTo>
                          <a:pt x="69" y="216"/>
                        </a:lnTo>
                        <a:lnTo>
                          <a:pt x="66" y="220"/>
                        </a:lnTo>
                        <a:lnTo>
                          <a:pt x="64" y="225"/>
                        </a:lnTo>
                        <a:lnTo>
                          <a:pt x="64" y="230"/>
                        </a:lnTo>
                        <a:lnTo>
                          <a:pt x="64" y="230"/>
                        </a:lnTo>
                        <a:lnTo>
                          <a:pt x="65" y="240"/>
                        </a:lnTo>
                        <a:lnTo>
                          <a:pt x="65" y="250"/>
                        </a:lnTo>
                        <a:lnTo>
                          <a:pt x="64" y="264"/>
                        </a:lnTo>
                        <a:lnTo>
                          <a:pt x="64" y="264"/>
                        </a:lnTo>
                        <a:lnTo>
                          <a:pt x="64" y="267"/>
                        </a:lnTo>
                        <a:lnTo>
                          <a:pt x="62" y="269"/>
                        </a:lnTo>
                        <a:lnTo>
                          <a:pt x="61" y="271"/>
                        </a:lnTo>
                        <a:lnTo>
                          <a:pt x="61" y="276"/>
                        </a:lnTo>
                        <a:lnTo>
                          <a:pt x="61" y="276"/>
                        </a:lnTo>
                        <a:lnTo>
                          <a:pt x="61" y="281"/>
                        </a:lnTo>
                        <a:lnTo>
                          <a:pt x="58" y="284"/>
                        </a:lnTo>
                        <a:lnTo>
                          <a:pt x="56" y="290"/>
                        </a:lnTo>
                        <a:lnTo>
                          <a:pt x="55" y="296"/>
                        </a:lnTo>
                        <a:lnTo>
                          <a:pt x="55" y="296"/>
                        </a:lnTo>
                        <a:lnTo>
                          <a:pt x="52" y="304"/>
                        </a:lnTo>
                        <a:lnTo>
                          <a:pt x="49" y="314"/>
                        </a:lnTo>
                        <a:lnTo>
                          <a:pt x="42" y="330"/>
                        </a:lnTo>
                        <a:lnTo>
                          <a:pt x="42" y="330"/>
                        </a:lnTo>
                        <a:lnTo>
                          <a:pt x="39" y="340"/>
                        </a:lnTo>
                        <a:lnTo>
                          <a:pt x="38" y="343"/>
                        </a:lnTo>
                        <a:lnTo>
                          <a:pt x="35" y="343"/>
                        </a:lnTo>
                        <a:lnTo>
                          <a:pt x="35" y="343"/>
                        </a:lnTo>
                        <a:lnTo>
                          <a:pt x="32" y="344"/>
                        </a:lnTo>
                        <a:lnTo>
                          <a:pt x="31" y="345"/>
                        </a:lnTo>
                        <a:lnTo>
                          <a:pt x="31" y="350"/>
                        </a:lnTo>
                        <a:lnTo>
                          <a:pt x="32" y="354"/>
                        </a:lnTo>
                        <a:lnTo>
                          <a:pt x="32" y="354"/>
                        </a:lnTo>
                        <a:lnTo>
                          <a:pt x="34" y="360"/>
                        </a:lnTo>
                        <a:lnTo>
                          <a:pt x="34" y="365"/>
                        </a:lnTo>
                        <a:lnTo>
                          <a:pt x="34" y="370"/>
                        </a:lnTo>
                        <a:lnTo>
                          <a:pt x="35" y="375"/>
                        </a:lnTo>
                        <a:lnTo>
                          <a:pt x="35" y="375"/>
                        </a:lnTo>
                        <a:lnTo>
                          <a:pt x="37" y="380"/>
                        </a:lnTo>
                        <a:lnTo>
                          <a:pt x="38" y="384"/>
                        </a:lnTo>
                        <a:lnTo>
                          <a:pt x="35" y="391"/>
                        </a:lnTo>
                        <a:lnTo>
                          <a:pt x="35" y="391"/>
                        </a:lnTo>
                        <a:lnTo>
                          <a:pt x="32" y="398"/>
                        </a:lnTo>
                        <a:lnTo>
                          <a:pt x="31" y="401"/>
                        </a:lnTo>
                        <a:lnTo>
                          <a:pt x="31" y="405"/>
                        </a:lnTo>
                        <a:lnTo>
                          <a:pt x="31" y="405"/>
                        </a:lnTo>
                        <a:lnTo>
                          <a:pt x="29" y="409"/>
                        </a:lnTo>
                        <a:lnTo>
                          <a:pt x="28" y="414"/>
                        </a:lnTo>
                        <a:lnTo>
                          <a:pt x="28" y="418"/>
                        </a:lnTo>
                        <a:lnTo>
                          <a:pt x="28" y="424"/>
                        </a:lnTo>
                        <a:lnTo>
                          <a:pt x="28" y="424"/>
                        </a:lnTo>
                        <a:lnTo>
                          <a:pt x="29" y="428"/>
                        </a:lnTo>
                        <a:lnTo>
                          <a:pt x="31" y="431"/>
                        </a:lnTo>
                        <a:lnTo>
                          <a:pt x="29" y="432"/>
                        </a:lnTo>
                        <a:lnTo>
                          <a:pt x="27" y="434"/>
                        </a:lnTo>
                        <a:lnTo>
                          <a:pt x="27" y="434"/>
                        </a:lnTo>
                        <a:lnTo>
                          <a:pt x="25" y="434"/>
                        </a:lnTo>
                        <a:lnTo>
                          <a:pt x="22" y="438"/>
                        </a:lnTo>
                        <a:lnTo>
                          <a:pt x="21" y="451"/>
                        </a:lnTo>
                        <a:lnTo>
                          <a:pt x="21" y="451"/>
                        </a:lnTo>
                        <a:lnTo>
                          <a:pt x="20" y="458"/>
                        </a:lnTo>
                        <a:lnTo>
                          <a:pt x="21" y="461"/>
                        </a:lnTo>
                        <a:lnTo>
                          <a:pt x="22" y="462"/>
                        </a:lnTo>
                        <a:lnTo>
                          <a:pt x="28" y="461"/>
                        </a:lnTo>
                        <a:lnTo>
                          <a:pt x="28" y="461"/>
                        </a:lnTo>
                        <a:lnTo>
                          <a:pt x="31" y="459"/>
                        </a:lnTo>
                        <a:lnTo>
                          <a:pt x="32" y="456"/>
                        </a:lnTo>
                        <a:lnTo>
                          <a:pt x="32" y="446"/>
                        </a:lnTo>
                        <a:lnTo>
                          <a:pt x="32" y="436"/>
                        </a:lnTo>
                        <a:lnTo>
                          <a:pt x="34" y="434"/>
                        </a:lnTo>
                        <a:lnTo>
                          <a:pt x="35" y="432"/>
                        </a:lnTo>
                        <a:lnTo>
                          <a:pt x="35" y="432"/>
                        </a:lnTo>
                        <a:lnTo>
                          <a:pt x="38" y="432"/>
                        </a:lnTo>
                        <a:lnTo>
                          <a:pt x="38" y="429"/>
                        </a:lnTo>
                        <a:lnTo>
                          <a:pt x="38" y="428"/>
                        </a:lnTo>
                        <a:lnTo>
                          <a:pt x="41" y="427"/>
                        </a:lnTo>
                        <a:lnTo>
                          <a:pt x="41" y="427"/>
                        </a:lnTo>
                        <a:lnTo>
                          <a:pt x="44" y="427"/>
                        </a:lnTo>
                        <a:lnTo>
                          <a:pt x="44" y="428"/>
                        </a:lnTo>
                        <a:lnTo>
                          <a:pt x="44" y="431"/>
                        </a:lnTo>
                        <a:lnTo>
                          <a:pt x="45" y="432"/>
                        </a:lnTo>
                        <a:lnTo>
                          <a:pt x="45" y="432"/>
                        </a:lnTo>
                        <a:lnTo>
                          <a:pt x="48" y="434"/>
                        </a:lnTo>
                        <a:lnTo>
                          <a:pt x="49" y="435"/>
                        </a:lnTo>
                        <a:lnTo>
                          <a:pt x="49" y="438"/>
                        </a:lnTo>
                        <a:lnTo>
                          <a:pt x="47" y="439"/>
                        </a:lnTo>
                        <a:lnTo>
                          <a:pt x="47" y="439"/>
                        </a:lnTo>
                        <a:lnTo>
                          <a:pt x="45" y="441"/>
                        </a:lnTo>
                        <a:lnTo>
                          <a:pt x="44" y="442"/>
                        </a:lnTo>
                        <a:lnTo>
                          <a:pt x="45" y="446"/>
                        </a:lnTo>
                        <a:lnTo>
                          <a:pt x="45" y="449"/>
                        </a:lnTo>
                        <a:lnTo>
                          <a:pt x="45" y="454"/>
                        </a:lnTo>
                        <a:lnTo>
                          <a:pt x="45" y="454"/>
                        </a:lnTo>
                        <a:lnTo>
                          <a:pt x="41" y="459"/>
                        </a:lnTo>
                        <a:lnTo>
                          <a:pt x="41" y="462"/>
                        </a:lnTo>
                        <a:lnTo>
                          <a:pt x="41" y="466"/>
                        </a:lnTo>
                        <a:lnTo>
                          <a:pt x="41" y="466"/>
                        </a:lnTo>
                        <a:lnTo>
                          <a:pt x="41" y="469"/>
                        </a:lnTo>
                        <a:lnTo>
                          <a:pt x="41" y="471"/>
                        </a:lnTo>
                        <a:lnTo>
                          <a:pt x="39" y="472"/>
                        </a:lnTo>
                        <a:lnTo>
                          <a:pt x="38" y="476"/>
                        </a:lnTo>
                        <a:lnTo>
                          <a:pt x="38" y="476"/>
                        </a:lnTo>
                        <a:lnTo>
                          <a:pt x="38" y="479"/>
                        </a:lnTo>
                        <a:lnTo>
                          <a:pt x="39" y="482"/>
                        </a:lnTo>
                        <a:lnTo>
                          <a:pt x="39" y="483"/>
                        </a:lnTo>
                        <a:lnTo>
                          <a:pt x="39" y="483"/>
                        </a:lnTo>
                        <a:lnTo>
                          <a:pt x="39" y="483"/>
                        </a:lnTo>
                        <a:lnTo>
                          <a:pt x="38" y="486"/>
                        </a:lnTo>
                        <a:lnTo>
                          <a:pt x="39" y="488"/>
                        </a:lnTo>
                        <a:lnTo>
                          <a:pt x="39" y="489"/>
                        </a:lnTo>
                        <a:lnTo>
                          <a:pt x="38" y="491"/>
                        </a:lnTo>
                        <a:lnTo>
                          <a:pt x="38" y="491"/>
                        </a:lnTo>
                        <a:lnTo>
                          <a:pt x="37" y="492"/>
                        </a:lnTo>
                        <a:lnTo>
                          <a:pt x="37" y="495"/>
                        </a:lnTo>
                        <a:lnTo>
                          <a:pt x="39" y="501"/>
                        </a:lnTo>
                        <a:lnTo>
                          <a:pt x="39" y="501"/>
                        </a:lnTo>
                        <a:lnTo>
                          <a:pt x="39" y="502"/>
                        </a:lnTo>
                        <a:lnTo>
                          <a:pt x="37" y="503"/>
                        </a:lnTo>
                        <a:lnTo>
                          <a:pt x="34" y="503"/>
                        </a:lnTo>
                        <a:lnTo>
                          <a:pt x="31" y="505"/>
                        </a:lnTo>
                        <a:lnTo>
                          <a:pt x="31" y="505"/>
                        </a:lnTo>
                        <a:lnTo>
                          <a:pt x="29" y="508"/>
                        </a:lnTo>
                        <a:lnTo>
                          <a:pt x="31" y="510"/>
                        </a:lnTo>
                        <a:lnTo>
                          <a:pt x="32" y="513"/>
                        </a:lnTo>
                        <a:lnTo>
                          <a:pt x="32" y="516"/>
                        </a:lnTo>
                        <a:lnTo>
                          <a:pt x="32" y="516"/>
                        </a:lnTo>
                        <a:lnTo>
                          <a:pt x="31" y="518"/>
                        </a:lnTo>
                        <a:lnTo>
                          <a:pt x="28" y="516"/>
                        </a:lnTo>
                        <a:lnTo>
                          <a:pt x="22" y="512"/>
                        </a:lnTo>
                        <a:lnTo>
                          <a:pt x="22" y="512"/>
                        </a:lnTo>
                        <a:lnTo>
                          <a:pt x="22" y="509"/>
                        </a:lnTo>
                        <a:lnTo>
                          <a:pt x="24" y="506"/>
                        </a:lnTo>
                        <a:lnTo>
                          <a:pt x="29" y="501"/>
                        </a:lnTo>
                        <a:lnTo>
                          <a:pt x="29" y="501"/>
                        </a:lnTo>
                        <a:lnTo>
                          <a:pt x="29" y="499"/>
                        </a:lnTo>
                        <a:lnTo>
                          <a:pt x="29" y="496"/>
                        </a:lnTo>
                        <a:lnTo>
                          <a:pt x="28" y="492"/>
                        </a:lnTo>
                        <a:lnTo>
                          <a:pt x="25" y="489"/>
                        </a:lnTo>
                        <a:lnTo>
                          <a:pt x="22" y="489"/>
                        </a:lnTo>
                        <a:lnTo>
                          <a:pt x="21" y="489"/>
                        </a:lnTo>
                        <a:lnTo>
                          <a:pt x="21" y="489"/>
                        </a:lnTo>
                        <a:lnTo>
                          <a:pt x="20" y="491"/>
                        </a:lnTo>
                        <a:lnTo>
                          <a:pt x="20" y="492"/>
                        </a:lnTo>
                        <a:lnTo>
                          <a:pt x="21" y="495"/>
                        </a:lnTo>
                        <a:lnTo>
                          <a:pt x="24" y="498"/>
                        </a:lnTo>
                        <a:lnTo>
                          <a:pt x="27" y="502"/>
                        </a:lnTo>
                        <a:lnTo>
                          <a:pt x="27" y="502"/>
                        </a:lnTo>
                        <a:lnTo>
                          <a:pt x="25" y="503"/>
                        </a:lnTo>
                        <a:lnTo>
                          <a:pt x="25" y="503"/>
                        </a:lnTo>
                        <a:lnTo>
                          <a:pt x="22" y="503"/>
                        </a:lnTo>
                        <a:lnTo>
                          <a:pt x="18" y="503"/>
                        </a:lnTo>
                        <a:lnTo>
                          <a:pt x="18" y="505"/>
                        </a:lnTo>
                        <a:lnTo>
                          <a:pt x="18" y="506"/>
                        </a:lnTo>
                        <a:lnTo>
                          <a:pt x="18" y="506"/>
                        </a:lnTo>
                        <a:lnTo>
                          <a:pt x="17" y="509"/>
                        </a:lnTo>
                        <a:lnTo>
                          <a:pt x="14" y="509"/>
                        </a:lnTo>
                        <a:lnTo>
                          <a:pt x="11" y="510"/>
                        </a:lnTo>
                        <a:lnTo>
                          <a:pt x="8" y="512"/>
                        </a:lnTo>
                        <a:lnTo>
                          <a:pt x="8" y="512"/>
                        </a:lnTo>
                        <a:lnTo>
                          <a:pt x="8" y="515"/>
                        </a:lnTo>
                        <a:lnTo>
                          <a:pt x="8" y="518"/>
                        </a:lnTo>
                        <a:lnTo>
                          <a:pt x="10" y="519"/>
                        </a:lnTo>
                        <a:lnTo>
                          <a:pt x="10" y="520"/>
                        </a:lnTo>
                        <a:lnTo>
                          <a:pt x="10" y="520"/>
                        </a:lnTo>
                        <a:lnTo>
                          <a:pt x="2" y="525"/>
                        </a:lnTo>
                        <a:lnTo>
                          <a:pt x="0" y="528"/>
                        </a:lnTo>
                        <a:lnTo>
                          <a:pt x="0" y="530"/>
                        </a:lnTo>
                        <a:lnTo>
                          <a:pt x="0" y="530"/>
                        </a:lnTo>
                        <a:lnTo>
                          <a:pt x="0" y="532"/>
                        </a:lnTo>
                        <a:lnTo>
                          <a:pt x="1" y="533"/>
                        </a:lnTo>
                        <a:lnTo>
                          <a:pt x="2" y="532"/>
                        </a:lnTo>
                        <a:lnTo>
                          <a:pt x="2" y="530"/>
                        </a:lnTo>
                        <a:lnTo>
                          <a:pt x="2" y="530"/>
                        </a:lnTo>
                        <a:lnTo>
                          <a:pt x="4" y="529"/>
                        </a:lnTo>
                        <a:lnTo>
                          <a:pt x="7" y="528"/>
                        </a:lnTo>
                        <a:lnTo>
                          <a:pt x="8" y="528"/>
                        </a:lnTo>
                        <a:lnTo>
                          <a:pt x="11" y="530"/>
                        </a:lnTo>
                        <a:lnTo>
                          <a:pt x="11" y="530"/>
                        </a:lnTo>
                        <a:lnTo>
                          <a:pt x="12" y="533"/>
                        </a:lnTo>
                        <a:lnTo>
                          <a:pt x="14" y="532"/>
                        </a:lnTo>
                        <a:lnTo>
                          <a:pt x="17" y="532"/>
                        </a:lnTo>
                        <a:lnTo>
                          <a:pt x="20" y="532"/>
                        </a:lnTo>
                        <a:lnTo>
                          <a:pt x="20" y="532"/>
                        </a:lnTo>
                        <a:lnTo>
                          <a:pt x="22" y="533"/>
                        </a:lnTo>
                        <a:lnTo>
                          <a:pt x="24" y="536"/>
                        </a:lnTo>
                        <a:lnTo>
                          <a:pt x="22" y="539"/>
                        </a:lnTo>
                        <a:lnTo>
                          <a:pt x="21" y="540"/>
                        </a:lnTo>
                        <a:lnTo>
                          <a:pt x="21" y="540"/>
                        </a:lnTo>
                        <a:lnTo>
                          <a:pt x="20" y="540"/>
                        </a:lnTo>
                        <a:lnTo>
                          <a:pt x="17" y="543"/>
                        </a:lnTo>
                        <a:lnTo>
                          <a:pt x="17" y="546"/>
                        </a:lnTo>
                        <a:lnTo>
                          <a:pt x="17" y="550"/>
                        </a:lnTo>
                        <a:lnTo>
                          <a:pt x="17" y="550"/>
                        </a:lnTo>
                        <a:lnTo>
                          <a:pt x="17" y="552"/>
                        </a:lnTo>
                        <a:lnTo>
                          <a:pt x="18" y="552"/>
                        </a:lnTo>
                        <a:lnTo>
                          <a:pt x="22" y="552"/>
                        </a:lnTo>
                        <a:lnTo>
                          <a:pt x="27" y="552"/>
                        </a:lnTo>
                        <a:lnTo>
                          <a:pt x="31" y="552"/>
                        </a:lnTo>
                        <a:lnTo>
                          <a:pt x="31" y="552"/>
                        </a:lnTo>
                        <a:lnTo>
                          <a:pt x="34" y="553"/>
                        </a:lnTo>
                        <a:lnTo>
                          <a:pt x="34" y="556"/>
                        </a:lnTo>
                        <a:lnTo>
                          <a:pt x="32" y="557"/>
                        </a:lnTo>
                        <a:lnTo>
                          <a:pt x="31" y="557"/>
                        </a:lnTo>
                        <a:lnTo>
                          <a:pt x="31" y="557"/>
                        </a:lnTo>
                        <a:lnTo>
                          <a:pt x="27" y="555"/>
                        </a:lnTo>
                        <a:lnTo>
                          <a:pt x="24" y="553"/>
                        </a:lnTo>
                        <a:lnTo>
                          <a:pt x="21" y="555"/>
                        </a:lnTo>
                        <a:lnTo>
                          <a:pt x="21" y="555"/>
                        </a:lnTo>
                        <a:lnTo>
                          <a:pt x="18" y="557"/>
                        </a:lnTo>
                        <a:lnTo>
                          <a:pt x="17" y="557"/>
                        </a:lnTo>
                        <a:lnTo>
                          <a:pt x="11" y="556"/>
                        </a:lnTo>
                        <a:lnTo>
                          <a:pt x="11" y="556"/>
                        </a:lnTo>
                        <a:lnTo>
                          <a:pt x="8" y="556"/>
                        </a:lnTo>
                        <a:lnTo>
                          <a:pt x="2" y="559"/>
                        </a:lnTo>
                        <a:lnTo>
                          <a:pt x="0" y="562"/>
                        </a:lnTo>
                        <a:lnTo>
                          <a:pt x="0" y="563"/>
                        </a:lnTo>
                        <a:lnTo>
                          <a:pt x="1" y="565"/>
                        </a:lnTo>
                        <a:lnTo>
                          <a:pt x="1" y="565"/>
                        </a:lnTo>
                        <a:lnTo>
                          <a:pt x="2" y="567"/>
                        </a:lnTo>
                        <a:lnTo>
                          <a:pt x="4" y="570"/>
                        </a:lnTo>
                        <a:lnTo>
                          <a:pt x="5" y="572"/>
                        </a:lnTo>
                        <a:lnTo>
                          <a:pt x="7" y="572"/>
                        </a:lnTo>
                        <a:lnTo>
                          <a:pt x="7" y="572"/>
                        </a:lnTo>
                        <a:lnTo>
                          <a:pt x="11" y="570"/>
                        </a:lnTo>
                        <a:lnTo>
                          <a:pt x="14" y="567"/>
                        </a:lnTo>
                        <a:lnTo>
                          <a:pt x="14" y="567"/>
                        </a:lnTo>
                        <a:lnTo>
                          <a:pt x="15" y="565"/>
                        </a:lnTo>
                        <a:lnTo>
                          <a:pt x="18" y="563"/>
                        </a:lnTo>
                        <a:lnTo>
                          <a:pt x="20" y="565"/>
                        </a:lnTo>
                        <a:lnTo>
                          <a:pt x="21" y="567"/>
                        </a:lnTo>
                        <a:lnTo>
                          <a:pt x="21" y="567"/>
                        </a:lnTo>
                        <a:lnTo>
                          <a:pt x="20" y="570"/>
                        </a:lnTo>
                        <a:lnTo>
                          <a:pt x="18" y="572"/>
                        </a:lnTo>
                        <a:lnTo>
                          <a:pt x="15" y="573"/>
                        </a:lnTo>
                        <a:lnTo>
                          <a:pt x="12" y="574"/>
                        </a:lnTo>
                        <a:lnTo>
                          <a:pt x="12" y="574"/>
                        </a:lnTo>
                        <a:lnTo>
                          <a:pt x="10" y="579"/>
                        </a:lnTo>
                        <a:lnTo>
                          <a:pt x="4" y="584"/>
                        </a:lnTo>
                        <a:lnTo>
                          <a:pt x="4" y="584"/>
                        </a:lnTo>
                        <a:lnTo>
                          <a:pt x="2" y="587"/>
                        </a:lnTo>
                        <a:lnTo>
                          <a:pt x="4" y="589"/>
                        </a:lnTo>
                        <a:lnTo>
                          <a:pt x="5" y="592"/>
                        </a:lnTo>
                        <a:lnTo>
                          <a:pt x="8" y="590"/>
                        </a:lnTo>
                        <a:lnTo>
                          <a:pt x="8" y="590"/>
                        </a:lnTo>
                        <a:lnTo>
                          <a:pt x="10" y="590"/>
                        </a:lnTo>
                        <a:lnTo>
                          <a:pt x="10" y="593"/>
                        </a:lnTo>
                        <a:lnTo>
                          <a:pt x="10" y="594"/>
                        </a:lnTo>
                        <a:lnTo>
                          <a:pt x="12" y="596"/>
                        </a:lnTo>
                        <a:lnTo>
                          <a:pt x="12" y="596"/>
                        </a:lnTo>
                        <a:lnTo>
                          <a:pt x="15" y="596"/>
                        </a:lnTo>
                        <a:lnTo>
                          <a:pt x="17" y="594"/>
                        </a:lnTo>
                        <a:lnTo>
                          <a:pt x="17" y="592"/>
                        </a:lnTo>
                        <a:lnTo>
                          <a:pt x="17" y="589"/>
                        </a:lnTo>
                        <a:lnTo>
                          <a:pt x="17" y="589"/>
                        </a:lnTo>
                        <a:lnTo>
                          <a:pt x="17" y="586"/>
                        </a:lnTo>
                        <a:lnTo>
                          <a:pt x="18" y="583"/>
                        </a:lnTo>
                        <a:lnTo>
                          <a:pt x="21" y="580"/>
                        </a:lnTo>
                        <a:lnTo>
                          <a:pt x="22" y="582"/>
                        </a:lnTo>
                        <a:lnTo>
                          <a:pt x="24" y="582"/>
                        </a:lnTo>
                        <a:lnTo>
                          <a:pt x="24" y="582"/>
                        </a:lnTo>
                        <a:lnTo>
                          <a:pt x="25" y="584"/>
                        </a:lnTo>
                        <a:lnTo>
                          <a:pt x="24" y="587"/>
                        </a:lnTo>
                        <a:lnTo>
                          <a:pt x="22" y="590"/>
                        </a:lnTo>
                        <a:lnTo>
                          <a:pt x="21" y="593"/>
                        </a:lnTo>
                        <a:lnTo>
                          <a:pt x="21" y="593"/>
                        </a:lnTo>
                        <a:lnTo>
                          <a:pt x="20" y="599"/>
                        </a:lnTo>
                        <a:lnTo>
                          <a:pt x="20" y="606"/>
                        </a:lnTo>
                        <a:lnTo>
                          <a:pt x="20" y="606"/>
                        </a:lnTo>
                        <a:lnTo>
                          <a:pt x="18" y="607"/>
                        </a:lnTo>
                        <a:lnTo>
                          <a:pt x="17" y="609"/>
                        </a:lnTo>
                        <a:lnTo>
                          <a:pt x="15" y="609"/>
                        </a:lnTo>
                        <a:lnTo>
                          <a:pt x="15" y="611"/>
                        </a:lnTo>
                        <a:lnTo>
                          <a:pt x="15" y="611"/>
                        </a:lnTo>
                        <a:lnTo>
                          <a:pt x="14" y="613"/>
                        </a:lnTo>
                        <a:lnTo>
                          <a:pt x="14" y="613"/>
                        </a:lnTo>
                        <a:lnTo>
                          <a:pt x="11" y="614"/>
                        </a:lnTo>
                        <a:lnTo>
                          <a:pt x="8" y="614"/>
                        </a:lnTo>
                        <a:lnTo>
                          <a:pt x="10" y="616"/>
                        </a:lnTo>
                        <a:lnTo>
                          <a:pt x="10" y="616"/>
                        </a:lnTo>
                        <a:lnTo>
                          <a:pt x="11" y="619"/>
                        </a:lnTo>
                        <a:lnTo>
                          <a:pt x="10" y="620"/>
                        </a:lnTo>
                        <a:lnTo>
                          <a:pt x="8" y="623"/>
                        </a:lnTo>
                        <a:lnTo>
                          <a:pt x="10" y="626"/>
                        </a:lnTo>
                        <a:lnTo>
                          <a:pt x="10" y="626"/>
                        </a:lnTo>
                        <a:lnTo>
                          <a:pt x="11" y="626"/>
                        </a:lnTo>
                        <a:lnTo>
                          <a:pt x="12" y="624"/>
                        </a:lnTo>
                        <a:lnTo>
                          <a:pt x="15" y="623"/>
                        </a:lnTo>
                        <a:lnTo>
                          <a:pt x="18" y="623"/>
                        </a:lnTo>
                        <a:lnTo>
                          <a:pt x="18" y="623"/>
                        </a:lnTo>
                        <a:lnTo>
                          <a:pt x="21" y="624"/>
                        </a:lnTo>
                        <a:lnTo>
                          <a:pt x="25" y="623"/>
                        </a:lnTo>
                        <a:lnTo>
                          <a:pt x="25" y="623"/>
                        </a:lnTo>
                        <a:lnTo>
                          <a:pt x="29" y="623"/>
                        </a:lnTo>
                        <a:lnTo>
                          <a:pt x="31" y="624"/>
                        </a:lnTo>
                        <a:lnTo>
                          <a:pt x="31" y="627"/>
                        </a:lnTo>
                        <a:lnTo>
                          <a:pt x="29" y="629"/>
                        </a:lnTo>
                        <a:lnTo>
                          <a:pt x="29" y="629"/>
                        </a:lnTo>
                        <a:lnTo>
                          <a:pt x="25" y="630"/>
                        </a:lnTo>
                        <a:lnTo>
                          <a:pt x="22" y="633"/>
                        </a:lnTo>
                        <a:lnTo>
                          <a:pt x="21" y="634"/>
                        </a:lnTo>
                        <a:lnTo>
                          <a:pt x="21" y="636"/>
                        </a:lnTo>
                        <a:lnTo>
                          <a:pt x="21" y="636"/>
                        </a:lnTo>
                        <a:lnTo>
                          <a:pt x="27" y="636"/>
                        </a:lnTo>
                        <a:lnTo>
                          <a:pt x="29" y="636"/>
                        </a:lnTo>
                        <a:lnTo>
                          <a:pt x="31" y="637"/>
                        </a:lnTo>
                        <a:lnTo>
                          <a:pt x="31" y="637"/>
                        </a:lnTo>
                        <a:lnTo>
                          <a:pt x="32" y="640"/>
                        </a:lnTo>
                        <a:lnTo>
                          <a:pt x="34" y="640"/>
                        </a:lnTo>
                        <a:lnTo>
                          <a:pt x="35" y="638"/>
                        </a:lnTo>
                        <a:lnTo>
                          <a:pt x="37" y="636"/>
                        </a:lnTo>
                        <a:lnTo>
                          <a:pt x="37" y="636"/>
                        </a:lnTo>
                        <a:lnTo>
                          <a:pt x="37" y="634"/>
                        </a:lnTo>
                        <a:lnTo>
                          <a:pt x="38" y="633"/>
                        </a:lnTo>
                        <a:lnTo>
                          <a:pt x="41" y="633"/>
                        </a:lnTo>
                        <a:lnTo>
                          <a:pt x="45" y="636"/>
                        </a:lnTo>
                        <a:lnTo>
                          <a:pt x="47" y="638"/>
                        </a:lnTo>
                        <a:lnTo>
                          <a:pt x="47" y="638"/>
                        </a:lnTo>
                        <a:lnTo>
                          <a:pt x="47" y="640"/>
                        </a:lnTo>
                        <a:lnTo>
                          <a:pt x="45" y="641"/>
                        </a:lnTo>
                        <a:lnTo>
                          <a:pt x="42" y="644"/>
                        </a:lnTo>
                        <a:lnTo>
                          <a:pt x="37" y="644"/>
                        </a:lnTo>
                        <a:lnTo>
                          <a:pt x="32" y="644"/>
                        </a:lnTo>
                        <a:lnTo>
                          <a:pt x="32" y="644"/>
                        </a:lnTo>
                        <a:lnTo>
                          <a:pt x="29" y="644"/>
                        </a:lnTo>
                        <a:lnTo>
                          <a:pt x="27" y="647"/>
                        </a:lnTo>
                        <a:lnTo>
                          <a:pt x="27" y="650"/>
                        </a:lnTo>
                        <a:lnTo>
                          <a:pt x="28" y="654"/>
                        </a:lnTo>
                        <a:lnTo>
                          <a:pt x="28" y="654"/>
                        </a:lnTo>
                        <a:lnTo>
                          <a:pt x="31" y="656"/>
                        </a:lnTo>
                        <a:lnTo>
                          <a:pt x="34" y="656"/>
                        </a:lnTo>
                        <a:lnTo>
                          <a:pt x="39" y="650"/>
                        </a:lnTo>
                        <a:lnTo>
                          <a:pt x="39" y="650"/>
                        </a:lnTo>
                        <a:lnTo>
                          <a:pt x="45" y="648"/>
                        </a:lnTo>
                        <a:lnTo>
                          <a:pt x="52" y="648"/>
                        </a:lnTo>
                        <a:lnTo>
                          <a:pt x="61" y="648"/>
                        </a:lnTo>
                        <a:lnTo>
                          <a:pt x="62" y="650"/>
                        </a:lnTo>
                        <a:lnTo>
                          <a:pt x="64" y="651"/>
                        </a:lnTo>
                        <a:lnTo>
                          <a:pt x="64" y="651"/>
                        </a:lnTo>
                        <a:lnTo>
                          <a:pt x="64" y="653"/>
                        </a:lnTo>
                        <a:lnTo>
                          <a:pt x="64" y="654"/>
                        </a:lnTo>
                        <a:lnTo>
                          <a:pt x="61" y="654"/>
                        </a:lnTo>
                        <a:lnTo>
                          <a:pt x="56" y="654"/>
                        </a:lnTo>
                        <a:lnTo>
                          <a:pt x="54" y="654"/>
                        </a:lnTo>
                        <a:lnTo>
                          <a:pt x="54" y="654"/>
                        </a:lnTo>
                        <a:lnTo>
                          <a:pt x="52" y="657"/>
                        </a:lnTo>
                        <a:lnTo>
                          <a:pt x="49" y="657"/>
                        </a:lnTo>
                        <a:lnTo>
                          <a:pt x="47" y="658"/>
                        </a:lnTo>
                        <a:lnTo>
                          <a:pt x="44" y="657"/>
                        </a:lnTo>
                        <a:lnTo>
                          <a:pt x="44" y="657"/>
                        </a:lnTo>
                        <a:lnTo>
                          <a:pt x="42" y="656"/>
                        </a:lnTo>
                        <a:lnTo>
                          <a:pt x="39" y="657"/>
                        </a:lnTo>
                        <a:lnTo>
                          <a:pt x="37" y="658"/>
                        </a:lnTo>
                        <a:lnTo>
                          <a:pt x="35" y="663"/>
                        </a:lnTo>
                        <a:lnTo>
                          <a:pt x="35" y="663"/>
                        </a:lnTo>
                        <a:lnTo>
                          <a:pt x="34" y="666"/>
                        </a:lnTo>
                        <a:lnTo>
                          <a:pt x="32" y="667"/>
                        </a:lnTo>
                        <a:lnTo>
                          <a:pt x="32" y="667"/>
                        </a:lnTo>
                        <a:lnTo>
                          <a:pt x="35" y="668"/>
                        </a:lnTo>
                        <a:lnTo>
                          <a:pt x="35" y="668"/>
                        </a:lnTo>
                        <a:lnTo>
                          <a:pt x="38" y="668"/>
                        </a:lnTo>
                        <a:lnTo>
                          <a:pt x="39" y="668"/>
                        </a:lnTo>
                        <a:lnTo>
                          <a:pt x="42" y="666"/>
                        </a:lnTo>
                        <a:lnTo>
                          <a:pt x="45" y="664"/>
                        </a:lnTo>
                        <a:lnTo>
                          <a:pt x="47" y="663"/>
                        </a:lnTo>
                        <a:lnTo>
                          <a:pt x="51" y="663"/>
                        </a:lnTo>
                        <a:lnTo>
                          <a:pt x="51" y="663"/>
                        </a:lnTo>
                        <a:lnTo>
                          <a:pt x="56" y="661"/>
                        </a:lnTo>
                        <a:lnTo>
                          <a:pt x="62" y="658"/>
                        </a:lnTo>
                        <a:lnTo>
                          <a:pt x="65" y="657"/>
                        </a:lnTo>
                        <a:lnTo>
                          <a:pt x="68" y="657"/>
                        </a:lnTo>
                        <a:lnTo>
                          <a:pt x="68" y="658"/>
                        </a:lnTo>
                        <a:lnTo>
                          <a:pt x="68" y="658"/>
                        </a:lnTo>
                        <a:lnTo>
                          <a:pt x="69" y="661"/>
                        </a:lnTo>
                        <a:lnTo>
                          <a:pt x="68" y="663"/>
                        </a:lnTo>
                        <a:lnTo>
                          <a:pt x="65" y="666"/>
                        </a:lnTo>
                        <a:lnTo>
                          <a:pt x="61" y="667"/>
                        </a:lnTo>
                        <a:lnTo>
                          <a:pt x="56" y="666"/>
                        </a:lnTo>
                        <a:lnTo>
                          <a:pt x="56" y="666"/>
                        </a:lnTo>
                        <a:lnTo>
                          <a:pt x="54" y="664"/>
                        </a:lnTo>
                        <a:lnTo>
                          <a:pt x="51" y="667"/>
                        </a:lnTo>
                        <a:lnTo>
                          <a:pt x="49" y="670"/>
                        </a:lnTo>
                        <a:lnTo>
                          <a:pt x="48" y="674"/>
                        </a:lnTo>
                        <a:lnTo>
                          <a:pt x="48" y="674"/>
                        </a:lnTo>
                        <a:lnTo>
                          <a:pt x="48" y="675"/>
                        </a:lnTo>
                        <a:lnTo>
                          <a:pt x="47" y="675"/>
                        </a:lnTo>
                        <a:lnTo>
                          <a:pt x="42" y="675"/>
                        </a:lnTo>
                        <a:lnTo>
                          <a:pt x="31" y="671"/>
                        </a:lnTo>
                        <a:lnTo>
                          <a:pt x="31" y="671"/>
                        </a:lnTo>
                        <a:lnTo>
                          <a:pt x="28" y="673"/>
                        </a:lnTo>
                        <a:lnTo>
                          <a:pt x="28" y="674"/>
                        </a:lnTo>
                        <a:lnTo>
                          <a:pt x="29" y="678"/>
                        </a:lnTo>
                        <a:lnTo>
                          <a:pt x="32" y="683"/>
                        </a:lnTo>
                        <a:lnTo>
                          <a:pt x="32" y="683"/>
                        </a:lnTo>
                        <a:lnTo>
                          <a:pt x="37" y="684"/>
                        </a:lnTo>
                        <a:lnTo>
                          <a:pt x="39" y="684"/>
                        </a:lnTo>
                        <a:lnTo>
                          <a:pt x="42" y="684"/>
                        </a:lnTo>
                        <a:lnTo>
                          <a:pt x="47" y="685"/>
                        </a:lnTo>
                        <a:lnTo>
                          <a:pt x="47" y="685"/>
                        </a:lnTo>
                        <a:lnTo>
                          <a:pt x="52" y="690"/>
                        </a:lnTo>
                        <a:lnTo>
                          <a:pt x="55" y="691"/>
                        </a:lnTo>
                        <a:lnTo>
                          <a:pt x="56" y="690"/>
                        </a:lnTo>
                        <a:lnTo>
                          <a:pt x="56" y="690"/>
                        </a:lnTo>
                        <a:lnTo>
                          <a:pt x="59" y="687"/>
                        </a:lnTo>
                        <a:lnTo>
                          <a:pt x="58" y="685"/>
                        </a:lnTo>
                        <a:lnTo>
                          <a:pt x="54" y="684"/>
                        </a:lnTo>
                        <a:lnTo>
                          <a:pt x="54" y="684"/>
                        </a:lnTo>
                        <a:lnTo>
                          <a:pt x="54" y="683"/>
                        </a:lnTo>
                        <a:lnTo>
                          <a:pt x="54" y="680"/>
                        </a:lnTo>
                        <a:lnTo>
                          <a:pt x="56" y="678"/>
                        </a:lnTo>
                        <a:lnTo>
                          <a:pt x="61" y="680"/>
                        </a:lnTo>
                        <a:lnTo>
                          <a:pt x="61" y="680"/>
                        </a:lnTo>
                        <a:lnTo>
                          <a:pt x="65" y="680"/>
                        </a:lnTo>
                        <a:lnTo>
                          <a:pt x="71" y="678"/>
                        </a:lnTo>
                        <a:lnTo>
                          <a:pt x="74" y="674"/>
                        </a:lnTo>
                        <a:lnTo>
                          <a:pt x="74" y="668"/>
                        </a:lnTo>
                        <a:lnTo>
                          <a:pt x="74" y="668"/>
                        </a:lnTo>
                        <a:lnTo>
                          <a:pt x="72" y="666"/>
                        </a:lnTo>
                        <a:lnTo>
                          <a:pt x="74" y="663"/>
                        </a:lnTo>
                        <a:lnTo>
                          <a:pt x="76" y="658"/>
                        </a:lnTo>
                        <a:lnTo>
                          <a:pt x="81" y="656"/>
                        </a:lnTo>
                        <a:lnTo>
                          <a:pt x="88" y="653"/>
                        </a:lnTo>
                        <a:lnTo>
                          <a:pt x="88" y="653"/>
                        </a:lnTo>
                        <a:lnTo>
                          <a:pt x="91" y="653"/>
                        </a:lnTo>
                        <a:lnTo>
                          <a:pt x="92" y="654"/>
                        </a:lnTo>
                        <a:lnTo>
                          <a:pt x="92" y="656"/>
                        </a:lnTo>
                        <a:lnTo>
                          <a:pt x="89" y="658"/>
                        </a:lnTo>
                        <a:lnTo>
                          <a:pt x="85" y="661"/>
                        </a:lnTo>
                        <a:lnTo>
                          <a:pt x="85" y="661"/>
                        </a:lnTo>
                        <a:lnTo>
                          <a:pt x="82" y="663"/>
                        </a:lnTo>
                        <a:lnTo>
                          <a:pt x="79" y="664"/>
                        </a:lnTo>
                        <a:lnTo>
                          <a:pt x="81" y="667"/>
                        </a:lnTo>
                        <a:lnTo>
                          <a:pt x="82" y="670"/>
                        </a:lnTo>
                        <a:lnTo>
                          <a:pt x="82" y="670"/>
                        </a:lnTo>
                        <a:lnTo>
                          <a:pt x="85" y="671"/>
                        </a:lnTo>
                        <a:lnTo>
                          <a:pt x="86" y="671"/>
                        </a:lnTo>
                        <a:lnTo>
                          <a:pt x="91" y="671"/>
                        </a:lnTo>
                        <a:lnTo>
                          <a:pt x="93" y="670"/>
                        </a:lnTo>
                        <a:lnTo>
                          <a:pt x="96" y="670"/>
                        </a:lnTo>
                        <a:lnTo>
                          <a:pt x="98" y="671"/>
                        </a:lnTo>
                        <a:lnTo>
                          <a:pt x="98" y="671"/>
                        </a:lnTo>
                        <a:lnTo>
                          <a:pt x="98" y="673"/>
                        </a:lnTo>
                        <a:lnTo>
                          <a:pt x="98" y="673"/>
                        </a:lnTo>
                        <a:lnTo>
                          <a:pt x="95" y="674"/>
                        </a:lnTo>
                        <a:lnTo>
                          <a:pt x="91" y="675"/>
                        </a:lnTo>
                        <a:lnTo>
                          <a:pt x="88" y="678"/>
                        </a:lnTo>
                        <a:lnTo>
                          <a:pt x="88" y="678"/>
                        </a:lnTo>
                        <a:lnTo>
                          <a:pt x="88" y="681"/>
                        </a:lnTo>
                        <a:lnTo>
                          <a:pt x="91" y="684"/>
                        </a:lnTo>
                        <a:lnTo>
                          <a:pt x="91" y="687"/>
                        </a:lnTo>
                        <a:lnTo>
                          <a:pt x="91" y="688"/>
                        </a:lnTo>
                        <a:lnTo>
                          <a:pt x="89" y="690"/>
                        </a:lnTo>
                        <a:lnTo>
                          <a:pt x="89" y="690"/>
                        </a:lnTo>
                        <a:lnTo>
                          <a:pt x="88" y="690"/>
                        </a:lnTo>
                        <a:lnTo>
                          <a:pt x="86" y="688"/>
                        </a:lnTo>
                        <a:lnTo>
                          <a:pt x="85" y="684"/>
                        </a:lnTo>
                        <a:lnTo>
                          <a:pt x="84" y="680"/>
                        </a:lnTo>
                        <a:lnTo>
                          <a:pt x="84" y="677"/>
                        </a:lnTo>
                        <a:lnTo>
                          <a:pt x="82" y="675"/>
                        </a:lnTo>
                        <a:lnTo>
                          <a:pt x="82" y="675"/>
                        </a:lnTo>
                        <a:lnTo>
                          <a:pt x="79" y="675"/>
                        </a:lnTo>
                        <a:lnTo>
                          <a:pt x="78" y="677"/>
                        </a:lnTo>
                        <a:lnTo>
                          <a:pt x="78" y="681"/>
                        </a:lnTo>
                        <a:lnTo>
                          <a:pt x="79" y="685"/>
                        </a:lnTo>
                        <a:lnTo>
                          <a:pt x="79" y="685"/>
                        </a:lnTo>
                        <a:lnTo>
                          <a:pt x="79" y="690"/>
                        </a:lnTo>
                        <a:lnTo>
                          <a:pt x="78" y="690"/>
                        </a:lnTo>
                        <a:lnTo>
                          <a:pt x="71" y="683"/>
                        </a:lnTo>
                        <a:lnTo>
                          <a:pt x="71" y="683"/>
                        </a:lnTo>
                        <a:lnTo>
                          <a:pt x="68" y="683"/>
                        </a:lnTo>
                        <a:lnTo>
                          <a:pt x="66" y="683"/>
                        </a:lnTo>
                        <a:lnTo>
                          <a:pt x="65" y="685"/>
                        </a:lnTo>
                        <a:lnTo>
                          <a:pt x="66" y="690"/>
                        </a:lnTo>
                        <a:lnTo>
                          <a:pt x="66" y="690"/>
                        </a:lnTo>
                        <a:lnTo>
                          <a:pt x="68" y="691"/>
                        </a:lnTo>
                        <a:lnTo>
                          <a:pt x="68" y="691"/>
                        </a:lnTo>
                        <a:lnTo>
                          <a:pt x="65" y="691"/>
                        </a:lnTo>
                        <a:lnTo>
                          <a:pt x="61" y="693"/>
                        </a:lnTo>
                        <a:lnTo>
                          <a:pt x="59" y="694"/>
                        </a:lnTo>
                        <a:lnTo>
                          <a:pt x="59" y="695"/>
                        </a:lnTo>
                        <a:lnTo>
                          <a:pt x="59" y="695"/>
                        </a:lnTo>
                        <a:lnTo>
                          <a:pt x="59" y="698"/>
                        </a:lnTo>
                        <a:lnTo>
                          <a:pt x="62" y="698"/>
                        </a:lnTo>
                        <a:lnTo>
                          <a:pt x="66" y="698"/>
                        </a:lnTo>
                        <a:lnTo>
                          <a:pt x="71" y="698"/>
                        </a:lnTo>
                        <a:lnTo>
                          <a:pt x="71" y="698"/>
                        </a:lnTo>
                        <a:lnTo>
                          <a:pt x="72" y="700"/>
                        </a:lnTo>
                        <a:lnTo>
                          <a:pt x="74" y="701"/>
                        </a:lnTo>
                        <a:lnTo>
                          <a:pt x="75" y="704"/>
                        </a:lnTo>
                        <a:lnTo>
                          <a:pt x="76" y="708"/>
                        </a:lnTo>
                        <a:lnTo>
                          <a:pt x="79" y="712"/>
                        </a:lnTo>
                        <a:lnTo>
                          <a:pt x="79" y="712"/>
                        </a:lnTo>
                        <a:lnTo>
                          <a:pt x="81" y="712"/>
                        </a:lnTo>
                        <a:lnTo>
                          <a:pt x="81" y="712"/>
                        </a:lnTo>
                        <a:lnTo>
                          <a:pt x="82" y="708"/>
                        </a:lnTo>
                        <a:lnTo>
                          <a:pt x="82" y="703"/>
                        </a:lnTo>
                        <a:lnTo>
                          <a:pt x="84" y="701"/>
                        </a:lnTo>
                        <a:lnTo>
                          <a:pt x="85" y="700"/>
                        </a:lnTo>
                        <a:lnTo>
                          <a:pt x="85" y="700"/>
                        </a:lnTo>
                        <a:lnTo>
                          <a:pt x="86" y="700"/>
                        </a:lnTo>
                        <a:lnTo>
                          <a:pt x="86" y="701"/>
                        </a:lnTo>
                        <a:lnTo>
                          <a:pt x="88" y="705"/>
                        </a:lnTo>
                        <a:lnTo>
                          <a:pt x="91" y="711"/>
                        </a:lnTo>
                        <a:lnTo>
                          <a:pt x="92" y="712"/>
                        </a:lnTo>
                        <a:lnTo>
                          <a:pt x="96" y="715"/>
                        </a:lnTo>
                        <a:lnTo>
                          <a:pt x="96" y="715"/>
                        </a:lnTo>
                        <a:lnTo>
                          <a:pt x="101" y="715"/>
                        </a:lnTo>
                        <a:lnTo>
                          <a:pt x="101" y="715"/>
                        </a:lnTo>
                        <a:lnTo>
                          <a:pt x="101" y="715"/>
                        </a:lnTo>
                        <a:lnTo>
                          <a:pt x="101" y="712"/>
                        </a:lnTo>
                        <a:lnTo>
                          <a:pt x="101" y="711"/>
                        </a:lnTo>
                        <a:lnTo>
                          <a:pt x="102" y="710"/>
                        </a:lnTo>
                        <a:lnTo>
                          <a:pt x="102" y="710"/>
                        </a:lnTo>
                        <a:lnTo>
                          <a:pt x="103" y="708"/>
                        </a:lnTo>
                        <a:lnTo>
                          <a:pt x="105" y="710"/>
                        </a:lnTo>
                        <a:lnTo>
                          <a:pt x="109" y="714"/>
                        </a:lnTo>
                        <a:lnTo>
                          <a:pt x="113" y="718"/>
                        </a:lnTo>
                        <a:lnTo>
                          <a:pt x="118" y="721"/>
                        </a:lnTo>
                        <a:lnTo>
                          <a:pt x="118" y="721"/>
                        </a:lnTo>
                        <a:lnTo>
                          <a:pt x="119" y="721"/>
                        </a:lnTo>
                        <a:lnTo>
                          <a:pt x="121" y="721"/>
                        </a:lnTo>
                        <a:lnTo>
                          <a:pt x="121" y="718"/>
                        </a:lnTo>
                        <a:lnTo>
                          <a:pt x="119" y="714"/>
                        </a:lnTo>
                        <a:lnTo>
                          <a:pt x="116" y="711"/>
                        </a:lnTo>
                        <a:lnTo>
                          <a:pt x="116" y="711"/>
                        </a:lnTo>
                        <a:lnTo>
                          <a:pt x="115" y="708"/>
                        </a:lnTo>
                        <a:lnTo>
                          <a:pt x="118" y="708"/>
                        </a:lnTo>
                        <a:lnTo>
                          <a:pt x="125" y="711"/>
                        </a:lnTo>
                        <a:lnTo>
                          <a:pt x="125" y="711"/>
                        </a:lnTo>
                        <a:lnTo>
                          <a:pt x="132" y="712"/>
                        </a:lnTo>
                        <a:lnTo>
                          <a:pt x="135" y="711"/>
                        </a:lnTo>
                        <a:lnTo>
                          <a:pt x="136" y="710"/>
                        </a:lnTo>
                        <a:lnTo>
                          <a:pt x="136" y="710"/>
                        </a:lnTo>
                        <a:lnTo>
                          <a:pt x="138" y="708"/>
                        </a:lnTo>
                        <a:lnTo>
                          <a:pt x="139" y="708"/>
                        </a:lnTo>
                        <a:lnTo>
                          <a:pt x="139" y="708"/>
                        </a:lnTo>
                        <a:lnTo>
                          <a:pt x="132" y="707"/>
                        </a:lnTo>
                        <a:lnTo>
                          <a:pt x="123" y="707"/>
                        </a:lnTo>
                        <a:lnTo>
                          <a:pt x="112" y="707"/>
                        </a:lnTo>
                        <a:lnTo>
                          <a:pt x="112" y="707"/>
                        </a:lnTo>
                        <a:lnTo>
                          <a:pt x="111" y="705"/>
                        </a:lnTo>
                        <a:lnTo>
                          <a:pt x="111" y="700"/>
                        </a:lnTo>
                        <a:lnTo>
                          <a:pt x="111" y="684"/>
                        </a:lnTo>
                        <a:lnTo>
                          <a:pt x="112" y="654"/>
                        </a:lnTo>
                        <a:lnTo>
                          <a:pt x="112" y="654"/>
                        </a:lnTo>
                        <a:lnTo>
                          <a:pt x="111" y="654"/>
                        </a:lnTo>
                        <a:lnTo>
                          <a:pt x="111" y="654"/>
                        </a:lnTo>
                        <a:lnTo>
                          <a:pt x="102" y="653"/>
                        </a:lnTo>
                        <a:lnTo>
                          <a:pt x="98" y="651"/>
                        </a:lnTo>
                        <a:lnTo>
                          <a:pt x="98" y="650"/>
                        </a:lnTo>
                        <a:lnTo>
                          <a:pt x="98" y="647"/>
                        </a:lnTo>
                        <a:lnTo>
                          <a:pt x="98" y="647"/>
                        </a:lnTo>
                        <a:lnTo>
                          <a:pt x="99" y="646"/>
                        </a:lnTo>
                        <a:lnTo>
                          <a:pt x="99" y="646"/>
                        </a:lnTo>
                        <a:lnTo>
                          <a:pt x="95" y="643"/>
                        </a:lnTo>
                        <a:lnTo>
                          <a:pt x="91" y="640"/>
                        </a:lnTo>
                        <a:lnTo>
                          <a:pt x="91" y="640"/>
                        </a:lnTo>
                        <a:lnTo>
                          <a:pt x="84" y="640"/>
                        </a:lnTo>
                        <a:lnTo>
                          <a:pt x="75" y="640"/>
                        </a:lnTo>
                        <a:lnTo>
                          <a:pt x="62" y="641"/>
                        </a:lnTo>
                        <a:lnTo>
                          <a:pt x="62" y="6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sp>
              <p:nvSpPr>
                <p:cNvPr id="1117" name="Mexico">
                  <a:extLst>
                    <a:ext uri="{FF2B5EF4-FFF2-40B4-BE49-F238E27FC236}">
                      <a16:creationId xmlns:a16="http://schemas.microsoft.com/office/drawing/2014/main" id="{F9886885-5DA2-45E6-4F98-A3276CF5D1AA}"/>
                    </a:ext>
                  </a:extLst>
                </p:cNvPr>
                <p:cNvSpPr>
                  <a:spLocks/>
                </p:cNvSpPr>
                <p:nvPr/>
              </p:nvSpPr>
              <p:spPr bwMode="auto">
                <a:xfrm>
                  <a:off x="5169012" y="2625536"/>
                  <a:ext cx="748833" cy="467443"/>
                </a:xfrm>
                <a:custGeom>
                  <a:avLst/>
                  <a:gdLst/>
                  <a:ahLst/>
                  <a:cxnLst>
                    <a:cxn ang="0">
                      <a:pos x="427" y="284"/>
                    </a:cxn>
                    <a:cxn ang="0">
                      <a:pos x="417" y="266"/>
                    </a:cxn>
                    <a:cxn ang="0">
                      <a:pos x="450" y="256"/>
                    </a:cxn>
                    <a:cxn ang="0">
                      <a:pos x="468" y="251"/>
                    </a:cxn>
                    <a:cxn ang="0">
                      <a:pos x="478" y="212"/>
                    </a:cxn>
                    <a:cxn ang="0">
                      <a:pos x="485" y="195"/>
                    </a:cxn>
                    <a:cxn ang="0">
                      <a:pos x="448" y="196"/>
                    </a:cxn>
                    <a:cxn ang="0">
                      <a:pos x="427" y="219"/>
                    </a:cxn>
                    <a:cxn ang="0">
                      <a:pos x="417" y="237"/>
                    </a:cxn>
                    <a:cxn ang="0">
                      <a:pos x="407" y="244"/>
                    </a:cxn>
                    <a:cxn ang="0">
                      <a:pos x="359" y="249"/>
                    </a:cxn>
                    <a:cxn ang="0">
                      <a:pos x="337" y="236"/>
                    </a:cxn>
                    <a:cxn ang="0">
                      <a:pos x="317" y="203"/>
                    </a:cxn>
                    <a:cxn ang="0">
                      <a:pos x="313" y="141"/>
                    </a:cxn>
                    <a:cxn ang="0">
                      <a:pos x="312" y="118"/>
                    </a:cxn>
                    <a:cxn ang="0">
                      <a:pos x="285" y="101"/>
                    </a:cxn>
                    <a:cxn ang="0">
                      <a:pos x="273" y="81"/>
                    </a:cxn>
                    <a:cxn ang="0">
                      <a:pos x="244" y="52"/>
                    </a:cxn>
                    <a:cxn ang="0">
                      <a:pos x="225" y="65"/>
                    </a:cxn>
                    <a:cxn ang="0">
                      <a:pos x="202" y="51"/>
                    </a:cxn>
                    <a:cxn ang="0">
                      <a:pos x="179" y="24"/>
                    </a:cxn>
                    <a:cxn ang="0">
                      <a:pos x="54" y="10"/>
                    </a:cxn>
                    <a:cxn ang="0">
                      <a:pos x="3" y="11"/>
                    </a:cxn>
                    <a:cxn ang="0">
                      <a:pos x="22" y="49"/>
                    </a:cxn>
                    <a:cxn ang="0">
                      <a:pos x="49" y="77"/>
                    </a:cxn>
                    <a:cxn ang="0">
                      <a:pos x="39" y="86"/>
                    </a:cxn>
                    <a:cxn ang="0">
                      <a:pos x="57" y="102"/>
                    </a:cxn>
                    <a:cxn ang="0">
                      <a:pos x="81" y="125"/>
                    </a:cxn>
                    <a:cxn ang="0">
                      <a:pos x="97" y="149"/>
                    </a:cxn>
                    <a:cxn ang="0">
                      <a:pos x="115" y="172"/>
                    </a:cxn>
                    <a:cxn ang="0">
                      <a:pos x="120" y="156"/>
                    </a:cxn>
                    <a:cxn ang="0">
                      <a:pos x="106" y="146"/>
                    </a:cxn>
                    <a:cxn ang="0">
                      <a:pos x="98" y="128"/>
                    </a:cxn>
                    <a:cxn ang="0">
                      <a:pos x="73" y="85"/>
                    </a:cxn>
                    <a:cxn ang="0">
                      <a:pos x="63" y="62"/>
                    </a:cxn>
                    <a:cxn ang="0">
                      <a:pos x="46" y="52"/>
                    </a:cxn>
                    <a:cxn ang="0">
                      <a:pos x="36" y="18"/>
                    </a:cxn>
                    <a:cxn ang="0">
                      <a:pos x="44" y="20"/>
                    </a:cxn>
                    <a:cxn ang="0">
                      <a:pos x="56" y="22"/>
                    </a:cxn>
                    <a:cxn ang="0">
                      <a:pos x="66" y="27"/>
                    </a:cxn>
                    <a:cxn ang="0">
                      <a:pos x="74" y="57"/>
                    </a:cxn>
                    <a:cxn ang="0">
                      <a:pos x="77" y="69"/>
                    </a:cxn>
                    <a:cxn ang="0">
                      <a:pos x="94" y="81"/>
                    </a:cxn>
                    <a:cxn ang="0">
                      <a:pos x="108" y="95"/>
                    </a:cxn>
                    <a:cxn ang="0">
                      <a:pos x="123" y="105"/>
                    </a:cxn>
                    <a:cxn ang="0">
                      <a:pos x="125" y="121"/>
                    </a:cxn>
                    <a:cxn ang="0">
                      <a:pos x="148" y="139"/>
                    </a:cxn>
                    <a:cxn ang="0">
                      <a:pos x="191" y="195"/>
                    </a:cxn>
                    <a:cxn ang="0">
                      <a:pos x="188" y="210"/>
                    </a:cxn>
                    <a:cxn ang="0">
                      <a:pos x="195" y="232"/>
                    </a:cxn>
                    <a:cxn ang="0">
                      <a:pos x="226" y="251"/>
                    </a:cxn>
                    <a:cxn ang="0">
                      <a:pos x="269" y="269"/>
                    </a:cxn>
                    <a:cxn ang="0">
                      <a:pos x="329" y="291"/>
                    </a:cxn>
                    <a:cxn ang="0">
                      <a:pos x="370" y="287"/>
                    </a:cxn>
                    <a:cxn ang="0">
                      <a:pos x="406" y="286"/>
                    </a:cxn>
                  </a:cxnLst>
                  <a:rect l="0" t="0" r="r" b="b"/>
                  <a:pathLst>
                    <a:path w="487" h="304">
                      <a:moveTo>
                        <a:pt x="406" y="286"/>
                      </a:moveTo>
                      <a:lnTo>
                        <a:pt x="406" y="286"/>
                      </a:lnTo>
                      <a:lnTo>
                        <a:pt x="417" y="287"/>
                      </a:lnTo>
                      <a:lnTo>
                        <a:pt x="424" y="286"/>
                      </a:lnTo>
                      <a:lnTo>
                        <a:pt x="426" y="286"/>
                      </a:lnTo>
                      <a:lnTo>
                        <a:pt x="427" y="284"/>
                      </a:lnTo>
                      <a:lnTo>
                        <a:pt x="427" y="284"/>
                      </a:lnTo>
                      <a:lnTo>
                        <a:pt x="427" y="281"/>
                      </a:lnTo>
                      <a:lnTo>
                        <a:pt x="426" y="280"/>
                      </a:lnTo>
                      <a:lnTo>
                        <a:pt x="421" y="274"/>
                      </a:lnTo>
                      <a:lnTo>
                        <a:pt x="417" y="270"/>
                      </a:lnTo>
                      <a:lnTo>
                        <a:pt x="416" y="269"/>
                      </a:lnTo>
                      <a:lnTo>
                        <a:pt x="416" y="269"/>
                      </a:lnTo>
                      <a:lnTo>
                        <a:pt x="417" y="266"/>
                      </a:lnTo>
                      <a:lnTo>
                        <a:pt x="418" y="261"/>
                      </a:lnTo>
                      <a:lnTo>
                        <a:pt x="420" y="259"/>
                      </a:lnTo>
                      <a:lnTo>
                        <a:pt x="421" y="256"/>
                      </a:lnTo>
                      <a:lnTo>
                        <a:pt x="421" y="256"/>
                      </a:lnTo>
                      <a:lnTo>
                        <a:pt x="436" y="257"/>
                      </a:lnTo>
                      <a:lnTo>
                        <a:pt x="450" y="256"/>
                      </a:lnTo>
                      <a:lnTo>
                        <a:pt x="450" y="256"/>
                      </a:lnTo>
                      <a:lnTo>
                        <a:pt x="454" y="251"/>
                      </a:lnTo>
                      <a:lnTo>
                        <a:pt x="457" y="249"/>
                      </a:lnTo>
                      <a:lnTo>
                        <a:pt x="461" y="246"/>
                      </a:lnTo>
                      <a:lnTo>
                        <a:pt x="461" y="246"/>
                      </a:lnTo>
                      <a:lnTo>
                        <a:pt x="464" y="247"/>
                      </a:lnTo>
                      <a:lnTo>
                        <a:pt x="468" y="251"/>
                      </a:lnTo>
                      <a:lnTo>
                        <a:pt x="468" y="251"/>
                      </a:lnTo>
                      <a:lnTo>
                        <a:pt x="471" y="247"/>
                      </a:lnTo>
                      <a:lnTo>
                        <a:pt x="473" y="242"/>
                      </a:lnTo>
                      <a:lnTo>
                        <a:pt x="475" y="229"/>
                      </a:lnTo>
                      <a:lnTo>
                        <a:pt x="475" y="229"/>
                      </a:lnTo>
                      <a:lnTo>
                        <a:pt x="475" y="219"/>
                      </a:lnTo>
                      <a:lnTo>
                        <a:pt x="475" y="215"/>
                      </a:lnTo>
                      <a:lnTo>
                        <a:pt x="478" y="212"/>
                      </a:lnTo>
                      <a:lnTo>
                        <a:pt x="478" y="212"/>
                      </a:lnTo>
                      <a:lnTo>
                        <a:pt x="485" y="206"/>
                      </a:lnTo>
                      <a:lnTo>
                        <a:pt x="487" y="203"/>
                      </a:lnTo>
                      <a:lnTo>
                        <a:pt x="487" y="197"/>
                      </a:lnTo>
                      <a:lnTo>
                        <a:pt x="487" y="197"/>
                      </a:lnTo>
                      <a:lnTo>
                        <a:pt x="487" y="196"/>
                      </a:lnTo>
                      <a:lnTo>
                        <a:pt x="485" y="195"/>
                      </a:lnTo>
                      <a:lnTo>
                        <a:pt x="481" y="195"/>
                      </a:lnTo>
                      <a:lnTo>
                        <a:pt x="477" y="196"/>
                      </a:lnTo>
                      <a:lnTo>
                        <a:pt x="473" y="195"/>
                      </a:lnTo>
                      <a:lnTo>
                        <a:pt x="473" y="195"/>
                      </a:lnTo>
                      <a:lnTo>
                        <a:pt x="468" y="193"/>
                      </a:lnTo>
                      <a:lnTo>
                        <a:pt x="464" y="193"/>
                      </a:lnTo>
                      <a:lnTo>
                        <a:pt x="448" y="196"/>
                      </a:lnTo>
                      <a:lnTo>
                        <a:pt x="448" y="196"/>
                      </a:lnTo>
                      <a:lnTo>
                        <a:pt x="438" y="197"/>
                      </a:lnTo>
                      <a:lnTo>
                        <a:pt x="431" y="202"/>
                      </a:lnTo>
                      <a:lnTo>
                        <a:pt x="428" y="207"/>
                      </a:lnTo>
                      <a:lnTo>
                        <a:pt x="427" y="215"/>
                      </a:lnTo>
                      <a:lnTo>
                        <a:pt x="427" y="215"/>
                      </a:lnTo>
                      <a:lnTo>
                        <a:pt x="427" y="219"/>
                      </a:lnTo>
                      <a:lnTo>
                        <a:pt x="426" y="222"/>
                      </a:lnTo>
                      <a:lnTo>
                        <a:pt x="423" y="224"/>
                      </a:lnTo>
                      <a:lnTo>
                        <a:pt x="423" y="229"/>
                      </a:lnTo>
                      <a:lnTo>
                        <a:pt x="423" y="229"/>
                      </a:lnTo>
                      <a:lnTo>
                        <a:pt x="423" y="232"/>
                      </a:lnTo>
                      <a:lnTo>
                        <a:pt x="421" y="234"/>
                      </a:lnTo>
                      <a:lnTo>
                        <a:pt x="417" y="237"/>
                      </a:lnTo>
                      <a:lnTo>
                        <a:pt x="413" y="240"/>
                      </a:lnTo>
                      <a:lnTo>
                        <a:pt x="413" y="242"/>
                      </a:lnTo>
                      <a:lnTo>
                        <a:pt x="411" y="243"/>
                      </a:lnTo>
                      <a:lnTo>
                        <a:pt x="411" y="243"/>
                      </a:lnTo>
                      <a:lnTo>
                        <a:pt x="411" y="244"/>
                      </a:lnTo>
                      <a:lnTo>
                        <a:pt x="411" y="246"/>
                      </a:lnTo>
                      <a:lnTo>
                        <a:pt x="407" y="244"/>
                      </a:lnTo>
                      <a:lnTo>
                        <a:pt x="400" y="242"/>
                      </a:lnTo>
                      <a:lnTo>
                        <a:pt x="400" y="242"/>
                      </a:lnTo>
                      <a:lnTo>
                        <a:pt x="393" y="242"/>
                      </a:lnTo>
                      <a:lnTo>
                        <a:pt x="381" y="244"/>
                      </a:lnTo>
                      <a:lnTo>
                        <a:pt x="362" y="250"/>
                      </a:lnTo>
                      <a:lnTo>
                        <a:pt x="362" y="250"/>
                      </a:lnTo>
                      <a:lnTo>
                        <a:pt x="359" y="249"/>
                      </a:lnTo>
                      <a:lnTo>
                        <a:pt x="353" y="246"/>
                      </a:lnTo>
                      <a:lnTo>
                        <a:pt x="349" y="243"/>
                      </a:lnTo>
                      <a:lnTo>
                        <a:pt x="345" y="242"/>
                      </a:lnTo>
                      <a:lnTo>
                        <a:pt x="345" y="242"/>
                      </a:lnTo>
                      <a:lnTo>
                        <a:pt x="342" y="240"/>
                      </a:lnTo>
                      <a:lnTo>
                        <a:pt x="340" y="240"/>
                      </a:lnTo>
                      <a:lnTo>
                        <a:pt x="337" y="236"/>
                      </a:lnTo>
                      <a:lnTo>
                        <a:pt x="336" y="230"/>
                      </a:lnTo>
                      <a:lnTo>
                        <a:pt x="335" y="224"/>
                      </a:lnTo>
                      <a:lnTo>
                        <a:pt x="335" y="224"/>
                      </a:lnTo>
                      <a:lnTo>
                        <a:pt x="333" y="219"/>
                      </a:lnTo>
                      <a:lnTo>
                        <a:pt x="327" y="215"/>
                      </a:lnTo>
                      <a:lnTo>
                        <a:pt x="322" y="209"/>
                      </a:lnTo>
                      <a:lnTo>
                        <a:pt x="317" y="203"/>
                      </a:lnTo>
                      <a:lnTo>
                        <a:pt x="317" y="203"/>
                      </a:lnTo>
                      <a:lnTo>
                        <a:pt x="315" y="197"/>
                      </a:lnTo>
                      <a:lnTo>
                        <a:pt x="313" y="189"/>
                      </a:lnTo>
                      <a:lnTo>
                        <a:pt x="312" y="172"/>
                      </a:lnTo>
                      <a:lnTo>
                        <a:pt x="312" y="172"/>
                      </a:lnTo>
                      <a:lnTo>
                        <a:pt x="312" y="153"/>
                      </a:lnTo>
                      <a:lnTo>
                        <a:pt x="313" y="141"/>
                      </a:lnTo>
                      <a:lnTo>
                        <a:pt x="317" y="128"/>
                      </a:lnTo>
                      <a:lnTo>
                        <a:pt x="317" y="128"/>
                      </a:lnTo>
                      <a:lnTo>
                        <a:pt x="319" y="121"/>
                      </a:lnTo>
                      <a:lnTo>
                        <a:pt x="319" y="121"/>
                      </a:lnTo>
                      <a:lnTo>
                        <a:pt x="315" y="119"/>
                      </a:lnTo>
                      <a:lnTo>
                        <a:pt x="312" y="118"/>
                      </a:lnTo>
                      <a:lnTo>
                        <a:pt x="312" y="118"/>
                      </a:lnTo>
                      <a:lnTo>
                        <a:pt x="306" y="118"/>
                      </a:lnTo>
                      <a:lnTo>
                        <a:pt x="299" y="115"/>
                      </a:lnTo>
                      <a:lnTo>
                        <a:pt x="289" y="111"/>
                      </a:lnTo>
                      <a:lnTo>
                        <a:pt x="289" y="111"/>
                      </a:lnTo>
                      <a:lnTo>
                        <a:pt x="288" y="109"/>
                      </a:lnTo>
                      <a:lnTo>
                        <a:pt x="286" y="106"/>
                      </a:lnTo>
                      <a:lnTo>
                        <a:pt x="285" y="101"/>
                      </a:lnTo>
                      <a:lnTo>
                        <a:pt x="285" y="101"/>
                      </a:lnTo>
                      <a:lnTo>
                        <a:pt x="283" y="98"/>
                      </a:lnTo>
                      <a:lnTo>
                        <a:pt x="283" y="94"/>
                      </a:lnTo>
                      <a:lnTo>
                        <a:pt x="282" y="91"/>
                      </a:lnTo>
                      <a:lnTo>
                        <a:pt x="280" y="88"/>
                      </a:lnTo>
                      <a:lnTo>
                        <a:pt x="280" y="88"/>
                      </a:lnTo>
                      <a:lnTo>
                        <a:pt x="273" y="81"/>
                      </a:lnTo>
                      <a:lnTo>
                        <a:pt x="269" y="74"/>
                      </a:lnTo>
                      <a:lnTo>
                        <a:pt x="266" y="67"/>
                      </a:lnTo>
                      <a:lnTo>
                        <a:pt x="266" y="67"/>
                      </a:lnTo>
                      <a:lnTo>
                        <a:pt x="263" y="64"/>
                      </a:lnTo>
                      <a:lnTo>
                        <a:pt x="261" y="59"/>
                      </a:lnTo>
                      <a:lnTo>
                        <a:pt x="253" y="55"/>
                      </a:lnTo>
                      <a:lnTo>
                        <a:pt x="244" y="52"/>
                      </a:lnTo>
                      <a:lnTo>
                        <a:pt x="238" y="51"/>
                      </a:lnTo>
                      <a:lnTo>
                        <a:pt x="238" y="51"/>
                      </a:lnTo>
                      <a:lnTo>
                        <a:pt x="235" y="51"/>
                      </a:lnTo>
                      <a:lnTo>
                        <a:pt x="232" y="52"/>
                      </a:lnTo>
                      <a:lnTo>
                        <a:pt x="229" y="58"/>
                      </a:lnTo>
                      <a:lnTo>
                        <a:pt x="226" y="62"/>
                      </a:lnTo>
                      <a:lnTo>
                        <a:pt x="225" y="65"/>
                      </a:lnTo>
                      <a:lnTo>
                        <a:pt x="225" y="65"/>
                      </a:lnTo>
                      <a:lnTo>
                        <a:pt x="222" y="64"/>
                      </a:lnTo>
                      <a:lnTo>
                        <a:pt x="216" y="61"/>
                      </a:lnTo>
                      <a:lnTo>
                        <a:pt x="207" y="55"/>
                      </a:lnTo>
                      <a:lnTo>
                        <a:pt x="207" y="55"/>
                      </a:lnTo>
                      <a:lnTo>
                        <a:pt x="204" y="54"/>
                      </a:lnTo>
                      <a:lnTo>
                        <a:pt x="202" y="51"/>
                      </a:lnTo>
                      <a:lnTo>
                        <a:pt x="201" y="45"/>
                      </a:lnTo>
                      <a:lnTo>
                        <a:pt x="201" y="45"/>
                      </a:lnTo>
                      <a:lnTo>
                        <a:pt x="199" y="42"/>
                      </a:lnTo>
                      <a:lnTo>
                        <a:pt x="197" y="38"/>
                      </a:lnTo>
                      <a:lnTo>
                        <a:pt x="189" y="32"/>
                      </a:lnTo>
                      <a:lnTo>
                        <a:pt x="189" y="32"/>
                      </a:lnTo>
                      <a:lnTo>
                        <a:pt x="179" y="24"/>
                      </a:lnTo>
                      <a:lnTo>
                        <a:pt x="172" y="17"/>
                      </a:lnTo>
                      <a:lnTo>
                        <a:pt x="147" y="17"/>
                      </a:lnTo>
                      <a:lnTo>
                        <a:pt x="141" y="24"/>
                      </a:lnTo>
                      <a:lnTo>
                        <a:pt x="96" y="24"/>
                      </a:lnTo>
                      <a:lnTo>
                        <a:pt x="96" y="24"/>
                      </a:lnTo>
                      <a:lnTo>
                        <a:pt x="77" y="17"/>
                      </a:lnTo>
                      <a:lnTo>
                        <a:pt x="54" y="10"/>
                      </a:lnTo>
                      <a:lnTo>
                        <a:pt x="54" y="10"/>
                      </a:lnTo>
                      <a:lnTo>
                        <a:pt x="49" y="7"/>
                      </a:lnTo>
                      <a:lnTo>
                        <a:pt x="43" y="4"/>
                      </a:lnTo>
                      <a:lnTo>
                        <a:pt x="37" y="0"/>
                      </a:lnTo>
                      <a:lnTo>
                        <a:pt x="0" y="5"/>
                      </a:lnTo>
                      <a:lnTo>
                        <a:pt x="0" y="5"/>
                      </a:lnTo>
                      <a:lnTo>
                        <a:pt x="3" y="11"/>
                      </a:lnTo>
                      <a:lnTo>
                        <a:pt x="9" y="18"/>
                      </a:lnTo>
                      <a:lnTo>
                        <a:pt x="9" y="18"/>
                      </a:lnTo>
                      <a:lnTo>
                        <a:pt x="13" y="27"/>
                      </a:lnTo>
                      <a:lnTo>
                        <a:pt x="17" y="35"/>
                      </a:lnTo>
                      <a:lnTo>
                        <a:pt x="20" y="44"/>
                      </a:lnTo>
                      <a:lnTo>
                        <a:pt x="22" y="49"/>
                      </a:lnTo>
                      <a:lnTo>
                        <a:pt x="22" y="49"/>
                      </a:lnTo>
                      <a:lnTo>
                        <a:pt x="24" y="54"/>
                      </a:lnTo>
                      <a:lnTo>
                        <a:pt x="29" y="58"/>
                      </a:lnTo>
                      <a:lnTo>
                        <a:pt x="42" y="65"/>
                      </a:lnTo>
                      <a:lnTo>
                        <a:pt x="42" y="65"/>
                      </a:lnTo>
                      <a:lnTo>
                        <a:pt x="44" y="68"/>
                      </a:lnTo>
                      <a:lnTo>
                        <a:pt x="47" y="71"/>
                      </a:lnTo>
                      <a:lnTo>
                        <a:pt x="49" y="77"/>
                      </a:lnTo>
                      <a:lnTo>
                        <a:pt x="50" y="82"/>
                      </a:lnTo>
                      <a:lnTo>
                        <a:pt x="50" y="86"/>
                      </a:lnTo>
                      <a:lnTo>
                        <a:pt x="50" y="86"/>
                      </a:lnTo>
                      <a:lnTo>
                        <a:pt x="49" y="88"/>
                      </a:lnTo>
                      <a:lnTo>
                        <a:pt x="47" y="88"/>
                      </a:lnTo>
                      <a:lnTo>
                        <a:pt x="43" y="88"/>
                      </a:lnTo>
                      <a:lnTo>
                        <a:pt x="39" y="86"/>
                      </a:lnTo>
                      <a:lnTo>
                        <a:pt x="37" y="86"/>
                      </a:lnTo>
                      <a:lnTo>
                        <a:pt x="37" y="88"/>
                      </a:lnTo>
                      <a:lnTo>
                        <a:pt x="37" y="88"/>
                      </a:lnTo>
                      <a:lnTo>
                        <a:pt x="39" y="92"/>
                      </a:lnTo>
                      <a:lnTo>
                        <a:pt x="44" y="96"/>
                      </a:lnTo>
                      <a:lnTo>
                        <a:pt x="51" y="101"/>
                      </a:lnTo>
                      <a:lnTo>
                        <a:pt x="57" y="102"/>
                      </a:lnTo>
                      <a:lnTo>
                        <a:pt x="57" y="102"/>
                      </a:lnTo>
                      <a:lnTo>
                        <a:pt x="60" y="104"/>
                      </a:lnTo>
                      <a:lnTo>
                        <a:pt x="64" y="105"/>
                      </a:lnTo>
                      <a:lnTo>
                        <a:pt x="74" y="114"/>
                      </a:lnTo>
                      <a:lnTo>
                        <a:pt x="74" y="114"/>
                      </a:lnTo>
                      <a:lnTo>
                        <a:pt x="78" y="119"/>
                      </a:lnTo>
                      <a:lnTo>
                        <a:pt x="81" y="125"/>
                      </a:lnTo>
                      <a:lnTo>
                        <a:pt x="81" y="131"/>
                      </a:lnTo>
                      <a:lnTo>
                        <a:pt x="78" y="133"/>
                      </a:lnTo>
                      <a:lnTo>
                        <a:pt x="78" y="133"/>
                      </a:lnTo>
                      <a:lnTo>
                        <a:pt x="78" y="135"/>
                      </a:lnTo>
                      <a:lnTo>
                        <a:pt x="78" y="136"/>
                      </a:lnTo>
                      <a:lnTo>
                        <a:pt x="83" y="139"/>
                      </a:lnTo>
                      <a:lnTo>
                        <a:pt x="97" y="149"/>
                      </a:lnTo>
                      <a:lnTo>
                        <a:pt x="97" y="149"/>
                      </a:lnTo>
                      <a:lnTo>
                        <a:pt x="104" y="156"/>
                      </a:lnTo>
                      <a:lnTo>
                        <a:pt x="110" y="162"/>
                      </a:lnTo>
                      <a:lnTo>
                        <a:pt x="113" y="166"/>
                      </a:lnTo>
                      <a:lnTo>
                        <a:pt x="114" y="170"/>
                      </a:lnTo>
                      <a:lnTo>
                        <a:pt x="114" y="170"/>
                      </a:lnTo>
                      <a:lnTo>
                        <a:pt x="115" y="172"/>
                      </a:lnTo>
                      <a:lnTo>
                        <a:pt x="118" y="172"/>
                      </a:lnTo>
                      <a:lnTo>
                        <a:pt x="120" y="169"/>
                      </a:lnTo>
                      <a:lnTo>
                        <a:pt x="123" y="165"/>
                      </a:lnTo>
                      <a:lnTo>
                        <a:pt x="123" y="165"/>
                      </a:lnTo>
                      <a:lnTo>
                        <a:pt x="123" y="162"/>
                      </a:lnTo>
                      <a:lnTo>
                        <a:pt x="121" y="159"/>
                      </a:lnTo>
                      <a:lnTo>
                        <a:pt x="120" y="156"/>
                      </a:lnTo>
                      <a:lnTo>
                        <a:pt x="118" y="152"/>
                      </a:lnTo>
                      <a:lnTo>
                        <a:pt x="118" y="152"/>
                      </a:lnTo>
                      <a:lnTo>
                        <a:pt x="118" y="150"/>
                      </a:lnTo>
                      <a:lnTo>
                        <a:pt x="117" y="149"/>
                      </a:lnTo>
                      <a:lnTo>
                        <a:pt x="113" y="148"/>
                      </a:lnTo>
                      <a:lnTo>
                        <a:pt x="106" y="146"/>
                      </a:lnTo>
                      <a:lnTo>
                        <a:pt x="106" y="146"/>
                      </a:lnTo>
                      <a:lnTo>
                        <a:pt x="104" y="146"/>
                      </a:lnTo>
                      <a:lnTo>
                        <a:pt x="103" y="145"/>
                      </a:lnTo>
                      <a:lnTo>
                        <a:pt x="103" y="141"/>
                      </a:lnTo>
                      <a:lnTo>
                        <a:pt x="103" y="136"/>
                      </a:lnTo>
                      <a:lnTo>
                        <a:pt x="101" y="132"/>
                      </a:lnTo>
                      <a:lnTo>
                        <a:pt x="101" y="132"/>
                      </a:lnTo>
                      <a:lnTo>
                        <a:pt x="98" y="128"/>
                      </a:lnTo>
                      <a:lnTo>
                        <a:pt x="96" y="122"/>
                      </a:lnTo>
                      <a:lnTo>
                        <a:pt x="91" y="109"/>
                      </a:lnTo>
                      <a:lnTo>
                        <a:pt x="91" y="109"/>
                      </a:lnTo>
                      <a:lnTo>
                        <a:pt x="87" y="104"/>
                      </a:lnTo>
                      <a:lnTo>
                        <a:pt x="83" y="98"/>
                      </a:lnTo>
                      <a:lnTo>
                        <a:pt x="77" y="92"/>
                      </a:lnTo>
                      <a:lnTo>
                        <a:pt x="73" y="85"/>
                      </a:lnTo>
                      <a:lnTo>
                        <a:pt x="73" y="85"/>
                      </a:lnTo>
                      <a:lnTo>
                        <a:pt x="66" y="75"/>
                      </a:lnTo>
                      <a:lnTo>
                        <a:pt x="60" y="68"/>
                      </a:lnTo>
                      <a:lnTo>
                        <a:pt x="60" y="68"/>
                      </a:lnTo>
                      <a:lnTo>
                        <a:pt x="60" y="67"/>
                      </a:lnTo>
                      <a:lnTo>
                        <a:pt x="61" y="64"/>
                      </a:lnTo>
                      <a:lnTo>
                        <a:pt x="63" y="62"/>
                      </a:lnTo>
                      <a:lnTo>
                        <a:pt x="61" y="59"/>
                      </a:lnTo>
                      <a:lnTo>
                        <a:pt x="61" y="59"/>
                      </a:lnTo>
                      <a:lnTo>
                        <a:pt x="60" y="58"/>
                      </a:lnTo>
                      <a:lnTo>
                        <a:pt x="57" y="57"/>
                      </a:lnTo>
                      <a:lnTo>
                        <a:pt x="50" y="54"/>
                      </a:lnTo>
                      <a:lnTo>
                        <a:pt x="50" y="54"/>
                      </a:lnTo>
                      <a:lnTo>
                        <a:pt x="46" y="52"/>
                      </a:lnTo>
                      <a:lnTo>
                        <a:pt x="43" y="49"/>
                      </a:lnTo>
                      <a:lnTo>
                        <a:pt x="42" y="45"/>
                      </a:lnTo>
                      <a:lnTo>
                        <a:pt x="40" y="42"/>
                      </a:lnTo>
                      <a:lnTo>
                        <a:pt x="40" y="42"/>
                      </a:lnTo>
                      <a:lnTo>
                        <a:pt x="39" y="30"/>
                      </a:lnTo>
                      <a:lnTo>
                        <a:pt x="36" y="18"/>
                      </a:lnTo>
                      <a:lnTo>
                        <a:pt x="36" y="18"/>
                      </a:lnTo>
                      <a:lnTo>
                        <a:pt x="36" y="15"/>
                      </a:lnTo>
                      <a:lnTo>
                        <a:pt x="37" y="15"/>
                      </a:lnTo>
                      <a:lnTo>
                        <a:pt x="39" y="15"/>
                      </a:lnTo>
                      <a:lnTo>
                        <a:pt x="42" y="17"/>
                      </a:lnTo>
                      <a:lnTo>
                        <a:pt x="42" y="17"/>
                      </a:lnTo>
                      <a:lnTo>
                        <a:pt x="43" y="20"/>
                      </a:lnTo>
                      <a:lnTo>
                        <a:pt x="44" y="20"/>
                      </a:lnTo>
                      <a:lnTo>
                        <a:pt x="47" y="20"/>
                      </a:lnTo>
                      <a:lnTo>
                        <a:pt x="47" y="20"/>
                      </a:lnTo>
                      <a:lnTo>
                        <a:pt x="49" y="18"/>
                      </a:lnTo>
                      <a:lnTo>
                        <a:pt x="51" y="20"/>
                      </a:lnTo>
                      <a:lnTo>
                        <a:pt x="53" y="20"/>
                      </a:lnTo>
                      <a:lnTo>
                        <a:pt x="56" y="22"/>
                      </a:lnTo>
                      <a:lnTo>
                        <a:pt x="56" y="22"/>
                      </a:lnTo>
                      <a:lnTo>
                        <a:pt x="57" y="24"/>
                      </a:lnTo>
                      <a:lnTo>
                        <a:pt x="60" y="24"/>
                      </a:lnTo>
                      <a:lnTo>
                        <a:pt x="63" y="24"/>
                      </a:lnTo>
                      <a:lnTo>
                        <a:pt x="66" y="25"/>
                      </a:lnTo>
                      <a:lnTo>
                        <a:pt x="66" y="25"/>
                      </a:lnTo>
                      <a:lnTo>
                        <a:pt x="66" y="25"/>
                      </a:lnTo>
                      <a:lnTo>
                        <a:pt x="66" y="27"/>
                      </a:lnTo>
                      <a:lnTo>
                        <a:pt x="64" y="30"/>
                      </a:lnTo>
                      <a:lnTo>
                        <a:pt x="64" y="35"/>
                      </a:lnTo>
                      <a:lnTo>
                        <a:pt x="66" y="40"/>
                      </a:lnTo>
                      <a:lnTo>
                        <a:pt x="69" y="45"/>
                      </a:lnTo>
                      <a:lnTo>
                        <a:pt x="69" y="45"/>
                      </a:lnTo>
                      <a:lnTo>
                        <a:pt x="73" y="54"/>
                      </a:lnTo>
                      <a:lnTo>
                        <a:pt x="74" y="57"/>
                      </a:lnTo>
                      <a:lnTo>
                        <a:pt x="73" y="58"/>
                      </a:lnTo>
                      <a:lnTo>
                        <a:pt x="71" y="64"/>
                      </a:lnTo>
                      <a:lnTo>
                        <a:pt x="71" y="64"/>
                      </a:lnTo>
                      <a:lnTo>
                        <a:pt x="73" y="69"/>
                      </a:lnTo>
                      <a:lnTo>
                        <a:pt x="73" y="69"/>
                      </a:lnTo>
                      <a:lnTo>
                        <a:pt x="74" y="71"/>
                      </a:lnTo>
                      <a:lnTo>
                        <a:pt x="77" y="69"/>
                      </a:lnTo>
                      <a:lnTo>
                        <a:pt x="78" y="68"/>
                      </a:lnTo>
                      <a:lnTo>
                        <a:pt x="78" y="68"/>
                      </a:lnTo>
                      <a:lnTo>
                        <a:pt x="81" y="68"/>
                      </a:lnTo>
                      <a:lnTo>
                        <a:pt x="84" y="69"/>
                      </a:lnTo>
                      <a:lnTo>
                        <a:pt x="90" y="77"/>
                      </a:lnTo>
                      <a:lnTo>
                        <a:pt x="90" y="77"/>
                      </a:lnTo>
                      <a:lnTo>
                        <a:pt x="94" y="81"/>
                      </a:lnTo>
                      <a:lnTo>
                        <a:pt x="98" y="82"/>
                      </a:lnTo>
                      <a:lnTo>
                        <a:pt x="103" y="84"/>
                      </a:lnTo>
                      <a:lnTo>
                        <a:pt x="104" y="86"/>
                      </a:lnTo>
                      <a:lnTo>
                        <a:pt x="104" y="86"/>
                      </a:lnTo>
                      <a:lnTo>
                        <a:pt x="104" y="89"/>
                      </a:lnTo>
                      <a:lnTo>
                        <a:pt x="106" y="92"/>
                      </a:lnTo>
                      <a:lnTo>
                        <a:pt x="108" y="95"/>
                      </a:lnTo>
                      <a:lnTo>
                        <a:pt x="111" y="96"/>
                      </a:lnTo>
                      <a:lnTo>
                        <a:pt x="111" y="96"/>
                      </a:lnTo>
                      <a:lnTo>
                        <a:pt x="115" y="98"/>
                      </a:lnTo>
                      <a:lnTo>
                        <a:pt x="118" y="101"/>
                      </a:lnTo>
                      <a:lnTo>
                        <a:pt x="120" y="104"/>
                      </a:lnTo>
                      <a:lnTo>
                        <a:pt x="123" y="105"/>
                      </a:lnTo>
                      <a:lnTo>
                        <a:pt x="123" y="105"/>
                      </a:lnTo>
                      <a:lnTo>
                        <a:pt x="125" y="106"/>
                      </a:lnTo>
                      <a:lnTo>
                        <a:pt x="127" y="109"/>
                      </a:lnTo>
                      <a:lnTo>
                        <a:pt x="127" y="112"/>
                      </a:lnTo>
                      <a:lnTo>
                        <a:pt x="125" y="115"/>
                      </a:lnTo>
                      <a:lnTo>
                        <a:pt x="125" y="115"/>
                      </a:lnTo>
                      <a:lnTo>
                        <a:pt x="124" y="118"/>
                      </a:lnTo>
                      <a:lnTo>
                        <a:pt x="125" y="121"/>
                      </a:lnTo>
                      <a:lnTo>
                        <a:pt x="130" y="125"/>
                      </a:lnTo>
                      <a:lnTo>
                        <a:pt x="135" y="128"/>
                      </a:lnTo>
                      <a:lnTo>
                        <a:pt x="135" y="128"/>
                      </a:lnTo>
                      <a:lnTo>
                        <a:pt x="140" y="129"/>
                      </a:lnTo>
                      <a:lnTo>
                        <a:pt x="143" y="132"/>
                      </a:lnTo>
                      <a:lnTo>
                        <a:pt x="144" y="135"/>
                      </a:lnTo>
                      <a:lnTo>
                        <a:pt x="148" y="139"/>
                      </a:lnTo>
                      <a:lnTo>
                        <a:pt x="148" y="139"/>
                      </a:lnTo>
                      <a:lnTo>
                        <a:pt x="167" y="159"/>
                      </a:lnTo>
                      <a:lnTo>
                        <a:pt x="182" y="178"/>
                      </a:lnTo>
                      <a:lnTo>
                        <a:pt x="182" y="178"/>
                      </a:lnTo>
                      <a:lnTo>
                        <a:pt x="188" y="187"/>
                      </a:lnTo>
                      <a:lnTo>
                        <a:pt x="191" y="195"/>
                      </a:lnTo>
                      <a:lnTo>
                        <a:pt x="191" y="195"/>
                      </a:lnTo>
                      <a:lnTo>
                        <a:pt x="191" y="199"/>
                      </a:lnTo>
                      <a:lnTo>
                        <a:pt x="189" y="202"/>
                      </a:lnTo>
                      <a:lnTo>
                        <a:pt x="189" y="205"/>
                      </a:lnTo>
                      <a:lnTo>
                        <a:pt x="189" y="207"/>
                      </a:lnTo>
                      <a:lnTo>
                        <a:pt x="189" y="207"/>
                      </a:lnTo>
                      <a:lnTo>
                        <a:pt x="191" y="209"/>
                      </a:lnTo>
                      <a:lnTo>
                        <a:pt x="188" y="210"/>
                      </a:lnTo>
                      <a:lnTo>
                        <a:pt x="187" y="212"/>
                      </a:lnTo>
                      <a:lnTo>
                        <a:pt x="185" y="213"/>
                      </a:lnTo>
                      <a:lnTo>
                        <a:pt x="185" y="213"/>
                      </a:lnTo>
                      <a:lnTo>
                        <a:pt x="187" y="217"/>
                      </a:lnTo>
                      <a:lnTo>
                        <a:pt x="188" y="223"/>
                      </a:lnTo>
                      <a:lnTo>
                        <a:pt x="192" y="230"/>
                      </a:lnTo>
                      <a:lnTo>
                        <a:pt x="195" y="232"/>
                      </a:lnTo>
                      <a:lnTo>
                        <a:pt x="198" y="233"/>
                      </a:lnTo>
                      <a:lnTo>
                        <a:pt x="198" y="233"/>
                      </a:lnTo>
                      <a:lnTo>
                        <a:pt x="204" y="234"/>
                      </a:lnTo>
                      <a:lnTo>
                        <a:pt x="209" y="239"/>
                      </a:lnTo>
                      <a:lnTo>
                        <a:pt x="221" y="249"/>
                      </a:lnTo>
                      <a:lnTo>
                        <a:pt x="221" y="249"/>
                      </a:lnTo>
                      <a:lnTo>
                        <a:pt x="226" y="251"/>
                      </a:lnTo>
                      <a:lnTo>
                        <a:pt x="232" y="253"/>
                      </a:lnTo>
                      <a:lnTo>
                        <a:pt x="239" y="254"/>
                      </a:lnTo>
                      <a:lnTo>
                        <a:pt x="246" y="256"/>
                      </a:lnTo>
                      <a:lnTo>
                        <a:pt x="246" y="256"/>
                      </a:lnTo>
                      <a:lnTo>
                        <a:pt x="253" y="260"/>
                      </a:lnTo>
                      <a:lnTo>
                        <a:pt x="261" y="264"/>
                      </a:lnTo>
                      <a:lnTo>
                        <a:pt x="269" y="269"/>
                      </a:lnTo>
                      <a:lnTo>
                        <a:pt x="278" y="271"/>
                      </a:lnTo>
                      <a:lnTo>
                        <a:pt x="278" y="271"/>
                      </a:lnTo>
                      <a:lnTo>
                        <a:pt x="298" y="279"/>
                      </a:lnTo>
                      <a:lnTo>
                        <a:pt x="315" y="287"/>
                      </a:lnTo>
                      <a:lnTo>
                        <a:pt x="315" y="287"/>
                      </a:lnTo>
                      <a:lnTo>
                        <a:pt x="322" y="290"/>
                      </a:lnTo>
                      <a:lnTo>
                        <a:pt x="329" y="291"/>
                      </a:lnTo>
                      <a:lnTo>
                        <a:pt x="337" y="288"/>
                      </a:lnTo>
                      <a:lnTo>
                        <a:pt x="347" y="286"/>
                      </a:lnTo>
                      <a:lnTo>
                        <a:pt x="347" y="286"/>
                      </a:lnTo>
                      <a:lnTo>
                        <a:pt x="352" y="284"/>
                      </a:lnTo>
                      <a:lnTo>
                        <a:pt x="356" y="284"/>
                      </a:lnTo>
                      <a:lnTo>
                        <a:pt x="363" y="286"/>
                      </a:lnTo>
                      <a:lnTo>
                        <a:pt x="370" y="287"/>
                      </a:lnTo>
                      <a:lnTo>
                        <a:pt x="376" y="290"/>
                      </a:lnTo>
                      <a:lnTo>
                        <a:pt x="376" y="290"/>
                      </a:lnTo>
                      <a:lnTo>
                        <a:pt x="383" y="296"/>
                      </a:lnTo>
                      <a:lnTo>
                        <a:pt x="393" y="304"/>
                      </a:lnTo>
                      <a:lnTo>
                        <a:pt x="393" y="304"/>
                      </a:lnTo>
                      <a:lnTo>
                        <a:pt x="406" y="286"/>
                      </a:lnTo>
                      <a:lnTo>
                        <a:pt x="406" y="2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18" name="Canada">
                  <a:extLst>
                    <a:ext uri="{FF2B5EF4-FFF2-40B4-BE49-F238E27FC236}">
                      <a16:creationId xmlns:a16="http://schemas.microsoft.com/office/drawing/2014/main" id="{D609F3B5-AEA0-2A0A-DD52-0B607480AE74}"/>
                    </a:ext>
                  </a:extLst>
                </p:cNvPr>
                <p:cNvSpPr>
                  <a:spLocks noEditPoints="1"/>
                </p:cNvSpPr>
                <p:nvPr/>
              </p:nvSpPr>
              <p:spPr bwMode="auto">
                <a:xfrm>
                  <a:off x="4572407" y="665045"/>
                  <a:ext cx="2191145" cy="1683723"/>
                </a:xfrm>
                <a:custGeom>
                  <a:avLst/>
                  <a:gdLst/>
                  <a:ahLst/>
                  <a:cxnLst>
                    <a:cxn ang="0">
                      <a:pos x="294" y="420"/>
                    </a:cxn>
                    <a:cxn ang="0">
                      <a:pos x="249" y="381"/>
                    </a:cxn>
                    <a:cxn ang="0">
                      <a:pos x="532" y="360"/>
                    </a:cxn>
                    <a:cxn ang="0">
                      <a:pos x="364" y="377"/>
                    </a:cxn>
                    <a:cxn ang="0">
                      <a:pos x="485" y="491"/>
                    </a:cxn>
                    <a:cxn ang="0">
                      <a:pos x="313" y="265"/>
                    </a:cxn>
                    <a:cxn ang="0">
                      <a:pos x="356" y="221"/>
                    </a:cxn>
                    <a:cxn ang="0">
                      <a:pos x="461" y="299"/>
                    </a:cxn>
                    <a:cxn ang="0">
                      <a:pos x="509" y="279"/>
                    </a:cxn>
                    <a:cxn ang="0">
                      <a:pos x="502" y="199"/>
                    </a:cxn>
                    <a:cxn ang="0">
                      <a:pos x="670" y="175"/>
                    </a:cxn>
                    <a:cxn ang="0">
                      <a:pos x="593" y="280"/>
                    </a:cxn>
                    <a:cxn ang="0">
                      <a:pos x="660" y="296"/>
                    </a:cxn>
                    <a:cxn ang="0">
                      <a:pos x="764" y="307"/>
                    </a:cxn>
                    <a:cxn ang="0">
                      <a:pos x="697" y="322"/>
                    </a:cxn>
                    <a:cxn ang="0">
                      <a:pos x="898" y="312"/>
                    </a:cxn>
                    <a:cxn ang="0">
                      <a:pos x="777" y="255"/>
                    </a:cxn>
                    <a:cxn ang="0">
                      <a:pos x="858" y="172"/>
                    </a:cxn>
                    <a:cxn ang="0">
                      <a:pos x="752" y="91"/>
                    </a:cxn>
                    <a:cxn ang="0">
                      <a:pos x="927" y="98"/>
                    </a:cxn>
                    <a:cxn ang="0">
                      <a:pos x="865" y="176"/>
                    </a:cxn>
                    <a:cxn ang="0">
                      <a:pos x="952" y="246"/>
                    </a:cxn>
                    <a:cxn ang="0">
                      <a:pos x="1065" y="145"/>
                    </a:cxn>
                    <a:cxn ang="0">
                      <a:pos x="1198" y="17"/>
                    </a:cxn>
                    <a:cxn ang="0">
                      <a:pos x="929" y="36"/>
                    </a:cxn>
                    <a:cxn ang="0">
                      <a:pos x="952" y="643"/>
                    </a:cxn>
                    <a:cxn ang="0">
                      <a:pos x="972" y="623"/>
                    </a:cxn>
                    <a:cxn ang="0">
                      <a:pos x="1189" y="457"/>
                    </a:cxn>
                    <a:cxn ang="0">
                      <a:pos x="1020" y="370"/>
                    </a:cxn>
                    <a:cxn ang="0">
                      <a:pos x="882" y="357"/>
                    </a:cxn>
                    <a:cxn ang="0">
                      <a:pos x="997" y="441"/>
                    </a:cxn>
                    <a:cxn ang="0">
                      <a:pos x="1111" y="542"/>
                    </a:cxn>
                    <a:cxn ang="0">
                      <a:pos x="1208" y="666"/>
                    </a:cxn>
                    <a:cxn ang="0">
                      <a:pos x="1024" y="516"/>
                    </a:cxn>
                    <a:cxn ang="0">
                      <a:pos x="1414" y="972"/>
                    </a:cxn>
                    <a:cxn ang="0">
                      <a:pos x="1327" y="989"/>
                    </a:cxn>
                    <a:cxn ang="0">
                      <a:pos x="1302" y="1004"/>
                    </a:cxn>
                    <a:cxn ang="0">
                      <a:pos x="1149" y="977"/>
                    </a:cxn>
                    <a:cxn ang="0">
                      <a:pos x="1311" y="862"/>
                    </a:cxn>
                    <a:cxn ang="0">
                      <a:pos x="1260" y="747"/>
                    </a:cxn>
                    <a:cxn ang="0">
                      <a:pos x="1152" y="716"/>
                    </a:cxn>
                    <a:cxn ang="0">
                      <a:pos x="1017" y="687"/>
                    </a:cxn>
                    <a:cxn ang="0">
                      <a:pos x="989" y="911"/>
                    </a:cxn>
                    <a:cxn ang="0">
                      <a:pos x="775" y="751"/>
                    </a:cxn>
                    <a:cxn ang="0">
                      <a:pos x="832" y="609"/>
                    </a:cxn>
                    <a:cxn ang="0">
                      <a:pos x="944" y="541"/>
                    </a:cxn>
                    <a:cxn ang="0">
                      <a:pos x="886" y="505"/>
                    </a:cxn>
                    <a:cxn ang="0">
                      <a:pos x="819" y="467"/>
                    </a:cxn>
                    <a:cxn ang="0">
                      <a:pos x="798" y="329"/>
                    </a:cxn>
                    <a:cxn ang="0">
                      <a:pos x="755" y="475"/>
                    </a:cxn>
                    <a:cxn ang="0">
                      <a:pos x="727" y="467"/>
                    </a:cxn>
                    <a:cxn ang="0">
                      <a:pos x="582" y="495"/>
                    </a:cxn>
                    <a:cxn ang="0">
                      <a:pos x="498" y="508"/>
                    </a:cxn>
                    <a:cxn ang="0">
                      <a:pos x="232" y="454"/>
                    </a:cxn>
                    <a:cxn ang="0">
                      <a:pos x="129" y="465"/>
                    </a:cxn>
                    <a:cxn ang="0">
                      <a:pos x="75" y="730"/>
                    </a:cxn>
                    <a:cxn ang="0">
                      <a:pos x="210" y="896"/>
                    </a:cxn>
                    <a:cxn ang="0">
                      <a:pos x="851" y="960"/>
                    </a:cxn>
                    <a:cxn ang="0">
                      <a:pos x="996" y="1085"/>
                    </a:cxn>
                    <a:cxn ang="0">
                      <a:pos x="1235" y="1037"/>
                    </a:cxn>
                    <a:cxn ang="0">
                      <a:pos x="299" y="588"/>
                    </a:cxn>
                    <a:cxn ang="0">
                      <a:pos x="444" y="681"/>
                    </a:cxn>
                    <a:cxn ang="0">
                      <a:pos x="686" y="855"/>
                    </a:cxn>
                  </a:cxnLst>
                  <a:rect l="0" t="0" r="r" b="b"/>
                  <a:pathLst>
                    <a:path w="1425" h="1095">
                      <a:moveTo>
                        <a:pt x="282" y="960"/>
                      </a:moveTo>
                      <a:lnTo>
                        <a:pt x="282" y="960"/>
                      </a:lnTo>
                      <a:lnTo>
                        <a:pt x="277" y="957"/>
                      </a:lnTo>
                      <a:lnTo>
                        <a:pt x="272" y="956"/>
                      </a:lnTo>
                      <a:lnTo>
                        <a:pt x="266" y="953"/>
                      </a:lnTo>
                      <a:lnTo>
                        <a:pt x="264" y="953"/>
                      </a:lnTo>
                      <a:lnTo>
                        <a:pt x="263" y="952"/>
                      </a:lnTo>
                      <a:lnTo>
                        <a:pt x="263" y="952"/>
                      </a:lnTo>
                      <a:lnTo>
                        <a:pt x="260" y="946"/>
                      </a:lnTo>
                      <a:lnTo>
                        <a:pt x="255" y="939"/>
                      </a:lnTo>
                      <a:lnTo>
                        <a:pt x="249" y="933"/>
                      </a:lnTo>
                      <a:lnTo>
                        <a:pt x="246" y="930"/>
                      </a:lnTo>
                      <a:lnTo>
                        <a:pt x="245" y="930"/>
                      </a:lnTo>
                      <a:lnTo>
                        <a:pt x="245" y="930"/>
                      </a:lnTo>
                      <a:lnTo>
                        <a:pt x="235" y="930"/>
                      </a:lnTo>
                      <a:lnTo>
                        <a:pt x="229" y="929"/>
                      </a:lnTo>
                      <a:lnTo>
                        <a:pt x="223" y="926"/>
                      </a:lnTo>
                      <a:lnTo>
                        <a:pt x="223" y="926"/>
                      </a:lnTo>
                      <a:lnTo>
                        <a:pt x="218" y="922"/>
                      </a:lnTo>
                      <a:lnTo>
                        <a:pt x="213" y="922"/>
                      </a:lnTo>
                      <a:lnTo>
                        <a:pt x="210" y="922"/>
                      </a:lnTo>
                      <a:lnTo>
                        <a:pt x="206" y="923"/>
                      </a:lnTo>
                      <a:lnTo>
                        <a:pt x="206" y="923"/>
                      </a:lnTo>
                      <a:lnTo>
                        <a:pt x="205" y="925"/>
                      </a:lnTo>
                      <a:lnTo>
                        <a:pt x="205" y="925"/>
                      </a:lnTo>
                      <a:lnTo>
                        <a:pt x="208" y="926"/>
                      </a:lnTo>
                      <a:lnTo>
                        <a:pt x="210" y="929"/>
                      </a:lnTo>
                      <a:lnTo>
                        <a:pt x="212" y="930"/>
                      </a:lnTo>
                      <a:lnTo>
                        <a:pt x="212" y="930"/>
                      </a:lnTo>
                      <a:lnTo>
                        <a:pt x="212" y="933"/>
                      </a:lnTo>
                      <a:lnTo>
                        <a:pt x="213" y="935"/>
                      </a:lnTo>
                      <a:lnTo>
                        <a:pt x="216" y="936"/>
                      </a:lnTo>
                      <a:lnTo>
                        <a:pt x="219" y="936"/>
                      </a:lnTo>
                      <a:lnTo>
                        <a:pt x="219" y="936"/>
                      </a:lnTo>
                      <a:lnTo>
                        <a:pt x="222" y="936"/>
                      </a:lnTo>
                      <a:lnTo>
                        <a:pt x="225" y="939"/>
                      </a:lnTo>
                      <a:lnTo>
                        <a:pt x="227" y="943"/>
                      </a:lnTo>
                      <a:lnTo>
                        <a:pt x="230" y="945"/>
                      </a:lnTo>
                      <a:lnTo>
                        <a:pt x="230" y="945"/>
                      </a:lnTo>
                      <a:lnTo>
                        <a:pt x="233" y="946"/>
                      </a:lnTo>
                      <a:lnTo>
                        <a:pt x="235" y="948"/>
                      </a:lnTo>
                      <a:lnTo>
                        <a:pt x="237" y="950"/>
                      </a:lnTo>
                      <a:lnTo>
                        <a:pt x="240" y="952"/>
                      </a:lnTo>
                      <a:lnTo>
                        <a:pt x="240" y="952"/>
                      </a:lnTo>
                      <a:lnTo>
                        <a:pt x="243" y="952"/>
                      </a:lnTo>
                      <a:lnTo>
                        <a:pt x="246" y="955"/>
                      </a:lnTo>
                      <a:lnTo>
                        <a:pt x="249" y="960"/>
                      </a:lnTo>
                      <a:lnTo>
                        <a:pt x="249" y="960"/>
                      </a:lnTo>
                      <a:lnTo>
                        <a:pt x="252" y="962"/>
                      </a:lnTo>
                      <a:lnTo>
                        <a:pt x="255" y="962"/>
                      </a:lnTo>
                      <a:lnTo>
                        <a:pt x="256" y="962"/>
                      </a:lnTo>
                      <a:lnTo>
                        <a:pt x="257" y="963"/>
                      </a:lnTo>
                      <a:lnTo>
                        <a:pt x="257" y="963"/>
                      </a:lnTo>
                      <a:lnTo>
                        <a:pt x="257" y="966"/>
                      </a:lnTo>
                      <a:lnTo>
                        <a:pt x="260" y="967"/>
                      </a:lnTo>
                      <a:lnTo>
                        <a:pt x="263" y="970"/>
                      </a:lnTo>
                      <a:lnTo>
                        <a:pt x="264" y="973"/>
                      </a:lnTo>
                      <a:lnTo>
                        <a:pt x="264" y="973"/>
                      </a:lnTo>
                      <a:lnTo>
                        <a:pt x="277" y="975"/>
                      </a:lnTo>
                      <a:lnTo>
                        <a:pt x="284" y="975"/>
                      </a:lnTo>
                      <a:lnTo>
                        <a:pt x="290" y="973"/>
                      </a:lnTo>
                      <a:lnTo>
                        <a:pt x="290" y="973"/>
                      </a:lnTo>
                      <a:lnTo>
                        <a:pt x="292" y="966"/>
                      </a:lnTo>
                      <a:lnTo>
                        <a:pt x="292" y="966"/>
                      </a:lnTo>
                      <a:lnTo>
                        <a:pt x="292" y="965"/>
                      </a:lnTo>
                      <a:lnTo>
                        <a:pt x="289" y="963"/>
                      </a:lnTo>
                      <a:lnTo>
                        <a:pt x="286" y="962"/>
                      </a:lnTo>
                      <a:lnTo>
                        <a:pt x="282" y="960"/>
                      </a:lnTo>
                      <a:lnTo>
                        <a:pt x="282" y="960"/>
                      </a:lnTo>
                      <a:close/>
                      <a:moveTo>
                        <a:pt x="269" y="394"/>
                      </a:moveTo>
                      <a:lnTo>
                        <a:pt x="269" y="394"/>
                      </a:lnTo>
                      <a:lnTo>
                        <a:pt x="273" y="397"/>
                      </a:lnTo>
                      <a:lnTo>
                        <a:pt x="277" y="400"/>
                      </a:lnTo>
                      <a:lnTo>
                        <a:pt x="282" y="408"/>
                      </a:lnTo>
                      <a:lnTo>
                        <a:pt x="287" y="417"/>
                      </a:lnTo>
                      <a:lnTo>
                        <a:pt x="289" y="420"/>
                      </a:lnTo>
                      <a:lnTo>
                        <a:pt x="292" y="420"/>
                      </a:lnTo>
                      <a:lnTo>
                        <a:pt x="292" y="420"/>
                      </a:lnTo>
                      <a:lnTo>
                        <a:pt x="294" y="420"/>
                      </a:lnTo>
                      <a:lnTo>
                        <a:pt x="296" y="417"/>
                      </a:lnTo>
                      <a:lnTo>
                        <a:pt x="297" y="414"/>
                      </a:lnTo>
                      <a:lnTo>
                        <a:pt x="303" y="413"/>
                      </a:lnTo>
                      <a:lnTo>
                        <a:pt x="303" y="413"/>
                      </a:lnTo>
                      <a:lnTo>
                        <a:pt x="307" y="413"/>
                      </a:lnTo>
                      <a:lnTo>
                        <a:pt x="311" y="411"/>
                      </a:lnTo>
                      <a:lnTo>
                        <a:pt x="314" y="410"/>
                      </a:lnTo>
                      <a:lnTo>
                        <a:pt x="319" y="408"/>
                      </a:lnTo>
                      <a:lnTo>
                        <a:pt x="319" y="408"/>
                      </a:lnTo>
                      <a:lnTo>
                        <a:pt x="324" y="408"/>
                      </a:lnTo>
                      <a:lnTo>
                        <a:pt x="330" y="407"/>
                      </a:lnTo>
                      <a:lnTo>
                        <a:pt x="333" y="403"/>
                      </a:lnTo>
                      <a:lnTo>
                        <a:pt x="334" y="397"/>
                      </a:lnTo>
                      <a:lnTo>
                        <a:pt x="334" y="397"/>
                      </a:lnTo>
                      <a:lnTo>
                        <a:pt x="336" y="390"/>
                      </a:lnTo>
                      <a:lnTo>
                        <a:pt x="338" y="386"/>
                      </a:lnTo>
                      <a:lnTo>
                        <a:pt x="343" y="383"/>
                      </a:lnTo>
                      <a:lnTo>
                        <a:pt x="348" y="381"/>
                      </a:lnTo>
                      <a:lnTo>
                        <a:pt x="348" y="381"/>
                      </a:lnTo>
                      <a:lnTo>
                        <a:pt x="351" y="380"/>
                      </a:lnTo>
                      <a:lnTo>
                        <a:pt x="353" y="378"/>
                      </a:lnTo>
                      <a:lnTo>
                        <a:pt x="354" y="374"/>
                      </a:lnTo>
                      <a:lnTo>
                        <a:pt x="356" y="369"/>
                      </a:lnTo>
                      <a:lnTo>
                        <a:pt x="358" y="367"/>
                      </a:lnTo>
                      <a:lnTo>
                        <a:pt x="361" y="366"/>
                      </a:lnTo>
                      <a:lnTo>
                        <a:pt x="361" y="366"/>
                      </a:lnTo>
                      <a:lnTo>
                        <a:pt x="374" y="361"/>
                      </a:lnTo>
                      <a:lnTo>
                        <a:pt x="390" y="356"/>
                      </a:lnTo>
                      <a:lnTo>
                        <a:pt x="404" y="349"/>
                      </a:lnTo>
                      <a:lnTo>
                        <a:pt x="412" y="344"/>
                      </a:lnTo>
                      <a:lnTo>
                        <a:pt x="412" y="344"/>
                      </a:lnTo>
                      <a:lnTo>
                        <a:pt x="414" y="343"/>
                      </a:lnTo>
                      <a:lnTo>
                        <a:pt x="414" y="340"/>
                      </a:lnTo>
                      <a:lnTo>
                        <a:pt x="410" y="337"/>
                      </a:lnTo>
                      <a:lnTo>
                        <a:pt x="393" y="326"/>
                      </a:lnTo>
                      <a:lnTo>
                        <a:pt x="393" y="326"/>
                      </a:lnTo>
                      <a:lnTo>
                        <a:pt x="384" y="322"/>
                      </a:lnTo>
                      <a:lnTo>
                        <a:pt x="375" y="319"/>
                      </a:lnTo>
                      <a:lnTo>
                        <a:pt x="368" y="320"/>
                      </a:lnTo>
                      <a:lnTo>
                        <a:pt x="360" y="323"/>
                      </a:lnTo>
                      <a:lnTo>
                        <a:pt x="360" y="323"/>
                      </a:lnTo>
                      <a:lnTo>
                        <a:pt x="357" y="324"/>
                      </a:lnTo>
                      <a:lnTo>
                        <a:pt x="356" y="324"/>
                      </a:lnTo>
                      <a:lnTo>
                        <a:pt x="356" y="323"/>
                      </a:lnTo>
                      <a:lnTo>
                        <a:pt x="354" y="322"/>
                      </a:lnTo>
                      <a:lnTo>
                        <a:pt x="354" y="319"/>
                      </a:lnTo>
                      <a:lnTo>
                        <a:pt x="353" y="319"/>
                      </a:lnTo>
                      <a:lnTo>
                        <a:pt x="350" y="319"/>
                      </a:lnTo>
                      <a:lnTo>
                        <a:pt x="350" y="319"/>
                      </a:lnTo>
                      <a:lnTo>
                        <a:pt x="347" y="320"/>
                      </a:lnTo>
                      <a:lnTo>
                        <a:pt x="343" y="320"/>
                      </a:lnTo>
                      <a:lnTo>
                        <a:pt x="333" y="317"/>
                      </a:lnTo>
                      <a:lnTo>
                        <a:pt x="323" y="313"/>
                      </a:lnTo>
                      <a:lnTo>
                        <a:pt x="319" y="310"/>
                      </a:lnTo>
                      <a:lnTo>
                        <a:pt x="319" y="310"/>
                      </a:lnTo>
                      <a:lnTo>
                        <a:pt x="316" y="309"/>
                      </a:lnTo>
                      <a:lnTo>
                        <a:pt x="310" y="310"/>
                      </a:lnTo>
                      <a:lnTo>
                        <a:pt x="296" y="313"/>
                      </a:lnTo>
                      <a:lnTo>
                        <a:pt x="279" y="316"/>
                      </a:lnTo>
                      <a:lnTo>
                        <a:pt x="267" y="317"/>
                      </a:lnTo>
                      <a:lnTo>
                        <a:pt x="267" y="317"/>
                      </a:lnTo>
                      <a:lnTo>
                        <a:pt x="266" y="319"/>
                      </a:lnTo>
                      <a:lnTo>
                        <a:pt x="264" y="320"/>
                      </a:lnTo>
                      <a:lnTo>
                        <a:pt x="264" y="322"/>
                      </a:lnTo>
                      <a:lnTo>
                        <a:pt x="266" y="323"/>
                      </a:lnTo>
                      <a:lnTo>
                        <a:pt x="270" y="329"/>
                      </a:lnTo>
                      <a:lnTo>
                        <a:pt x="274" y="333"/>
                      </a:lnTo>
                      <a:lnTo>
                        <a:pt x="274" y="333"/>
                      </a:lnTo>
                      <a:lnTo>
                        <a:pt x="276" y="336"/>
                      </a:lnTo>
                      <a:lnTo>
                        <a:pt x="276" y="339"/>
                      </a:lnTo>
                      <a:lnTo>
                        <a:pt x="270" y="346"/>
                      </a:lnTo>
                      <a:lnTo>
                        <a:pt x="264" y="353"/>
                      </a:lnTo>
                      <a:lnTo>
                        <a:pt x="263" y="356"/>
                      </a:lnTo>
                      <a:lnTo>
                        <a:pt x="263" y="357"/>
                      </a:lnTo>
                      <a:lnTo>
                        <a:pt x="263" y="357"/>
                      </a:lnTo>
                      <a:lnTo>
                        <a:pt x="264" y="359"/>
                      </a:lnTo>
                      <a:lnTo>
                        <a:pt x="264" y="360"/>
                      </a:lnTo>
                      <a:lnTo>
                        <a:pt x="262" y="366"/>
                      </a:lnTo>
                      <a:lnTo>
                        <a:pt x="249" y="381"/>
                      </a:lnTo>
                      <a:lnTo>
                        <a:pt x="249" y="381"/>
                      </a:lnTo>
                      <a:lnTo>
                        <a:pt x="247" y="386"/>
                      </a:lnTo>
                      <a:lnTo>
                        <a:pt x="246" y="387"/>
                      </a:lnTo>
                      <a:lnTo>
                        <a:pt x="247" y="390"/>
                      </a:lnTo>
                      <a:lnTo>
                        <a:pt x="250" y="391"/>
                      </a:lnTo>
                      <a:lnTo>
                        <a:pt x="259" y="393"/>
                      </a:lnTo>
                      <a:lnTo>
                        <a:pt x="269" y="394"/>
                      </a:lnTo>
                      <a:lnTo>
                        <a:pt x="269" y="394"/>
                      </a:lnTo>
                      <a:close/>
                      <a:moveTo>
                        <a:pt x="624" y="452"/>
                      </a:moveTo>
                      <a:lnTo>
                        <a:pt x="624" y="452"/>
                      </a:lnTo>
                      <a:lnTo>
                        <a:pt x="627" y="452"/>
                      </a:lnTo>
                      <a:lnTo>
                        <a:pt x="630" y="452"/>
                      </a:lnTo>
                      <a:lnTo>
                        <a:pt x="637" y="455"/>
                      </a:lnTo>
                      <a:lnTo>
                        <a:pt x="644" y="457"/>
                      </a:lnTo>
                      <a:lnTo>
                        <a:pt x="647" y="455"/>
                      </a:lnTo>
                      <a:lnTo>
                        <a:pt x="647" y="452"/>
                      </a:lnTo>
                      <a:lnTo>
                        <a:pt x="647" y="452"/>
                      </a:lnTo>
                      <a:lnTo>
                        <a:pt x="647" y="448"/>
                      </a:lnTo>
                      <a:lnTo>
                        <a:pt x="644" y="445"/>
                      </a:lnTo>
                      <a:lnTo>
                        <a:pt x="637" y="440"/>
                      </a:lnTo>
                      <a:lnTo>
                        <a:pt x="627" y="435"/>
                      </a:lnTo>
                      <a:lnTo>
                        <a:pt x="619" y="431"/>
                      </a:lnTo>
                      <a:lnTo>
                        <a:pt x="619" y="431"/>
                      </a:lnTo>
                      <a:lnTo>
                        <a:pt x="613" y="428"/>
                      </a:lnTo>
                      <a:lnTo>
                        <a:pt x="609" y="427"/>
                      </a:lnTo>
                      <a:lnTo>
                        <a:pt x="602" y="424"/>
                      </a:lnTo>
                      <a:lnTo>
                        <a:pt x="593" y="418"/>
                      </a:lnTo>
                      <a:lnTo>
                        <a:pt x="593" y="418"/>
                      </a:lnTo>
                      <a:lnTo>
                        <a:pt x="590" y="414"/>
                      </a:lnTo>
                      <a:lnTo>
                        <a:pt x="589" y="411"/>
                      </a:lnTo>
                      <a:lnTo>
                        <a:pt x="589" y="408"/>
                      </a:lnTo>
                      <a:lnTo>
                        <a:pt x="589" y="406"/>
                      </a:lnTo>
                      <a:lnTo>
                        <a:pt x="590" y="401"/>
                      </a:lnTo>
                      <a:lnTo>
                        <a:pt x="590" y="398"/>
                      </a:lnTo>
                      <a:lnTo>
                        <a:pt x="587" y="396"/>
                      </a:lnTo>
                      <a:lnTo>
                        <a:pt x="587" y="396"/>
                      </a:lnTo>
                      <a:lnTo>
                        <a:pt x="583" y="391"/>
                      </a:lnTo>
                      <a:lnTo>
                        <a:pt x="580" y="387"/>
                      </a:lnTo>
                      <a:lnTo>
                        <a:pt x="577" y="377"/>
                      </a:lnTo>
                      <a:lnTo>
                        <a:pt x="577" y="371"/>
                      </a:lnTo>
                      <a:lnTo>
                        <a:pt x="577" y="367"/>
                      </a:lnTo>
                      <a:lnTo>
                        <a:pt x="579" y="363"/>
                      </a:lnTo>
                      <a:lnTo>
                        <a:pt x="580" y="359"/>
                      </a:lnTo>
                      <a:lnTo>
                        <a:pt x="580" y="359"/>
                      </a:lnTo>
                      <a:lnTo>
                        <a:pt x="586" y="353"/>
                      </a:lnTo>
                      <a:lnTo>
                        <a:pt x="589" y="347"/>
                      </a:lnTo>
                      <a:lnTo>
                        <a:pt x="590" y="344"/>
                      </a:lnTo>
                      <a:lnTo>
                        <a:pt x="589" y="341"/>
                      </a:lnTo>
                      <a:lnTo>
                        <a:pt x="587" y="339"/>
                      </a:lnTo>
                      <a:lnTo>
                        <a:pt x="583" y="336"/>
                      </a:lnTo>
                      <a:lnTo>
                        <a:pt x="583" y="336"/>
                      </a:lnTo>
                      <a:lnTo>
                        <a:pt x="577" y="336"/>
                      </a:lnTo>
                      <a:lnTo>
                        <a:pt x="572" y="334"/>
                      </a:lnTo>
                      <a:lnTo>
                        <a:pt x="562" y="337"/>
                      </a:lnTo>
                      <a:lnTo>
                        <a:pt x="553" y="340"/>
                      </a:lnTo>
                      <a:lnTo>
                        <a:pt x="552" y="341"/>
                      </a:lnTo>
                      <a:lnTo>
                        <a:pt x="552" y="343"/>
                      </a:lnTo>
                      <a:lnTo>
                        <a:pt x="552" y="343"/>
                      </a:lnTo>
                      <a:lnTo>
                        <a:pt x="562" y="351"/>
                      </a:lnTo>
                      <a:lnTo>
                        <a:pt x="569" y="357"/>
                      </a:lnTo>
                      <a:lnTo>
                        <a:pt x="570" y="359"/>
                      </a:lnTo>
                      <a:lnTo>
                        <a:pt x="572" y="360"/>
                      </a:lnTo>
                      <a:lnTo>
                        <a:pt x="572" y="360"/>
                      </a:lnTo>
                      <a:lnTo>
                        <a:pt x="570" y="361"/>
                      </a:lnTo>
                      <a:lnTo>
                        <a:pt x="569" y="360"/>
                      </a:lnTo>
                      <a:lnTo>
                        <a:pt x="563" y="357"/>
                      </a:lnTo>
                      <a:lnTo>
                        <a:pt x="555" y="353"/>
                      </a:lnTo>
                      <a:lnTo>
                        <a:pt x="552" y="351"/>
                      </a:lnTo>
                      <a:lnTo>
                        <a:pt x="549" y="351"/>
                      </a:lnTo>
                      <a:lnTo>
                        <a:pt x="549" y="351"/>
                      </a:lnTo>
                      <a:lnTo>
                        <a:pt x="548" y="353"/>
                      </a:lnTo>
                      <a:lnTo>
                        <a:pt x="545" y="353"/>
                      </a:lnTo>
                      <a:lnTo>
                        <a:pt x="540" y="350"/>
                      </a:lnTo>
                      <a:lnTo>
                        <a:pt x="536" y="350"/>
                      </a:lnTo>
                      <a:lnTo>
                        <a:pt x="535" y="350"/>
                      </a:lnTo>
                      <a:lnTo>
                        <a:pt x="532" y="351"/>
                      </a:lnTo>
                      <a:lnTo>
                        <a:pt x="532" y="351"/>
                      </a:lnTo>
                      <a:lnTo>
                        <a:pt x="532" y="356"/>
                      </a:lnTo>
                      <a:lnTo>
                        <a:pt x="532" y="360"/>
                      </a:lnTo>
                      <a:lnTo>
                        <a:pt x="535" y="371"/>
                      </a:lnTo>
                      <a:lnTo>
                        <a:pt x="539" y="383"/>
                      </a:lnTo>
                      <a:lnTo>
                        <a:pt x="543" y="391"/>
                      </a:lnTo>
                      <a:lnTo>
                        <a:pt x="543" y="391"/>
                      </a:lnTo>
                      <a:lnTo>
                        <a:pt x="545" y="394"/>
                      </a:lnTo>
                      <a:lnTo>
                        <a:pt x="545" y="396"/>
                      </a:lnTo>
                      <a:lnTo>
                        <a:pt x="542" y="397"/>
                      </a:lnTo>
                      <a:lnTo>
                        <a:pt x="533" y="400"/>
                      </a:lnTo>
                      <a:lnTo>
                        <a:pt x="533" y="400"/>
                      </a:lnTo>
                      <a:lnTo>
                        <a:pt x="531" y="400"/>
                      </a:lnTo>
                      <a:lnTo>
                        <a:pt x="529" y="397"/>
                      </a:lnTo>
                      <a:lnTo>
                        <a:pt x="528" y="390"/>
                      </a:lnTo>
                      <a:lnTo>
                        <a:pt x="525" y="380"/>
                      </a:lnTo>
                      <a:lnTo>
                        <a:pt x="521" y="371"/>
                      </a:lnTo>
                      <a:lnTo>
                        <a:pt x="521" y="371"/>
                      </a:lnTo>
                      <a:lnTo>
                        <a:pt x="515" y="366"/>
                      </a:lnTo>
                      <a:lnTo>
                        <a:pt x="505" y="361"/>
                      </a:lnTo>
                      <a:lnTo>
                        <a:pt x="495" y="359"/>
                      </a:lnTo>
                      <a:lnTo>
                        <a:pt x="492" y="359"/>
                      </a:lnTo>
                      <a:lnTo>
                        <a:pt x="491" y="360"/>
                      </a:lnTo>
                      <a:lnTo>
                        <a:pt x="491" y="360"/>
                      </a:lnTo>
                      <a:lnTo>
                        <a:pt x="491" y="363"/>
                      </a:lnTo>
                      <a:lnTo>
                        <a:pt x="492" y="364"/>
                      </a:lnTo>
                      <a:lnTo>
                        <a:pt x="498" y="367"/>
                      </a:lnTo>
                      <a:lnTo>
                        <a:pt x="502" y="370"/>
                      </a:lnTo>
                      <a:lnTo>
                        <a:pt x="503" y="371"/>
                      </a:lnTo>
                      <a:lnTo>
                        <a:pt x="503" y="374"/>
                      </a:lnTo>
                      <a:lnTo>
                        <a:pt x="503" y="374"/>
                      </a:lnTo>
                      <a:lnTo>
                        <a:pt x="502" y="376"/>
                      </a:lnTo>
                      <a:lnTo>
                        <a:pt x="501" y="377"/>
                      </a:lnTo>
                      <a:lnTo>
                        <a:pt x="496" y="376"/>
                      </a:lnTo>
                      <a:lnTo>
                        <a:pt x="491" y="374"/>
                      </a:lnTo>
                      <a:lnTo>
                        <a:pt x="488" y="374"/>
                      </a:lnTo>
                      <a:lnTo>
                        <a:pt x="485" y="376"/>
                      </a:lnTo>
                      <a:lnTo>
                        <a:pt x="485" y="376"/>
                      </a:lnTo>
                      <a:lnTo>
                        <a:pt x="481" y="378"/>
                      </a:lnTo>
                      <a:lnTo>
                        <a:pt x="479" y="378"/>
                      </a:lnTo>
                      <a:lnTo>
                        <a:pt x="479" y="376"/>
                      </a:lnTo>
                      <a:lnTo>
                        <a:pt x="479" y="371"/>
                      </a:lnTo>
                      <a:lnTo>
                        <a:pt x="479" y="371"/>
                      </a:lnTo>
                      <a:lnTo>
                        <a:pt x="479" y="369"/>
                      </a:lnTo>
                      <a:lnTo>
                        <a:pt x="478" y="367"/>
                      </a:lnTo>
                      <a:lnTo>
                        <a:pt x="472" y="363"/>
                      </a:lnTo>
                      <a:lnTo>
                        <a:pt x="465" y="360"/>
                      </a:lnTo>
                      <a:lnTo>
                        <a:pt x="454" y="359"/>
                      </a:lnTo>
                      <a:lnTo>
                        <a:pt x="454" y="359"/>
                      </a:lnTo>
                      <a:lnTo>
                        <a:pt x="449" y="360"/>
                      </a:lnTo>
                      <a:lnTo>
                        <a:pt x="447" y="361"/>
                      </a:lnTo>
                      <a:lnTo>
                        <a:pt x="445" y="364"/>
                      </a:lnTo>
                      <a:lnTo>
                        <a:pt x="445" y="366"/>
                      </a:lnTo>
                      <a:lnTo>
                        <a:pt x="445" y="370"/>
                      </a:lnTo>
                      <a:lnTo>
                        <a:pt x="445" y="373"/>
                      </a:lnTo>
                      <a:lnTo>
                        <a:pt x="444" y="374"/>
                      </a:lnTo>
                      <a:lnTo>
                        <a:pt x="444" y="374"/>
                      </a:lnTo>
                      <a:lnTo>
                        <a:pt x="441" y="376"/>
                      </a:lnTo>
                      <a:lnTo>
                        <a:pt x="438" y="376"/>
                      </a:lnTo>
                      <a:lnTo>
                        <a:pt x="431" y="374"/>
                      </a:lnTo>
                      <a:lnTo>
                        <a:pt x="428" y="373"/>
                      </a:lnTo>
                      <a:lnTo>
                        <a:pt x="427" y="371"/>
                      </a:lnTo>
                      <a:lnTo>
                        <a:pt x="428" y="370"/>
                      </a:lnTo>
                      <a:lnTo>
                        <a:pt x="431" y="369"/>
                      </a:lnTo>
                      <a:lnTo>
                        <a:pt x="431" y="369"/>
                      </a:lnTo>
                      <a:lnTo>
                        <a:pt x="435" y="369"/>
                      </a:lnTo>
                      <a:lnTo>
                        <a:pt x="438" y="366"/>
                      </a:lnTo>
                      <a:lnTo>
                        <a:pt x="439" y="364"/>
                      </a:lnTo>
                      <a:lnTo>
                        <a:pt x="439" y="361"/>
                      </a:lnTo>
                      <a:lnTo>
                        <a:pt x="438" y="356"/>
                      </a:lnTo>
                      <a:lnTo>
                        <a:pt x="434" y="350"/>
                      </a:lnTo>
                      <a:lnTo>
                        <a:pt x="434" y="350"/>
                      </a:lnTo>
                      <a:lnTo>
                        <a:pt x="432" y="349"/>
                      </a:lnTo>
                      <a:lnTo>
                        <a:pt x="430" y="347"/>
                      </a:lnTo>
                      <a:lnTo>
                        <a:pt x="421" y="350"/>
                      </a:lnTo>
                      <a:lnTo>
                        <a:pt x="394" y="360"/>
                      </a:lnTo>
                      <a:lnTo>
                        <a:pt x="394" y="360"/>
                      </a:lnTo>
                      <a:lnTo>
                        <a:pt x="380" y="366"/>
                      </a:lnTo>
                      <a:lnTo>
                        <a:pt x="370" y="371"/>
                      </a:lnTo>
                      <a:lnTo>
                        <a:pt x="365" y="376"/>
                      </a:lnTo>
                      <a:lnTo>
                        <a:pt x="364" y="376"/>
                      </a:lnTo>
                      <a:lnTo>
                        <a:pt x="364" y="377"/>
                      </a:lnTo>
                      <a:lnTo>
                        <a:pt x="364" y="377"/>
                      </a:lnTo>
                      <a:lnTo>
                        <a:pt x="365" y="378"/>
                      </a:lnTo>
                      <a:lnTo>
                        <a:pt x="367" y="380"/>
                      </a:lnTo>
                      <a:lnTo>
                        <a:pt x="364" y="384"/>
                      </a:lnTo>
                      <a:lnTo>
                        <a:pt x="360" y="388"/>
                      </a:lnTo>
                      <a:lnTo>
                        <a:pt x="360" y="388"/>
                      </a:lnTo>
                      <a:lnTo>
                        <a:pt x="357" y="391"/>
                      </a:lnTo>
                      <a:lnTo>
                        <a:pt x="356" y="394"/>
                      </a:lnTo>
                      <a:lnTo>
                        <a:pt x="357" y="396"/>
                      </a:lnTo>
                      <a:lnTo>
                        <a:pt x="357" y="398"/>
                      </a:lnTo>
                      <a:lnTo>
                        <a:pt x="361" y="401"/>
                      </a:lnTo>
                      <a:lnTo>
                        <a:pt x="367" y="401"/>
                      </a:lnTo>
                      <a:lnTo>
                        <a:pt x="367" y="401"/>
                      </a:lnTo>
                      <a:lnTo>
                        <a:pt x="371" y="403"/>
                      </a:lnTo>
                      <a:lnTo>
                        <a:pt x="371" y="406"/>
                      </a:lnTo>
                      <a:lnTo>
                        <a:pt x="371" y="408"/>
                      </a:lnTo>
                      <a:lnTo>
                        <a:pt x="373" y="408"/>
                      </a:lnTo>
                      <a:lnTo>
                        <a:pt x="374" y="410"/>
                      </a:lnTo>
                      <a:lnTo>
                        <a:pt x="374" y="410"/>
                      </a:lnTo>
                      <a:lnTo>
                        <a:pt x="381" y="408"/>
                      </a:lnTo>
                      <a:lnTo>
                        <a:pt x="393" y="406"/>
                      </a:lnTo>
                      <a:lnTo>
                        <a:pt x="404" y="404"/>
                      </a:lnTo>
                      <a:lnTo>
                        <a:pt x="408" y="404"/>
                      </a:lnTo>
                      <a:lnTo>
                        <a:pt x="411" y="404"/>
                      </a:lnTo>
                      <a:lnTo>
                        <a:pt x="411" y="404"/>
                      </a:lnTo>
                      <a:lnTo>
                        <a:pt x="412" y="406"/>
                      </a:lnTo>
                      <a:lnTo>
                        <a:pt x="412" y="407"/>
                      </a:lnTo>
                      <a:lnTo>
                        <a:pt x="408" y="408"/>
                      </a:lnTo>
                      <a:lnTo>
                        <a:pt x="393" y="411"/>
                      </a:lnTo>
                      <a:lnTo>
                        <a:pt x="377" y="415"/>
                      </a:lnTo>
                      <a:lnTo>
                        <a:pt x="371" y="418"/>
                      </a:lnTo>
                      <a:lnTo>
                        <a:pt x="370" y="420"/>
                      </a:lnTo>
                      <a:lnTo>
                        <a:pt x="370" y="421"/>
                      </a:lnTo>
                      <a:lnTo>
                        <a:pt x="370" y="421"/>
                      </a:lnTo>
                      <a:lnTo>
                        <a:pt x="371" y="424"/>
                      </a:lnTo>
                      <a:lnTo>
                        <a:pt x="374" y="427"/>
                      </a:lnTo>
                      <a:lnTo>
                        <a:pt x="380" y="428"/>
                      </a:lnTo>
                      <a:lnTo>
                        <a:pt x="385" y="431"/>
                      </a:lnTo>
                      <a:lnTo>
                        <a:pt x="401" y="433"/>
                      </a:lnTo>
                      <a:lnTo>
                        <a:pt x="417" y="431"/>
                      </a:lnTo>
                      <a:lnTo>
                        <a:pt x="417" y="431"/>
                      </a:lnTo>
                      <a:lnTo>
                        <a:pt x="425" y="430"/>
                      </a:lnTo>
                      <a:lnTo>
                        <a:pt x="434" y="430"/>
                      </a:lnTo>
                      <a:lnTo>
                        <a:pt x="451" y="431"/>
                      </a:lnTo>
                      <a:lnTo>
                        <a:pt x="465" y="435"/>
                      </a:lnTo>
                      <a:lnTo>
                        <a:pt x="469" y="437"/>
                      </a:lnTo>
                      <a:lnTo>
                        <a:pt x="471" y="438"/>
                      </a:lnTo>
                      <a:lnTo>
                        <a:pt x="471" y="438"/>
                      </a:lnTo>
                      <a:lnTo>
                        <a:pt x="471" y="441"/>
                      </a:lnTo>
                      <a:lnTo>
                        <a:pt x="468" y="441"/>
                      </a:lnTo>
                      <a:lnTo>
                        <a:pt x="458" y="442"/>
                      </a:lnTo>
                      <a:lnTo>
                        <a:pt x="430" y="441"/>
                      </a:lnTo>
                      <a:lnTo>
                        <a:pt x="430" y="441"/>
                      </a:lnTo>
                      <a:lnTo>
                        <a:pt x="415" y="442"/>
                      </a:lnTo>
                      <a:lnTo>
                        <a:pt x="400" y="444"/>
                      </a:lnTo>
                      <a:lnTo>
                        <a:pt x="387" y="448"/>
                      </a:lnTo>
                      <a:lnTo>
                        <a:pt x="384" y="450"/>
                      </a:lnTo>
                      <a:lnTo>
                        <a:pt x="383" y="452"/>
                      </a:lnTo>
                      <a:lnTo>
                        <a:pt x="383" y="452"/>
                      </a:lnTo>
                      <a:lnTo>
                        <a:pt x="384" y="457"/>
                      </a:lnTo>
                      <a:lnTo>
                        <a:pt x="388" y="460"/>
                      </a:lnTo>
                      <a:lnTo>
                        <a:pt x="405" y="467"/>
                      </a:lnTo>
                      <a:lnTo>
                        <a:pt x="405" y="467"/>
                      </a:lnTo>
                      <a:lnTo>
                        <a:pt x="412" y="470"/>
                      </a:lnTo>
                      <a:lnTo>
                        <a:pt x="418" y="471"/>
                      </a:lnTo>
                      <a:lnTo>
                        <a:pt x="431" y="470"/>
                      </a:lnTo>
                      <a:lnTo>
                        <a:pt x="435" y="470"/>
                      </a:lnTo>
                      <a:lnTo>
                        <a:pt x="439" y="470"/>
                      </a:lnTo>
                      <a:lnTo>
                        <a:pt x="441" y="471"/>
                      </a:lnTo>
                      <a:lnTo>
                        <a:pt x="442" y="475"/>
                      </a:lnTo>
                      <a:lnTo>
                        <a:pt x="442" y="475"/>
                      </a:lnTo>
                      <a:lnTo>
                        <a:pt x="442" y="479"/>
                      </a:lnTo>
                      <a:lnTo>
                        <a:pt x="444" y="482"/>
                      </a:lnTo>
                      <a:lnTo>
                        <a:pt x="447" y="485"/>
                      </a:lnTo>
                      <a:lnTo>
                        <a:pt x="449" y="487"/>
                      </a:lnTo>
                      <a:lnTo>
                        <a:pt x="461" y="489"/>
                      </a:lnTo>
                      <a:lnTo>
                        <a:pt x="476" y="491"/>
                      </a:lnTo>
                      <a:lnTo>
                        <a:pt x="476" y="491"/>
                      </a:lnTo>
                      <a:lnTo>
                        <a:pt x="485" y="491"/>
                      </a:lnTo>
                      <a:lnTo>
                        <a:pt x="494" y="489"/>
                      </a:lnTo>
                      <a:lnTo>
                        <a:pt x="506" y="485"/>
                      </a:lnTo>
                      <a:lnTo>
                        <a:pt x="516" y="481"/>
                      </a:lnTo>
                      <a:lnTo>
                        <a:pt x="521" y="481"/>
                      </a:lnTo>
                      <a:lnTo>
                        <a:pt x="525" y="479"/>
                      </a:lnTo>
                      <a:lnTo>
                        <a:pt x="525" y="479"/>
                      </a:lnTo>
                      <a:lnTo>
                        <a:pt x="533" y="479"/>
                      </a:lnTo>
                      <a:lnTo>
                        <a:pt x="539" y="478"/>
                      </a:lnTo>
                      <a:lnTo>
                        <a:pt x="545" y="475"/>
                      </a:lnTo>
                      <a:lnTo>
                        <a:pt x="549" y="470"/>
                      </a:lnTo>
                      <a:lnTo>
                        <a:pt x="549" y="470"/>
                      </a:lnTo>
                      <a:lnTo>
                        <a:pt x="553" y="467"/>
                      </a:lnTo>
                      <a:lnTo>
                        <a:pt x="556" y="465"/>
                      </a:lnTo>
                      <a:lnTo>
                        <a:pt x="559" y="468"/>
                      </a:lnTo>
                      <a:lnTo>
                        <a:pt x="560" y="471"/>
                      </a:lnTo>
                      <a:lnTo>
                        <a:pt x="560" y="471"/>
                      </a:lnTo>
                      <a:lnTo>
                        <a:pt x="562" y="472"/>
                      </a:lnTo>
                      <a:lnTo>
                        <a:pt x="565" y="474"/>
                      </a:lnTo>
                      <a:lnTo>
                        <a:pt x="570" y="475"/>
                      </a:lnTo>
                      <a:lnTo>
                        <a:pt x="577" y="475"/>
                      </a:lnTo>
                      <a:lnTo>
                        <a:pt x="582" y="478"/>
                      </a:lnTo>
                      <a:lnTo>
                        <a:pt x="582" y="478"/>
                      </a:lnTo>
                      <a:lnTo>
                        <a:pt x="586" y="481"/>
                      </a:lnTo>
                      <a:lnTo>
                        <a:pt x="592" y="482"/>
                      </a:lnTo>
                      <a:lnTo>
                        <a:pt x="599" y="484"/>
                      </a:lnTo>
                      <a:lnTo>
                        <a:pt x="606" y="484"/>
                      </a:lnTo>
                      <a:lnTo>
                        <a:pt x="620" y="482"/>
                      </a:lnTo>
                      <a:lnTo>
                        <a:pt x="632" y="478"/>
                      </a:lnTo>
                      <a:lnTo>
                        <a:pt x="632" y="478"/>
                      </a:lnTo>
                      <a:lnTo>
                        <a:pt x="634" y="477"/>
                      </a:lnTo>
                      <a:lnTo>
                        <a:pt x="636" y="472"/>
                      </a:lnTo>
                      <a:lnTo>
                        <a:pt x="636" y="470"/>
                      </a:lnTo>
                      <a:lnTo>
                        <a:pt x="633" y="467"/>
                      </a:lnTo>
                      <a:lnTo>
                        <a:pt x="630" y="464"/>
                      </a:lnTo>
                      <a:lnTo>
                        <a:pt x="627" y="462"/>
                      </a:lnTo>
                      <a:lnTo>
                        <a:pt x="624" y="462"/>
                      </a:lnTo>
                      <a:lnTo>
                        <a:pt x="622" y="464"/>
                      </a:lnTo>
                      <a:lnTo>
                        <a:pt x="622" y="464"/>
                      </a:lnTo>
                      <a:lnTo>
                        <a:pt x="617" y="468"/>
                      </a:lnTo>
                      <a:lnTo>
                        <a:pt x="613" y="468"/>
                      </a:lnTo>
                      <a:lnTo>
                        <a:pt x="612" y="467"/>
                      </a:lnTo>
                      <a:lnTo>
                        <a:pt x="609" y="464"/>
                      </a:lnTo>
                      <a:lnTo>
                        <a:pt x="609" y="464"/>
                      </a:lnTo>
                      <a:lnTo>
                        <a:pt x="609" y="462"/>
                      </a:lnTo>
                      <a:lnTo>
                        <a:pt x="610" y="461"/>
                      </a:lnTo>
                      <a:lnTo>
                        <a:pt x="614" y="460"/>
                      </a:lnTo>
                      <a:lnTo>
                        <a:pt x="620" y="457"/>
                      </a:lnTo>
                      <a:lnTo>
                        <a:pt x="624" y="452"/>
                      </a:lnTo>
                      <a:lnTo>
                        <a:pt x="624" y="452"/>
                      </a:lnTo>
                      <a:close/>
                      <a:moveTo>
                        <a:pt x="354" y="277"/>
                      </a:moveTo>
                      <a:lnTo>
                        <a:pt x="354" y="277"/>
                      </a:lnTo>
                      <a:lnTo>
                        <a:pt x="360" y="277"/>
                      </a:lnTo>
                      <a:lnTo>
                        <a:pt x="364" y="277"/>
                      </a:lnTo>
                      <a:lnTo>
                        <a:pt x="373" y="273"/>
                      </a:lnTo>
                      <a:lnTo>
                        <a:pt x="378" y="268"/>
                      </a:lnTo>
                      <a:lnTo>
                        <a:pt x="380" y="265"/>
                      </a:lnTo>
                      <a:lnTo>
                        <a:pt x="380" y="262"/>
                      </a:lnTo>
                      <a:lnTo>
                        <a:pt x="380" y="262"/>
                      </a:lnTo>
                      <a:lnTo>
                        <a:pt x="380" y="260"/>
                      </a:lnTo>
                      <a:lnTo>
                        <a:pt x="378" y="260"/>
                      </a:lnTo>
                      <a:lnTo>
                        <a:pt x="374" y="262"/>
                      </a:lnTo>
                      <a:lnTo>
                        <a:pt x="364" y="268"/>
                      </a:lnTo>
                      <a:lnTo>
                        <a:pt x="356" y="275"/>
                      </a:lnTo>
                      <a:lnTo>
                        <a:pt x="354" y="277"/>
                      </a:lnTo>
                      <a:lnTo>
                        <a:pt x="354" y="277"/>
                      </a:lnTo>
                      <a:lnTo>
                        <a:pt x="354" y="277"/>
                      </a:lnTo>
                      <a:lnTo>
                        <a:pt x="354" y="277"/>
                      </a:lnTo>
                      <a:close/>
                      <a:moveTo>
                        <a:pt x="296" y="258"/>
                      </a:moveTo>
                      <a:lnTo>
                        <a:pt x="296" y="258"/>
                      </a:lnTo>
                      <a:lnTo>
                        <a:pt x="297" y="259"/>
                      </a:lnTo>
                      <a:lnTo>
                        <a:pt x="297" y="260"/>
                      </a:lnTo>
                      <a:lnTo>
                        <a:pt x="299" y="265"/>
                      </a:lnTo>
                      <a:lnTo>
                        <a:pt x="299" y="268"/>
                      </a:lnTo>
                      <a:lnTo>
                        <a:pt x="300" y="268"/>
                      </a:lnTo>
                      <a:lnTo>
                        <a:pt x="301" y="268"/>
                      </a:lnTo>
                      <a:lnTo>
                        <a:pt x="301" y="268"/>
                      </a:lnTo>
                      <a:lnTo>
                        <a:pt x="307" y="265"/>
                      </a:lnTo>
                      <a:lnTo>
                        <a:pt x="313" y="265"/>
                      </a:lnTo>
                      <a:lnTo>
                        <a:pt x="313" y="265"/>
                      </a:lnTo>
                      <a:lnTo>
                        <a:pt x="317" y="266"/>
                      </a:lnTo>
                      <a:lnTo>
                        <a:pt x="320" y="263"/>
                      </a:lnTo>
                      <a:lnTo>
                        <a:pt x="326" y="258"/>
                      </a:lnTo>
                      <a:lnTo>
                        <a:pt x="326" y="258"/>
                      </a:lnTo>
                      <a:lnTo>
                        <a:pt x="327" y="258"/>
                      </a:lnTo>
                      <a:lnTo>
                        <a:pt x="327" y="258"/>
                      </a:lnTo>
                      <a:lnTo>
                        <a:pt x="328" y="262"/>
                      </a:lnTo>
                      <a:lnTo>
                        <a:pt x="331" y="268"/>
                      </a:lnTo>
                      <a:lnTo>
                        <a:pt x="334" y="269"/>
                      </a:lnTo>
                      <a:lnTo>
                        <a:pt x="337" y="270"/>
                      </a:lnTo>
                      <a:lnTo>
                        <a:pt x="337" y="270"/>
                      </a:lnTo>
                      <a:lnTo>
                        <a:pt x="340" y="269"/>
                      </a:lnTo>
                      <a:lnTo>
                        <a:pt x="341" y="268"/>
                      </a:lnTo>
                      <a:lnTo>
                        <a:pt x="344" y="262"/>
                      </a:lnTo>
                      <a:lnTo>
                        <a:pt x="347" y="258"/>
                      </a:lnTo>
                      <a:lnTo>
                        <a:pt x="348" y="258"/>
                      </a:lnTo>
                      <a:lnTo>
                        <a:pt x="350" y="258"/>
                      </a:lnTo>
                      <a:lnTo>
                        <a:pt x="350" y="258"/>
                      </a:lnTo>
                      <a:lnTo>
                        <a:pt x="354" y="260"/>
                      </a:lnTo>
                      <a:lnTo>
                        <a:pt x="358" y="259"/>
                      </a:lnTo>
                      <a:lnTo>
                        <a:pt x="360" y="255"/>
                      </a:lnTo>
                      <a:lnTo>
                        <a:pt x="361" y="250"/>
                      </a:lnTo>
                      <a:lnTo>
                        <a:pt x="361" y="250"/>
                      </a:lnTo>
                      <a:lnTo>
                        <a:pt x="363" y="242"/>
                      </a:lnTo>
                      <a:lnTo>
                        <a:pt x="365" y="238"/>
                      </a:lnTo>
                      <a:lnTo>
                        <a:pt x="370" y="236"/>
                      </a:lnTo>
                      <a:lnTo>
                        <a:pt x="370" y="236"/>
                      </a:lnTo>
                      <a:lnTo>
                        <a:pt x="373" y="236"/>
                      </a:lnTo>
                      <a:lnTo>
                        <a:pt x="374" y="236"/>
                      </a:lnTo>
                      <a:lnTo>
                        <a:pt x="374" y="240"/>
                      </a:lnTo>
                      <a:lnTo>
                        <a:pt x="374" y="245"/>
                      </a:lnTo>
                      <a:lnTo>
                        <a:pt x="375" y="250"/>
                      </a:lnTo>
                      <a:lnTo>
                        <a:pt x="375" y="250"/>
                      </a:lnTo>
                      <a:lnTo>
                        <a:pt x="377" y="253"/>
                      </a:lnTo>
                      <a:lnTo>
                        <a:pt x="380" y="255"/>
                      </a:lnTo>
                      <a:lnTo>
                        <a:pt x="383" y="255"/>
                      </a:lnTo>
                      <a:lnTo>
                        <a:pt x="384" y="253"/>
                      </a:lnTo>
                      <a:lnTo>
                        <a:pt x="388" y="250"/>
                      </a:lnTo>
                      <a:lnTo>
                        <a:pt x="390" y="246"/>
                      </a:lnTo>
                      <a:lnTo>
                        <a:pt x="390" y="246"/>
                      </a:lnTo>
                      <a:lnTo>
                        <a:pt x="391" y="246"/>
                      </a:lnTo>
                      <a:lnTo>
                        <a:pt x="393" y="245"/>
                      </a:lnTo>
                      <a:lnTo>
                        <a:pt x="397" y="243"/>
                      </a:lnTo>
                      <a:lnTo>
                        <a:pt x="401" y="243"/>
                      </a:lnTo>
                      <a:lnTo>
                        <a:pt x="402" y="242"/>
                      </a:lnTo>
                      <a:lnTo>
                        <a:pt x="402" y="240"/>
                      </a:lnTo>
                      <a:lnTo>
                        <a:pt x="402" y="240"/>
                      </a:lnTo>
                      <a:lnTo>
                        <a:pt x="402" y="238"/>
                      </a:lnTo>
                      <a:lnTo>
                        <a:pt x="404" y="235"/>
                      </a:lnTo>
                      <a:lnTo>
                        <a:pt x="404" y="232"/>
                      </a:lnTo>
                      <a:lnTo>
                        <a:pt x="402" y="228"/>
                      </a:lnTo>
                      <a:lnTo>
                        <a:pt x="402" y="228"/>
                      </a:lnTo>
                      <a:lnTo>
                        <a:pt x="402" y="226"/>
                      </a:lnTo>
                      <a:lnTo>
                        <a:pt x="402" y="225"/>
                      </a:lnTo>
                      <a:lnTo>
                        <a:pt x="405" y="223"/>
                      </a:lnTo>
                      <a:lnTo>
                        <a:pt x="410" y="222"/>
                      </a:lnTo>
                      <a:lnTo>
                        <a:pt x="412" y="219"/>
                      </a:lnTo>
                      <a:lnTo>
                        <a:pt x="412" y="219"/>
                      </a:lnTo>
                      <a:lnTo>
                        <a:pt x="414" y="219"/>
                      </a:lnTo>
                      <a:lnTo>
                        <a:pt x="414" y="218"/>
                      </a:lnTo>
                      <a:lnTo>
                        <a:pt x="411" y="216"/>
                      </a:lnTo>
                      <a:lnTo>
                        <a:pt x="405" y="216"/>
                      </a:lnTo>
                      <a:lnTo>
                        <a:pt x="400" y="212"/>
                      </a:lnTo>
                      <a:lnTo>
                        <a:pt x="400" y="212"/>
                      </a:lnTo>
                      <a:lnTo>
                        <a:pt x="398" y="211"/>
                      </a:lnTo>
                      <a:lnTo>
                        <a:pt x="395" y="211"/>
                      </a:lnTo>
                      <a:lnTo>
                        <a:pt x="394" y="211"/>
                      </a:lnTo>
                      <a:lnTo>
                        <a:pt x="393" y="212"/>
                      </a:lnTo>
                      <a:lnTo>
                        <a:pt x="391" y="215"/>
                      </a:lnTo>
                      <a:lnTo>
                        <a:pt x="390" y="219"/>
                      </a:lnTo>
                      <a:lnTo>
                        <a:pt x="390" y="219"/>
                      </a:lnTo>
                      <a:lnTo>
                        <a:pt x="390" y="221"/>
                      </a:lnTo>
                      <a:lnTo>
                        <a:pt x="388" y="221"/>
                      </a:lnTo>
                      <a:lnTo>
                        <a:pt x="383" y="221"/>
                      </a:lnTo>
                      <a:lnTo>
                        <a:pt x="368" y="216"/>
                      </a:lnTo>
                      <a:lnTo>
                        <a:pt x="368" y="216"/>
                      </a:lnTo>
                      <a:lnTo>
                        <a:pt x="365" y="216"/>
                      </a:lnTo>
                      <a:lnTo>
                        <a:pt x="363" y="218"/>
                      </a:lnTo>
                      <a:lnTo>
                        <a:pt x="356" y="221"/>
                      </a:lnTo>
                      <a:lnTo>
                        <a:pt x="348" y="226"/>
                      </a:lnTo>
                      <a:lnTo>
                        <a:pt x="340" y="232"/>
                      </a:lnTo>
                      <a:lnTo>
                        <a:pt x="340" y="232"/>
                      </a:lnTo>
                      <a:lnTo>
                        <a:pt x="333" y="236"/>
                      </a:lnTo>
                      <a:lnTo>
                        <a:pt x="328" y="242"/>
                      </a:lnTo>
                      <a:lnTo>
                        <a:pt x="323" y="246"/>
                      </a:lnTo>
                      <a:lnTo>
                        <a:pt x="320" y="246"/>
                      </a:lnTo>
                      <a:lnTo>
                        <a:pt x="317" y="246"/>
                      </a:lnTo>
                      <a:lnTo>
                        <a:pt x="317" y="246"/>
                      </a:lnTo>
                      <a:lnTo>
                        <a:pt x="309" y="248"/>
                      </a:lnTo>
                      <a:lnTo>
                        <a:pt x="300" y="252"/>
                      </a:lnTo>
                      <a:lnTo>
                        <a:pt x="296" y="255"/>
                      </a:lnTo>
                      <a:lnTo>
                        <a:pt x="294" y="258"/>
                      </a:lnTo>
                      <a:lnTo>
                        <a:pt x="296" y="258"/>
                      </a:lnTo>
                      <a:lnTo>
                        <a:pt x="296" y="258"/>
                      </a:lnTo>
                      <a:close/>
                      <a:moveTo>
                        <a:pt x="407" y="255"/>
                      </a:moveTo>
                      <a:lnTo>
                        <a:pt x="407" y="255"/>
                      </a:lnTo>
                      <a:lnTo>
                        <a:pt x="404" y="255"/>
                      </a:lnTo>
                      <a:lnTo>
                        <a:pt x="401" y="256"/>
                      </a:lnTo>
                      <a:lnTo>
                        <a:pt x="400" y="259"/>
                      </a:lnTo>
                      <a:lnTo>
                        <a:pt x="400" y="260"/>
                      </a:lnTo>
                      <a:lnTo>
                        <a:pt x="401" y="262"/>
                      </a:lnTo>
                      <a:lnTo>
                        <a:pt x="402" y="263"/>
                      </a:lnTo>
                      <a:lnTo>
                        <a:pt x="405" y="265"/>
                      </a:lnTo>
                      <a:lnTo>
                        <a:pt x="408" y="265"/>
                      </a:lnTo>
                      <a:lnTo>
                        <a:pt x="408" y="265"/>
                      </a:lnTo>
                      <a:lnTo>
                        <a:pt x="415" y="266"/>
                      </a:lnTo>
                      <a:lnTo>
                        <a:pt x="418" y="268"/>
                      </a:lnTo>
                      <a:lnTo>
                        <a:pt x="415" y="268"/>
                      </a:lnTo>
                      <a:lnTo>
                        <a:pt x="407" y="268"/>
                      </a:lnTo>
                      <a:lnTo>
                        <a:pt x="407" y="268"/>
                      </a:lnTo>
                      <a:lnTo>
                        <a:pt x="401" y="269"/>
                      </a:lnTo>
                      <a:lnTo>
                        <a:pt x="397" y="270"/>
                      </a:lnTo>
                      <a:lnTo>
                        <a:pt x="393" y="272"/>
                      </a:lnTo>
                      <a:lnTo>
                        <a:pt x="391" y="275"/>
                      </a:lnTo>
                      <a:lnTo>
                        <a:pt x="390" y="276"/>
                      </a:lnTo>
                      <a:lnTo>
                        <a:pt x="390" y="279"/>
                      </a:lnTo>
                      <a:lnTo>
                        <a:pt x="391" y="279"/>
                      </a:lnTo>
                      <a:lnTo>
                        <a:pt x="395" y="279"/>
                      </a:lnTo>
                      <a:lnTo>
                        <a:pt x="395" y="279"/>
                      </a:lnTo>
                      <a:lnTo>
                        <a:pt x="404" y="277"/>
                      </a:lnTo>
                      <a:lnTo>
                        <a:pt x="411" y="276"/>
                      </a:lnTo>
                      <a:lnTo>
                        <a:pt x="414" y="277"/>
                      </a:lnTo>
                      <a:lnTo>
                        <a:pt x="411" y="279"/>
                      </a:lnTo>
                      <a:lnTo>
                        <a:pt x="411" y="279"/>
                      </a:lnTo>
                      <a:lnTo>
                        <a:pt x="393" y="283"/>
                      </a:lnTo>
                      <a:lnTo>
                        <a:pt x="385" y="285"/>
                      </a:lnTo>
                      <a:lnTo>
                        <a:pt x="383" y="286"/>
                      </a:lnTo>
                      <a:lnTo>
                        <a:pt x="383" y="287"/>
                      </a:lnTo>
                      <a:lnTo>
                        <a:pt x="383" y="287"/>
                      </a:lnTo>
                      <a:lnTo>
                        <a:pt x="385" y="290"/>
                      </a:lnTo>
                      <a:lnTo>
                        <a:pt x="391" y="290"/>
                      </a:lnTo>
                      <a:lnTo>
                        <a:pt x="397" y="292"/>
                      </a:lnTo>
                      <a:lnTo>
                        <a:pt x="404" y="293"/>
                      </a:lnTo>
                      <a:lnTo>
                        <a:pt x="404" y="293"/>
                      </a:lnTo>
                      <a:lnTo>
                        <a:pt x="410" y="296"/>
                      </a:lnTo>
                      <a:lnTo>
                        <a:pt x="415" y="297"/>
                      </a:lnTo>
                      <a:lnTo>
                        <a:pt x="421" y="296"/>
                      </a:lnTo>
                      <a:lnTo>
                        <a:pt x="425" y="292"/>
                      </a:lnTo>
                      <a:lnTo>
                        <a:pt x="425" y="292"/>
                      </a:lnTo>
                      <a:lnTo>
                        <a:pt x="431" y="286"/>
                      </a:lnTo>
                      <a:lnTo>
                        <a:pt x="437" y="282"/>
                      </a:lnTo>
                      <a:lnTo>
                        <a:pt x="438" y="282"/>
                      </a:lnTo>
                      <a:lnTo>
                        <a:pt x="439" y="282"/>
                      </a:lnTo>
                      <a:lnTo>
                        <a:pt x="439" y="283"/>
                      </a:lnTo>
                      <a:lnTo>
                        <a:pt x="438" y="286"/>
                      </a:lnTo>
                      <a:lnTo>
                        <a:pt x="438" y="286"/>
                      </a:lnTo>
                      <a:lnTo>
                        <a:pt x="438" y="290"/>
                      </a:lnTo>
                      <a:lnTo>
                        <a:pt x="439" y="292"/>
                      </a:lnTo>
                      <a:lnTo>
                        <a:pt x="441" y="292"/>
                      </a:lnTo>
                      <a:lnTo>
                        <a:pt x="445" y="292"/>
                      </a:lnTo>
                      <a:lnTo>
                        <a:pt x="455" y="290"/>
                      </a:lnTo>
                      <a:lnTo>
                        <a:pt x="469" y="289"/>
                      </a:lnTo>
                      <a:lnTo>
                        <a:pt x="469" y="289"/>
                      </a:lnTo>
                      <a:lnTo>
                        <a:pt x="475" y="289"/>
                      </a:lnTo>
                      <a:lnTo>
                        <a:pt x="476" y="290"/>
                      </a:lnTo>
                      <a:lnTo>
                        <a:pt x="475" y="292"/>
                      </a:lnTo>
                      <a:lnTo>
                        <a:pt x="472" y="295"/>
                      </a:lnTo>
                      <a:lnTo>
                        <a:pt x="461" y="299"/>
                      </a:lnTo>
                      <a:lnTo>
                        <a:pt x="445" y="302"/>
                      </a:lnTo>
                      <a:lnTo>
                        <a:pt x="445" y="302"/>
                      </a:lnTo>
                      <a:lnTo>
                        <a:pt x="439" y="303"/>
                      </a:lnTo>
                      <a:lnTo>
                        <a:pt x="435" y="305"/>
                      </a:lnTo>
                      <a:lnTo>
                        <a:pt x="432" y="306"/>
                      </a:lnTo>
                      <a:lnTo>
                        <a:pt x="432" y="309"/>
                      </a:lnTo>
                      <a:lnTo>
                        <a:pt x="432" y="310"/>
                      </a:lnTo>
                      <a:lnTo>
                        <a:pt x="435" y="313"/>
                      </a:lnTo>
                      <a:lnTo>
                        <a:pt x="439" y="314"/>
                      </a:lnTo>
                      <a:lnTo>
                        <a:pt x="445" y="316"/>
                      </a:lnTo>
                      <a:lnTo>
                        <a:pt x="445" y="316"/>
                      </a:lnTo>
                      <a:lnTo>
                        <a:pt x="451" y="317"/>
                      </a:lnTo>
                      <a:lnTo>
                        <a:pt x="459" y="316"/>
                      </a:lnTo>
                      <a:lnTo>
                        <a:pt x="476" y="312"/>
                      </a:lnTo>
                      <a:lnTo>
                        <a:pt x="492" y="306"/>
                      </a:lnTo>
                      <a:lnTo>
                        <a:pt x="502" y="299"/>
                      </a:lnTo>
                      <a:lnTo>
                        <a:pt x="502" y="299"/>
                      </a:lnTo>
                      <a:lnTo>
                        <a:pt x="505" y="296"/>
                      </a:lnTo>
                      <a:lnTo>
                        <a:pt x="508" y="296"/>
                      </a:lnTo>
                      <a:lnTo>
                        <a:pt x="513" y="297"/>
                      </a:lnTo>
                      <a:lnTo>
                        <a:pt x="519" y="299"/>
                      </a:lnTo>
                      <a:lnTo>
                        <a:pt x="522" y="299"/>
                      </a:lnTo>
                      <a:lnTo>
                        <a:pt x="525" y="297"/>
                      </a:lnTo>
                      <a:lnTo>
                        <a:pt x="525" y="297"/>
                      </a:lnTo>
                      <a:lnTo>
                        <a:pt x="528" y="296"/>
                      </a:lnTo>
                      <a:lnTo>
                        <a:pt x="532" y="295"/>
                      </a:lnTo>
                      <a:lnTo>
                        <a:pt x="540" y="295"/>
                      </a:lnTo>
                      <a:lnTo>
                        <a:pt x="550" y="296"/>
                      </a:lnTo>
                      <a:lnTo>
                        <a:pt x="560" y="295"/>
                      </a:lnTo>
                      <a:lnTo>
                        <a:pt x="560" y="295"/>
                      </a:lnTo>
                      <a:lnTo>
                        <a:pt x="566" y="293"/>
                      </a:lnTo>
                      <a:lnTo>
                        <a:pt x="569" y="289"/>
                      </a:lnTo>
                      <a:lnTo>
                        <a:pt x="572" y="285"/>
                      </a:lnTo>
                      <a:lnTo>
                        <a:pt x="573" y="279"/>
                      </a:lnTo>
                      <a:lnTo>
                        <a:pt x="573" y="273"/>
                      </a:lnTo>
                      <a:lnTo>
                        <a:pt x="572" y="269"/>
                      </a:lnTo>
                      <a:lnTo>
                        <a:pt x="570" y="265"/>
                      </a:lnTo>
                      <a:lnTo>
                        <a:pt x="566" y="262"/>
                      </a:lnTo>
                      <a:lnTo>
                        <a:pt x="566" y="262"/>
                      </a:lnTo>
                      <a:lnTo>
                        <a:pt x="563" y="262"/>
                      </a:lnTo>
                      <a:lnTo>
                        <a:pt x="560" y="262"/>
                      </a:lnTo>
                      <a:lnTo>
                        <a:pt x="558" y="263"/>
                      </a:lnTo>
                      <a:lnTo>
                        <a:pt x="553" y="266"/>
                      </a:lnTo>
                      <a:lnTo>
                        <a:pt x="549" y="269"/>
                      </a:lnTo>
                      <a:lnTo>
                        <a:pt x="549" y="269"/>
                      </a:lnTo>
                      <a:lnTo>
                        <a:pt x="546" y="269"/>
                      </a:lnTo>
                      <a:lnTo>
                        <a:pt x="543" y="268"/>
                      </a:lnTo>
                      <a:lnTo>
                        <a:pt x="539" y="265"/>
                      </a:lnTo>
                      <a:lnTo>
                        <a:pt x="531" y="253"/>
                      </a:lnTo>
                      <a:lnTo>
                        <a:pt x="531" y="253"/>
                      </a:lnTo>
                      <a:lnTo>
                        <a:pt x="528" y="252"/>
                      </a:lnTo>
                      <a:lnTo>
                        <a:pt x="528" y="248"/>
                      </a:lnTo>
                      <a:lnTo>
                        <a:pt x="526" y="242"/>
                      </a:lnTo>
                      <a:lnTo>
                        <a:pt x="523" y="238"/>
                      </a:lnTo>
                      <a:lnTo>
                        <a:pt x="522" y="236"/>
                      </a:lnTo>
                      <a:lnTo>
                        <a:pt x="519" y="236"/>
                      </a:lnTo>
                      <a:lnTo>
                        <a:pt x="519" y="236"/>
                      </a:lnTo>
                      <a:lnTo>
                        <a:pt x="511" y="240"/>
                      </a:lnTo>
                      <a:lnTo>
                        <a:pt x="502" y="246"/>
                      </a:lnTo>
                      <a:lnTo>
                        <a:pt x="499" y="249"/>
                      </a:lnTo>
                      <a:lnTo>
                        <a:pt x="498" y="252"/>
                      </a:lnTo>
                      <a:lnTo>
                        <a:pt x="499" y="253"/>
                      </a:lnTo>
                      <a:lnTo>
                        <a:pt x="502" y="255"/>
                      </a:lnTo>
                      <a:lnTo>
                        <a:pt x="502" y="255"/>
                      </a:lnTo>
                      <a:lnTo>
                        <a:pt x="508" y="256"/>
                      </a:lnTo>
                      <a:lnTo>
                        <a:pt x="509" y="258"/>
                      </a:lnTo>
                      <a:lnTo>
                        <a:pt x="509" y="259"/>
                      </a:lnTo>
                      <a:lnTo>
                        <a:pt x="508" y="263"/>
                      </a:lnTo>
                      <a:lnTo>
                        <a:pt x="503" y="265"/>
                      </a:lnTo>
                      <a:lnTo>
                        <a:pt x="503" y="265"/>
                      </a:lnTo>
                      <a:lnTo>
                        <a:pt x="502" y="266"/>
                      </a:lnTo>
                      <a:lnTo>
                        <a:pt x="503" y="268"/>
                      </a:lnTo>
                      <a:lnTo>
                        <a:pt x="508" y="270"/>
                      </a:lnTo>
                      <a:lnTo>
                        <a:pt x="513" y="275"/>
                      </a:lnTo>
                      <a:lnTo>
                        <a:pt x="515" y="276"/>
                      </a:lnTo>
                      <a:lnTo>
                        <a:pt x="515" y="277"/>
                      </a:lnTo>
                      <a:lnTo>
                        <a:pt x="515" y="277"/>
                      </a:lnTo>
                      <a:lnTo>
                        <a:pt x="513" y="279"/>
                      </a:lnTo>
                      <a:lnTo>
                        <a:pt x="509" y="279"/>
                      </a:lnTo>
                      <a:lnTo>
                        <a:pt x="496" y="279"/>
                      </a:lnTo>
                      <a:lnTo>
                        <a:pt x="485" y="276"/>
                      </a:lnTo>
                      <a:lnTo>
                        <a:pt x="481" y="273"/>
                      </a:lnTo>
                      <a:lnTo>
                        <a:pt x="478" y="270"/>
                      </a:lnTo>
                      <a:lnTo>
                        <a:pt x="478" y="270"/>
                      </a:lnTo>
                      <a:lnTo>
                        <a:pt x="476" y="268"/>
                      </a:lnTo>
                      <a:lnTo>
                        <a:pt x="474" y="265"/>
                      </a:lnTo>
                      <a:lnTo>
                        <a:pt x="464" y="259"/>
                      </a:lnTo>
                      <a:lnTo>
                        <a:pt x="451" y="255"/>
                      </a:lnTo>
                      <a:lnTo>
                        <a:pt x="445" y="253"/>
                      </a:lnTo>
                      <a:lnTo>
                        <a:pt x="441" y="253"/>
                      </a:lnTo>
                      <a:lnTo>
                        <a:pt x="441" y="253"/>
                      </a:lnTo>
                      <a:lnTo>
                        <a:pt x="437" y="255"/>
                      </a:lnTo>
                      <a:lnTo>
                        <a:pt x="435" y="253"/>
                      </a:lnTo>
                      <a:lnTo>
                        <a:pt x="432" y="250"/>
                      </a:lnTo>
                      <a:lnTo>
                        <a:pt x="430" y="246"/>
                      </a:lnTo>
                      <a:lnTo>
                        <a:pt x="427" y="245"/>
                      </a:lnTo>
                      <a:lnTo>
                        <a:pt x="424" y="245"/>
                      </a:lnTo>
                      <a:lnTo>
                        <a:pt x="424" y="245"/>
                      </a:lnTo>
                      <a:lnTo>
                        <a:pt x="420" y="245"/>
                      </a:lnTo>
                      <a:lnTo>
                        <a:pt x="418" y="246"/>
                      </a:lnTo>
                      <a:lnTo>
                        <a:pt x="415" y="249"/>
                      </a:lnTo>
                      <a:lnTo>
                        <a:pt x="412" y="253"/>
                      </a:lnTo>
                      <a:lnTo>
                        <a:pt x="410" y="253"/>
                      </a:lnTo>
                      <a:lnTo>
                        <a:pt x="407" y="255"/>
                      </a:lnTo>
                      <a:lnTo>
                        <a:pt x="407" y="255"/>
                      </a:lnTo>
                      <a:close/>
                      <a:moveTo>
                        <a:pt x="444" y="203"/>
                      </a:moveTo>
                      <a:lnTo>
                        <a:pt x="444" y="203"/>
                      </a:lnTo>
                      <a:lnTo>
                        <a:pt x="444" y="201"/>
                      </a:lnTo>
                      <a:lnTo>
                        <a:pt x="441" y="199"/>
                      </a:lnTo>
                      <a:lnTo>
                        <a:pt x="438" y="198"/>
                      </a:lnTo>
                      <a:lnTo>
                        <a:pt x="434" y="196"/>
                      </a:lnTo>
                      <a:lnTo>
                        <a:pt x="425" y="198"/>
                      </a:lnTo>
                      <a:lnTo>
                        <a:pt x="422" y="198"/>
                      </a:lnTo>
                      <a:lnTo>
                        <a:pt x="422" y="199"/>
                      </a:lnTo>
                      <a:lnTo>
                        <a:pt x="422" y="199"/>
                      </a:lnTo>
                      <a:lnTo>
                        <a:pt x="427" y="203"/>
                      </a:lnTo>
                      <a:lnTo>
                        <a:pt x="434" y="206"/>
                      </a:lnTo>
                      <a:lnTo>
                        <a:pt x="437" y="208"/>
                      </a:lnTo>
                      <a:lnTo>
                        <a:pt x="439" y="208"/>
                      </a:lnTo>
                      <a:lnTo>
                        <a:pt x="442" y="206"/>
                      </a:lnTo>
                      <a:lnTo>
                        <a:pt x="444" y="203"/>
                      </a:lnTo>
                      <a:lnTo>
                        <a:pt x="444" y="203"/>
                      </a:lnTo>
                      <a:close/>
                      <a:moveTo>
                        <a:pt x="502" y="199"/>
                      </a:moveTo>
                      <a:lnTo>
                        <a:pt x="502" y="199"/>
                      </a:lnTo>
                      <a:lnTo>
                        <a:pt x="505" y="199"/>
                      </a:lnTo>
                      <a:lnTo>
                        <a:pt x="506" y="198"/>
                      </a:lnTo>
                      <a:lnTo>
                        <a:pt x="508" y="196"/>
                      </a:lnTo>
                      <a:lnTo>
                        <a:pt x="506" y="195"/>
                      </a:lnTo>
                      <a:lnTo>
                        <a:pt x="502" y="194"/>
                      </a:lnTo>
                      <a:lnTo>
                        <a:pt x="492" y="194"/>
                      </a:lnTo>
                      <a:lnTo>
                        <a:pt x="492" y="194"/>
                      </a:lnTo>
                      <a:lnTo>
                        <a:pt x="479" y="195"/>
                      </a:lnTo>
                      <a:lnTo>
                        <a:pt x="466" y="196"/>
                      </a:lnTo>
                      <a:lnTo>
                        <a:pt x="461" y="198"/>
                      </a:lnTo>
                      <a:lnTo>
                        <a:pt x="457" y="201"/>
                      </a:lnTo>
                      <a:lnTo>
                        <a:pt x="454" y="202"/>
                      </a:lnTo>
                      <a:lnTo>
                        <a:pt x="452" y="206"/>
                      </a:lnTo>
                      <a:lnTo>
                        <a:pt x="452" y="206"/>
                      </a:lnTo>
                      <a:lnTo>
                        <a:pt x="454" y="212"/>
                      </a:lnTo>
                      <a:lnTo>
                        <a:pt x="457" y="216"/>
                      </a:lnTo>
                      <a:lnTo>
                        <a:pt x="464" y="219"/>
                      </a:lnTo>
                      <a:lnTo>
                        <a:pt x="474" y="221"/>
                      </a:lnTo>
                      <a:lnTo>
                        <a:pt x="474" y="221"/>
                      </a:lnTo>
                      <a:lnTo>
                        <a:pt x="479" y="221"/>
                      </a:lnTo>
                      <a:lnTo>
                        <a:pt x="485" y="219"/>
                      </a:lnTo>
                      <a:lnTo>
                        <a:pt x="489" y="216"/>
                      </a:lnTo>
                      <a:lnTo>
                        <a:pt x="494" y="213"/>
                      </a:lnTo>
                      <a:lnTo>
                        <a:pt x="496" y="211"/>
                      </a:lnTo>
                      <a:lnTo>
                        <a:pt x="498" y="209"/>
                      </a:lnTo>
                      <a:lnTo>
                        <a:pt x="498" y="206"/>
                      </a:lnTo>
                      <a:lnTo>
                        <a:pt x="496" y="206"/>
                      </a:lnTo>
                      <a:lnTo>
                        <a:pt x="496" y="206"/>
                      </a:lnTo>
                      <a:lnTo>
                        <a:pt x="492" y="205"/>
                      </a:lnTo>
                      <a:lnTo>
                        <a:pt x="492" y="205"/>
                      </a:lnTo>
                      <a:lnTo>
                        <a:pt x="494" y="203"/>
                      </a:lnTo>
                      <a:lnTo>
                        <a:pt x="496" y="202"/>
                      </a:lnTo>
                      <a:lnTo>
                        <a:pt x="502" y="199"/>
                      </a:lnTo>
                      <a:lnTo>
                        <a:pt x="502" y="199"/>
                      </a:lnTo>
                      <a:close/>
                      <a:moveTo>
                        <a:pt x="468" y="186"/>
                      </a:moveTo>
                      <a:lnTo>
                        <a:pt x="468" y="186"/>
                      </a:lnTo>
                      <a:lnTo>
                        <a:pt x="471" y="186"/>
                      </a:lnTo>
                      <a:lnTo>
                        <a:pt x="474" y="186"/>
                      </a:lnTo>
                      <a:lnTo>
                        <a:pt x="478" y="185"/>
                      </a:lnTo>
                      <a:lnTo>
                        <a:pt x="482" y="184"/>
                      </a:lnTo>
                      <a:lnTo>
                        <a:pt x="485" y="184"/>
                      </a:lnTo>
                      <a:lnTo>
                        <a:pt x="486" y="184"/>
                      </a:lnTo>
                      <a:lnTo>
                        <a:pt x="486" y="184"/>
                      </a:lnTo>
                      <a:lnTo>
                        <a:pt x="494" y="186"/>
                      </a:lnTo>
                      <a:lnTo>
                        <a:pt x="502" y="188"/>
                      </a:lnTo>
                      <a:lnTo>
                        <a:pt x="506" y="188"/>
                      </a:lnTo>
                      <a:lnTo>
                        <a:pt x="511" y="186"/>
                      </a:lnTo>
                      <a:lnTo>
                        <a:pt x="513" y="184"/>
                      </a:lnTo>
                      <a:lnTo>
                        <a:pt x="513" y="181"/>
                      </a:lnTo>
                      <a:lnTo>
                        <a:pt x="513" y="181"/>
                      </a:lnTo>
                      <a:lnTo>
                        <a:pt x="513" y="176"/>
                      </a:lnTo>
                      <a:lnTo>
                        <a:pt x="509" y="174"/>
                      </a:lnTo>
                      <a:lnTo>
                        <a:pt x="505" y="172"/>
                      </a:lnTo>
                      <a:lnTo>
                        <a:pt x="499" y="171"/>
                      </a:lnTo>
                      <a:lnTo>
                        <a:pt x="488" y="169"/>
                      </a:lnTo>
                      <a:lnTo>
                        <a:pt x="482" y="171"/>
                      </a:lnTo>
                      <a:lnTo>
                        <a:pt x="479" y="172"/>
                      </a:lnTo>
                      <a:lnTo>
                        <a:pt x="479" y="172"/>
                      </a:lnTo>
                      <a:lnTo>
                        <a:pt x="469" y="175"/>
                      </a:lnTo>
                      <a:lnTo>
                        <a:pt x="458" y="178"/>
                      </a:lnTo>
                      <a:lnTo>
                        <a:pt x="448" y="181"/>
                      </a:lnTo>
                      <a:lnTo>
                        <a:pt x="447" y="182"/>
                      </a:lnTo>
                      <a:lnTo>
                        <a:pt x="448" y="185"/>
                      </a:lnTo>
                      <a:lnTo>
                        <a:pt x="448" y="185"/>
                      </a:lnTo>
                      <a:lnTo>
                        <a:pt x="452" y="186"/>
                      </a:lnTo>
                      <a:lnTo>
                        <a:pt x="458" y="186"/>
                      </a:lnTo>
                      <a:lnTo>
                        <a:pt x="462" y="185"/>
                      </a:lnTo>
                      <a:lnTo>
                        <a:pt x="468" y="186"/>
                      </a:lnTo>
                      <a:lnTo>
                        <a:pt x="468" y="186"/>
                      </a:lnTo>
                      <a:close/>
                      <a:moveTo>
                        <a:pt x="586" y="164"/>
                      </a:moveTo>
                      <a:lnTo>
                        <a:pt x="586" y="164"/>
                      </a:lnTo>
                      <a:lnTo>
                        <a:pt x="590" y="162"/>
                      </a:lnTo>
                      <a:lnTo>
                        <a:pt x="595" y="162"/>
                      </a:lnTo>
                      <a:lnTo>
                        <a:pt x="602" y="165"/>
                      </a:lnTo>
                      <a:lnTo>
                        <a:pt x="607" y="169"/>
                      </a:lnTo>
                      <a:lnTo>
                        <a:pt x="609" y="172"/>
                      </a:lnTo>
                      <a:lnTo>
                        <a:pt x="607" y="174"/>
                      </a:lnTo>
                      <a:lnTo>
                        <a:pt x="607" y="174"/>
                      </a:lnTo>
                      <a:lnTo>
                        <a:pt x="606" y="176"/>
                      </a:lnTo>
                      <a:lnTo>
                        <a:pt x="603" y="176"/>
                      </a:lnTo>
                      <a:lnTo>
                        <a:pt x="593" y="176"/>
                      </a:lnTo>
                      <a:lnTo>
                        <a:pt x="585" y="176"/>
                      </a:lnTo>
                      <a:lnTo>
                        <a:pt x="583" y="176"/>
                      </a:lnTo>
                      <a:lnTo>
                        <a:pt x="582" y="178"/>
                      </a:lnTo>
                      <a:lnTo>
                        <a:pt x="582" y="178"/>
                      </a:lnTo>
                      <a:lnTo>
                        <a:pt x="583" y="181"/>
                      </a:lnTo>
                      <a:lnTo>
                        <a:pt x="586" y="184"/>
                      </a:lnTo>
                      <a:lnTo>
                        <a:pt x="589" y="185"/>
                      </a:lnTo>
                      <a:lnTo>
                        <a:pt x="593" y="185"/>
                      </a:lnTo>
                      <a:lnTo>
                        <a:pt x="597" y="185"/>
                      </a:lnTo>
                      <a:lnTo>
                        <a:pt x="603" y="184"/>
                      </a:lnTo>
                      <a:lnTo>
                        <a:pt x="603" y="184"/>
                      </a:lnTo>
                      <a:lnTo>
                        <a:pt x="614" y="182"/>
                      </a:lnTo>
                      <a:lnTo>
                        <a:pt x="626" y="182"/>
                      </a:lnTo>
                      <a:lnTo>
                        <a:pt x="636" y="186"/>
                      </a:lnTo>
                      <a:lnTo>
                        <a:pt x="646" y="192"/>
                      </a:lnTo>
                      <a:lnTo>
                        <a:pt x="646" y="192"/>
                      </a:lnTo>
                      <a:lnTo>
                        <a:pt x="654" y="198"/>
                      </a:lnTo>
                      <a:lnTo>
                        <a:pt x="661" y="201"/>
                      </a:lnTo>
                      <a:lnTo>
                        <a:pt x="666" y="201"/>
                      </a:lnTo>
                      <a:lnTo>
                        <a:pt x="668" y="201"/>
                      </a:lnTo>
                      <a:lnTo>
                        <a:pt x="673" y="198"/>
                      </a:lnTo>
                      <a:lnTo>
                        <a:pt x="676" y="195"/>
                      </a:lnTo>
                      <a:lnTo>
                        <a:pt x="676" y="195"/>
                      </a:lnTo>
                      <a:lnTo>
                        <a:pt x="677" y="192"/>
                      </a:lnTo>
                      <a:lnTo>
                        <a:pt x="677" y="189"/>
                      </a:lnTo>
                      <a:lnTo>
                        <a:pt x="676" y="188"/>
                      </a:lnTo>
                      <a:lnTo>
                        <a:pt x="674" y="186"/>
                      </a:lnTo>
                      <a:lnTo>
                        <a:pt x="670" y="182"/>
                      </a:lnTo>
                      <a:lnTo>
                        <a:pt x="668" y="181"/>
                      </a:lnTo>
                      <a:lnTo>
                        <a:pt x="668" y="178"/>
                      </a:lnTo>
                      <a:lnTo>
                        <a:pt x="668" y="178"/>
                      </a:lnTo>
                      <a:lnTo>
                        <a:pt x="670" y="175"/>
                      </a:lnTo>
                      <a:lnTo>
                        <a:pt x="668" y="174"/>
                      </a:lnTo>
                      <a:lnTo>
                        <a:pt x="664" y="169"/>
                      </a:lnTo>
                      <a:lnTo>
                        <a:pt x="657" y="167"/>
                      </a:lnTo>
                      <a:lnTo>
                        <a:pt x="650" y="167"/>
                      </a:lnTo>
                      <a:lnTo>
                        <a:pt x="650" y="167"/>
                      </a:lnTo>
                      <a:lnTo>
                        <a:pt x="647" y="165"/>
                      </a:lnTo>
                      <a:lnTo>
                        <a:pt x="644" y="164"/>
                      </a:lnTo>
                      <a:lnTo>
                        <a:pt x="640" y="159"/>
                      </a:lnTo>
                      <a:lnTo>
                        <a:pt x="637" y="155"/>
                      </a:lnTo>
                      <a:lnTo>
                        <a:pt x="634" y="155"/>
                      </a:lnTo>
                      <a:lnTo>
                        <a:pt x="633" y="155"/>
                      </a:lnTo>
                      <a:lnTo>
                        <a:pt x="633" y="155"/>
                      </a:lnTo>
                      <a:lnTo>
                        <a:pt x="624" y="159"/>
                      </a:lnTo>
                      <a:lnTo>
                        <a:pt x="624" y="159"/>
                      </a:lnTo>
                      <a:lnTo>
                        <a:pt x="623" y="158"/>
                      </a:lnTo>
                      <a:lnTo>
                        <a:pt x="622" y="154"/>
                      </a:lnTo>
                      <a:lnTo>
                        <a:pt x="622" y="154"/>
                      </a:lnTo>
                      <a:lnTo>
                        <a:pt x="620" y="151"/>
                      </a:lnTo>
                      <a:lnTo>
                        <a:pt x="616" y="148"/>
                      </a:lnTo>
                      <a:lnTo>
                        <a:pt x="610" y="147"/>
                      </a:lnTo>
                      <a:lnTo>
                        <a:pt x="603" y="145"/>
                      </a:lnTo>
                      <a:lnTo>
                        <a:pt x="587" y="145"/>
                      </a:lnTo>
                      <a:lnTo>
                        <a:pt x="576" y="147"/>
                      </a:lnTo>
                      <a:lnTo>
                        <a:pt x="576" y="147"/>
                      </a:lnTo>
                      <a:lnTo>
                        <a:pt x="573" y="149"/>
                      </a:lnTo>
                      <a:lnTo>
                        <a:pt x="572" y="152"/>
                      </a:lnTo>
                      <a:lnTo>
                        <a:pt x="573" y="155"/>
                      </a:lnTo>
                      <a:lnTo>
                        <a:pt x="575" y="159"/>
                      </a:lnTo>
                      <a:lnTo>
                        <a:pt x="577" y="162"/>
                      </a:lnTo>
                      <a:lnTo>
                        <a:pt x="580" y="165"/>
                      </a:lnTo>
                      <a:lnTo>
                        <a:pt x="583" y="165"/>
                      </a:lnTo>
                      <a:lnTo>
                        <a:pt x="586" y="164"/>
                      </a:lnTo>
                      <a:lnTo>
                        <a:pt x="586" y="164"/>
                      </a:lnTo>
                      <a:close/>
                      <a:moveTo>
                        <a:pt x="592" y="223"/>
                      </a:moveTo>
                      <a:lnTo>
                        <a:pt x="592" y="223"/>
                      </a:lnTo>
                      <a:lnTo>
                        <a:pt x="592" y="221"/>
                      </a:lnTo>
                      <a:lnTo>
                        <a:pt x="590" y="216"/>
                      </a:lnTo>
                      <a:lnTo>
                        <a:pt x="586" y="212"/>
                      </a:lnTo>
                      <a:lnTo>
                        <a:pt x="582" y="208"/>
                      </a:lnTo>
                      <a:lnTo>
                        <a:pt x="577" y="205"/>
                      </a:lnTo>
                      <a:lnTo>
                        <a:pt x="572" y="202"/>
                      </a:lnTo>
                      <a:lnTo>
                        <a:pt x="569" y="202"/>
                      </a:lnTo>
                      <a:lnTo>
                        <a:pt x="567" y="203"/>
                      </a:lnTo>
                      <a:lnTo>
                        <a:pt x="567" y="205"/>
                      </a:lnTo>
                      <a:lnTo>
                        <a:pt x="567" y="205"/>
                      </a:lnTo>
                      <a:lnTo>
                        <a:pt x="567" y="209"/>
                      </a:lnTo>
                      <a:lnTo>
                        <a:pt x="569" y="213"/>
                      </a:lnTo>
                      <a:lnTo>
                        <a:pt x="573" y="218"/>
                      </a:lnTo>
                      <a:lnTo>
                        <a:pt x="576" y="221"/>
                      </a:lnTo>
                      <a:lnTo>
                        <a:pt x="580" y="223"/>
                      </a:lnTo>
                      <a:lnTo>
                        <a:pt x="585" y="226"/>
                      </a:lnTo>
                      <a:lnTo>
                        <a:pt x="589" y="226"/>
                      </a:lnTo>
                      <a:lnTo>
                        <a:pt x="592" y="223"/>
                      </a:lnTo>
                      <a:lnTo>
                        <a:pt x="592" y="223"/>
                      </a:lnTo>
                      <a:close/>
                      <a:moveTo>
                        <a:pt x="684" y="131"/>
                      </a:moveTo>
                      <a:lnTo>
                        <a:pt x="684" y="131"/>
                      </a:lnTo>
                      <a:lnTo>
                        <a:pt x="684" y="128"/>
                      </a:lnTo>
                      <a:lnTo>
                        <a:pt x="681" y="125"/>
                      </a:lnTo>
                      <a:lnTo>
                        <a:pt x="677" y="122"/>
                      </a:lnTo>
                      <a:lnTo>
                        <a:pt x="671" y="121"/>
                      </a:lnTo>
                      <a:lnTo>
                        <a:pt x="663" y="120"/>
                      </a:lnTo>
                      <a:lnTo>
                        <a:pt x="661" y="121"/>
                      </a:lnTo>
                      <a:lnTo>
                        <a:pt x="663" y="122"/>
                      </a:lnTo>
                      <a:lnTo>
                        <a:pt x="663" y="122"/>
                      </a:lnTo>
                      <a:lnTo>
                        <a:pt x="667" y="127"/>
                      </a:lnTo>
                      <a:lnTo>
                        <a:pt x="673" y="132"/>
                      </a:lnTo>
                      <a:lnTo>
                        <a:pt x="676" y="134"/>
                      </a:lnTo>
                      <a:lnTo>
                        <a:pt x="680" y="134"/>
                      </a:lnTo>
                      <a:lnTo>
                        <a:pt x="681" y="134"/>
                      </a:lnTo>
                      <a:lnTo>
                        <a:pt x="684" y="131"/>
                      </a:lnTo>
                      <a:lnTo>
                        <a:pt x="684" y="131"/>
                      </a:lnTo>
                      <a:close/>
                      <a:moveTo>
                        <a:pt x="603" y="292"/>
                      </a:moveTo>
                      <a:lnTo>
                        <a:pt x="603" y="292"/>
                      </a:lnTo>
                      <a:lnTo>
                        <a:pt x="604" y="290"/>
                      </a:lnTo>
                      <a:lnTo>
                        <a:pt x="604" y="287"/>
                      </a:lnTo>
                      <a:lnTo>
                        <a:pt x="602" y="285"/>
                      </a:lnTo>
                      <a:lnTo>
                        <a:pt x="600" y="283"/>
                      </a:lnTo>
                      <a:lnTo>
                        <a:pt x="596" y="282"/>
                      </a:lnTo>
                      <a:lnTo>
                        <a:pt x="593" y="280"/>
                      </a:lnTo>
                      <a:lnTo>
                        <a:pt x="590" y="282"/>
                      </a:lnTo>
                      <a:lnTo>
                        <a:pt x="589" y="285"/>
                      </a:lnTo>
                      <a:lnTo>
                        <a:pt x="589" y="285"/>
                      </a:lnTo>
                      <a:lnTo>
                        <a:pt x="587" y="287"/>
                      </a:lnTo>
                      <a:lnTo>
                        <a:pt x="589" y="290"/>
                      </a:lnTo>
                      <a:lnTo>
                        <a:pt x="590" y="293"/>
                      </a:lnTo>
                      <a:lnTo>
                        <a:pt x="593" y="295"/>
                      </a:lnTo>
                      <a:lnTo>
                        <a:pt x="599" y="295"/>
                      </a:lnTo>
                      <a:lnTo>
                        <a:pt x="602" y="295"/>
                      </a:lnTo>
                      <a:lnTo>
                        <a:pt x="603" y="292"/>
                      </a:lnTo>
                      <a:lnTo>
                        <a:pt x="603" y="292"/>
                      </a:lnTo>
                      <a:close/>
                      <a:moveTo>
                        <a:pt x="684" y="242"/>
                      </a:moveTo>
                      <a:lnTo>
                        <a:pt x="684" y="242"/>
                      </a:lnTo>
                      <a:lnTo>
                        <a:pt x="683" y="245"/>
                      </a:lnTo>
                      <a:lnTo>
                        <a:pt x="681" y="245"/>
                      </a:lnTo>
                      <a:lnTo>
                        <a:pt x="674" y="243"/>
                      </a:lnTo>
                      <a:lnTo>
                        <a:pt x="654" y="236"/>
                      </a:lnTo>
                      <a:lnTo>
                        <a:pt x="654" y="236"/>
                      </a:lnTo>
                      <a:lnTo>
                        <a:pt x="650" y="235"/>
                      </a:lnTo>
                      <a:lnTo>
                        <a:pt x="649" y="236"/>
                      </a:lnTo>
                      <a:lnTo>
                        <a:pt x="647" y="238"/>
                      </a:lnTo>
                      <a:lnTo>
                        <a:pt x="649" y="240"/>
                      </a:lnTo>
                      <a:lnTo>
                        <a:pt x="653" y="248"/>
                      </a:lnTo>
                      <a:lnTo>
                        <a:pt x="659" y="255"/>
                      </a:lnTo>
                      <a:lnTo>
                        <a:pt x="659" y="255"/>
                      </a:lnTo>
                      <a:lnTo>
                        <a:pt x="661" y="258"/>
                      </a:lnTo>
                      <a:lnTo>
                        <a:pt x="663" y="259"/>
                      </a:lnTo>
                      <a:lnTo>
                        <a:pt x="661" y="259"/>
                      </a:lnTo>
                      <a:lnTo>
                        <a:pt x="659" y="259"/>
                      </a:lnTo>
                      <a:lnTo>
                        <a:pt x="650" y="256"/>
                      </a:lnTo>
                      <a:lnTo>
                        <a:pt x="640" y="249"/>
                      </a:lnTo>
                      <a:lnTo>
                        <a:pt x="640" y="249"/>
                      </a:lnTo>
                      <a:lnTo>
                        <a:pt x="636" y="248"/>
                      </a:lnTo>
                      <a:lnTo>
                        <a:pt x="633" y="246"/>
                      </a:lnTo>
                      <a:lnTo>
                        <a:pt x="632" y="248"/>
                      </a:lnTo>
                      <a:lnTo>
                        <a:pt x="630" y="250"/>
                      </a:lnTo>
                      <a:lnTo>
                        <a:pt x="632" y="256"/>
                      </a:lnTo>
                      <a:lnTo>
                        <a:pt x="633" y="259"/>
                      </a:lnTo>
                      <a:lnTo>
                        <a:pt x="634" y="260"/>
                      </a:lnTo>
                      <a:lnTo>
                        <a:pt x="634" y="260"/>
                      </a:lnTo>
                      <a:lnTo>
                        <a:pt x="637" y="263"/>
                      </a:lnTo>
                      <a:lnTo>
                        <a:pt x="637" y="265"/>
                      </a:lnTo>
                      <a:lnTo>
                        <a:pt x="637" y="266"/>
                      </a:lnTo>
                      <a:lnTo>
                        <a:pt x="636" y="268"/>
                      </a:lnTo>
                      <a:lnTo>
                        <a:pt x="633" y="268"/>
                      </a:lnTo>
                      <a:lnTo>
                        <a:pt x="632" y="268"/>
                      </a:lnTo>
                      <a:lnTo>
                        <a:pt x="629" y="265"/>
                      </a:lnTo>
                      <a:lnTo>
                        <a:pt x="624" y="262"/>
                      </a:lnTo>
                      <a:lnTo>
                        <a:pt x="624" y="262"/>
                      </a:lnTo>
                      <a:lnTo>
                        <a:pt x="613" y="246"/>
                      </a:lnTo>
                      <a:lnTo>
                        <a:pt x="607" y="240"/>
                      </a:lnTo>
                      <a:lnTo>
                        <a:pt x="603" y="238"/>
                      </a:lnTo>
                      <a:lnTo>
                        <a:pt x="599" y="238"/>
                      </a:lnTo>
                      <a:lnTo>
                        <a:pt x="599" y="238"/>
                      </a:lnTo>
                      <a:lnTo>
                        <a:pt x="595" y="238"/>
                      </a:lnTo>
                      <a:lnTo>
                        <a:pt x="592" y="239"/>
                      </a:lnTo>
                      <a:lnTo>
                        <a:pt x="590" y="242"/>
                      </a:lnTo>
                      <a:lnTo>
                        <a:pt x="590" y="245"/>
                      </a:lnTo>
                      <a:lnTo>
                        <a:pt x="593" y="252"/>
                      </a:lnTo>
                      <a:lnTo>
                        <a:pt x="596" y="258"/>
                      </a:lnTo>
                      <a:lnTo>
                        <a:pt x="596" y="258"/>
                      </a:lnTo>
                      <a:lnTo>
                        <a:pt x="602" y="263"/>
                      </a:lnTo>
                      <a:lnTo>
                        <a:pt x="607" y="268"/>
                      </a:lnTo>
                      <a:lnTo>
                        <a:pt x="622" y="275"/>
                      </a:lnTo>
                      <a:lnTo>
                        <a:pt x="622" y="275"/>
                      </a:lnTo>
                      <a:lnTo>
                        <a:pt x="627" y="277"/>
                      </a:lnTo>
                      <a:lnTo>
                        <a:pt x="632" y="277"/>
                      </a:lnTo>
                      <a:lnTo>
                        <a:pt x="643" y="276"/>
                      </a:lnTo>
                      <a:lnTo>
                        <a:pt x="653" y="275"/>
                      </a:lnTo>
                      <a:lnTo>
                        <a:pt x="660" y="275"/>
                      </a:lnTo>
                      <a:lnTo>
                        <a:pt x="660" y="275"/>
                      </a:lnTo>
                      <a:lnTo>
                        <a:pt x="663" y="276"/>
                      </a:lnTo>
                      <a:lnTo>
                        <a:pt x="663" y="277"/>
                      </a:lnTo>
                      <a:lnTo>
                        <a:pt x="660" y="283"/>
                      </a:lnTo>
                      <a:lnTo>
                        <a:pt x="656" y="289"/>
                      </a:lnTo>
                      <a:lnTo>
                        <a:pt x="656" y="292"/>
                      </a:lnTo>
                      <a:lnTo>
                        <a:pt x="657" y="295"/>
                      </a:lnTo>
                      <a:lnTo>
                        <a:pt x="657" y="295"/>
                      </a:lnTo>
                      <a:lnTo>
                        <a:pt x="660" y="296"/>
                      </a:lnTo>
                      <a:lnTo>
                        <a:pt x="663" y="297"/>
                      </a:lnTo>
                      <a:lnTo>
                        <a:pt x="671" y="297"/>
                      </a:lnTo>
                      <a:lnTo>
                        <a:pt x="690" y="296"/>
                      </a:lnTo>
                      <a:lnTo>
                        <a:pt x="690" y="296"/>
                      </a:lnTo>
                      <a:lnTo>
                        <a:pt x="694" y="296"/>
                      </a:lnTo>
                      <a:lnTo>
                        <a:pt x="697" y="295"/>
                      </a:lnTo>
                      <a:lnTo>
                        <a:pt x="698" y="292"/>
                      </a:lnTo>
                      <a:lnTo>
                        <a:pt x="700" y="287"/>
                      </a:lnTo>
                      <a:lnTo>
                        <a:pt x="704" y="283"/>
                      </a:lnTo>
                      <a:lnTo>
                        <a:pt x="704" y="283"/>
                      </a:lnTo>
                      <a:lnTo>
                        <a:pt x="705" y="282"/>
                      </a:lnTo>
                      <a:lnTo>
                        <a:pt x="705" y="280"/>
                      </a:lnTo>
                      <a:lnTo>
                        <a:pt x="704" y="277"/>
                      </a:lnTo>
                      <a:lnTo>
                        <a:pt x="701" y="273"/>
                      </a:lnTo>
                      <a:lnTo>
                        <a:pt x="701" y="270"/>
                      </a:lnTo>
                      <a:lnTo>
                        <a:pt x="703" y="266"/>
                      </a:lnTo>
                      <a:lnTo>
                        <a:pt x="703" y="266"/>
                      </a:lnTo>
                      <a:lnTo>
                        <a:pt x="703" y="262"/>
                      </a:lnTo>
                      <a:lnTo>
                        <a:pt x="703" y="256"/>
                      </a:lnTo>
                      <a:lnTo>
                        <a:pt x="700" y="252"/>
                      </a:lnTo>
                      <a:lnTo>
                        <a:pt x="696" y="248"/>
                      </a:lnTo>
                      <a:lnTo>
                        <a:pt x="691" y="243"/>
                      </a:lnTo>
                      <a:lnTo>
                        <a:pt x="688" y="242"/>
                      </a:lnTo>
                      <a:lnTo>
                        <a:pt x="686" y="240"/>
                      </a:lnTo>
                      <a:lnTo>
                        <a:pt x="684" y="242"/>
                      </a:lnTo>
                      <a:lnTo>
                        <a:pt x="684" y="242"/>
                      </a:lnTo>
                      <a:close/>
                      <a:moveTo>
                        <a:pt x="714" y="201"/>
                      </a:moveTo>
                      <a:lnTo>
                        <a:pt x="714" y="201"/>
                      </a:lnTo>
                      <a:lnTo>
                        <a:pt x="728" y="199"/>
                      </a:lnTo>
                      <a:lnTo>
                        <a:pt x="742" y="195"/>
                      </a:lnTo>
                      <a:lnTo>
                        <a:pt x="742" y="195"/>
                      </a:lnTo>
                      <a:lnTo>
                        <a:pt x="745" y="194"/>
                      </a:lnTo>
                      <a:lnTo>
                        <a:pt x="744" y="191"/>
                      </a:lnTo>
                      <a:lnTo>
                        <a:pt x="742" y="188"/>
                      </a:lnTo>
                      <a:lnTo>
                        <a:pt x="742" y="186"/>
                      </a:lnTo>
                      <a:lnTo>
                        <a:pt x="744" y="184"/>
                      </a:lnTo>
                      <a:lnTo>
                        <a:pt x="744" y="184"/>
                      </a:lnTo>
                      <a:lnTo>
                        <a:pt x="745" y="181"/>
                      </a:lnTo>
                      <a:lnTo>
                        <a:pt x="744" y="178"/>
                      </a:lnTo>
                      <a:lnTo>
                        <a:pt x="741" y="176"/>
                      </a:lnTo>
                      <a:lnTo>
                        <a:pt x="738" y="176"/>
                      </a:lnTo>
                      <a:lnTo>
                        <a:pt x="731" y="175"/>
                      </a:lnTo>
                      <a:lnTo>
                        <a:pt x="727" y="176"/>
                      </a:lnTo>
                      <a:lnTo>
                        <a:pt x="727" y="176"/>
                      </a:lnTo>
                      <a:lnTo>
                        <a:pt x="725" y="176"/>
                      </a:lnTo>
                      <a:lnTo>
                        <a:pt x="721" y="175"/>
                      </a:lnTo>
                      <a:lnTo>
                        <a:pt x="711" y="171"/>
                      </a:lnTo>
                      <a:lnTo>
                        <a:pt x="700" y="165"/>
                      </a:lnTo>
                      <a:lnTo>
                        <a:pt x="696" y="165"/>
                      </a:lnTo>
                      <a:lnTo>
                        <a:pt x="693" y="167"/>
                      </a:lnTo>
                      <a:lnTo>
                        <a:pt x="693" y="167"/>
                      </a:lnTo>
                      <a:lnTo>
                        <a:pt x="693" y="169"/>
                      </a:lnTo>
                      <a:lnTo>
                        <a:pt x="693" y="175"/>
                      </a:lnTo>
                      <a:lnTo>
                        <a:pt x="698" y="186"/>
                      </a:lnTo>
                      <a:lnTo>
                        <a:pt x="701" y="192"/>
                      </a:lnTo>
                      <a:lnTo>
                        <a:pt x="705" y="196"/>
                      </a:lnTo>
                      <a:lnTo>
                        <a:pt x="710" y="199"/>
                      </a:lnTo>
                      <a:lnTo>
                        <a:pt x="714" y="201"/>
                      </a:lnTo>
                      <a:lnTo>
                        <a:pt x="714" y="201"/>
                      </a:lnTo>
                      <a:close/>
                      <a:moveTo>
                        <a:pt x="771" y="203"/>
                      </a:moveTo>
                      <a:lnTo>
                        <a:pt x="771" y="203"/>
                      </a:lnTo>
                      <a:lnTo>
                        <a:pt x="768" y="203"/>
                      </a:lnTo>
                      <a:lnTo>
                        <a:pt x="762" y="202"/>
                      </a:lnTo>
                      <a:lnTo>
                        <a:pt x="744" y="205"/>
                      </a:lnTo>
                      <a:lnTo>
                        <a:pt x="728" y="208"/>
                      </a:lnTo>
                      <a:lnTo>
                        <a:pt x="724" y="211"/>
                      </a:lnTo>
                      <a:lnTo>
                        <a:pt x="724" y="212"/>
                      </a:lnTo>
                      <a:lnTo>
                        <a:pt x="724" y="212"/>
                      </a:lnTo>
                      <a:lnTo>
                        <a:pt x="724" y="212"/>
                      </a:lnTo>
                      <a:lnTo>
                        <a:pt x="731" y="215"/>
                      </a:lnTo>
                      <a:lnTo>
                        <a:pt x="738" y="216"/>
                      </a:lnTo>
                      <a:lnTo>
                        <a:pt x="745" y="216"/>
                      </a:lnTo>
                      <a:lnTo>
                        <a:pt x="754" y="213"/>
                      </a:lnTo>
                      <a:lnTo>
                        <a:pt x="767" y="209"/>
                      </a:lnTo>
                      <a:lnTo>
                        <a:pt x="771" y="206"/>
                      </a:lnTo>
                      <a:lnTo>
                        <a:pt x="771" y="203"/>
                      </a:lnTo>
                      <a:lnTo>
                        <a:pt x="771" y="203"/>
                      </a:lnTo>
                      <a:close/>
                      <a:moveTo>
                        <a:pt x="764" y="307"/>
                      </a:moveTo>
                      <a:lnTo>
                        <a:pt x="764" y="307"/>
                      </a:lnTo>
                      <a:lnTo>
                        <a:pt x="768" y="307"/>
                      </a:lnTo>
                      <a:lnTo>
                        <a:pt x="769" y="305"/>
                      </a:lnTo>
                      <a:lnTo>
                        <a:pt x="771" y="302"/>
                      </a:lnTo>
                      <a:lnTo>
                        <a:pt x="769" y="299"/>
                      </a:lnTo>
                      <a:lnTo>
                        <a:pt x="768" y="295"/>
                      </a:lnTo>
                      <a:lnTo>
                        <a:pt x="765" y="289"/>
                      </a:lnTo>
                      <a:lnTo>
                        <a:pt x="755" y="280"/>
                      </a:lnTo>
                      <a:lnTo>
                        <a:pt x="755" y="280"/>
                      </a:lnTo>
                      <a:lnTo>
                        <a:pt x="750" y="279"/>
                      </a:lnTo>
                      <a:lnTo>
                        <a:pt x="742" y="279"/>
                      </a:lnTo>
                      <a:lnTo>
                        <a:pt x="735" y="280"/>
                      </a:lnTo>
                      <a:lnTo>
                        <a:pt x="728" y="283"/>
                      </a:lnTo>
                      <a:lnTo>
                        <a:pt x="721" y="287"/>
                      </a:lnTo>
                      <a:lnTo>
                        <a:pt x="717" y="290"/>
                      </a:lnTo>
                      <a:lnTo>
                        <a:pt x="715" y="295"/>
                      </a:lnTo>
                      <a:lnTo>
                        <a:pt x="714" y="296"/>
                      </a:lnTo>
                      <a:lnTo>
                        <a:pt x="715" y="296"/>
                      </a:lnTo>
                      <a:lnTo>
                        <a:pt x="715" y="296"/>
                      </a:lnTo>
                      <a:lnTo>
                        <a:pt x="724" y="300"/>
                      </a:lnTo>
                      <a:lnTo>
                        <a:pt x="737" y="305"/>
                      </a:lnTo>
                      <a:lnTo>
                        <a:pt x="751" y="307"/>
                      </a:lnTo>
                      <a:lnTo>
                        <a:pt x="764" y="307"/>
                      </a:lnTo>
                      <a:lnTo>
                        <a:pt x="764" y="307"/>
                      </a:lnTo>
                      <a:close/>
                      <a:moveTo>
                        <a:pt x="673" y="407"/>
                      </a:moveTo>
                      <a:lnTo>
                        <a:pt x="673" y="407"/>
                      </a:lnTo>
                      <a:lnTo>
                        <a:pt x="677" y="410"/>
                      </a:lnTo>
                      <a:lnTo>
                        <a:pt x="681" y="411"/>
                      </a:lnTo>
                      <a:lnTo>
                        <a:pt x="684" y="410"/>
                      </a:lnTo>
                      <a:lnTo>
                        <a:pt x="686" y="407"/>
                      </a:lnTo>
                      <a:lnTo>
                        <a:pt x="691" y="403"/>
                      </a:lnTo>
                      <a:lnTo>
                        <a:pt x="696" y="400"/>
                      </a:lnTo>
                      <a:lnTo>
                        <a:pt x="701" y="400"/>
                      </a:lnTo>
                      <a:lnTo>
                        <a:pt x="701" y="400"/>
                      </a:lnTo>
                      <a:lnTo>
                        <a:pt x="707" y="398"/>
                      </a:lnTo>
                      <a:lnTo>
                        <a:pt x="711" y="396"/>
                      </a:lnTo>
                      <a:lnTo>
                        <a:pt x="715" y="390"/>
                      </a:lnTo>
                      <a:lnTo>
                        <a:pt x="717" y="384"/>
                      </a:lnTo>
                      <a:lnTo>
                        <a:pt x="720" y="371"/>
                      </a:lnTo>
                      <a:lnTo>
                        <a:pt x="723" y="360"/>
                      </a:lnTo>
                      <a:lnTo>
                        <a:pt x="723" y="360"/>
                      </a:lnTo>
                      <a:lnTo>
                        <a:pt x="723" y="357"/>
                      </a:lnTo>
                      <a:lnTo>
                        <a:pt x="721" y="354"/>
                      </a:lnTo>
                      <a:lnTo>
                        <a:pt x="720" y="353"/>
                      </a:lnTo>
                      <a:lnTo>
                        <a:pt x="717" y="353"/>
                      </a:lnTo>
                      <a:lnTo>
                        <a:pt x="714" y="353"/>
                      </a:lnTo>
                      <a:lnTo>
                        <a:pt x="713" y="354"/>
                      </a:lnTo>
                      <a:lnTo>
                        <a:pt x="711" y="356"/>
                      </a:lnTo>
                      <a:lnTo>
                        <a:pt x="713" y="359"/>
                      </a:lnTo>
                      <a:lnTo>
                        <a:pt x="713" y="359"/>
                      </a:lnTo>
                      <a:lnTo>
                        <a:pt x="714" y="364"/>
                      </a:lnTo>
                      <a:lnTo>
                        <a:pt x="714" y="369"/>
                      </a:lnTo>
                      <a:lnTo>
                        <a:pt x="713" y="369"/>
                      </a:lnTo>
                      <a:lnTo>
                        <a:pt x="711" y="369"/>
                      </a:lnTo>
                      <a:lnTo>
                        <a:pt x="710" y="364"/>
                      </a:lnTo>
                      <a:lnTo>
                        <a:pt x="710" y="364"/>
                      </a:lnTo>
                      <a:lnTo>
                        <a:pt x="710" y="363"/>
                      </a:lnTo>
                      <a:lnTo>
                        <a:pt x="707" y="361"/>
                      </a:lnTo>
                      <a:lnTo>
                        <a:pt x="701" y="360"/>
                      </a:lnTo>
                      <a:lnTo>
                        <a:pt x="696" y="360"/>
                      </a:lnTo>
                      <a:lnTo>
                        <a:pt x="693" y="359"/>
                      </a:lnTo>
                      <a:lnTo>
                        <a:pt x="690" y="357"/>
                      </a:lnTo>
                      <a:lnTo>
                        <a:pt x="690" y="357"/>
                      </a:lnTo>
                      <a:lnTo>
                        <a:pt x="690" y="354"/>
                      </a:lnTo>
                      <a:lnTo>
                        <a:pt x="691" y="353"/>
                      </a:lnTo>
                      <a:lnTo>
                        <a:pt x="697" y="349"/>
                      </a:lnTo>
                      <a:lnTo>
                        <a:pt x="705" y="346"/>
                      </a:lnTo>
                      <a:lnTo>
                        <a:pt x="708" y="343"/>
                      </a:lnTo>
                      <a:lnTo>
                        <a:pt x="711" y="340"/>
                      </a:lnTo>
                      <a:lnTo>
                        <a:pt x="711" y="340"/>
                      </a:lnTo>
                      <a:lnTo>
                        <a:pt x="711" y="337"/>
                      </a:lnTo>
                      <a:lnTo>
                        <a:pt x="711" y="334"/>
                      </a:lnTo>
                      <a:lnTo>
                        <a:pt x="705" y="332"/>
                      </a:lnTo>
                      <a:lnTo>
                        <a:pt x="700" y="329"/>
                      </a:lnTo>
                      <a:lnTo>
                        <a:pt x="698" y="327"/>
                      </a:lnTo>
                      <a:lnTo>
                        <a:pt x="700" y="324"/>
                      </a:lnTo>
                      <a:lnTo>
                        <a:pt x="700" y="324"/>
                      </a:lnTo>
                      <a:lnTo>
                        <a:pt x="700" y="324"/>
                      </a:lnTo>
                      <a:lnTo>
                        <a:pt x="700" y="323"/>
                      </a:lnTo>
                      <a:lnTo>
                        <a:pt x="697" y="322"/>
                      </a:lnTo>
                      <a:lnTo>
                        <a:pt x="687" y="323"/>
                      </a:lnTo>
                      <a:lnTo>
                        <a:pt x="678" y="326"/>
                      </a:lnTo>
                      <a:lnTo>
                        <a:pt x="677" y="329"/>
                      </a:lnTo>
                      <a:lnTo>
                        <a:pt x="678" y="330"/>
                      </a:lnTo>
                      <a:lnTo>
                        <a:pt x="678" y="330"/>
                      </a:lnTo>
                      <a:lnTo>
                        <a:pt x="683" y="332"/>
                      </a:lnTo>
                      <a:lnTo>
                        <a:pt x="683" y="333"/>
                      </a:lnTo>
                      <a:lnTo>
                        <a:pt x="683" y="334"/>
                      </a:lnTo>
                      <a:lnTo>
                        <a:pt x="683" y="336"/>
                      </a:lnTo>
                      <a:lnTo>
                        <a:pt x="677" y="336"/>
                      </a:lnTo>
                      <a:lnTo>
                        <a:pt x="673" y="334"/>
                      </a:lnTo>
                      <a:lnTo>
                        <a:pt x="670" y="333"/>
                      </a:lnTo>
                      <a:lnTo>
                        <a:pt x="670" y="333"/>
                      </a:lnTo>
                      <a:lnTo>
                        <a:pt x="666" y="332"/>
                      </a:lnTo>
                      <a:lnTo>
                        <a:pt x="660" y="330"/>
                      </a:lnTo>
                      <a:lnTo>
                        <a:pt x="654" y="332"/>
                      </a:lnTo>
                      <a:lnTo>
                        <a:pt x="649" y="333"/>
                      </a:lnTo>
                      <a:lnTo>
                        <a:pt x="644" y="336"/>
                      </a:lnTo>
                      <a:lnTo>
                        <a:pt x="641" y="339"/>
                      </a:lnTo>
                      <a:lnTo>
                        <a:pt x="640" y="343"/>
                      </a:lnTo>
                      <a:lnTo>
                        <a:pt x="641" y="346"/>
                      </a:lnTo>
                      <a:lnTo>
                        <a:pt x="641" y="346"/>
                      </a:lnTo>
                      <a:lnTo>
                        <a:pt x="646" y="347"/>
                      </a:lnTo>
                      <a:lnTo>
                        <a:pt x="650" y="349"/>
                      </a:lnTo>
                      <a:lnTo>
                        <a:pt x="659" y="349"/>
                      </a:lnTo>
                      <a:lnTo>
                        <a:pt x="663" y="349"/>
                      </a:lnTo>
                      <a:lnTo>
                        <a:pt x="664" y="350"/>
                      </a:lnTo>
                      <a:lnTo>
                        <a:pt x="663" y="354"/>
                      </a:lnTo>
                      <a:lnTo>
                        <a:pt x="660" y="360"/>
                      </a:lnTo>
                      <a:lnTo>
                        <a:pt x="660" y="360"/>
                      </a:lnTo>
                      <a:lnTo>
                        <a:pt x="656" y="364"/>
                      </a:lnTo>
                      <a:lnTo>
                        <a:pt x="651" y="367"/>
                      </a:lnTo>
                      <a:lnTo>
                        <a:pt x="647" y="367"/>
                      </a:lnTo>
                      <a:lnTo>
                        <a:pt x="643" y="364"/>
                      </a:lnTo>
                      <a:lnTo>
                        <a:pt x="636" y="359"/>
                      </a:lnTo>
                      <a:lnTo>
                        <a:pt x="633" y="357"/>
                      </a:lnTo>
                      <a:lnTo>
                        <a:pt x="627" y="357"/>
                      </a:lnTo>
                      <a:lnTo>
                        <a:pt x="627" y="357"/>
                      </a:lnTo>
                      <a:lnTo>
                        <a:pt x="624" y="359"/>
                      </a:lnTo>
                      <a:lnTo>
                        <a:pt x="622" y="361"/>
                      </a:lnTo>
                      <a:lnTo>
                        <a:pt x="622" y="364"/>
                      </a:lnTo>
                      <a:lnTo>
                        <a:pt x="622" y="367"/>
                      </a:lnTo>
                      <a:lnTo>
                        <a:pt x="624" y="371"/>
                      </a:lnTo>
                      <a:lnTo>
                        <a:pt x="629" y="374"/>
                      </a:lnTo>
                      <a:lnTo>
                        <a:pt x="633" y="378"/>
                      </a:lnTo>
                      <a:lnTo>
                        <a:pt x="640" y="380"/>
                      </a:lnTo>
                      <a:lnTo>
                        <a:pt x="640" y="380"/>
                      </a:lnTo>
                      <a:lnTo>
                        <a:pt x="646" y="383"/>
                      </a:lnTo>
                      <a:lnTo>
                        <a:pt x="651" y="386"/>
                      </a:lnTo>
                      <a:lnTo>
                        <a:pt x="657" y="393"/>
                      </a:lnTo>
                      <a:lnTo>
                        <a:pt x="664" y="400"/>
                      </a:lnTo>
                      <a:lnTo>
                        <a:pt x="667" y="404"/>
                      </a:lnTo>
                      <a:lnTo>
                        <a:pt x="673" y="407"/>
                      </a:lnTo>
                      <a:lnTo>
                        <a:pt x="673" y="407"/>
                      </a:lnTo>
                      <a:close/>
                      <a:moveTo>
                        <a:pt x="788" y="293"/>
                      </a:moveTo>
                      <a:lnTo>
                        <a:pt x="788" y="293"/>
                      </a:lnTo>
                      <a:lnTo>
                        <a:pt x="791" y="297"/>
                      </a:lnTo>
                      <a:lnTo>
                        <a:pt x="792" y="300"/>
                      </a:lnTo>
                      <a:lnTo>
                        <a:pt x="795" y="302"/>
                      </a:lnTo>
                      <a:lnTo>
                        <a:pt x="797" y="302"/>
                      </a:lnTo>
                      <a:lnTo>
                        <a:pt x="801" y="302"/>
                      </a:lnTo>
                      <a:lnTo>
                        <a:pt x="804" y="302"/>
                      </a:lnTo>
                      <a:lnTo>
                        <a:pt x="806" y="303"/>
                      </a:lnTo>
                      <a:lnTo>
                        <a:pt x="806" y="303"/>
                      </a:lnTo>
                      <a:lnTo>
                        <a:pt x="814" y="307"/>
                      </a:lnTo>
                      <a:lnTo>
                        <a:pt x="821" y="310"/>
                      </a:lnTo>
                      <a:lnTo>
                        <a:pt x="828" y="310"/>
                      </a:lnTo>
                      <a:lnTo>
                        <a:pt x="831" y="309"/>
                      </a:lnTo>
                      <a:lnTo>
                        <a:pt x="834" y="307"/>
                      </a:lnTo>
                      <a:lnTo>
                        <a:pt x="834" y="307"/>
                      </a:lnTo>
                      <a:lnTo>
                        <a:pt x="841" y="300"/>
                      </a:lnTo>
                      <a:lnTo>
                        <a:pt x="843" y="300"/>
                      </a:lnTo>
                      <a:lnTo>
                        <a:pt x="845" y="302"/>
                      </a:lnTo>
                      <a:lnTo>
                        <a:pt x="845" y="302"/>
                      </a:lnTo>
                      <a:lnTo>
                        <a:pt x="846" y="305"/>
                      </a:lnTo>
                      <a:lnTo>
                        <a:pt x="849" y="307"/>
                      </a:lnTo>
                      <a:lnTo>
                        <a:pt x="861" y="310"/>
                      </a:lnTo>
                      <a:lnTo>
                        <a:pt x="876" y="312"/>
                      </a:lnTo>
                      <a:lnTo>
                        <a:pt x="898" y="312"/>
                      </a:lnTo>
                      <a:lnTo>
                        <a:pt x="898" y="312"/>
                      </a:lnTo>
                      <a:lnTo>
                        <a:pt x="909" y="312"/>
                      </a:lnTo>
                      <a:lnTo>
                        <a:pt x="916" y="310"/>
                      </a:lnTo>
                      <a:lnTo>
                        <a:pt x="922" y="309"/>
                      </a:lnTo>
                      <a:lnTo>
                        <a:pt x="925" y="306"/>
                      </a:lnTo>
                      <a:lnTo>
                        <a:pt x="929" y="303"/>
                      </a:lnTo>
                      <a:lnTo>
                        <a:pt x="930" y="303"/>
                      </a:lnTo>
                      <a:lnTo>
                        <a:pt x="933" y="303"/>
                      </a:lnTo>
                      <a:lnTo>
                        <a:pt x="933" y="303"/>
                      </a:lnTo>
                      <a:lnTo>
                        <a:pt x="943" y="307"/>
                      </a:lnTo>
                      <a:lnTo>
                        <a:pt x="954" y="309"/>
                      </a:lnTo>
                      <a:lnTo>
                        <a:pt x="967" y="309"/>
                      </a:lnTo>
                      <a:lnTo>
                        <a:pt x="976" y="307"/>
                      </a:lnTo>
                      <a:lnTo>
                        <a:pt x="976" y="307"/>
                      </a:lnTo>
                      <a:lnTo>
                        <a:pt x="980" y="306"/>
                      </a:lnTo>
                      <a:lnTo>
                        <a:pt x="983" y="303"/>
                      </a:lnTo>
                      <a:lnTo>
                        <a:pt x="987" y="296"/>
                      </a:lnTo>
                      <a:lnTo>
                        <a:pt x="990" y="289"/>
                      </a:lnTo>
                      <a:lnTo>
                        <a:pt x="990" y="282"/>
                      </a:lnTo>
                      <a:lnTo>
                        <a:pt x="990" y="282"/>
                      </a:lnTo>
                      <a:lnTo>
                        <a:pt x="990" y="280"/>
                      </a:lnTo>
                      <a:lnTo>
                        <a:pt x="987" y="279"/>
                      </a:lnTo>
                      <a:lnTo>
                        <a:pt x="979" y="276"/>
                      </a:lnTo>
                      <a:lnTo>
                        <a:pt x="966" y="275"/>
                      </a:lnTo>
                      <a:lnTo>
                        <a:pt x="950" y="273"/>
                      </a:lnTo>
                      <a:lnTo>
                        <a:pt x="935" y="272"/>
                      </a:lnTo>
                      <a:lnTo>
                        <a:pt x="920" y="272"/>
                      </a:lnTo>
                      <a:lnTo>
                        <a:pt x="907" y="273"/>
                      </a:lnTo>
                      <a:lnTo>
                        <a:pt x="900" y="275"/>
                      </a:lnTo>
                      <a:lnTo>
                        <a:pt x="900" y="275"/>
                      </a:lnTo>
                      <a:lnTo>
                        <a:pt x="895" y="277"/>
                      </a:lnTo>
                      <a:lnTo>
                        <a:pt x="889" y="277"/>
                      </a:lnTo>
                      <a:lnTo>
                        <a:pt x="876" y="277"/>
                      </a:lnTo>
                      <a:lnTo>
                        <a:pt x="865" y="276"/>
                      </a:lnTo>
                      <a:lnTo>
                        <a:pt x="859" y="276"/>
                      </a:lnTo>
                      <a:lnTo>
                        <a:pt x="855" y="277"/>
                      </a:lnTo>
                      <a:lnTo>
                        <a:pt x="855" y="277"/>
                      </a:lnTo>
                      <a:lnTo>
                        <a:pt x="851" y="279"/>
                      </a:lnTo>
                      <a:lnTo>
                        <a:pt x="849" y="279"/>
                      </a:lnTo>
                      <a:lnTo>
                        <a:pt x="845" y="276"/>
                      </a:lnTo>
                      <a:lnTo>
                        <a:pt x="839" y="272"/>
                      </a:lnTo>
                      <a:lnTo>
                        <a:pt x="835" y="270"/>
                      </a:lnTo>
                      <a:lnTo>
                        <a:pt x="828" y="269"/>
                      </a:lnTo>
                      <a:lnTo>
                        <a:pt x="828" y="269"/>
                      </a:lnTo>
                      <a:lnTo>
                        <a:pt x="824" y="269"/>
                      </a:lnTo>
                      <a:lnTo>
                        <a:pt x="821" y="268"/>
                      </a:lnTo>
                      <a:lnTo>
                        <a:pt x="821" y="266"/>
                      </a:lnTo>
                      <a:lnTo>
                        <a:pt x="822" y="263"/>
                      </a:lnTo>
                      <a:lnTo>
                        <a:pt x="834" y="255"/>
                      </a:lnTo>
                      <a:lnTo>
                        <a:pt x="834" y="255"/>
                      </a:lnTo>
                      <a:lnTo>
                        <a:pt x="834" y="253"/>
                      </a:lnTo>
                      <a:lnTo>
                        <a:pt x="831" y="250"/>
                      </a:lnTo>
                      <a:lnTo>
                        <a:pt x="818" y="246"/>
                      </a:lnTo>
                      <a:lnTo>
                        <a:pt x="804" y="242"/>
                      </a:lnTo>
                      <a:lnTo>
                        <a:pt x="797" y="242"/>
                      </a:lnTo>
                      <a:lnTo>
                        <a:pt x="791" y="242"/>
                      </a:lnTo>
                      <a:lnTo>
                        <a:pt x="791" y="242"/>
                      </a:lnTo>
                      <a:lnTo>
                        <a:pt x="781" y="242"/>
                      </a:lnTo>
                      <a:lnTo>
                        <a:pt x="774" y="240"/>
                      </a:lnTo>
                      <a:lnTo>
                        <a:pt x="757" y="232"/>
                      </a:lnTo>
                      <a:lnTo>
                        <a:pt x="757" y="232"/>
                      </a:lnTo>
                      <a:lnTo>
                        <a:pt x="751" y="231"/>
                      </a:lnTo>
                      <a:lnTo>
                        <a:pt x="744" y="229"/>
                      </a:lnTo>
                      <a:lnTo>
                        <a:pt x="728" y="229"/>
                      </a:lnTo>
                      <a:lnTo>
                        <a:pt x="723" y="229"/>
                      </a:lnTo>
                      <a:lnTo>
                        <a:pt x="717" y="232"/>
                      </a:lnTo>
                      <a:lnTo>
                        <a:pt x="715" y="235"/>
                      </a:lnTo>
                      <a:lnTo>
                        <a:pt x="715" y="238"/>
                      </a:lnTo>
                      <a:lnTo>
                        <a:pt x="715" y="238"/>
                      </a:lnTo>
                      <a:lnTo>
                        <a:pt x="720" y="240"/>
                      </a:lnTo>
                      <a:lnTo>
                        <a:pt x="725" y="243"/>
                      </a:lnTo>
                      <a:lnTo>
                        <a:pt x="741" y="250"/>
                      </a:lnTo>
                      <a:lnTo>
                        <a:pt x="758" y="255"/>
                      </a:lnTo>
                      <a:lnTo>
                        <a:pt x="764" y="255"/>
                      </a:lnTo>
                      <a:lnTo>
                        <a:pt x="767" y="252"/>
                      </a:lnTo>
                      <a:lnTo>
                        <a:pt x="767" y="252"/>
                      </a:lnTo>
                      <a:lnTo>
                        <a:pt x="768" y="250"/>
                      </a:lnTo>
                      <a:lnTo>
                        <a:pt x="771" y="250"/>
                      </a:lnTo>
                      <a:lnTo>
                        <a:pt x="777" y="255"/>
                      </a:lnTo>
                      <a:lnTo>
                        <a:pt x="788" y="269"/>
                      </a:lnTo>
                      <a:lnTo>
                        <a:pt x="788" y="269"/>
                      </a:lnTo>
                      <a:lnTo>
                        <a:pt x="789" y="272"/>
                      </a:lnTo>
                      <a:lnTo>
                        <a:pt x="789" y="275"/>
                      </a:lnTo>
                      <a:lnTo>
                        <a:pt x="788" y="279"/>
                      </a:lnTo>
                      <a:lnTo>
                        <a:pt x="787" y="285"/>
                      </a:lnTo>
                      <a:lnTo>
                        <a:pt x="788" y="289"/>
                      </a:lnTo>
                      <a:lnTo>
                        <a:pt x="788" y="293"/>
                      </a:lnTo>
                      <a:lnTo>
                        <a:pt x="788" y="293"/>
                      </a:lnTo>
                      <a:close/>
                      <a:moveTo>
                        <a:pt x="825" y="209"/>
                      </a:moveTo>
                      <a:lnTo>
                        <a:pt x="825" y="209"/>
                      </a:lnTo>
                      <a:lnTo>
                        <a:pt x="819" y="208"/>
                      </a:lnTo>
                      <a:lnTo>
                        <a:pt x="815" y="208"/>
                      </a:lnTo>
                      <a:lnTo>
                        <a:pt x="811" y="209"/>
                      </a:lnTo>
                      <a:lnTo>
                        <a:pt x="806" y="212"/>
                      </a:lnTo>
                      <a:lnTo>
                        <a:pt x="805" y="215"/>
                      </a:lnTo>
                      <a:lnTo>
                        <a:pt x="804" y="216"/>
                      </a:lnTo>
                      <a:lnTo>
                        <a:pt x="805" y="219"/>
                      </a:lnTo>
                      <a:lnTo>
                        <a:pt x="809" y="222"/>
                      </a:lnTo>
                      <a:lnTo>
                        <a:pt x="809" y="222"/>
                      </a:lnTo>
                      <a:lnTo>
                        <a:pt x="814" y="223"/>
                      </a:lnTo>
                      <a:lnTo>
                        <a:pt x="818" y="222"/>
                      </a:lnTo>
                      <a:lnTo>
                        <a:pt x="822" y="222"/>
                      </a:lnTo>
                      <a:lnTo>
                        <a:pt x="826" y="219"/>
                      </a:lnTo>
                      <a:lnTo>
                        <a:pt x="828" y="218"/>
                      </a:lnTo>
                      <a:lnTo>
                        <a:pt x="829" y="215"/>
                      </a:lnTo>
                      <a:lnTo>
                        <a:pt x="828" y="212"/>
                      </a:lnTo>
                      <a:lnTo>
                        <a:pt x="825" y="209"/>
                      </a:lnTo>
                      <a:lnTo>
                        <a:pt x="825" y="209"/>
                      </a:lnTo>
                      <a:close/>
                      <a:moveTo>
                        <a:pt x="723" y="130"/>
                      </a:moveTo>
                      <a:lnTo>
                        <a:pt x="723" y="130"/>
                      </a:lnTo>
                      <a:lnTo>
                        <a:pt x="725" y="132"/>
                      </a:lnTo>
                      <a:lnTo>
                        <a:pt x="728" y="134"/>
                      </a:lnTo>
                      <a:lnTo>
                        <a:pt x="730" y="138"/>
                      </a:lnTo>
                      <a:lnTo>
                        <a:pt x="733" y="144"/>
                      </a:lnTo>
                      <a:lnTo>
                        <a:pt x="734" y="145"/>
                      </a:lnTo>
                      <a:lnTo>
                        <a:pt x="738" y="147"/>
                      </a:lnTo>
                      <a:lnTo>
                        <a:pt x="738" y="147"/>
                      </a:lnTo>
                      <a:lnTo>
                        <a:pt x="742" y="148"/>
                      </a:lnTo>
                      <a:lnTo>
                        <a:pt x="750" y="148"/>
                      </a:lnTo>
                      <a:lnTo>
                        <a:pt x="765" y="147"/>
                      </a:lnTo>
                      <a:lnTo>
                        <a:pt x="778" y="145"/>
                      </a:lnTo>
                      <a:lnTo>
                        <a:pt x="782" y="147"/>
                      </a:lnTo>
                      <a:lnTo>
                        <a:pt x="785" y="148"/>
                      </a:lnTo>
                      <a:lnTo>
                        <a:pt x="785" y="148"/>
                      </a:lnTo>
                      <a:lnTo>
                        <a:pt x="784" y="151"/>
                      </a:lnTo>
                      <a:lnTo>
                        <a:pt x="781" y="154"/>
                      </a:lnTo>
                      <a:lnTo>
                        <a:pt x="769" y="157"/>
                      </a:lnTo>
                      <a:lnTo>
                        <a:pt x="760" y="159"/>
                      </a:lnTo>
                      <a:lnTo>
                        <a:pt x="757" y="161"/>
                      </a:lnTo>
                      <a:lnTo>
                        <a:pt x="757" y="161"/>
                      </a:lnTo>
                      <a:lnTo>
                        <a:pt x="757" y="162"/>
                      </a:lnTo>
                      <a:lnTo>
                        <a:pt x="757" y="162"/>
                      </a:lnTo>
                      <a:lnTo>
                        <a:pt x="762" y="167"/>
                      </a:lnTo>
                      <a:lnTo>
                        <a:pt x="771" y="171"/>
                      </a:lnTo>
                      <a:lnTo>
                        <a:pt x="778" y="175"/>
                      </a:lnTo>
                      <a:lnTo>
                        <a:pt x="779" y="178"/>
                      </a:lnTo>
                      <a:lnTo>
                        <a:pt x="779" y="179"/>
                      </a:lnTo>
                      <a:lnTo>
                        <a:pt x="779" y="179"/>
                      </a:lnTo>
                      <a:lnTo>
                        <a:pt x="779" y="181"/>
                      </a:lnTo>
                      <a:lnTo>
                        <a:pt x="784" y="184"/>
                      </a:lnTo>
                      <a:lnTo>
                        <a:pt x="795" y="188"/>
                      </a:lnTo>
                      <a:lnTo>
                        <a:pt x="809" y="191"/>
                      </a:lnTo>
                      <a:lnTo>
                        <a:pt x="814" y="191"/>
                      </a:lnTo>
                      <a:lnTo>
                        <a:pt x="816" y="189"/>
                      </a:lnTo>
                      <a:lnTo>
                        <a:pt x="816" y="189"/>
                      </a:lnTo>
                      <a:lnTo>
                        <a:pt x="821" y="186"/>
                      </a:lnTo>
                      <a:lnTo>
                        <a:pt x="826" y="186"/>
                      </a:lnTo>
                      <a:lnTo>
                        <a:pt x="832" y="186"/>
                      </a:lnTo>
                      <a:lnTo>
                        <a:pt x="839" y="189"/>
                      </a:lnTo>
                      <a:lnTo>
                        <a:pt x="839" y="189"/>
                      </a:lnTo>
                      <a:lnTo>
                        <a:pt x="843" y="189"/>
                      </a:lnTo>
                      <a:lnTo>
                        <a:pt x="845" y="188"/>
                      </a:lnTo>
                      <a:lnTo>
                        <a:pt x="849" y="179"/>
                      </a:lnTo>
                      <a:lnTo>
                        <a:pt x="852" y="172"/>
                      </a:lnTo>
                      <a:lnTo>
                        <a:pt x="853" y="171"/>
                      </a:lnTo>
                      <a:lnTo>
                        <a:pt x="856" y="171"/>
                      </a:lnTo>
                      <a:lnTo>
                        <a:pt x="856" y="171"/>
                      </a:lnTo>
                      <a:lnTo>
                        <a:pt x="858" y="172"/>
                      </a:lnTo>
                      <a:lnTo>
                        <a:pt x="859" y="172"/>
                      </a:lnTo>
                      <a:lnTo>
                        <a:pt x="862" y="168"/>
                      </a:lnTo>
                      <a:lnTo>
                        <a:pt x="866" y="162"/>
                      </a:lnTo>
                      <a:lnTo>
                        <a:pt x="869" y="159"/>
                      </a:lnTo>
                      <a:lnTo>
                        <a:pt x="872" y="158"/>
                      </a:lnTo>
                      <a:lnTo>
                        <a:pt x="872" y="158"/>
                      </a:lnTo>
                      <a:lnTo>
                        <a:pt x="880" y="155"/>
                      </a:lnTo>
                      <a:lnTo>
                        <a:pt x="889" y="154"/>
                      </a:lnTo>
                      <a:lnTo>
                        <a:pt x="896" y="151"/>
                      </a:lnTo>
                      <a:lnTo>
                        <a:pt x="899" y="151"/>
                      </a:lnTo>
                      <a:lnTo>
                        <a:pt x="899" y="148"/>
                      </a:lnTo>
                      <a:lnTo>
                        <a:pt x="899" y="148"/>
                      </a:lnTo>
                      <a:lnTo>
                        <a:pt x="899" y="145"/>
                      </a:lnTo>
                      <a:lnTo>
                        <a:pt x="896" y="144"/>
                      </a:lnTo>
                      <a:lnTo>
                        <a:pt x="892" y="141"/>
                      </a:lnTo>
                      <a:lnTo>
                        <a:pt x="883" y="141"/>
                      </a:lnTo>
                      <a:lnTo>
                        <a:pt x="883" y="141"/>
                      </a:lnTo>
                      <a:lnTo>
                        <a:pt x="875" y="141"/>
                      </a:lnTo>
                      <a:lnTo>
                        <a:pt x="869" y="139"/>
                      </a:lnTo>
                      <a:lnTo>
                        <a:pt x="868" y="138"/>
                      </a:lnTo>
                      <a:lnTo>
                        <a:pt x="866" y="135"/>
                      </a:lnTo>
                      <a:lnTo>
                        <a:pt x="866" y="134"/>
                      </a:lnTo>
                      <a:lnTo>
                        <a:pt x="868" y="131"/>
                      </a:lnTo>
                      <a:lnTo>
                        <a:pt x="868" y="131"/>
                      </a:lnTo>
                      <a:lnTo>
                        <a:pt x="869" y="128"/>
                      </a:lnTo>
                      <a:lnTo>
                        <a:pt x="869" y="127"/>
                      </a:lnTo>
                      <a:lnTo>
                        <a:pt x="863" y="122"/>
                      </a:lnTo>
                      <a:lnTo>
                        <a:pt x="861" y="120"/>
                      </a:lnTo>
                      <a:lnTo>
                        <a:pt x="859" y="118"/>
                      </a:lnTo>
                      <a:lnTo>
                        <a:pt x="861" y="115"/>
                      </a:lnTo>
                      <a:lnTo>
                        <a:pt x="861" y="115"/>
                      </a:lnTo>
                      <a:lnTo>
                        <a:pt x="862" y="114"/>
                      </a:lnTo>
                      <a:lnTo>
                        <a:pt x="862" y="112"/>
                      </a:lnTo>
                      <a:lnTo>
                        <a:pt x="861" y="110"/>
                      </a:lnTo>
                      <a:lnTo>
                        <a:pt x="858" y="110"/>
                      </a:lnTo>
                      <a:lnTo>
                        <a:pt x="855" y="108"/>
                      </a:lnTo>
                      <a:lnTo>
                        <a:pt x="852" y="110"/>
                      </a:lnTo>
                      <a:lnTo>
                        <a:pt x="849" y="111"/>
                      </a:lnTo>
                      <a:lnTo>
                        <a:pt x="849" y="112"/>
                      </a:lnTo>
                      <a:lnTo>
                        <a:pt x="849" y="112"/>
                      </a:lnTo>
                      <a:lnTo>
                        <a:pt x="849" y="115"/>
                      </a:lnTo>
                      <a:lnTo>
                        <a:pt x="849" y="117"/>
                      </a:lnTo>
                      <a:lnTo>
                        <a:pt x="846" y="117"/>
                      </a:lnTo>
                      <a:lnTo>
                        <a:pt x="843" y="115"/>
                      </a:lnTo>
                      <a:lnTo>
                        <a:pt x="838" y="111"/>
                      </a:lnTo>
                      <a:lnTo>
                        <a:pt x="836" y="108"/>
                      </a:lnTo>
                      <a:lnTo>
                        <a:pt x="835" y="105"/>
                      </a:lnTo>
                      <a:lnTo>
                        <a:pt x="835" y="105"/>
                      </a:lnTo>
                      <a:lnTo>
                        <a:pt x="832" y="102"/>
                      </a:lnTo>
                      <a:lnTo>
                        <a:pt x="829" y="101"/>
                      </a:lnTo>
                      <a:lnTo>
                        <a:pt x="816" y="95"/>
                      </a:lnTo>
                      <a:lnTo>
                        <a:pt x="799" y="88"/>
                      </a:lnTo>
                      <a:lnTo>
                        <a:pt x="792" y="84"/>
                      </a:lnTo>
                      <a:lnTo>
                        <a:pt x="784" y="78"/>
                      </a:lnTo>
                      <a:lnTo>
                        <a:pt x="784" y="78"/>
                      </a:lnTo>
                      <a:lnTo>
                        <a:pt x="777" y="73"/>
                      </a:lnTo>
                      <a:lnTo>
                        <a:pt x="769" y="70"/>
                      </a:lnTo>
                      <a:lnTo>
                        <a:pt x="764" y="68"/>
                      </a:lnTo>
                      <a:lnTo>
                        <a:pt x="760" y="70"/>
                      </a:lnTo>
                      <a:lnTo>
                        <a:pt x="755" y="70"/>
                      </a:lnTo>
                      <a:lnTo>
                        <a:pt x="754" y="71"/>
                      </a:lnTo>
                      <a:lnTo>
                        <a:pt x="754" y="74"/>
                      </a:lnTo>
                      <a:lnTo>
                        <a:pt x="757" y="74"/>
                      </a:lnTo>
                      <a:lnTo>
                        <a:pt x="757" y="74"/>
                      </a:lnTo>
                      <a:lnTo>
                        <a:pt x="762" y="77"/>
                      </a:lnTo>
                      <a:lnTo>
                        <a:pt x="765" y="80"/>
                      </a:lnTo>
                      <a:lnTo>
                        <a:pt x="764" y="80"/>
                      </a:lnTo>
                      <a:lnTo>
                        <a:pt x="764" y="81"/>
                      </a:lnTo>
                      <a:lnTo>
                        <a:pt x="758" y="81"/>
                      </a:lnTo>
                      <a:lnTo>
                        <a:pt x="758" y="81"/>
                      </a:lnTo>
                      <a:lnTo>
                        <a:pt x="750" y="81"/>
                      </a:lnTo>
                      <a:lnTo>
                        <a:pt x="744" y="83"/>
                      </a:lnTo>
                      <a:lnTo>
                        <a:pt x="741" y="84"/>
                      </a:lnTo>
                      <a:lnTo>
                        <a:pt x="741" y="84"/>
                      </a:lnTo>
                      <a:lnTo>
                        <a:pt x="742" y="87"/>
                      </a:lnTo>
                      <a:lnTo>
                        <a:pt x="747" y="88"/>
                      </a:lnTo>
                      <a:lnTo>
                        <a:pt x="747" y="88"/>
                      </a:lnTo>
                      <a:lnTo>
                        <a:pt x="751" y="90"/>
                      </a:lnTo>
                      <a:lnTo>
                        <a:pt x="752" y="91"/>
                      </a:lnTo>
                      <a:lnTo>
                        <a:pt x="752" y="93"/>
                      </a:lnTo>
                      <a:lnTo>
                        <a:pt x="751" y="94"/>
                      </a:lnTo>
                      <a:lnTo>
                        <a:pt x="742" y="95"/>
                      </a:lnTo>
                      <a:lnTo>
                        <a:pt x="734" y="95"/>
                      </a:lnTo>
                      <a:lnTo>
                        <a:pt x="734" y="95"/>
                      </a:lnTo>
                      <a:lnTo>
                        <a:pt x="730" y="97"/>
                      </a:lnTo>
                      <a:lnTo>
                        <a:pt x="727" y="98"/>
                      </a:lnTo>
                      <a:lnTo>
                        <a:pt x="725" y="101"/>
                      </a:lnTo>
                      <a:lnTo>
                        <a:pt x="725" y="104"/>
                      </a:lnTo>
                      <a:lnTo>
                        <a:pt x="725" y="107"/>
                      </a:lnTo>
                      <a:lnTo>
                        <a:pt x="728" y="110"/>
                      </a:lnTo>
                      <a:lnTo>
                        <a:pt x="731" y="112"/>
                      </a:lnTo>
                      <a:lnTo>
                        <a:pt x="737" y="114"/>
                      </a:lnTo>
                      <a:lnTo>
                        <a:pt x="737" y="114"/>
                      </a:lnTo>
                      <a:lnTo>
                        <a:pt x="741" y="115"/>
                      </a:lnTo>
                      <a:lnTo>
                        <a:pt x="744" y="117"/>
                      </a:lnTo>
                      <a:lnTo>
                        <a:pt x="744" y="118"/>
                      </a:lnTo>
                      <a:lnTo>
                        <a:pt x="742" y="120"/>
                      </a:lnTo>
                      <a:lnTo>
                        <a:pt x="741" y="121"/>
                      </a:lnTo>
                      <a:lnTo>
                        <a:pt x="737" y="122"/>
                      </a:lnTo>
                      <a:lnTo>
                        <a:pt x="733" y="122"/>
                      </a:lnTo>
                      <a:lnTo>
                        <a:pt x="728" y="121"/>
                      </a:lnTo>
                      <a:lnTo>
                        <a:pt x="728" y="121"/>
                      </a:lnTo>
                      <a:lnTo>
                        <a:pt x="720" y="121"/>
                      </a:lnTo>
                      <a:lnTo>
                        <a:pt x="718" y="121"/>
                      </a:lnTo>
                      <a:lnTo>
                        <a:pt x="715" y="122"/>
                      </a:lnTo>
                      <a:lnTo>
                        <a:pt x="715" y="124"/>
                      </a:lnTo>
                      <a:lnTo>
                        <a:pt x="717" y="125"/>
                      </a:lnTo>
                      <a:lnTo>
                        <a:pt x="723" y="130"/>
                      </a:lnTo>
                      <a:lnTo>
                        <a:pt x="723" y="130"/>
                      </a:lnTo>
                      <a:close/>
                      <a:moveTo>
                        <a:pt x="808" y="60"/>
                      </a:moveTo>
                      <a:lnTo>
                        <a:pt x="808" y="60"/>
                      </a:lnTo>
                      <a:lnTo>
                        <a:pt x="815" y="57"/>
                      </a:lnTo>
                      <a:lnTo>
                        <a:pt x="819" y="57"/>
                      </a:lnTo>
                      <a:lnTo>
                        <a:pt x="821" y="57"/>
                      </a:lnTo>
                      <a:lnTo>
                        <a:pt x="821" y="58"/>
                      </a:lnTo>
                      <a:lnTo>
                        <a:pt x="821" y="60"/>
                      </a:lnTo>
                      <a:lnTo>
                        <a:pt x="818" y="61"/>
                      </a:lnTo>
                      <a:lnTo>
                        <a:pt x="818" y="61"/>
                      </a:lnTo>
                      <a:lnTo>
                        <a:pt x="814" y="64"/>
                      </a:lnTo>
                      <a:lnTo>
                        <a:pt x="812" y="66"/>
                      </a:lnTo>
                      <a:lnTo>
                        <a:pt x="814" y="67"/>
                      </a:lnTo>
                      <a:lnTo>
                        <a:pt x="816" y="68"/>
                      </a:lnTo>
                      <a:lnTo>
                        <a:pt x="824" y="68"/>
                      </a:lnTo>
                      <a:lnTo>
                        <a:pt x="824" y="68"/>
                      </a:lnTo>
                      <a:lnTo>
                        <a:pt x="828" y="68"/>
                      </a:lnTo>
                      <a:lnTo>
                        <a:pt x="826" y="71"/>
                      </a:lnTo>
                      <a:lnTo>
                        <a:pt x="822" y="74"/>
                      </a:lnTo>
                      <a:lnTo>
                        <a:pt x="819" y="77"/>
                      </a:lnTo>
                      <a:lnTo>
                        <a:pt x="819" y="78"/>
                      </a:lnTo>
                      <a:lnTo>
                        <a:pt x="819" y="78"/>
                      </a:lnTo>
                      <a:lnTo>
                        <a:pt x="819" y="81"/>
                      </a:lnTo>
                      <a:lnTo>
                        <a:pt x="821" y="83"/>
                      </a:lnTo>
                      <a:lnTo>
                        <a:pt x="826" y="84"/>
                      </a:lnTo>
                      <a:lnTo>
                        <a:pt x="831" y="85"/>
                      </a:lnTo>
                      <a:lnTo>
                        <a:pt x="834" y="87"/>
                      </a:lnTo>
                      <a:lnTo>
                        <a:pt x="834" y="88"/>
                      </a:lnTo>
                      <a:lnTo>
                        <a:pt x="834" y="88"/>
                      </a:lnTo>
                      <a:lnTo>
                        <a:pt x="835" y="91"/>
                      </a:lnTo>
                      <a:lnTo>
                        <a:pt x="839" y="94"/>
                      </a:lnTo>
                      <a:lnTo>
                        <a:pt x="851" y="95"/>
                      </a:lnTo>
                      <a:lnTo>
                        <a:pt x="858" y="95"/>
                      </a:lnTo>
                      <a:lnTo>
                        <a:pt x="865" y="94"/>
                      </a:lnTo>
                      <a:lnTo>
                        <a:pt x="870" y="93"/>
                      </a:lnTo>
                      <a:lnTo>
                        <a:pt x="875" y="90"/>
                      </a:lnTo>
                      <a:lnTo>
                        <a:pt x="875" y="90"/>
                      </a:lnTo>
                      <a:lnTo>
                        <a:pt x="879" y="87"/>
                      </a:lnTo>
                      <a:lnTo>
                        <a:pt x="880" y="87"/>
                      </a:lnTo>
                      <a:lnTo>
                        <a:pt x="880" y="88"/>
                      </a:lnTo>
                      <a:lnTo>
                        <a:pt x="879" y="98"/>
                      </a:lnTo>
                      <a:lnTo>
                        <a:pt x="879" y="98"/>
                      </a:lnTo>
                      <a:lnTo>
                        <a:pt x="882" y="100"/>
                      </a:lnTo>
                      <a:lnTo>
                        <a:pt x="886" y="102"/>
                      </a:lnTo>
                      <a:lnTo>
                        <a:pt x="902" y="105"/>
                      </a:lnTo>
                      <a:lnTo>
                        <a:pt x="917" y="105"/>
                      </a:lnTo>
                      <a:lnTo>
                        <a:pt x="923" y="104"/>
                      </a:lnTo>
                      <a:lnTo>
                        <a:pt x="925" y="101"/>
                      </a:lnTo>
                      <a:lnTo>
                        <a:pt x="925" y="101"/>
                      </a:lnTo>
                      <a:lnTo>
                        <a:pt x="927" y="98"/>
                      </a:lnTo>
                      <a:lnTo>
                        <a:pt x="932" y="97"/>
                      </a:lnTo>
                      <a:lnTo>
                        <a:pt x="942" y="100"/>
                      </a:lnTo>
                      <a:lnTo>
                        <a:pt x="942" y="100"/>
                      </a:lnTo>
                      <a:lnTo>
                        <a:pt x="947" y="100"/>
                      </a:lnTo>
                      <a:lnTo>
                        <a:pt x="953" y="100"/>
                      </a:lnTo>
                      <a:lnTo>
                        <a:pt x="970" y="95"/>
                      </a:lnTo>
                      <a:lnTo>
                        <a:pt x="986" y="90"/>
                      </a:lnTo>
                      <a:lnTo>
                        <a:pt x="991" y="87"/>
                      </a:lnTo>
                      <a:lnTo>
                        <a:pt x="993" y="83"/>
                      </a:lnTo>
                      <a:lnTo>
                        <a:pt x="993" y="83"/>
                      </a:lnTo>
                      <a:lnTo>
                        <a:pt x="994" y="81"/>
                      </a:lnTo>
                      <a:lnTo>
                        <a:pt x="996" y="80"/>
                      </a:lnTo>
                      <a:lnTo>
                        <a:pt x="997" y="81"/>
                      </a:lnTo>
                      <a:lnTo>
                        <a:pt x="999" y="83"/>
                      </a:lnTo>
                      <a:lnTo>
                        <a:pt x="1000" y="85"/>
                      </a:lnTo>
                      <a:lnTo>
                        <a:pt x="999" y="90"/>
                      </a:lnTo>
                      <a:lnTo>
                        <a:pt x="997" y="93"/>
                      </a:lnTo>
                      <a:lnTo>
                        <a:pt x="993" y="97"/>
                      </a:lnTo>
                      <a:lnTo>
                        <a:pt x="993" y="97"/>
                      </a:lnTo>
                      <a:lnTo>
                        <a:pt x="987" y="100"/>
                      </a:lnTo>
                      <a:lnTo>
                        <a:pt x="981" y="102"/>
                      </a:lnTo>
                      <a:lnTo>
                        <a:pt x="966" y="104"/>
                      </a:lnTo>
                      <a:lnTo>
                        <a:pt x="952" y="107"/>
                      </a:lnTo>
                      <a:lnTo>
                        <a:pt x="940" y="108"/>
                      </a:lnTo>
                      <a:lnTo>
                        <a:pt x="940" y="108"/>
                      </a:lnTo>
                      <a:lnTo>
                        <a:pt x="937" y="110"/>
                      </a:lnTo>
                      <a:lnTo>
                        <a:pt x="937" y="111"/>
                      </a:lnTo>
                      <a:lnTo>
                        <a:pt x="939" y="114"/>
                      </a:lnTo>
                      <a:lnTo>
                        <a:pt x="942" y="117"/>
                      </a:lnTo>
                      <a:lnTo>
                        <a:pt x="960" y="130"/>
                      </a:lnTo>
                      <a:lnTo>
                        <a:pt x="960" y="130"/>
                      </a:lnTo>
                      <a:lnTo>
                        <a:pt x="963" y="132"/>
                      </a:lnTo>
                      <a:lnTo>
                        <a:pt x="963" y="134"/>
                      </a:lnTo>
                      <a:lnTo>
                        <a:pt x="960" y="134"/>
                      </a:lnTo>
                      <a:lnTo>
                        <a:pt x="956" y="134"/>
                      </a:lnTo>
                      <a:lnTo>
                        <a:pt x="944" y="130"/>
                      </a:lnTo>
                      <a:lnTo>
                        <a:pt x="939" y="125"/>
                      </a:lnTo>
                      <a:lnTo>
                        <a:pt x="933" y="121"/>
                      </a:lnTo>
                      <a:lnTo>
                        <a:pt x="933" y="121"/>
                      </a:lnTo>
                      <a:lnTo>
                        <a:pt x="929" y="118"/>
                      </a:lnTo>
                      <a:lnTo>
                        <a:pt x="923" y="115"/>
                      </a:lnTo>
                      <a:lnTo>
                        <a:pt x="916" y="112"/>
                      </a:lnTo>
                      <a:lnTo>
                        <a:pt x="909" y="111"/>
                      </a:lnTo>
                      <a:lnTo>
                        <a:pt x="895" y="110"/>
                      </a:lnTo>
                      <a:lnTo>
                        <a:pt x="883" y="110"/>
                      </a:lnTo>
                      <a:lnTo>
                        <a:pt x="883" y="110"/>
                      </a:lnTo>
                      <a:lnTo>
                        <a:pt x="879" y="111"/>
                      </a:lnTo>
                      <a:lnTo>
                        <a:pt x="876" y="114"/>
                      </a:lnTo>
                      <a:lnTo>
                        <a:pt x="875" y="118"/>
                      </a:lnTo>
                      <a:lnTo>
                        <a:pt x="875" y="124"/>
                      </a:lnTo>
                      <a:lnTo>
                        <a:pt x="876" y="128"/>
                      </a:lnTo>
                      <a:lnTo>
                        <a:pt x="878" y="132"/>
                      </a:lnTo>
                      <a:lnTo>
                        <a:pt x="880" y="135"/>
                      </a:lnTo>
                      <a:lnTo>
                        <a:pt x="883" y="135"/>
                      </a:lnTo>
                      <a:lnTo>
                        <a:pt x="883" y="135"/>
                      </a:lnTo>
                      <a:lnTo>
                        <a:pt x="892" y="137"/>
                      </a:lnTo>
                      <a:lnTo>
                        <a:pt x="899" y="139"/>
                      </a:lnTo>
                      <a:lnTo>
                        <a:pt x="906" y="145"/>
                      </a:lnTo>
                      <a:lnTo>
                        <a:pt x="913" y="155"/>
                      </a:lnTo>
                      <a:lnTo>
                        <a:pt x="913" y="155"/>
                      </a:lnTo>
                      <a:lnTo>
                        <a:pt x="917" y="159"/>
                      </a:lnTo>
                      <a:lnTo>
                        <a:pt x="923" y="164"/>
                      </a:lnTo>
                      <a:lnTo>
                        <a:pt x="933" y="168"/>
                      </a:lnTo>
                      <a:lnTo>
                        <a:pt x="942" y="171"/>
                      </a:lnTo>
                      <a:lnTo>
                        <a:pt x="944" y="172"/>
                      </a:lnTo>
                      <a:lnTo>
                        <a:pt x="944" y="174"/>
                      </a:lnTo>
                      <a:lnTo>
                        <a:pt x="944" y="174"/>
                      </a:lnTo>
                      <a:lnTo>
                        <a:pt x="943" y="176"/>
                      </a:lnTo>
                      <a:lnTo>
                        <a:pt x="940" y="176"/>
                      </a:lnTo>
                      <a:lnTo>
                        <a:pt x="929" y="174"/>
                      </a:lnTo>
                      <a:lnTo>
                        <a:pt x="915" y="169"/>
                      </a:lnTo>
                      <a:lnTo>
                        <a:pt x="902" y="165"/>
                      </a:lnTo>
                      <a:lnTo>
                        <a:pt x="902" y="165"/>
                      </a:lnTo>
                      <a:lnTo>
                        <a:pt x="895" y="165"/>
                      </a:lnTo>
                      <a:lnTo>
                        <a:pt x="889" y="165"/>
                      </a:lnTo>
                      <a:lnTo>
                        <a:pt x="882" y="168"/>
                      </a:lnTo>
                      <a:lnTo>
                        <a:pt x="875" y="169"/>
                      </a:lnTo>
                      <a:lnTo>
                        <a:pt x="869" y="172"/>
                      </a:lnTo>
                      <a:lnTo>
                        <a:pt x="865" y="176"/>
                      </a:lnTo>
                      <a:lnTo>
                        <a:pt x="862" y="179"/>
                      </a:lnTo>
                      <a:lnTo>
                        <a:pt x="861" y="184"/>
                      </a:lnTo>
                      <a:lnTo>
                        <a:pt x="861" y="184"/>
                      </a:lnTo>
                      <a:lnTo>
                        <a:pt x="861" y="188"/>
                      </a:lnTo>
                      <a:lnTo>
                        <a:pt x="863" y="191"/>
                      </a:lnTo>
                      <a:lnTo>
                        <a:pt x="868" y="192"/>
                      </a:lnTo>
                      <a:lnTo>
                        <a:pt x="873" y="192"/>
                      </a:lnTo>
                      <a:lnTo>
                        <a:pt x="886" y="191"/>
                      </a:lnTo>
                      <a:lnTo>
                        <a:pt x="893" y="188"/>
                      </a:lnTo>
                      <a:lnTo>
                        <a:pt x="899" y="185"/>
                      </a:lnTo>
                      <a:lnTo>
                        <a:pt x="899" y="185"/>
                      </a:lnTo>
                      <a:lnTo>
                        <a:pt x="906" y="182"/>
                      </a:lnTo>
                      <a:lnTo>
                        <a:pt x="906" y="182"/>
                      </a:lnTo>
                      <a:lnTo>
                        <a:pt x="906" y="184"/>
                      </a:lnTo>
                      <a:lnTo>
                        <a:pt x="895" y="195"/>
                      </a:lnTo>
                      <a:lnTo>
                        <a:pt x="895" y="195"/>
                      </a:lnTo>
                      <a:lnTo>
                        <a:pt x="893" y="198"/>
                      </a:lnTo>
                      <a:lnTo>
                        <a:pt x="895" y="201"/>
                      </a:lnTo>
                      <a:lnTo>
                        <a:pt x="902" y="205"/>
                      </a:lnTo>
                      <a:lnTo>
                        <a:pt x="910" y="211"/>
                      </a:lnTo>
                      <a:lnTo>
                        <a:pt x="913" y="213"/>
                      </a:lnTo>
                      <a:lnTo>
                        <a:pt x="913" y="216"/>
                      </a:lnTo>
                      <a:lnTo>
                        <a:pt x="913" y="216"/>
                      </a:lnTo>
                      <a:lnTo>
                        <a:pt x="913" y="219"/>
                      </a:lnTo>
                      <a:lnTo>
                        <a:pt x="910" y="221"/>
                      </a:lnTo>
                      <a:lnTo>
                        <a:pt x="907" y="222"/>
                      </a:lnTo>
                      <a:lnTo>
                        <a:pt x="903" y="221"/>
                      </a:lnTo>
                      <a:lnTo>
                        <a:pt x="896" y="219"/>
                      </a:lnTo>
                      <a:lnTo>
                        <a:pt x="893" y="216"/>
                      </a:lnTo>
                      <a:lnTo>
                        <a:pt x="892" y="213"/>
                      </a:lnTo>
                      <a:lnTo>
                        <a:pt x="892" y="213"/>
                      </a:lnTo>
                      <a:lnTo>
                        <a:pt x="889" y="208"/>
                      </a:lnTo>
                      <a:lnTo>
                        <a:pt x="885" y="203"/>
                      </a:lnTo>
                      <a:lnTo>
                        <a:pt x="876" y="201"/>
                      </a:lnTo>
                      <a:lnTo>
                        <a:pt x="865" y="199"/>
                      </a:lnTo>
                      <a:lnTo>
                        <a:pt x="865" y="199"/>
                      </a:lnTo>
                      <a:lnTo>
                        <a:pt x="859" y="201"/>
                      </a:lnTo>
                      <a:lnTo>
                        <a:pt x="855" y="202"/>
                      </a:lnTo>
                      <a:lnTo>
                        <a:pt x="853" y="205"/>
                      </a:lnTo>
                      <a:lnTo>
                        <a:pt x="852" y="208"/>
                      </a:lnTo>
                      <a:lnTo>
                        <a:pt x="853" y="211"/>
                      </a:lnTo>
                      <a:lnTo>
                        <a:pt x="855" y="212"/>
                      </a:lnTo>
                      <a:lnTo>
                        <a:pt x="859" y="215"/>
                      </a:lnTo>
                      <a:lnTo>
                        <a:pt x="862" y="215"/>
                      </a:lnTo>
                      <a:lnTo>
                        <a:pt x="862" y="215"/>
                      </a:lnTo>
                      <a:lnTo>
                        <a:pt x="869" y="218"/>
                      </a:lnTo>
                      <a:lnTo>
                        <a:pt x="870" y="219"/>
                      </a:lnTo>
                      <a:lnTo>
                        <a:pt x="870" y="221"/>
                      </a:lnTo>
                      <a:lnTo>
                        <a:pt x="870" y="222"/>
                      </a:lnTo>
                      <a:lnTo>
                        <a:pt x="869" y="223"/>
                      </a:lnTo>
                      <a:lnTo>
                        <a:pt x="866" y="225"/>
                      </a:lnTo>
                      <a:lnTo>
                        <a:pt x="862" y="225"/>
                      </a:lnTo>
                      <a:lnTo>
                        <a:pt x="862" y="225"/>
                      </a:lnTo>
                      <a:lnTo>
                        <a:pt x="851" y="226"/>
                      </a:lnTo>
                      <a:lnTo>
                        <a:pt x="838" y="231"/>
                      </a:lnTo>
                      <a:lnTo>
                        <a:pt x="832" y="233"/>
                      </a:lnTo>
                      <a:lnTo>
                        <a:pt x="829" y="236"/>
                      </a:lnTo>
                      <a:lnTo>
                        <a:pt x="828" y="239"/>
                      </a:lnTo>
                      <a:lnTo>
                        <a:pt x="829" y="242"/>
                      </a:lnTo>
                      <a:lnTo>
                        <a:pt x="829" y="242"/>
                      </a:lnTo>
                      <a:lnTo>
                        <a:pt x="834" y="245"/>
                      </a:lnTo>
                      <a:lnTo>
                        <a:pt x="841" y="246"/>
                      </a:lnTo>
                      <a:lnTo>
                        <a:pt x="856" y="246"/>
                      </a:lnTo>
                      <a:lnTo>
                        <a:pt x="872" y="246"/>
                      </a:lnTo>
                      <a:lnTo>
                        <a:pt x="878" y="246"/>
                      </a:lnTo>
                      <a:lnTo>
                        <a:pt x="882" y="248"/>
                      </a:lnTo>
                      <a:lnTo>
                        <a:pt x="882" y="248"/>
                      </a:lnTo>
                      <a:lnTo>
                        <a:pt x="888" y="250"/>
                      </a:lnTo>
                      <a:lnTo>
                        <a:pt x="896" y="253"/>
                      </a:lnTo>
                      <a:lnTo>
                        <a:pt x="905" y="252"/>
                      </a:lnTo>
                      <a:lnTo>
                        <a:pt x="907" y="250"/>
                      </a:lnTo>
                      <a:lnTo>
                        <a:pt x="910" y="249"/>
                      </a:lnTo>
                      <a:lnTo>
                        <a:pt x="910" y="249"/>
                      </a:lnTo>
                      <a:lnTo>
                        <a:pt x="912" y="248"/>
                      </a:lnTo>
                      <a:lnTo>
                        <a:pt x="915" y="246"/>
                      </a:lnTo>
                      <a:lnTo>
                        <a:pt x="923" y="245"/>
                      </a:lnTo>
                      <a:lnTo>
                        <a:pt x="943" y="245"/>
                      </a:lnTo>
                      <a:lnTo>
                        <a:pt x="943" y="245"/>
                      </a:lnTo>
                      <a:lnTo>
                        <a:pt x="952" y="246"/>
                      </a:lnTo>
                      <a:lnTo>
                        <a:pt x="957" y="248"/>
                      </a:lnTo>
                      <a:lnTo>
                        <a:pt x="963" y="249"/>
                      </a:lnTo>
                      <a:lnTo>
                        <a:pt x="967" y="253"/>
                      </a:lnTo>
                      <a:lnTo>
                        <a:pt x="967" y="253"/>
                      </a:lnTo>
                      <a:lnTo>
                        <a:pt x="973" y="256"/>
                      </a:lnTo>
                      <a:lnTo>
                        <a:pt x="979" y="256"/>
                      </a:lnTo>
                      <a:lnTo>
                        <a:pt x="986" y="255"/>
                      </a:lnTo>
                      <a:lnTo>
                        <a:pt x="993" y="250"/>
                      </a:lnTo>
                      <a:lnTo>
                        <a:pt x="993" y="250"/>
                      </a:lnTo>
                      <a:lnTo>
                        <a:pt x="1001" y="246"/>
                      </a:lnTo>
                      <a:lnTo>
                        <a:pt x="1010" y="245"/>
                      </a:lnTo>
                      <a:lnTo>
                        <a:pt x="1010" y="245"/>
                      </a:lnTo>
                      <a:lnTo>
                        <a:pt x="1017" y="245"/>
                      </a:lnTo>
                      <a:lnTo>
                        <a:pt x="1020" y="240"/>
                      </a:lnTo>
                      <a:lnTo>
                        <a:pt x="1020" y="236"/>
                      </a:lnTo>
                      <a:lnTo>
                        <a:pt x="1017" y="231"/>
                      </a:lnTo>
                      <a:lnTo>
                        <a:pt x="1017" y="231"/>
                      </a:lnTo>
                      <a:lnTo>
                        <a:pt x="1016" y="229"/>
                      </a:lnTo>
                      <a:lnTo>
                        <a:pt x="1013" y="229"/>
                      </a:lnTo>
                      <a:lnTo>
                        <a:pt x="1007" y="231"/>
                      </a:lnTo>
                      <a:lnTo>
                        <a:pt x="1001" y="232"/>
                      </a:lnTo>
                      <a:lnTo>
                        <a:pt x="1000" y="232"/>
                      </a:lnTo>
                      <a:lnTo>
                        <a:pt x="999" y="231"/>
                      </a:lnTo>
                      <a:lnTo>
                        <a:pt x="999" y="231"/>
                      </a:lnTo>
                      <a:lnTo>
                        <a:pt x="997" y="229"/>
                      </a:lnTo>
                      <a:lnTo>
                        <a:pt x="996" y="226"/>
                      </a:lnTo>
                      <a:lnTo>
                        <a:pt x="989" y="225"/>
                      </a:lnTo>
                      <a:lnTo>
                        <a:pt x="979" y="223"/>
                      </a:lnTo>
                      <a:lnTo>
                        <a:pt x="964" y="225"/>
                      </a:lnTo>
                      <a:lnTo>
                        <a:pt x="964" y="225"/>
                      </a:lnTo>
                      <a:lnTo>
                        <a:pt x="959" y="225"/>
                      </a:lnTo>
                      <a:lnTo>
                        <a:pt x="954" y="223"/>
                      </a:lnTo>
                      <a:lnTo>
                        <a:pt x="953" y="222"/>
                      </a:lnTo>
                      <a:lnTo>
                        <a:pt x="953" y="219"/>
                      </a:lnTo>
                      <a:lnTo>
                        <a:pt x="954" y="218"/>
                      </a:lnTo>
                      <a:lnTo>
                        <a:pt x="957" y="216"/>
                      </a:lnTo>
                      <a:lnTo>
                        <a:pt x="962" y="215"/>
                      </a:lnTo>
                      <a:lnTo>
                        <a:pt x="966" y="215"/>
                      </a:lnTo>
                      <a:lnTo>
                        <a:pt x="966" y="215"/>
                      </a:lnTo>
                      <a:lnTo>
                        <a:pt x="976" y="218"/>
                      </a:lnTo>
                      <a:lnTo>
                        <a:pt x="986" y="218"/>
                      </a:lnTo>
                      <a:lnTo>
                        <a:pt x="997" y="216"/>
                      </a:lnTo>
                      <a:lnTo>
                        <a:pt x="1007" y="213"/>
                      </a:lnTo>
                      <a:lnTo>
                        <a:pt x="1007" y="213"/>
                      </a:lnTo>
                      <a:lnTo>
                        <a:pt x="1011" y="212"/>
                      </a:lnTo>
                      <a:lnTo>
                        <a:pt x="1014" y="211"/>
                      </a:lnTo>
                      <a:lnTo>
                        <a:pt x="1014" y="209"/>
                      </a:lnTo>
                      <a:lnTo>
                        <a:pt x="1014" y="206"/>
                      </a:lnTo>
                      <a:lnTo>
                        <a:pt x="1011" y="202"/>
                      </a:lnTo>
                      <a:lnTo>
                        <a:pt x="1010" y="198"/>
                      </a:lnTo>
                      <a:lnTo>
                        <a:pt x="1010" y="198"/>
                      </a:lnTo>
                      <a:lnTo>
                        <a:pt x="1011" y="196"/>
                      </a:lnTo>
                      <a:lnTo>
                        <a:pt x="1013" y="195"/>
                      </a:lnTo>
                      <a:lnTo>
                        <a:pt x="1020" y="195"/>
                      </a:lnTo>
                      <a:lnTo>
                        <a:pt x="1040" y="196"/>
                      </a:lnTo>
                      <a:lnTo>
                        <a:pt x="1040" y="196"/>
                      </a:lnTo>
                      <a:lnTo>
                        <a:pt x="1045" y="195"/>
                      </a:lnTo>
                      <a:lnTo>
                        <a:pt x="1051" y="194"/>
                      </a:lnTo>
                      <a:lnTo>
                        <a:pt x="1055" y="189"/>
                      </a:lnTo>
                      <a:lnTo>
                        <a:pt x="1061" y="185"/>
                      </a:lnTo>
                      <a:lnTo>
                        <a:pt x="1068" y="174"/>
                      </a:lnTo>
                      <a:lnTo>
                        <a:pt x="1071" y="168"/>
                      </a:lnTo>
                      <a:lnTo>
                        <a:pt x="1073" y="164"/>
                      </a:lnTo>
                      <a:lnTo>
                        <a:pt x="1073" y="164"/>
                      </a:lnTo>
                      <a:lnTo>
                        <a:pt x="1071" y="159"/>
                      </a:lnTo>
                      <a:lnTo>
                        <a:pt x="1068" y="157"/>
                      </a:lnTo>
                      <a:lnTo>
                        <a:pt x="1063" y="155"/>
                      </a:lnTo>
                      <a:lnTo>
                        <a:pt x="1057" y="154"/>
                      </a:lnTo>
                      <a:lnTo>
                        <a:pt x="1043" y="154"/>
                      </a:lnTo>
                      <a:lnTo>
                        <a:pt x="1030" y="154"/>
                      </a:lnTo>
                      <a:lnTo>
                        <a:pt x="1030" y="154"/>
                      </a:lnTo>
                      <a:lnTo>
                        <a:pt x="1026" y="154"/>
                      </a:lnTo>
                      <a:lnTo>
                        <a:pt x="1026" y="152"/>
                      </a:lnTo>
                      <a:lnTo>
                        <a:pt x="1028" y="151"/>
                      </a:lnTo>
                      <a:lnTo>
                        <a:pt x="1033" y="149"/>
                      </a:lnTo>
                      <a:lnTo>
                        <a:pt x="1047" y="147"/>
                      </a:lnTo>
                      <a:lnTo>
                        <a:pt x="1055" y="145"/>
                      </a:lnTo>
                      <a:lnTo>
                        <a:pt x="1065" y="145"/>
                      </a:lnTo>
                      <a:lnTo>
                        <a:pt x="1065" y="145"/>
                      </a:lnTo>
                      <a:lnTo>
                        <a:pt x="1074" y="145"/>
                      </a:lnTo>
                      <a:lnTo>
                        <a:pt x="1080" y="144"/>
                      </a:lnTo>
                      <a:lnTo>
                        <a:pt x="1082" y="142"/>
                      </a:lnTo>
                      <a:lnTo>
                        <a:pt x="1084" y="139"/>
                      </a:lnTo>
                      <a:lnTo>
                        <a:pt x="1084" y="134"/>
                      </a:lnTo>
                      <a:lnTo>
                        <a:pt x="1085" y="132"/>
                      </a:lnTo>
                      <a:lnTo>
                        <a:pt x="1085" y="130"/>
                      </a:lnTo>
                      <a:lnTo>
                        <a:pt x="1085" y="130"/>
                      </a:lnTo>
                      <a:lnTo>
                        <a:pt x="1088" y="130"/>
                      </a:lnTo>
                      <a:lnTo>
                        <a:pt x="1091" y="130"/>
                      </a:lnTo>
                      <a:lnTo>
                        <a:pt x="1098" y="131"/>
                      </a:lnTo>
                      <a:lnTo>
                        <a:pt x="1107" y="132"/>
                      </a:lnTo>
                      <a:lnTo>
                        <a:pt x="1112" y="132"/>
                      </a:lnTo>
                      <a:lnTo>
                        <a:pt x="1117" y="132"/>
                      </a:lnTo>
                      <a:lnTo>
                        <a:pt x="1117" y="132"/>
                      </a:lnTo>
                      <a:lnTo>
                        <a:pt x="1121" y="131"/>
                      </a:lnTo>
                      <a:lnTo>
                        <a:pt x="1124" y="130"/>
                      </a:lnTo>
                      <a:lnTo>
                        <a:pt x="1125" y="124"/>
                      </a:lnTo>
                      <a:lnTo>
                        <a:pt x="1127" y="120"/>
                      </a:lnTo>
                      <a:lnTo>
                        <a:pt x="1128" y="118"/>
                      </a:lnTo>
                      <a:lnTo>
                        <a:pt x="1131" y="118"/>
                      </a:lnTo>
                      <a:lnTo>
                        <a:pt x="1131" y="118"/>
                      </a:lnTo>
                      <a:lnTo>
                        <a:pt x="1137" y="117"/>
                      </a:lnTo>
                      <a:lnTo>
                        <a:pt x="1148" y="111"/>
                      </a:lnTo>
                      <a:lnTo>
                        <a:pt x="1181" y="91"/>
                      </a:lnTo>
                      <a:lnTo>
                        <a:pt x="1181" y="91"/>
                      </a:lnTo>
                      <a:lnTo>
                        <a:pt x="1192" y="87"/>
                      </a:lnTo>
                      <a:lnTo>
                        <a:pt x="1202" y="83"/>
                      </a:lnTo>
                      <a:lnTo>
                        <a:pt x="1218" y="78"/>
                      </a:lnTo>
                      <a:lnTo>
                        <a:pt x="1229" y="74"/>
                      </a:lnTo>
                      <a:lnTo>
                        <a:pt x="1233" y="71"/>
                      </a:lnTo>
                      <a:lnTo>
                        <a:pt x="1235" y="68"/>
                      </a:lnTo>
                      <a:lnTo>
                        <a:pt x="1235" y="68"/>
                      </a:lnTo>
                      <a:lnTo>
                        <a:pt x="1235" y="67"/>
                      </a:lnTo>
                      <a:lnTo>
                        <a:pt x="1233" y="67"/>
                      </a:lnTo>
                      <a:lnTo>
                        <a:pt x="1229" y="66"/>
                      </a:lnTo>
                      <a:lnTo>
                        <a:pt x="1213" y="66"/>
                      </a:lnTo>
                      <a:lnTo>
                        <a:pt x="1198" y="67"/>
                      </a:lnTo>
                      <a:lnTo>
                        <a:pt x="1191" y="67"/>
                      </a:lnTo>
                      <a:lnTo>
                        <a:pt x="1186" y="66"/>
                      </a:lnTo>
                      <a:lnTo>
                        <a:pt x="1186" y="66"/>
                      </a:lnTo>
                      <a:lnTo>
                        <a:pt x="1186" y="66"/>
                      </a:lnTo>
                      <a:lnTo>
                        <a:pt x="1186" y="66"/>
                      </a:lnTo>
                      <a:lnTo>
                        <a:pt x="1189" y="63"/>
                      </a:lnTo>
                      <a:lnTo>
                        <a:pt x="1199" y="60"/>
                      </a:lnTo>
                      <a:lnTo>
                        <a:pt x="1213" y="57"/>
                      </a:lnTo>
                      <a:lnTo>
                        <a:pt x="1225" y="57"/>
                      </a:lnTo>
                      <a:lnTo>
                        <a:pt x="1225" y="57"/>
                      </a:lnTo>
                      <a:lnTo>
                        <a:pt x="1232" y="58"/>
                      </a:lnTo>
                      <a:lnTo>
                        <a:pt x="1242" y="57"/>
                      </a:lnTo>
                      <a:lnTo>
                        <a:pt x="1255" y="51"/>
                      </a:lnTo>
                      <a:lnTo>
                        <a:pt x="1273" y="43"/>
                      </a:lnTo>
                      <a:lnTo>
                        <a:pt x="1273" y="43"/>
                      </a:lnTo>
                      <a:lnTo>
                        <a:pt x="1283" y="38"/>
                      </a:lnTo>
                      <a:lnTo>
                        <a:pt x="1289" y="34"/>
                      </a:lnTo>
                      <a:lnTo>
                        <a:pt x="1292" y="31"/>
                      </a:lnTo>
                      <a:lnTo>
                        <a:pt x="1292" y="30"/>
                      </a:lnTo>
                      <a:lnTo>
                        <a:pt x="1290" y="29"/>
                      </a:lnTo>
                      <a:lnTo>
                        <a:pt x="1286" y="27"/>
                      </a:lnTo>
                      <a:lnTo>
                        <a:pt x="1277" y="27"/>
                      </a:lnTo>
                      <a:lnTo>
                        <a:pt x="1277" y="27"/>
                      </a:lnTo>
                      <a:lnTo>
                        <a:pt x="1269" y="29"/>
                      </a:lnTo>
                      <a:lnTo>
                        <a:pt x="1260" y="27"/>
                      </a:lnTo>
                      <a:lnTo>
                        <a:pt x="1255" y="23"/>
                      </a:lnTo>
                      <a:lnTo>
                        <a:pt x="1253" y="20"/>
                      </a:lnTo>
                      <a:lnTo>
                        <a:pt x="1253" y="17"/>
                      </a:lnTo>
                      <a:lnTo>
                        <a:pt x="1253" y="17"/>
                      </a:lnTo>
                      <a:lnTo>
                        <a:pt x="1252" y="16"/>
                      </a:lnTo>
                      <a:lnTo>
                        <a:pt x="1250" y="14"/>
                      </a:lnTo>
                      <a:lnTo>
                        <a:pt x="1245" y="14"/>
                      </a:lnTo>
                      <a:lnTo>
                        <a:pt x="1238" y="14"/>
                      </a:lnTo>
                      <a:lnTo>
                        <a:pt x="1236" y="14"/>
                      </a:lnTo>
                      <a:lnTo>
                        <a:pt x="1235" y="13"/>
                      </a:lnTo>
                      <a:lnTo>
                        <a:pt x="1235" y="13"/>
                      </a:lnTo>
                      <a:lnTo>
                        <a:pt x="1233" y="11"/>
                      </a:lnTo>
                      <a:lnTo>
                        <a:pt x="1230" y="10"/>
                      </a:lnTo>
                      <a:lnTo>
                        <a:pt x="1223" y="11"/>
                      </a:lnTo>
                      <a:lnTo>
                        <a:pt x="1212" y="13"/>
                      </a:lnTo>
                      <a:lnTo>
                        <a:pt x="1198" y="17"/>
                      </a:lnTo>
                      <a:lnTo>
                        <a:pt x="1198" y="17"/>
                      </a:lnTo>
                      <a:lnTo>
                        <a:pt x="1193" y="20"/>
                      </a:lnTo>
                      <a:lnTo>
                        <a:pt x="1191" y="20"/>
                      </a:lnTo>
                      <a:lnTo>
                        <a:pt x="1191" y="19"/>
                      </a:lnTo>
                      <a:lnTo>
                        <a:pt x="1192" y="17"/>
                      </a:lnTo>
                      <a:lnTo>
                        <a:pt x="1198" y="11"/>
                      </a:lnTo>
                      <a:lnTo>
                        <a:pt x="1205" y="7"/>
                      </a:lnTo>
                      <a:lnTo>
                        <a:pt x="1205" y="7"/>
                      </a:lnTo>
                      <a:lnTo>
                        <a:pt x="1205" y="7"/>
                      </a:lnTo>
                      <a:lnTo>
                        <a:pt x="1205" y="7"/>
                      </a:lnTo>
                      <a:lnTo>
                        <a:pt x="1201" y="6"/>
                      </a:lnTo>
                      <a:lnTo>
                        <a:pt x="1183" y="6"/>
                      </a:lnTo>
                      <a:lnTo>
                        <a:pt x="1162" y="4"/>
                      </a:lnTo>
                      <a:lnTo>
                        <a:pt x="1154" y="3"/>
                      </a:lnTo>
                      <a:lnTo>
                        <a:pt x="1148" y="1"/>
                      </a:lnTo>
                      <a:lnTo>
                        <a:pt x="1148" y="1"/>
                      </a:lnTo>
                      <a:lnTo>
                        <a:pt x="1145" y="0"/>
                      </a:lnTo>
                      <a:lnTo>
                        <a:pt x="1141" y="0"/>
                      </a:lnTo>
                      <a:lnTo>
                        <a:pt x="1134" y="3"/>
                      </a:lnTo>
                      <a:lnTo>
                        <a:pt x="1127" y="6"/>
                      </a:lnTo>
                      <a:lnTo>
                        <a:pt x="1124" y="6"/>
                      </a:lnTo>
                      <a:lnTo>
                        <a:pt x="1119" y="3"/>
                      </a:lnTo>
                      <a:lnTo>
                        <a:pt x="1119" y="3"/>
                      </a:lnTo>
                      <a:lnTo>
                        <a:pt x="1117" y="1"/>
                      </a:lnTo>
                      <a:lnTo>
                        <a:pt x="1111" y="0"/>
                      </a:lnTo>
                      <a:lnTo>
                        <a:pt x="1107" y="0"/>
                      </a:lnTo>
                      <a:lnTo>
                        <a:pt x="1102" y="0"/>
                      </a:lnTo>
                      <a:lnTo>
                        <a:pt x="1098" y="1"/>
                      </a:lnTo>
                      <a:lnTo>
                        <a:pt x="1094" y="4"/>
                      </a:lnTo>
                      <a:lnTo>
                        <a:pt x="1092" y="6"/>
                      </a:lnTo>
                      <a:lnTo>
                        <a:pt x="1092" y="9"/>
                      </a:lnTo>
                      <a:lnTo>
                        <a:pt x="1092" y="9"/>
                      </a:lnTo>
                      <a:lnTo>
                        <a:pt x="1092" y="11"/>
                      </a:lnTo>
                      <a:lnTo>
                        <a:pt x="1091" y="13"/>
                      </a:lnTo>
                      <a:lnTo>
                        <a:pt x="1085" y="11"/>
                      </a:lnTo>
                      <a:lnTo>
                        <a:pt x="1080" y="7"/>
                      </a:lnTo>
                      <a:lnTo>
                        <a:pt x="1080" y="7"/>
                      </a:lnTo>
                      <a:lnTo>
                        <a:pt x="1077" y="6"/>
                      </a:lnTo>
                      <a:lnTo>
                        <a:pt x="1073" y="4"/>
                      </a:lnTo>
                      <a:lnTo>
                        <a:pt x="1063" y="6"/>
                      </a:lnTo>
                      <a:lnTo>
                        <a:pt x="1051" y="6"/>
                      </a:lnTo>
                      <a:lnTo>
                        <a:pt x="1040" y="6"/>
                      </a:lnTo>
                      <a:lnTo>
                        <a:pt x="1040" y="6"/>
                      </a:lnTo>
                      <a:lnTo>
                        <a:pt x="1036" y="6"/>
                      </a:lnTo>
                      <a:lnTo>
                        <a:pt x="1033" y="7"/>
                      </a:lnTo>
                      <a:lnTo>
                        <a:pt x="1028" y="10"/>
                      </a:lnTo>
                      <a:lnTo>
                        <a:pt x="1027" y="13"/>
                      </a:lnTo>
                      <a:lnTo>
                        <a:pt x="1024" y="13"/>
                      </a:lnTo>
                      <a:lnTo>
                        <a:pt x="1020" y="13"/>
                      </a:lnTo>
                      <a:lnTo>
                        <a:pt x="1016" y="11"/>
                      </a:lnTo>
                      <a:lnTo>
                        <a:pt x="1016" y="11"/>
                      </a:lnTo>
                      <a:lnTo>
                        <a:pt x="1010" y="9"/>
                      </a:lnTo>
                      <a:lnTo>
                        <a:pt x="1003" y="7"/>
                      </a:lnTo>
                      <a:lnTo>
                        <a:pt x="993" y="7"/>
                      </a:lnTo>
                      <a:lnTo>
                        <a:pt x="986" y="9"/>
                      </a:lnTo>
                      <a:lnTo>
                        <a:pt x="986" y="9"/>
                      </a:lnTo>
                      <a:lnTo>
                        <a:pt x="986" y="10"/>
                      </a:lnTo>
                      <a:lnTo>
                        <a:pt x="986" y="10"/>
                      </a:lnTo>
                      <a:lnTo>
                        <a:pt x="989" y="11"/>
                      </a:lnTo>
                      <a:lnTo>
                        <a:pt x="987" y="14"/>
                      </a:lnTo>
                      <a:lnTo>
                        <a:pt x="983" y="14"/>
                      </a:lnTo>
                      <a:lnTo>
                        <a:pt x="977" y="14"/>
                      </a:lnTo>
                      <a:lnTo>
                        <a:pt x="977" y="14"/>
                      </a:lnTo>
                      <a:lnTo>
                        <a:pt x="973" y="13"/>
                      </a:lnTo>
                      <a:lnTo>
                        <a:pt x="969" y="14"/>
                      </a:lnTo>
                      <a:lnTo>
                        <a:pt x="967" y="17"/>
                      </a:lnTo>
                      <a:lnTo>
                        <a:pt x="967" y="21"/>
                      </a:lnTo>
                      <a:lnTo>
                        <a:pt x="967" y="21"/>
                      </a:lnTo>
                      <a:lnTo>
                        <a:pt x="967" y="24"/>
                      </a:lnTo>
                      <a:lnTo>
                        <a:pt x="966" y="24"/>
                      </a:lnTo>
                      <a:lnTo>
                        <a:pt x="956" y="24"/>
                      </a:lnTo>
                      <a:lnTo>
                        <a:pt x="946" y="24"/>
                      </a:lnTo>
                      <a:lnTo>
                        <a:pt x="943" y="26"/>
                      </a:lnTo>
                      <a:lnTo>
                        <a:pt x="942" y="27"/>
                      </a:lnTo>
                      <a:lnTo>
                        <a:pt x="942" y="27"/>
                      </a:lnTo>
                      <a:lnTo>
                        <a:pt x="942" y="30"/>
                      </a:lnTo>
                      <a:lnTo>
                        <a:pt x="940" y="33"/>
                      </a:lnTo>
                      <a:lnTo>
                        <a:pt x="935" y="36"/>
                      </a:lnTo>
                      <a:lnTo>
                        <a:pt x="929" y="36"/>
                      </a:lnTo>
                      <a:lnTo>
                        <a:pt x="926" y="34"/>
                      </a:lnTo>
                      <a:lnTo>
                        <a:pt x="922" y="33"/>
                      </a:lnTo>
                      <a:lnTo>
                        <a:pt x="922" y="33"/>
                      </a:lnTo>
                      <a:lnTo>
                        <a:pt x="919" y="30"/>
                      </a:lnTo>
                      <a:lnTo>
                        <a:pt x="913" y="29"/>
                      </a:lnTo>
                      <a:lnTo>
                        <a:pt x="902" y="26"/>
                      </a:lnTo>
                      <a:lnTo>
                        <a:pt x="895" y="27"/>
                      </a:lnTo>
                      <a:lnTo>
                        <a:pt x="893" y="29"/>
                      </a:lnTo>
                      <a:lnTo>
                        <a:pt x="895" y="30"/>
                      </a:lnTo>
                      <a:lnTo>
                        <a:pt x="895" y="30"/>
                      </a:lnTo>
                      <a:lnTo>
                        <a:pt x="896" y="31"/>
                      </a:lnTo>
                      <a:lnTo>
                        <a:pt x="895" y="33"/>
                      </a:lnTo>
                      <a:lnTo>
                        <a:pt x="886" y="34"/>
                      </a:lnTo>
                      <a:lnTo>
                        <a:pt x="879" y="36"/>
                      </a:lnTo>
                      <a:lnTo>
                        <a:pt x="878" y="37"/>
                      </a:lnTo>
                      <a:lnTo>
                        <a:pt x="879" y="38"/>
                      </a:lnTo>
                      <a:lnTo>
                        <a:pt x="879" y="38"/>
                      </a:lnTo>
                      <a:lnTo>
                        <a:pt x="880" y="41"/>
                      </a:lnTo>
                      <a:lnTo>
                        <a:pt x="880" y="44"/>
                      </a:lnTo>
                      <a:lnTo>
                        <a:pt x="879" y="46"/>
                      </a:lnTo>
                      <a:lnTo>
                        <a:pt x="876" y="47"/>
                      </a:lnTo>
                      <a:lnTo>
                        <a:pt x="870" y="48"/>
                      </a:lnTo>
                      <a:lnTo>
                        <a:pt x="869" y="48"/>
                      </a:lnTo>
                      <a:lnTo>
                        <a:pt x="868" y="47"/>
                      </a:lnTo>
                      <a:lnTo>
                        <a:pt x="868" y="47"/>
                      </a:lnTo>
                      <a:lnTo>
                        <a:pt x="868" y="46"/>
                      </a:lnTo>
                      <a:lnTo>
                        <a:pt x="865" y="44"/>
                      </a:lnTo>
                      <a:lnTo>
                        <a:pt x="858" y="41"/>
                      </a:lnTo>
                      <a:lnTo>
                        <a:pt x="851" y="41"/>
                      </a:lnTo>
                      <a:lnTo>
                        <a:pt x="846" y="41"/>
                      </a:lnTo>
                      <a:lnTo>
                        <a:pt x="843" y="43"/>
                      </a:lnTo>
                      <a:lnTo>
                        <a:pt x="843" y="43"/>
                      </a:lnTo>
                      <a:lnTo>
                        <a:pt x="839" y="48"/>
                      </a:lnTo>
                      <a:lnTo>
                        <a:pt x="835" y="53"/>
                      </a:lnTo>
                      <a:lnTo>
                        <a:pt x="834" y="54"/>
                      </a:lnTo>
                      <a:lnTo>
                        <a:pt x="832" y="54"/>
                      </a:lnTo>
                      <a:lnTo>
                        <a:pt x="831" y="53"/>
                      </a:lnTo>
                      <a:lnTo>
                        <a:pt x="831" y="53"/>
                      </a:lnTo>
                      <a:lnTo>
                        <a:pt x="829" y="51"/>
                      </a:lnTo>
                      <a:lnTo>
                        <a:pt x="826" y="51"/>
                      </a:lnTo>
                      <a:lnTo>
                        <a:pt x="818" y="51"/>
                      </a:lnTo>
                      <a:lnTo>
                        <a:pt x="808" y="53"/>
                      </a:lnTo>
                      <a:lnTo>
                        <a:pt x="797" y="56"/>
                      </a:lnTo>
                      <a:lnTo>
                        <a:pt x="797" y="56"/>
                      </a:lnTo>
                      <a:lnTo>
                        <a:pt x="792" y="58"/>
                      </a:lnTo>
                      <a:lnTo>
                        <a:pt x="791" y="60"/>
                      </a:lnTo>
                      <a:lnTo>
                        <a:pt x="791" y="61"/>
                      </a:lnTo>
                      <a:lnTo>
                        <a:pt x="794" y="63"/>
                      </a:lnTo>
                      <a:lnTo>
                        <a:pt x="801" y="63"/>
                      </a:lnTo>
                      <a:lnTo>
                        <a:pt x="805" y="61"/>
                      </a:lnTo>
                      <a:lnTo>
                        <a:pt x="808" y="60"/>
                      </a:lnTo>
                      <a:lnTo>
                        <a:pt x="808" y="60"/>
                      </a:lnTo>
                      <a:close/>
                      <a:moveTo>
                        <a:pt x="987" y="673"/>
                      </a:moveTo>
                      <a:lnTo>
                        <a:pt x="987" y="673"/>
                      </a:lnTo>
                      <a:lnTo>
                        <a:pt x="990" y="673"/>
                      </a:lnTo>
                      <a:lnTo>
                        <a:pt x="991" y="670"/>
                      </a:lnTo>
                      <a:lnTo>
                        <a:pt x="996" y="664"/>
                      </a:lnTo>
                      <a:lnTo>
                        <a:pt x="996" y="662"/>
                      </a:lnTo>
                      <a:lnTo>
                        <a:pt x="996" y="659"/>
                      </a:lnTo>
                      <a:lnTo>
                        <a:pt x="994" y="656"/>
                      </a:lnTo>
                      <a:lnTo>
                        <a:pt x="990" y="656"/>
                      </a:lnTo>
                      <a:lnTo>
                        <a:pt x="990" y="656"/>
                      </a:lnTo>
                      <a:lnTo>
                        <a:pt x="986" y="657"/>
                      </a:lnTo>
                      <a:lnTo>
                        <a:pt x="983" y="659"/>
                      </a:lnTo>
                      <a:lnTo>
                        <a:pt x="981" y="662"/>
                      </a:lnTo>
                      <a:lnTo>
                        <a:pt x="981" y="666"/>
                      </a:lnTo>
                      <a:lnTo>
                        <a:pt x="981" y="669"/>
                      </a:lnTo>
                      <a:lnTo>
                        <a:pt x="983" y="672"/>
                      </a:lnTo>
                      <a:lnTo>
                        <a:pt x="984" y="673"/>
                      </a:lnTo>
                      <a:lnTo>
                        <a:pt x="987" y="673"/>
                      </a:lnTo>
                      <a:lnTo>
                        <a:pt x="987" y="673"/>
                      </a:lnTo>
                      <a:close/>
                      <a:moveTo>
                        <a:pt x="925" y="657"/>
                      </a:moveTo>
                      <a:lnTo>
                        <a:pt x="925" y="657"/>
                      </a:lnTo>
                      <a:lnTo>
                        <a:pt x="930" y="659"/>
                      </a:lnTo>
                      <a:lnTo>
                        <a:pt x="935" y="659"/>
                      </a:lnTo>
                      <a:lnTo>
                        <a:pt x="939" y="657"/>
                      </a:lnTo>
                      <a:lnTo>
                        <a:pt x="943" y="654"/>
                      </a:lnTo>
                      <a:lnTo>
                        <a:pt x="950" y="646"/>
                      </a:lnTo>
                      <a:lnTo>
                        <a:pt x="952" y="643"/>
                      </a:lnTo>
                      <a:lnTo>
                        <a:pt x="952" y="640"/>
                      </a:lnTo>
                      <a:lnTo>
                        <a:pt x="952" y="640"/>
                      </a:lnTo>
                      <a:lnTo>
                        <a:pt x="950" y="639"/>
                      </a:lnTo>
                      <a:lnTo>
                        <a:pt x="946" y="639"/>
                      </a:lnTo>
                      <a:lnTo>
                        <a:pt x="933" y="643"/>
                      </a:lnTo>
                      <a:lnTo>
                        <a:pt x="927" y="647"/>
                      </a:lnTo>
                      <a:lnTo>
                        <a:pt x="923" y="650"/>
                      </a:lnTo>
                      <a:lnTo>
                        <a:pt x="922" y="654"/>
                      </a:lnTo>
                      <a:lnTo>
                        <a:pt x="923" y="656"/>
                      </a:lnTo>
                      <a:lnTo>
                        <a:pt x="925" y="657"/>
                      </a:lnTo>
                      <a:lnTo>
                        <a:pt x="925" y="657"/>
                      </a:lnTo>
                      <a:close/>
                      <a:moveTo>
                        <a:pt x="976" y="619"/>
                      </a:moveTo>
                      <a:lnTo>
                        <a:pt x="976" y="619"/>
                      </a:lnTo>
                      <a:lnTo>
                        <a:pt x="976" y="616"/>
                      </a:lnTo>
                      <a:lnTo>
                        <a:pt x="973" y="615"/>
                      </a:lnTo>
                      <a:lnTo>
                        <a:pt x="966" y="610"/>
                      </a:lnTo>
                      <a:lnTo>
                        <a:pt x="957" y="606"/>
                      </a:lnTo>
                      <a:lnTo>
                        <a:pt x="954" y="603"/>
                      </a:lnTo>
                      <a:lnTo>
                        <a:pt x="954" y="600"/>
                      </a:lnTo>
                      <a:lnTo>
                        <a:pt x="954" y="600"/>
                      </a:lnTo>
                      <a:lnTo>
                        <a:pt x="953" y="598"/>
                      </a:lnTo>
                      <a:lnTo>
                        <a:pt x="952" y="595"/>
                      </a:lnTo>
                      <a:lnTo>
                        <a:pt x="942" y="590"/>
                      </a:lnTo>
                      <a:lnTo>
                        <a:pt x="923" y="582"/>
                      </a:lnTo>
                      <a:lnTo>
                        <a:pt x="923" y="582"/>
                      </a:lnTo>
                      <a:lnTo>
                        <a:pt x="910" y="576"/>
                      </a:lnTo>
                      <a:lnTo>
                        <a:pt x="905" y="573"/>
                      </a:lnTo>
                      <a:lnTo>
                        <a:pt x="903" y="571"/>
                      </a:lnTo>
                      <a:lnTo>
                        <a:pt x="903" y="568"/>
                      </a:lnTo>
                      <a:lnTo>
                        <a:pt x="903" y="568"/>
                      </a:lnTo>
                      <a:lnTo>
                        <a:pt x="902" y="565"/>
                      </a:lnTo>
                      <a:lnTo>
                        <a:pt x="900" y="563"/>
                      </a:lnTo>
                      <a:lnTo>
                        <a:pt x="898" y="563"/>
                      </a:lnTo>
                      <a:lnTo>
                        <a:pt x="895" y="565"/>
                      </a:lnTo>
                      <a:lnTo>
                        <a:pt x="892" y="568"/>
                      </a:lnTo>
                      <a:lnTo>
                        <a:pt x="889" y="571"/>
                      </a:lnTo>
                      <a:lnTo>
                        <a:pt x="886" y="573"/>
                      </a:lnTo>
                      <a:lnTo>
                        <a:pt x="885" y="578"/>
                      </a:lnTo>
                      <a:lnTo>
                        <a:pt x="885" y="578"/>
                      </a:lnTo>
                      <a:lnTo>
                        <a:pt x="883" y="585"/>
                      </a:lnTo>
                      <a:lnTo>
                        <a:pt x="882" y="589"/>
                      </a:lnTo>
                      <a:lnTo>
                        <a:pt x="880" y="593"/>
                      </a:lnTo>
                      <a:lnTo>
                        <a:pt x="880" y="600"/>
                      </a:lnTo>
                      <a:lnTo>
                        <a:pt x="880" y="600"/>
                      </a:lnTo>
                      <a:lnTo>
                        <a:pt x="882" y="605"/>
                      </a:lnTo>
                      <a:lnTo>
                        <a:pt x="880" y="608"/>
                      </a:lnTo>
                      <a:lnTo>
                        <a:pt x="878" y="610"/>
                      </a:lnTo>
                      <a:lnTo>
                        <a:pt x="875" y="613"/>
                      </a:lnTo>
                      <a:lnTo>
                        <a:pt x="869" y="617"/>
                      </a:lnTo>
                      <a:lnTo>
                        <a:pt x="868" y="619"/>
                      </a:lnTo>
                      <a:lnTo>
                        <a:pt x="868" y="622"/>
                      </a:lnTo>
                      <a:lnTo>
                        <a:pt x="868" y="622"/>
                      </a:lnTo>
                      <a:lnTo>
                        <a:pt x="869" y="623"/>
                      </a:lnTo>
                      <a:lnTo>
                        <a:pt x="870" y="625"/>
                      </a:lnTo>
                      <a:lnTo>
                        <a:pt x="875" y="623"/>
                      </a:lnTo>
                      <a:lnTo>
                        <a:pt x="880" y="622"/>
                      </a:lnTo>
                      <a:lnTo>
                        <a:pt x="888" y="620"/>
                      </a:lnTo>
                      <a:lnTo>
                        <a:pt x="888" y="620"/>
                      </a:lnTo>
                      <a:lnTo>
                        <a:pt x="890" y="622"/>
                      </a:lnTo>
                      <a:lnTo>
                        <a:pt x="890" y="623"/>
                      </a:lnTo>
                      <a:lnTo>
                        <a:pt x="890" y="627"/>
                      </a:lnTo>
                      <a:lnTo>
                        <a:pt x="892" y="632"/>
                      </a:lnTo>
                      <a:lnTo>
                        <a:pt x="893" y="633"/>
                      </a:lnTo>
                      <a:lnTo>
                        <a:pt x="896" y="633"/>
                      </a:lnTo>
                      <a:lnTo>
                        <a:pt x="896" y="633"/>
                      </a:lnTo>
                      <a:lnTo>
                        <a:pt x="903" y="633"/>
                      </a:lnTo>
                      <a:lnTo>
                        <a:pt x="912" y="629"/>
                      </a:lnTo>
                      <a:lnTo>
                        <a:pt x="919" y="623"/>
                      </a:lnTo>
                      <a:lnTo>
                        <a:pt x="923" y="619"/>
                      </a:lnTo>
                      <a:lnTo>
                        <a:pt x="923" y="619"/>
                      </a:lnTo>
                      <a:lnTo>
                        <a:pt x="926" y="615"/>
                      </a:lnTo>
                      <a:lnTo>
                        <a:pt x="930" y="613"/>
                      </a:lnTo>
                      <a:lnTo>
                        <a:pt x="936" y="615"/>
                      </a:lnTo>
                      <a:lnTo>
                        <a:pt x="943" y="617"/>
                      </a:lnTo>
                      <a:lnTo>
                        <a:pt x="943" y="617"/>
                      </a:lnTo>
                      <a:lnTo>
                        <a:pt x="947" y="620"/>
                      </a:lnTo>
                      <a:lnTo>
                        <a:pt x="953" y="622"/>
                      </a:lnTo>
                      <a:lnTo>
                        <a:pt x="963" y="623"/>
                      </a:lnTo>
                      <a:lnTo>
                        <a:pt x="972" y="623"/>
                      </a:lnTo>
                      <a:lnTo>
                        <a:pt x="974" y="622"/>
                      </a:lnTo>
                      <a:lnTo>
                        <a:pt x="976" y="619"/>
                      </a:lnTo>
                      <a:lnTo>
                        <a:pt x="976" y="619"/>
                      </a:lnTo>
                      <a:close/>
                      <a:moveTo>
                        <a:pt x="1209" y="556"/>
                      </a:moveTo>
                      <a:lnTo>
                        <a:pt x="1209" y="556"/>
                      </a:lnTo>
                      <a:lnTo>
                        <a:pt x="1212" y="556"/>
                      </a:lnTo>
                      <a:lnTo>
                        <a:pt x="1215" y="558"/>
                      </a:lnTo>
                      <a:lnTo>
                        <a:pt x="1219" y="563"/>
                      </a:lnTo>
                      <a:lnTo>
                        <a:pt x="1225" y="571"/>
                      </a:lnTo>
                      <a:lnTo>
                        <a:pt x="1232" y="579"/>
                      </a:lnTo>
                      <a:lnTo>
                        <a:pt x="1232" y="579"/>
                      </a:lnTo>
                      <a:lnTo>
                        <a:pt x="1240" y="585"/>
                      </a:lnTo>
                      <a:lnTo>
                        <a:pt x="1243" y="585"/>
                      </a:lnTo>
                      <a:lnTo>
                        <a:pt x="1245" y="583"/>
                      </a:lnTo>
                      <a:lnTo>
                        <a:pt x="1247" y="580"/>
                      </a:lnTo>
                      <a:lnTo>
                        <a:pt x="1249" y="575"/>
                      </a:lnTo>
                      <a:lnTo>
                        <a:pt x="1249" y="575"/>
                      </a:lnTo>
                      <a:lnTo>
                        <a:pt x="1250" y="572"/>
                      </a:lnTo>
                      <a:lnTo>
                        <a:pt x="1253" y="571"/>
                      </a:lnTo>
                      <a:lnTo>
                        <a:pt x="1259" y="571"/>
                      </a:lnTo>
                      <a:lnTo>
                        <a:pt x="1263" y="569"/>
                      </a:lnTo>
                      <a:lnTo>
                        <a:pt x="1266" y="568"/>
                      </a:lnTo>
                      <a:lnTo>
                        <a:pt x="1266" y="565"/>
                      </a:lnTo>
                      <a:lnTo>
                        <a:pt x="1266" y="565"/>
                      </a:lnTo>
                      <a:lnTo>
                        <a:pt x="1266" y="562"/>
                      </a:lnTo>
                      <a:lnTo>
                        <a:pt x="1267" y="559"/>
                      </a:lnTo>
                      <a:lnTo>
                        <a:pt x="1273" y="553"/>
                      </a:lnTo>
                      <a:lnTo>
                        <a:pt x="1279" y="548"/>
                      </a:lnTo>
                      <a:lnTo>
                        <a:pt x="1286" y="545"/>
                      </a:lnTo>
                      <a:lnTo>
                        <a:pt x="1286" y="545"/>
                      </a:lnTo>
                      <a:lnTo>
                        <a:pt x="1289" y="543"/>
                      </a:lnTo>
                      <a:lnTo>
                        <a:pt x="1289" y="542"/>
                      </a:lnTo>
                      <a:lnTo>
                        <a:pt x="1287" y="539"/>
                      </a:lnTo>
                      <a:lnTo>
                        <a:pt x="1284" y="538"/>
                      </a:lnTo>
                      <a:lnTo>
                        <a:pt x="1277" y="535"/>
                      </a:lnTo>
                      <a:lnTo>
                        <a:pt x="1267" y="534"/>
                      </a:lnTo>
                      <a:lnTo>
                        <a:pt x="1267" y="534"/>
                      </a:lnTo>
                      <a:lnTo>
                        <a:pt x="1260" y="532"/>
                      </a:lnTo>
                      <a:lnTo>
                        <a:pt x="1257" y="529"/>
                      </a:lnTo>
                      <a:lnTo>
                        <a:pt x="1255" y="525"/>
                      </a:lnTo>
                      <a:lnTo>
                        <a:pt x="1255" y="521"/>
                      </a:lnTo>
                      <a:lnTo>
                        <a:pt x="1255" y="521"/>
                      </a:lnTo>
                      <a:lnTo>
                        <a:pt x="1253" y="519"/>
                      </a:lnTo>
                      <a:lnTo>
                        <a:pt x="1250" y="516"/>
                      </a:lnTo>
                      <a:lnTo>
                        <a:pt x="1243" y="511"/>
                      </a:lnTo>
                      <a:lnTo>
                        <a:pt x="1233" y="507"/>
                      </a:lnTo>
                      <a:lnTo>
                        <a:pt x="1229" y="507"/>
                      </a:lnTo>
                      <a:lnTo>
                        <a:pt x="1226" y="507"/>
                      </a:lnTo>
                      <a:lnTo>
                        <a:pt x="1226" y="507"/>
                      </a:lnTo>
                      <a:lnTo>
                        <a:pt x="1223" y="507"/>
                      </a:lnTo>
                      <a:lnTo>
                        <a:pt x="1220" y="507"/>
                      </a:lnTo>
                      <a:lnTo>
                        <a:pt x="1212" y="502"/>
                      </a:lnTo>
                      <a:lnTo>
                        <a:pt x="1205" y="498"/>
                      </a:lnTo>
                      <a:lnTo>
                        <a:pt x="1198" y="497"/>
                      </a:lnTo>
                      <a:lnTo>
                        <a:pt x="1198" y="497"/>
                      </a:lnTo>
                      <a:lnTo>
                        <a:pt x="1191" y="495"/>
                      </a:lnTo>
                      <a:lnTo>
                        <a:pt x="1183" y="491"/>
                      </a:lnTo>
                      <a:lnTo>
                        <a:pt x="1178" y="485"/>
                      </a:lnTo>
                      <a:lnTo>
                        <a:pt x="1176" y="482"/>
                      </a:lnTo>
                      <a:lnTo>
                        <a:pt x="1176" y="478"/>
                      </a:lnTo>
                      <a:lnTo>
                        <a:pt x="1176" y="478"/>
                      </a:lnTo>
                      <a:lnTo>
                        <a:pt x="1178" y="475"/>
                      </a:lnTo>
                      <a:lnTo>
                        <a:pt x="1179" y="475"/>
                      </a:lnTo>
                      <a:lnTo>
                        <a:pt x="1186" y="475"/>
                      </a:lnTo>
                      <a:lnTo>
                        <a:pt x="1193" y="477"/>
                      </a:lnTo>
                      <a:lnTo>
                        <a:pt x="1196" y="475"/>
                      </a:lnTo>
                      <a:lnTo>
                        <a:pt x="1198" y="474"/>
                      </a:lnTo>
                      <a:lnTo>
                        <a:pt x="1198" y="474"/>
                      </a:lnTo>
                      <a:lnTo>
                        <a:pt x="1199" y="471"/>
                      </a:lnTo>
                      <a:lnTo>
                        <a:pt x="1196" y="470"/>
                      </a:lnTo>
                      <a:lnTo>
                        <a:pt x="1191" y="468"/>
                      </a:lnTo>
                      <a:lnTo>
                        <a:pt x="1183" y="467"/>
                      </a:lnTo>
                      <a:lnTo>
                        <a:pt x="1181" y="467"/>
                      </a:lnTo>
                      <a:lnTo>
                        <a:pt x="1179" y="464"/>
                      </a:lnTo>
                      <a:lnTo>
                        <a:pt x="1179" y="464"/>
                      </a:lnTo>
                      <a:lnTo>
                        <a:pt x="1181" y="461"/>
                      </a:lnTo>
                      <a:lnTo>
                        <a:pt x="1182" y="460"/>
                      </a:lnTo>
                      <a:lnTo>
                        <a:pt x="1185" y="460"/>
                      </a:lnTo>
                      <a:lnTo>
                        <a:pt x="1189" y="457"/>
                      </a:lnTo>
                      <a:lnTo>
                        <a:pt x="1189" y="457"/>
                      </a:lnTo>
                      <a:lnTo>
                        <a:pt x="1191" y="455"/>
                      </a:lnTo>
                      <a:lnTo>
                        <a:pt x="1191" y="454"/>
                      </a:lnTo>
                      <a:lnTo>
                        <a:pt x="1188" y="450"/>
                      </a:lnTo>
                      <a:lnTo>
                        <a:pt x="1185" y="447"/>
                      </a:lnTo>
                      <a:lnTo>
                        <a:pt x="1181" y="444"/>
                      </a:lnTo>
                      <a:lnTo>
                        <a:pt x="1181" y="444"/>
                      </a:lnTo>
                      <a:lnTo>
                        <a:pt x="1179" y="444"/>
                      </a:lnTo>
                      <a:lnTo>
                        <a:pt x="1178" y="444"/>
                      </a:lnTo>
                      <a:lnTo>
                        <a:pt x="1175" y="445"/>
                      </a:lnTo>
                      <a:lnTo>
                        <a:pt x="1172" y="448"/>
                      </a:lnTo>
                      <a:lnTo>
                        <a:pt x="1169" y="450"/>
                      </a:lnTo>
                      <a:lnTo>
                        <a:pt x="1169" y="450"/>
                      </a:lnTo>
                      <a:lnTo>
                        <a:pt x="1168" y="450"/>
                      </a:lnTo>
                      <a:lnTo>
                        <a:pt x="1166" y="448"/>
                      </a:lnTo>
                      <a:lnTo>
                        <a:pt x="1168" y="445"/>
                      </a:lnTo>
                      <a:lnTo>
                        <a:pt x="1172" y="437"/>
                      </a:lnTo>
                      <a:lnTo>
                        <a:pt x="1172" y="437"/>
                      </a:lnTo>
                      <a:lnTo>
                        <a:pt x="1172" y="435"/>
                      </a:lnTo>
                      <a:lnTo>
                        <a:pt x="1171" y="433"/>
                      </a:lnTo>
                      <a:lnTo>
                        <a:pt x="1164" y="430"/>
                      </a:lnTo>
                      <a:lnTo>
                        <a:pt x="1155" y="428"/>
                      </a:lnTo>
                      <a:lnTo>
                        <a:pt x="1146" y="428"/>
                      </a:lnTo>
                      <a:lnTo>
                        <a:pt x="1146" y="428"/>
                      </a:lnTo>
                      <a:lnTo>
                        <a:pt x="1142" y="430"/>
                      </a:lnTo>
                      <a:lnTo>
                        <a:pt x="1138" y="428"/>
                      </a:lnTo>
                      <a:lnTo>
                        <a:pt x="1137" y="425"/>
                      </a:lnTo>
                      <a:lnTo>
                        <a:pt x="1135" y="421"/>
                      </a:lnTo>
                      <a:lnTo>
                        <a:pt x="1135" y="421"/>
                      </a:lnTo>
                      <a:lnTo>
                        <a:pt x="1135" y="420"/>
                      </a:lnTo>
                      <a:lnTo>
                        <a:pt x="1134" y="418"/>
                      </a:lnTo>
                      <a:lnTo>
                        <a:pt x="1128" y="420"/>
                      </a:lnTo>
                      <a:lnTo>
                        <a:pt x="1121" y="423"/>
                      </a:lnTo>
                      <a:lnTo>
                        <a:pt x="1115" y="425"/>
                      </a:lnTo>
                      <a:lnTo>
                        <a:pt x="1115" y="425"/>
                      </a:lnTo>
                      <a:lnTo>
                        <a:pt x="1112" y="427"/>
                      </a:lnTo>
                      <a:lnTo>
                        <a:pt x="1111" y="427"/>
                      </a:lnTo>
                      <a:lnTo>
                        <a:pt x="1107" y="424"/>
                      </a:lnTo>
                      <a:lnTo>
                        <a:pt x="1107" y="423"/>
                      </a:lnTo>
                      <a:lnTo>
                        <a:pt x="1107" y="421"/>
                      </a:lnTo>
                      <a:lnTo>
                        <a:pt x="1109" y="420"/>
                      </a:lnTo>
                      <a:lnTo>
                        <a:pt x="1109" y="420"/>
                      </a:lnTo>
                      <a:lnTo>
                        <a:pt x="1115" y="418"/>
                      </a:lnTo>
                      <a:lnTo>
                        <a:pt x="1119" y="415"/>
                      </a:lnTo>
                      <a:lnTo>
                        <a:pt x="1122" y="413"/>
                      </a:lnTo>
                      <a:lnTo>
                        <a:pt x="1124" y="410"/>
                      </a:lnTo>
                      <a:lnTo>
                        <a:pt x="1122" y="407"/>
                      </a:lnTo>
                      <a:lnTo>
                        <a:pt x="1122" y="407"/>
                      </a:lnTo>
                      <a:lnTo>
                        <a:pt x="1121" y="406"/>
                      </a:lnTo>
                      <a:lnTo>
                        <a:pt x="1118" y="404"/>
                      </a:lnTo>
                      <a:lnTo>
                        <a:pt x="1111" y="403"/>
                      </a:lnTo>
                      <a:lnTo>
                        <a:pt x="1104" y="404"/>
                      </a:lnTo>
                      <a:lnTo>
                        <a:pt x="1101" y="406"/>
                      </a:lnTo>
                      <a:lnTo>
                        <a:pt x="1098" y="408"/>
                      </a:lnTo>
                      <a:lnTo>
                        <a:pt x="1098" y="408"/>
                      </a:lnTo>
                      <a:lnTo>
                        <a:pt x="1097" y="410"/>
                      </a:lnTo>
                      <a:lnTo>
                        <a:pt x="1094" y="410"/>
                      </a:lnTo>
                      <a:lnTo>
                        <a:pt x="1091" y="408"/>
                      </a:lnTo>
                      <a:lnTo>
                        <a:pt x="1088" y="406"/>
                      </a:lnTo>
                      <a:lnTo>
                        <a:pt x="1082" y="400"/>
                      </a:lnTo>
                      <a:lnTo>
                        <a:pt x="1081" y="396"/>
                      </a:lnTo>
                      <a:lnTo>
                        <a:pt x="1080" y="393"/>
                      </a:lnTo>
                      <a:lnTo>
                        <a:pt x="1080" y="393"/>
                      </a:lnTo>
                      <a:lnTo>
                        <a:pt x="1080" y="391"/>
                      </a:lnTo>
                      <a:lnTo>
                        <a:pt x="1077" y="390"/>
                      </a:lnTo>
                      <a:lnTo>
                        <a:pt x="1070" y="390"/>
                      </a:lnTo>
                      <a:lnTo>
                        <a:pt x="1065" y="388"/>
                      </a:lnTo>
                      <a:lnTo>
                        <a:pt x="1063" y="387"/>
                      </a:lnTo>
                      <a:lnTo>
                        <a:pt x="1060" y="386"/>
                      </a:lnTo>
                      <a:lnTo>
                        <a:pt x="1060" y="381"/>
                      </a:lnTo>
                      <a:lnTo>
                        <a:pt x="1060" y="381"/>
                      </a:lnTo>
                      <a:lnTo>
                        <a:pt x="1060" y="378"/>
                      </a:lnTo>
                      <a:lnTo>
                        <a:pt x="1057" y="376"/>
                      </a:lnTo>
                      <a:lnTo>
                        <a:pt x="1053" y="373"/>
                      </a:lnTo>
                      <a:lnTo>
                        <a:pt x="1047" y="371"/>
                      </a:lnTo>
                      <a:lnTo>
                        <a:pt x="1036" y="369"/>
                      </a:lnTo>
                      <a:lnTo>
                        <a:pt x="1026" y="369"/>
                      </a:lnTo>
                      <a:lnTo>
                        <a:pt x="1026" y="369"/>
                      </a:lnTo>
                      <a:lnTo>
                        <a:pt x="1020" y="370"/>
                      </a:lnTo>
                      <a:lnTo>
                        <a:pt x="1014" y="373"/>
                      </a:lnTo>
                      <a:lnTo>
                        <a:pt x="1010" y="377"/>
                      </a:lnTo>
                      <a:lnTo>
                        <a:pt x="1008" y="380"/>
                      </a:lnTo>
                      <a:lnTo>
                        <a:pt x="1008" y="381"/>
                      </a:lnTo>
                      <a:lnTo>
                        <a:pt x="1008" y="381"/>
                      </a:lnTo>
                      <a:lnTo>
                        <a:pt x="1008" y="384"/>
                      </a:lnTo>
                      <a:lnTo>
                        <a:pt x="1007" y="386"/>
                      </a:lnTo>
                      <a:lnTo>
                        <a:pt x="1004" y="386"/>
                      </a:lnTo>
                      <a:lnTo>
                        <a:pt x="1001" y="383"/>
                      </a:lnTo>
                      <a:lnTo>
                        <a:pt x="999" y="378"/>
                      </a:lnTo>
                      <a:lnTo>
                        <a:pt x="999" y="378"/>
                      </a:lnTo>
                      <a:lnTo>
                        <a:pt x="997" y="377"/>
                      </a:lnTo>
                      <a:lnTo>
                        <a:pt x="994" y="377"/>
                      </a:lnTo>
                      <a:lnTo>
                        <a:pt x="987" y="380"/>
                      </a:lnTo>
                      <a:lnTo>
                        <a:pt x="979" y="384"/>
                      </a:lnTo>
                      <a:lnTo>
                        <a:pt x="972" y="387"/>
                      </a:lnTo>
                      <a:lnTo>
                        <a:pt x="972" y="387"/>
                      </a:lnTo>
                      <a:lnTo>
                        <a:pt x="970" y="386"/>
                      </a:lnTo>
                      <a:lnTo>
                        <a:pt x="970" y="384"/>
                      </a:lnTo>
                      <a:lnTo>
                        <a:pt x="972" y="376"/>
                      </a:lnTo>
                      <a:lnTo>
                        <a:pt x="973" y="367"/>
                      </a:lnTo>
                      <a:lnTo>
                        <a:pt x="973" y="363"/>
                      </a:lnTo>
                      <a:lnTo>
                        <a:pt x="973" y="360"/>
                      </a:lnTo>
                      <a:lnTo>
                        <a:pt x="973" y="360"/>
                      </a:lnTo>
                      <a:lnTo>
                        <a:pt x="967" y="351"/>
                      </a:lnTo>
                      <a:lnTo>
                        <a:pt x="964" y="347"/>
                      </a:lnTo>
                      <a:lnTo>
                        <a:pt x="962" y="340"/>
                      </a:lnTo>
                      <a:lnTo>
                        <a:pt x="962" y="340"/>
                      </a:lnTo>
                      <a:lnTo>
                        <a:pt x="959" y="337"/>
                      </a:lnTo>
                      <a:lnTo>
                        <a:pt x="956" y="336"/>
                      </a:lnTo>
                      <a:lnTo>
                        <a:pt x="952" y="334"/>
                      </a:lnTo>
                      <a:lnTo>
                        <a:pt x="946" y="334"/>
                      </a:lnTo>
                      <a:lnTo>
                        <a:pt x="937" y="336"/>
                      </a:lnTo>
                      <a:lnTo>
                        <a:pt x="933" y="339"/>
                      </a:lnTo>
                      <a:lnTo>
                        <a:pt x="930" y="340"/>
                      </a:lnTo>
                      <a:lnTo>
                        <a:pt x="930" y="340"/>
                      </a:lnTo>
                      <a:lnTo>
                        <a:pt x="927" y="343"/>
                      </a:lnTo>
                      <a:lnTo>
                        <a:pt x="923" y="344"/>
                      </a:lnTo>
                      <a:lnTo>
                        <a:pt x="915" y="346"/>
                      </a:lnTo>
                      <a:lnTo>
                        <a:pt x="905" y="349"/>
                      </a:lnTo>
                      <a:lnTo>
                        <a:pt x="900" y="351"/>
                      </a:lnTo>
                      <a:lnTo>
                        <a:pt x="896" y="354"/>
                      </a:lnTo>
                      <a:lnTo>
                        <a:pt x="896" y="354"/>
                      </a:lnTo>
                      <a:lnTo>
                        <a:pt x="893" y="359"/>
                      </a:lnTo>
                      <a:lnTo>
                        <a:pt x="892" y="361"/>
                      </a:lnTo>
                      <a:lnTo>
                        <a:pt x="892" y="366"/>
                      </a:lnTo>
                      <a:lnTo>
                        <a:pt x="893" y="369"/>
                      </a:lnTo>
                      <a:lnTo>
                        <a:pt x="898" y="374"/>
                      </a:lnTo>
                      <a:lnTo>
                        <a:pt x="900" y="377"/>
                      </a:lnTo>
                      <a:lnTo>
                        <a:pt x="900" y="377"/>
                      </a:lnTo>
                      <a:lnTo>
                        <a:pt x="902" y="378"/>
                      </a:lnTo>
                      <a:lnTo>
                        <a:pt x="900" y="381"/>
                      </a:lnTo>
                      <a:lnTo>
                        <a:pt x="896" y="384"/>
                      </a:lnTo>
                      <a:lnTo>
                        <a:pt x="892" y="388"/>
                      </a:lnTo>
                      <a:lnTo>
                        <a:pt x="890" y="390"/>
                      </a:lnTo>
                      <a:lnTo>
                        <a:pt x="892" y="393"/>
                      </a:lnTo>
                      <a:lnTo>
                        <a:pt x="892" y="393"/>
                      </a:lnTo>
                      <a:lnTo>
                        <a:pt x="898" y="396"/>
                      </a:lnTo>
                      <a:lnTo>
                        <a:pt x="903" y="397"/>
                      </a:lnTo>
                      <a:lnTo>
                        <a:pt x="907" y="400"/>
                      </a:lnTo>
                      <a:lnTo>
                        <a:pt x="909" y="401"/>
                      </a:lnTo>
                      <a:lnTo>
                        <a:pt x="909" y="404"/>
                      </a:lnTo>
                      <a:lnTo>
                        <a:pt x="909" y="404"/>
                      </a:lnTo>
                      <a:lnTo>
                        <a:pt x="909" y="407"/>
                      </a:lnTo>
                      <a:lnTo>
                        <a:pt x="906" y="408"/>
                      </a:lnTo>
                      <a:lnTo>
                        <a:pt x="902" y="407"/>
                      </a:lnTo>
                      <a:lnTo>
                        <a:pt x="898" y="406"/>
                      </a:lnTo>
                      <a:lnTo>
                        <a:pt x="888" y="400"/>
                      </a:lnTo>
                      <a:lnTo>
                        <a:pt x="885" y="397"/>
                      </a:lnTo>
                      <a:lnTo>
                        <a:pt x="882" y="394"/>
                      </a:lnTo>
                      <a:lnTo>
                        <a:pt x="882" y="394"/>
                      </a:lnTo>
                      <a:lnTo>
                        <a:pt x="880" y="388"/>
                      </a:lnTo>
                      <a:lnTo>
                        <a:pt x="880" y="383"/>
                      </a:lnTo>
                      <a:lnTo>
                        <a:pt x="880" y="378"/>
                      </a:lnTo>
                      <a:lnTo>
                        <a:pt x="879" y="373"/>
                      </a:lnTo>
                      <a:lnTo>
                        <a:pt x="879" y="373"/>
                      </a:lnTo>
                      <a:lnTo>
                        <a:pt x="876" y="369"/>
                      </a:lnTo>
                      <a:lnTo>
                        <a:pt x="878" y="364"/>
                      </a:lnTo>
                      <a:lnTo>
                        <a:pt x="882" y="357"/>
                      </a:lnTo>
                      <a:lnTo>
                        <a:pt x="888" y="350"/>
                      </a:lnTo>
                      <a:lnTo>
                        <a:pt x="888" y="350"/>
                      </a:lnTo>
                      <a:lnTo>
                        <a:pt x="893" y="344"/>
                      </a:lnTo>
                      <a:lnTo>
                        <a:pt x="899" y="341"/>
                      </a:lnTo>
                      <a:lnTo>
                        <a:pt x="902" y="340"/>
                      </a:lnTo>
                      <a:lnTo>
                        <a:pt x="903" y="336"/>
                      </a:lnTo>
                      <a:lnTo>
                        <a:pt x="903" y="336"/>
                      </a:lnTo>
                      <a:lnTo>
                        <a:pt x="902" y="334"/>
                      </a:lnTo>
                      <a:lnTo>
                        <a:pt x="898" y="333"/>
                      </a:lnTo>
                      <a:lnTo>
                        <a:pt x="890" y="333"/>
                      </a:lnTo>
                      <a:lnTo>
                        <a:pt x="880" y="334"/>
                      </a:lnTo>
                      <a:lnTo>
                        <a:pt x="870" y="336"/>
                      </a:lnTo>
                      <a:lnTo>
                        <a:pt x="861" y="340"/>
                      </a:lnTo>
                      <a:lnTo>
                        <a:pt x="849" y="344"/>
                      </a:lnTo>
                      <a:lnTo>
                        <a:pt x="841" y="351"/>
                      </a:lnTo>
                      <a:lnTo>
                        <a:pt x="841" y="351"/>
                      </a:lnTo>
                      <a:lnTo>
                        <a:pt x="834" y="360"/>
                      </a:lnTo>
                      <a:lnTo>
                        <a:pt x="828" y="369"/>
                      </a:lnTo>
                      <a:lnTo>
                        <a:pt x="825" y="377"/>
                      </a:lnTo>
                      <a:lnTo>
                        <a:pt x="824" y="386"/>
                      </a:lnTo>
                      <a:lnTo>
                        <a:pt x="824" y="393"/>
                      </a:lnTo>
                      <a:lnTo>
                        <a:pt x="824" y="400"/>
                      </a:lnTo>
                      <a:lnTo>
                        <a:pt x="825" y="407"/>
                      </a:lnTo>
                      <a:lnTo>
                        <a:pt x="825" y="407"/>
                      </a:lnTo>
                      <a:lnTo>
                        <a:pt x="826" y="410"/>
                      </a:lnTo>
                      <a:lnTo>
                        <a:pt x="829" y="410"/>
                      </a:lnTo>
                      <a:lnTo>
                        <a:pt x="839" y="411"/>
                      </a:lnTo>
                      <a:lnTo>
                        <a:pt x="849" y="413"/>
                      </a:lnTo>
                      <a:lnTo>
                        <a:pt x="859" y="414"/>
                      </a:lnTo>
                      <a:lnTo>
                        <a:pt x="859" y="414"/>
                      </a:lnTo>
                      <a:lnTo>
                        <a:pt x="865" y="417"/>
                      </a:lnTo>
                      <a:lnTo>
                        <a:pt x="866" y="418"/>
                      </a:lnTo>
                      <a:lnTo>
                        <a:pt x="866" y="420"/>
                      </a:lnTo>
                      <a:lnTo>
                        <a:pt x="862" y="421"/>
                      </a:lnTo>
                      <a:lnTo>
                        <a:pt x="856" y="421"/>
                      </a:lnTo>
                      <a:lnTo>
                        <a:pt x="856" y="421"/>
                      </a:lnTo>
                      <a:lnTo>
                        <a:pt x="841" y="420"/>
                      </a:lnTo>
                      <a:lnTo>
                        <a:pt x="834" y="420"/>
                      </a:lnTo>
                      <a:lnTo>
                        <a:pt x="832" y="421"/>
                      </a:lnTo>
                      <a:lnTo>
                        <a:pt x="832" y="423"/>
                      </a:lnTo>
                      <a:lnTo>
                        <a:pt x="832" y="423"/>
                      </a:lnTo>
                      <a:lnTo>
                        <a:pt x="834" y="425"/>
                      </a:lnTo>
                      <a:lnTo>
                        <a:pt x="835" y="428"/>
                      </a:lnTo>
                      <a:lnTo>
                        <a:pt x="843" y="434"/>
                      </a:lnTo>
                      <a:lnTo>
                        <a:pt x="853" y="438"/>
                      </a:lnTo>
                      <a:lnTo>
                        <a:pt x="859" y="440"/>
                      </a:lnTo>
                      <a:lnTo>
                        <a:pt x="863" y="438"/>
                      </a:lnTo>
                      <a:lnTo>
                        <a:pt x="863" y="438"/>
                      </a:lnTo>
                      <a:lnTo>
                        <a:pt x="870" y="437"/>
                      </a:lnTo>
                      <a:lnTo>
                        <a:pt x="873" y="437"/>
                      </a:lnTo>
                      <a:lnTo>
                        <a:pt x="876" y="438"/>
                      </a:lnTo>
                      <a:lnTo>
                        <a:pt x="879" y="442"/>
                      </a:lnTo>
                      <a:lnTo>
                        <a:pt x="879" y="442"/>
                      </a:lnTo>
                      <a:lnTo>
                        <a:pt x="882" y="444"/>
                      </a:lnTo>
                      <a:lnTo>
                        <a:pt x="885" y="445"/>
                      </a:lnTo>
                      <a:lnTo>
                        <a:pt x="892" y="447"/>
                      </a:lnTo>
                      <a:lnTo>
                        <a:pt x="912" y="447"/>
                      </a:lnTo>
                      <a:lnTo>
                        <a:pt x="912" y="447"/>
                      </a:lnTo>
                      <a:lnTo>
                        <a:pt x="922" y="448"/>
                      </a:lnTo>
                      <a:lnTo>
                        <a:pt x="932" y="451"/>
                      </a:lnTo>
                      <a:lnTo>
                        <a:pt x="947" y="454"/>
                      </a:lnTo>
                      <a:lnTo>
                        <a:pt x="947" y="454"/>
                      </a:lnTo>
                      <a:lnTo>
                        <a:pt x="952" y="454"/>
                      </a:lnTo>
                      <a:lnTo>
                        <a:pt x="957" y="452"/>
                      </a:lnTo>
                      <a:lnTo>
                        <a:pt x="962" y="450"/>
                      </a:lnTo>
                      <a:lnTo>
                        <a:pt x="963" y="447"/>
                      </a:lnTo>
                      <a:lnTo>
                        <a:pt x="963" y="447"/>
                      </a:lnTo>
                      <a:lnTo>
                        <a:pt x="966" y="445"/>
                      </a:lnTo>
                      <a:lnTo>
                        <a:pt x="969" y="445"/>
                      </a:lnTo>
                      <a:lnTo>
                        <a:pt x="980" y="448"/>
                      </a:lnTo>
                      <a:lnTo>
                        <a:pt x="991" y="451"/>
                      </a:lnTo>
                      <a:lnTo>
                        <a:pt x="1000" y="451"/>
                      </a:lnTo>
                      <a:lnTo>
                        <a:pt x="1000" y="451"/>
                      </a:lnTo>
                      <a:lnTo>
                        <a:pt x="1003" y="451"/>
                      </a:lnTo>
                      <a:lnTo>
                        <a:pt x="1003" y="450"/>
                      </a:lnTo>
                      <a:lnTo>
                        <a:pt x="1003" y="447"/>
                      </a:lnTo>
                      <a:lnTo>
                        <a:pt x="1001" y="444"/>
                      </a:lnTo>
                      <a:lnTo>
                        <a:pt x="997" y="441"/>
                      </a:lnTo>
                      <a:lnTo>
                        <a:pt x="997" y="441"/>
                      </a:lnTo>
                      <a:lnTo>
                        <a:pt x="996" y="440"/>
                      </a:lnTo>
                      <a:lnTo>
                        <a:pt x="996" y="435"/>
                      </a:lnTo>
                      <a:lnTo>
                        <a:pt x="997" y="434"/>
                      </a:lnTo>
                      <a:lnTo>
                        <a:pt x="999" y="433"/>
                      </a:lnTo>
                      <a:lnTo>
                        <a:pt x="1001" y="434"/>
                      </a:lnTo>
                      <a:lnTo>
                        <a:pt x="1001" y="434"/>
                      </a:lnTo>
                      <a:lnTo>
                        <a:pt x="1013" y="438"/>
                      </a:lnTo>
                      <a:lnTo>
                        <a:pt x="1017" y="442"/>
                      </a:lnTo>
                      <a:lnTo>
                        <a:pt x="1020" y="445"/>
                      </a:lnTo>
                      <a:lnTo>
                        <a:pt x="1020" y="445"/>
                      </a:lnTo>
                      <a:lnTo>
                        <a:pt x="1023" y="448"/>
                      </a:lnTo>
                      <a:lnTo>
                        <a:pt x="1026" y="450"/>
                      </a:lnTo>
                      <a:lnTo>
                        <a:pt x="1027" y="451"/>
                      </a:lnTo>
                      <a:lnTo>
                        <a:pt x="1028" y="454"/>
                      </a:lnTo>
                      <a:lnTo>
                        <a:pt x="1028" y="454"/>
                      </a:lnTo>
                      <a:lnTo>
                        <a:pt x="1030" y="455"/>
                      </a:lnTo>
                      <a:lnTo>
                        <a:pt x="1033" y="458"/>
                      </a:lnTo>
                      <a:lnTo>
                        <a:pt x="1041" y="461"/>
                      </a:lnTo>
                      <a:lnTo>
                        <a:pt x="1050" y="465"/>
                      </a:lnTo>
                      <a:lnTo>
                        <a:pt x="1051" y="468"/>
                      </a:lnTo>
                      <a:lnTo>
                        <a:pt x="1053" y="470"/>
                      </a:lnTo>
                      <a:lnTo>
                        <a:pt x="1053" y="470"/>
                      </a:lnTo>
                      <a:lnTo>
                        <a:pt x="1053" y="472"/>
                      </a:lnTo>
                      <a:lnTo>
                        <a:pt x="1050" y="474"/>
                      </a:lnTo>
                      <a:lnTo>
                        <a:pt x="1043" y="477"/>
                      </a:lnTo>
                      <a:lnTo>
                        <a:pt x="1037" y="481"/>
                      </a:lnTo>
                      <a:lnTo>
                        <a:pt x="1037" y="482"/>
                      </a:lnTo>
                      <a:lnTo>
                        <a:pt x="1037" y="484"/>
                      </a:lnTo>
                      <a:lnTo>
                        <a:pt x="1037" y="484"/>
                      </a:lnTo>
                      <a:lnTo>
                        <a:pt x="1040" y="485"/>
                      </a:lnTo>
                      <a:lnTo>
                        <a:pt x="1043" y="485"/>
                      </a:lnTo>
                      <a:lnTo>
                        <a:pt x="1050" y="482"/>
                      </a:lnTo>
                      <a:lnTo>
                        <a:pt x="1055" y="478"/>
                      </a:lnTo>
                      <a:lnTo>
                        <a:pt x="1063" y="477"/>
                      </a:lnTo>
                      <a:lnTo>
                        <a:pt x="1063" y="477"/>
                      </a:lnTo>
                      <a:lnTo>
                        <a:pt x="1065" y="477"/>
                      </a:lnTo>
                      <a:lnTo>
                        <a:pt x="1067" y="479"/>
                      </a:lnTo>
                      <a:lnTo>
                        <a:pt x="1071" y="485"/>
                      </a:lnTo>
                      <a:lnTo>
                        <a:pt x="1074" y="491"/>
                      </a:lnTo>
                      <a:lnTo>
                        <a:pt x="1075" y="492"/>
                      </a:lnTo>
                      <a:lnTo>
                        <a:pt x="1077" y="492"/>
                      </a:lnTo>
                      <a:lnTo>
                        <a:pt x="1077" y="492"/>
                      </a:lnTo>
                      <a:lnTo>
                        <a:pt x="1081" y="491"/>
                      </a:lnTo>
                      <a:lnTo>
                        <a:pt x="1084" y="491"/>
                      </a:lnTo>
                      <a:lnTo>
                        <a:pt x="1090" y="494"/>
                      </a:lnTo>
                      <a:lnTo>
                        <a:pt x="1095" y="499"/>
                      </a:lnTo>
                      <a:lnTo>
                        <a:pt x="1101" y="508"/>
                      </a:lnTo>
                      <a:lnTo>
                        <a:pt x="1101" y="508"/>
                      </a:lnTo>
                      <a:lnTo>
                        <a:pt x="1104" y="512"/>
                      </a:lnTo>
                      <a:lnTo>
                        <a:pt x="1105" y="516"/>
                      </a:lnTo>
                      <a:lnTo>
                        <a:pt x="1104" y="525"/>
                      </a:lnTo>
                      <a:lnTo>
                        <a:pt x="1102" y="531"/>
                      </a:lnTo>
                      <a:lnTo>
                        <a:pt x="1101" y="535"/>
                      </a:lnTo>
                      <a:lnTo>
                        <a:pt x="1101" y="535"/>
                      </a:lnTo>
                      <a:lnTo>
                        <a:pt x="1102" y="536"/>
                      </a:lnTo>
                      <a:lnTo>
                        <a:pt x="1105" y="538"/>
                      </a:lnTo>
                      <a:lnTo>
                        <a:pt x="1111" y="538"/>
                      </a:lnTo>
                      <a:lnTo>
                        <a:pt x="1119" y="536"/>
                      </a:lnTo>
                      <a:lnTo>
                        <a:pt x="1128" y="534"/>
                      </a:lnTo>
                      <a:lnTo>
                        <a:pt x="1128" y="534"/>
                      </a:lnTo>
                      <a:lnTo>
                        <a:pt x="1131" y="532"/>
                      </a:lnTo>
                      <a:lnTo>
                        <a:pt x="1135" y="532"/>
                      </a:lnTo>
                      <a:lnTo>
                        <a:pt x="1141" y="535"/>
                      </a:lnTo>
                      <a:lnTo>
                        <a:pt x="1146" y="541"/>
                      </a:lnTo>
                      <a:lnTo>
                        <a:pt x="1152" y="545"/>
                      </a:lnTo>
                      <a:lnTo>
                        <a:pt x="1152" y="545"/>
                      </a:lnTo>
                      <a:lnTo>
                        <a:pt x="1154" y="548"/>
                      </a:lnTo>
                      <a:lnTo>
                        <a:pt x="1152" y="551"/>
                      </a:lnTo>
                      <a:lnTo>
                        <a:pt x="1148" y="553"/>
                      </a:lnTo>
                      <a:lnTo>
                        <a:pt x="1142" y="556"/>
                      </a:lnTo>
                      <a:lnTo>
                        <a:pt x="1132" y="558"/>
                      </a:lnTo>
                      <a:lnTo>
                        <a:pt x="1129" y="558"/>
                      </a:lnTo>
                      <a:lnTo>
                        <a:pt x="1129" y="556"/>
                      </a:lnTo>
                      <a:lnTo>
                        <a:pt x="1129" y="556"/>
                      </a:lnTo>
                      <a:lnTo>
                        <a:pt x="1129" y="555"/>
                      </a:lnTo>
                      <a:lnTo>
                        <a:pt x="1127" y="551"/>
                      </a:lnTo>
                      <a:lnTo>
                        <a:pt x="1124" y="548"/>
                      </a:lnTo>
                      <a:lnTo>
                        <a:pt x="1118" y="545"/>
                      </a:lnTo>
                      <a:lnTo>
                        <a:pt x="1111" y="542"/>
                      </a:lnTo>
                      <a:lnTo>
                        <a:pt x="1104" y="541"/>
                      </a:lnTo>
                      <a:lnTo>
                        <a:pt x="1097" y="541"/>
                      </a:lnTo>
                      <a:lnTo>
                        <a:pt x="1088" y="542"/>
                      </a:lnTo>
                      <a:lnTo>
                        <a:pt x="1088" y="542"/>
                      </a:lnTo>
                      <a:lnTo>
                        <a:pt x="1082" y="545"/>
                      </a:lnTo>
                      <a:lnTo>
                        <a:pt x="1080" y="548"/>
                      </a:lnTo>
                      <a:lnTo>
                        <a:pt x="1078" y="552"/>
                      </a:lnTo>
                      <a:lnTo>
                        <a:pt x="1078" y="556"/>
                      </a:lnTo>
                      <a:lnTo>
                        <a:pt x="1081" y="563"/>
                      </a:lnTo>
                      <a:lnTo>
                        <a:pt x="1084" y="569"/>
                      </a:lnTo>
                      <a:lnTo>
                        <a:pt x="1084" y="569"/>
                      </a:lnTo>
                      <a:lnTo>
                        <a:pt x="1084" y="572"/>
                      </a:lnTo>
                      <a:lnTo>
                        <a:pt x="1082" y="575"/>
                      </a:lnTo>
                      <a:lnTo>
                        <a:pt x="1078" y="576"/>
                      </a:lnTo>
                      <a:lnTo>
                        <a:pt x="1074" y="578"/>
                      </a:lnTo>
                      <a:lnTo>
                        <a:pt x="1068" y="579"/>
                      </a:lnTo>
                      <a:lnTo>
                        <a:pt x="1061" y="579"/>
                      </a:lnTo>
                      <a:lnTo>
                        <a:pt x="1054" y="579"/>
                      </a:lnTo>
                      <a:lnTo>
                        <a:pt x="1047" y="576"/>
                      </a:lnTo>
                      <a:lnTo>
                        <a:pt x="1047" y="576"/>
                      </a:lnTo>
                      <a:lnTo>
                        <a:pt x="1041" y="575"/>
                      </a:lnTo>
                      <a:lnTo>
                        <a:pt x="1037" y="575"/>
                      </a:lnTo>
                      <a:lnTo>
                        <a:pt x="1034" y="575"/>
                      </a:lnTo>
                      <a:lnTo>
                        <a:pt x="1031" y="576"/>
                      </a:lnTo>
                      <a:lnTo>
                        <a:pt x="1030" y="579"/>
                      </a:lnTo>
                      <a:lnTo>
                        <a:pt x="1028" y="580"/>
                      </a:lnTo>
                      <a:lnTo>
                        <a:pt x="1026" y="580"/>
                      </a:lnTo>
                      <a:lnTo>
                        <a:pt x="1026" y="580"/>
                      </a:lnTo>
                      <a:lnTo>
                        <a:pt x="1023" y="582"/>
                      </a:lnTo>
                      <a:lnTo>
                        <a:pt x="1020" y="583"/>
                      </a:lnTo>
                      <a:lnTo>
                        <a:pt x="1016" y="588"/>
                      </a:lnTo>
                      <a:lnTo>
                        <a:pt x="1014" y="592"/>
                      </a:lnTo>
                      <a:lnTo>
                        <a:pt x="1013" y="595"/>
                      </a:lnTo>
                      <a:lnTo>
                        <a:pt x="1014" y="598"/>
                      </a:lnTo>
                      <a:lnTo>
                        <a:pt x="1016" y="600"/>
                      </a:lnTo>
                      <a:lnTo>
                        <a:pt x="1016" y="600"/>
                      </a:lnTo>
                      <a:lnTo>
                        <a:pt x="1018" y="603"/>
                      </a:lnTo>
                      <a:lnTo>
                        <a:pt x="1023" y="605"/>
                      </a:lnTo>
                      <a:lnTo>
                        <a:pt x="1031" y="605"/>
                      </a:lnTo>
                      <a:lnTo>
                        <a:pt x="1041" y="603"/>
                      </a:lnTo>
                      <a:lnTo>
                        <a:pt x="1051" y="602"/>
                      </a:lnTo>
                      <a:lnTo>
                        <a:pt x="1051" y="602"/>
                      </a:lnTo>
                      <a:lnTo>
                        <a:pt x="1064" y="603"/>
                      </a:lnTo>
                      <a:lnTo>
                        <a:pt x="1065" y="603"/>
                      </a:lnTo>
                      <a:lnTo>
                        <a:pt x="1067" y="599"/>
                      </a:lnTo>
                      <a:lnTo>
                        <a:pt x="1067" y="599"/>
                      </a:lnTo>
                      <a:lnTo>
                        <a:pt x="1068" y="598"/>
                      </a:lnTo>
                      <a:lnTo>
                        <a:pt x="1071" y="596"/>
                      </a:lnTo>
                      <a:lnTo>
                        <a:pt x="1077" y="595"/>
                      </a:lnTo>
                      <a:lnTo>
                        <a:pt x="1084" y="596"/>
                      </a:lnTo>
                      <a:lnTo>
                        <a:pt x="1091" y="598"/>
                      </a:lnTo>
                      <a:lnTo>
                        <a:pt x="1091" y="598"/>
                      </a:lnTo>
                      <a:lnTo>
                        <a:pt x="1094" y="599"/>
                      </a:lnTo>
                      <a:lnTo>
                        <a:pt x="1097" y="602"/>
                      </a:lnTo>
                      <a:lnTo>
                        <a:pt x="1100" y="606"/>
                      </a:lnTo>
                      <a:lnTo>
                        <a:pt x="1104" y="612"/>
                      </a:lnTo>
                      <a:lnTo>
                        <a:pt x="1107" y="613"/>
                      </a:lnTo>
                      <a:lnTo>
                        <a:pt x="1109" y="615"/>
                      </a:lnTo>
                      <a:lnTo>
                        <a:pt x="1109" y="615"/>
                      </a:lnTo>
                      <a:lnTo>
                        <a:pt x="1114" y="616"/>
                      </a:lnTo>
                      <a:lnTo>
                        <a:pt x="1115" y="617"/>
                      </a:lnTo>
                      <a:lnTo>
                        <a:pt x="1117" y="619"/>
                      </a:lnTo>
                      <a:lnTo>
                        <a:pt x="1117" y="622"/>
                      </a:lnTo>
                      <a:lnTo>
                        <a:pt x="1117" y="629"/>
                      </a:lnTo>
                      <a:lnTo>
                        <a:pt x="1117" y="632"/>
                      </a:lnTo>
                      <a:lnTo>
                        <a:pt x="1119" y="635"/>
                      </a:lnTo>
                      <a:lnTo>
                        <a:pt x="1119" y="635"/>
                      </a:lnTo>
                      <a:lnTo>
                        <a:pt x="1122" y="637"/>
                      </a:lnTo>
                      <a:lnTo>
                        <a:pt x="1127" y="639"/>
                      </a:lnTo>
                      <a:lnTo>
                        <a:pt x="1138" y="640"/>
                      </a:lnTo>
                      <a:lnTo>
                        <a:pt x="1149" y="643"/>
                      </a:lnTo>
                      <a:lnTo>
                        <a:pt x="1154" y="644"/>
                      </a:lnTo>
                      <a:lnTo>
                        <a:pt x="1158" y="647"/>
                      </a:lnTo>
                      <a:lnTo>
                        <a:pt x="1158" y="647"/>
                      </a:lnTo>
                      <a:lnTo>
                        <a:pt x="1168" y="654"/>
                      </a:lnTo>
                      <a:lnTo>
                        <a:pt x="1183" y="663"/>
                      </a:lnTo>
                      <a:lnTo>
                        <a:pt x="1199" y="667"/>
                      </a:lnTo>
                      <a:lnTo>
                        <a:pt x="1205" y="667"/>
                      </a:lnTo>
                      <a:lnTo>
                        <a:pt x="1208" y="666"/>
                      </a:lnTo>
                      <a:lnTo>
                        <a:pt x="1208" y="666"/>
                      </a:lnTo>
                      <a:lnTo>
                        <a:pt x="1208" y="664"/>
                      </a:lnTo>
                      <a:lnTo>
                        <a:pt x="1208" y="663"/>
                      </a:lnTo>
                      <a:lnTo>
                        <a:pt x="1205" y="657"/>
                      </a:lnTo>
                      <a:lnTo>
                        <a:pt x="1199" y="650"/>
                      </a:lnTo>
                      <a:lnTo>
                        <a:pt x="1192" y="643"/>
                      </a:lnTo>
                      <a:lnTo>
                        <a:pt x="1178" y="630"/>
                      </a:lnTo>
                      <a:lnTo>
                        <a:pt x="1171" y="626"/>
                      </a:lnTo>
                      <a:lnTo>
                        <a:pt x="1165" y="623"/>
                      </a:lnTo>
                      <a:lnTo>
                        <a:pt x="1165" y="623"/>
                      </a:lnTo>
                      <a:lnTo>
                        <a:pt x="1164" y="623"/>
                      </a:lnTo>
                      <a:lnTo>
                        <a:pt x="1164" y="622"/>
                      </a:lnTo>
                      <a:lnTo>
                        <a:pt x="1168" y="620"/>
                      </a:lnTo>
                      <a:lnTo>
                        <a:pt x="1179" y="622"/>
                      </a:lnTo>
                      <a:lnTo>
                        <a:pt x="1185" y="625"/>
                      </a:lnTo>
                      <a:lnTo>
                        <a:pt x="1189" y="627"/>
                      </a:lnTo>
                      <a:lnTo>
                        <a:pt x="1189" y="627"/>
                      </a:lnTo>
                      <a:lnTo>
                        <a:pt x="1201" y="635"/>
                      </a:lnTo>
                      <a:lnTo>
                        <a:pt x="1206" y="637"/>
                      </a:lnTo>
                      <a:lnTo>
                        <a:pt x="1213" y="639"/>
                      </a:lnTo>
                      <a:lnTo>
                        <a:pt x="1219" y="639"/>
                      </a:lnTo>
                      <a:lnTo>
                        <a:pt x="1223" y="637"/>
                      </a:lnTo>
                      <a:lnTo>
                        <a:pt x="1229" y="635"/>
                      </a:lnTo>
                      <a:lnTo>
                        <a:pt x="1233" y="630"/>
                      </a:lnTo>
                      <a:lnTo>
                        <a:pt x="1233" y="630"/>
                      </a:lnTo>
                      <a:lnTo>
                        <a:pt x="1236" y="627"/>
                      </a:lnTo>
                      <a:lnTo>
                        <a:pt x="1236" y="623"/>
                      </a:lnTo>
                      <a:lnTo>
                        <a:pt x="1235" y="622"/>
                      </a:lnTo>
                      <a:lnTo>
                        <a:pt x="1232" y="620"/>
                      </a:lnTo>
                      <a:lnTo>
                        <a:pt x="1228" y="617"/>
                      </a:lnTo>
                      <a:lnTo>
                        <a:pt x="1225" y="615"/>
                      </a:lnTo>
                      <a:lnTo>
                        <a:pt x="1225" y="612"/>
                      </a:lnTo>
                      <a:lnTo>
                        <a:pt x="1225" y="612"/>
                      </a:lnTo>
                      <a:lnTo>
                        <a:pt x="1223" y="605"/>
                      </a:lnTo>
                      <a:lnTo>
                        <a:pt x="1220" y="598"/>
                      </a:lnTo>
                      <a:lnTo>
                        <a:pt x="1215" y="592"/>
                      </a:lnTo>
                      <a:lnTo>
                        <a:pt x="1212" y="590"/>
                      </a:lnTo>
                      <a:lnTo>
                        <a:pt x="1208" y="590"/>
                      </a:lnTo>
                      <a:lnTo>
                        <a:pt x="1208" y="590"/>
                      </a:lnTo>
                      <a:lnTo>
                        <a:pt x="1203" y="589"/>
                      </a:lnTo>
                      <a:lnTo>
                        <a:pt x="1199" y="588"/>
                      </a:lnTo>
                      <a:lnTo>
                        <a:pt x="1188" y="580"/>
                      </a:lnTo>
                      <a:lnTo>
                        <a:pt x="1183" y="576"/>
                      </a:lnTo>
                      <a:lnTo>
                        <a:pt x="1181" y="572"/>
                      </a:lnTo>
                      <a:lnTo>
                        <a:pt x="1179" y="569"/>
                      </a:lnTo>
                      <a:lnTo>
                        <a:pt x="1182" y="566"/>
                      </a:lnTo>
                      <a:lnTo>
                        <a:pt x="1182" y="566"/>
                      </a:lnTo>
                      <a:lnTo>
                        <a:pt x="1185" y="565"/>
                      </a:lnTo>
                      <a:lnTo>
                        <a:pt x="1185" y="562"/>
                      </a:lnTo>
                      <a:lnTo>
                        <a:pt x="1185" y="559"/>
                      </a:lnTo>
                      <a:lnTo>
                        <a:pt x="1183" y="553"/>
                      </a:lnTo>
                      <a:lnTo>
                        <a:pt x="1185" y="551"/>
                      </a:lnTo>
                      <a:lnTo>
                        <a:pt x="1186" y="548"/>
                      </a:lnTo>
                      <a:lnTo>
                        <a:pt x="1186" y="548"/>
                      </a:lnTo>
                      <a:lnTo>
                        <a:pt x="1189" y="546"/>
                      </a:lnTo>
                      <a:lnTo>
                        <a:pt x="1192" y="546"/>
                      </a:lnTo>
                      <a:lnTo>
                        <a:pt x="1196" y="549"/>
                      </a:lnTo>
                      <a:lnTo>
                        <a:pt x="1203" y="553"/>
                      </a:lnTo>
                      <a:lnTo>
                        <a:pt x="1206" y="555"/>
                      </a:lnTo>
                      <a:lnTo>
                        <a:pt x="1209" y="556"/>
                      </a:lnTo>
                      <a:lnTo>
                        <a:pt x="1209" y="556"/>
                      </a:lnTo>
                      <a:close/>
                      <a:moveTo>
                        <a:pt x="1058" y="522"/>
                      </a:moveTo>
                      <a:lnTo>
                        <a:pt x="1058" y="522"/>
                      </a:lnTo>
                      <a:lnTo>
                        <a:pt x="1061" y="521"/>
                      </a:lnTo>
                      <a:lnTo>
                        <a:pt x="1064" y="519"/>
                      </a:lnTo>
                      <a:lnTo>
                        <a:pt x="1065" y="514"/>
                      </a:lnTo>
                      <a:lnTo>
                        <a:pt x="1064" y="507"/>
                      </a:lnTo>
                      <a:lnTo>
                        <a:pt x="1061" y="501"/>
                      </a:lnTo>
                      <a:lnTo>
                        <a:pt x="1061" y="501"/>
                      </a:lnTo>
                      <a:lnTo>
                        <a:pt x="1057" y="498"/>
                      </a:lnTo>
                      <a:lnTo>
                        <a:pt x="1053" y="497"/>
                      </a:lnTo>
                      <a:lnTo>
                        <a:pt x="1047" y="495"/>
                      </a:lnTo>
                      <a:lnTo>
                        <a:pt x="1040" y="495"/>
                      </a:lnTo>
                      <a:lnTo>
                        <a:pt x="1040" y="495"/>
                      </a:lnTo>
                      <a:lnTo>
                        <a:pt x="1034" y="498"/>
                      </a:lnTo>
                      <a:lnTo>
                        <a:pt x="1027" y="504"/>
                      </a:lnTo>
                      <a:lnTo>
                        <a:pt x="1026" y="508"/>
                      </a:lnTo>
                      <a:lnTo>
                        <a:pt x="1024" y="512"/>
                      </a:lnTo>
                      <a:lnTo>
                        <a:pt x="1024" y="516"/>
                      </a:lnTo>
                      <a:lnTo>
                        <a:pt x="1026" y="521"/>
                      </a:lnTo>
                      <a:lnTo>
                        <a:pt x="1026" y="521"/>
                      </a:lnTo>
                      <a:lnTo>
                        <a:pt x="1030" y="524"/>
                      </a:lnTo>
                      <a:lnTo>
                        <a:pt x="1033" y="526"/>
                      </a:lnTo>
                      <a:lnTo>
                        <a:pt x="1037" y="526"/>
                      </a:lnTo>
                      <a:lnTo>
                        <a:pt x="1041" y="526"/>
                      </a:lnTo>
                      <a:lnTo>
                        <a:pt x="1051" y="524"/>
                      </a:lnTo>
                      <a:lnTo>
                        <a:pt x="1058" y="522"/>
                      </a:lnTo>
                      <a:lnTo>
                        <a:pt x="1058" y="522"/>
                      </a:lnTo>
                      <a:close/>
                      <a:moveTo>
                        <a:pt x="970" y="337"/>
                      </a:moveTo>
                      <a:lnTo>
                        <a:pt x="970" y="337"/>
                      </a:lnTo>
                      <a:lnTo>
                        <a:pt x="969" y="340"/>
                      </a:lnTo>
                      <a:lnTo>
                        <a:pt x="970" y="343"/>
                      </a:lnTo>
                      <a:lnTo>
                        <a:pt x="973" y="347"/>
                      </a:lnTo>
                      <a:lnTo>
                        <a:pt x="977" y="350"/>
                      </a:lnTo>
                      <a:lnTo>
                        <a:pt x="979" y="353"/>
                      </a:lnTo>
                      <a:lnTo>
                        <a:pt x="980" y="357"/>
                      </a:lnTo>
                      <a:lnTo>
                        <a:pt x="980" y="357"/>
                      </a:lnTo>
                      <a:lnTo>
                        <a:pt x="980" y="360"/>
                      </a:lnTo>
                      <a:lnTo>
                        <a:pt x="983" y="364"/>
                      </a:lnTo>
                      <a:lnTo>
                        <a:pt x="986" y="366"/>
                      </a:lnTo>
                      <a:lnTo>
                        <a:pt x="989" y="367"/>
                      </a:lnTo>
                      <a:lnTo>
                        <a:pt x="993" y="369"/>
                      </a:lnTo>
                      <a:lnTo>
                        <a:pt x="996" y="369"/>
                      </a:lnTo>
                      <a:lnTo>
                        <a:pt x="1000" y="367"/>
                      </a:lnTo>
                      <a:lnTo>
                        <a:pt x="1004" y="364"/>
                      </a:lnTo>
                      <a:lnTo>
                        <a:pt x="1004" y="364"/>
                      </a:lnTo>
                      <a:lnTo>
                        <a:pt x="1008" y="363"/>
                      </a:lnTo>
                      <a:lnTo>
                        <a:pt x="1014" y="363"/>
                      </a:lnTo>
                      <a:lnTo>
                        <a:pt x="1027" y="363"/>
                      </a:lnTo>
                      <a:lnTo>
                        <a:pt x="1038" y="361"/>
                      </a:lnTo>
                      <a:lnTo>
                        <a:pt x="1041" y="361"/>
                      </a:lnTo>
                      <a:lnTo>
                        <a:pt x="1043" y="359"/>
                      </a:lnTo>
                      <a:lnTo>
                        <a:pt x="1043" y="359"/>
                      </a:lnTo>
                      <a:lnTo>
                        <a:pt x="1041" y="356"/>
                      </a:lnTo>
                      <a:lnTo>
                        <a:pt x="1037" y="351"/>
                      </a:lnTo>
                      <a:lnTo>
                        <a:pt x="1026" y="344"/>
                      </a:lnTo>
                      <a:lnTo>
                        <a:pt x="1013" y="340"/>
                      </a:lnTo>
                      <a:lnTo>
                        <a:pt x="1007" y="339"/>
                      </a:lnTo>
                      <a:lnTo>
                        <a:pt x="1001" y="339"/>
                      </a:lnTo>
                      <a:lnTo>
                        <a:pt x="1001" y="339"/>
                      </a:lnTo>
                      <a:lnTo>
                        <a:pt x="997" y="339"/>
                      </a:lnTo>
                      <a:lnTo>
                        <a:pt x="993" y="337"/>
                      </a:lnTo>
                      <a:lnTo>
                        <a:pt x="983" y="336"/>
                      </a:lnTo>
                      <a:lnTo>
                        <a:pt x="976" y="334"/>
                      </a:lnTo>
                      <a:lnTo>
                        <a:pt x="972" y="334"/>
                      </a:lnTo>
                      <a:lnTo>
                        <a:pt x="970" y="337"/>
                      </a:lnTo>
                      <a:lnTo>
                        <a:pt x="970" y="337"/>
                      </a:lnTo>
                      <a:close/>
                      <a:moveTo>
                        <a:pt x="1236" y="942"/>
                      </a:moveTo>
                      <a:lnTo>
                        <a:pt x="1236" y="942"/>
                      </a:lnTo>
                      <a:lnTo>
                        <a:pt x="1239" y="945"/>
                      </a:lnTo>
                      <a:lnTo>
                        <a:pt x="1243" y="949"/>
                      </a:lnTo>
                      <a:lnTo>
                        <a:pt x="1259" y="955"/>
                      </a:lnTo>
                      <a:lnTo>
                        <a:pt x="1273" y="959"/>
                      </a:lnTo>
                      <a:lnTo>
                        <a:pt x="1279" y="959"/>
                      </a:lnTo>
                      <a:lnTo>
                        <a:pt x="1280" y="959"/>
                      </a:lnTo>
                      <a:lnTo>
                        <a:pt x="1280" y="957"/>
                      </a:lnTo>
                      <a:lnTo>
                        <a:pt x="1280" y="957"/>
                      </a:lnTo>
                      <a:lnTo>
                        <a:pt x="1280" y="956"/>
                      </a:lnTo>
                      <a:lnTo>
                        <a:pt x="1279" y="955"/>
                      </a:lnTo>
                      <a:lnTo>
                        <a:pt x="1275" y="950"/>
                      </a:lnTo>
                      <a:lnTo>
                        <a:pt x="1259" y="945"/>
                      </a:lnTo>
                      <a:lnTo>
                        <a:pt x="1243" y="942"/>
                      </a:lnTo>
                      <a:lnTo>
                        <a:pt x="1238" y="942"/>
                      </a:lnTo>
                      <a:lnTo>
                        <a:pt x="1238" y="942"/>
                      </a:lnTo>
                      <a:lnTo>
                        <a:pt x="1236" y="942"/>
                      </a:lnTo>
                      <a:lnTo>
                        <a:pt x="1236" y="942"/>
                      </a:lnTo>
                      <a:close/>
                      <a:moveTo>
                        <a:pt x="1417" y="984"/>
                      </a:moveTo>
                      <a:lnTo>
                        <a:pt x="1417" y="984"/>
                      </a:lnTo>
                      <a:lnTo>
                        <a:pt x="1415" y="986"/>
                      </a:lnTo>
                      <a:lnTo>
                        <a:pt x="1415" y="986"/>
                      </a:lnTo>
                      <a:lnTo>
                        <a:pt x="1413" y="984"/>
                      </a:lnTo>
                      <a:lnTo>
                        <a:pt x="1414" y="980"/>
                      </a:lnTo>
                      <a:lnTo>
                        <a:pt x="1414" y="979"/>
                      </a:lnTo>
                      <a:lnTo>
                        <a:pt x="1417" y="976"/>
                      </a:lnTo>
                      <a:lnTo>
                        <a:pt x="1417" y="976"/>
                      </a:lnTo>
                      <a:lnTo>
                        <a:pt x="1418" y="973"/>
                      </a:lnTo>
                      <a:lnTo>
                        <a:pt x="1417" y="972"/>
                      </a:lnTo>
                      <a:lnTo>
                        <a:pt x="1414" y="972"/>
                      </a:lnTo>
                      <a:lnTo>
                        <a:pt x="1410" y="973"/>
                      </a:lnTo>
                      <a:lnTo>
                        <a:pt x="1410" y="973"/>
                      </a:lnTo>
                      <a:lnTo>
                        <a:pt x="1408" y="973"/>
                      </a:lnTo>
                      <a:lnTo>
                        <a:pt x="1407" y="972"/>
                      </a:lnTo>
                      <a:lnTo>
                        <a:pt x="1405" y="967"/>
                      </a:lnTo>
                      <a:lnTo>
                        <a:pt x="1407" y="960"/>
                      </a:lnTo>
                      <a:lnTo>
                        <a:pt x="1408" y="959"/>
                      </a:lnTo>
                      <a:lnTo>
                        <a:pt x="1411" y="957"/>
                      </a:lnTo>
                      <a:lnTo>
                        <a:pt x="1411" y="957"/>
                      </a:lnTo>
                      <a:lnTo>
                        <a:pt x="1411" y="956"/>
                      </a:lnTo>
                      <a:lnTo>
                        <a:pt x="1411" y="955"/>
                      </a:lnTo>
                      <a:lnTo>
                        <a:pt x="1405" y="952"/>
                      </a:lnTo>
                      <a:lnTo>
                        <a:pt x="1400" y="952"/>
                      </a:lnTo>
                      <a:lnTo>
                        <a:pt x="1398" y="952"/>
                      </a:lnTo>
                      <a:lnTo>
                        <a:pt x="1398" y="953"/>
                      </a:lnTo>
                      <a:lnTo>
                        <a:pt x="1398" y="953"/>
                      </a:lnTo>
                      <a:lnTo>
                        <a:pt x="1397" y="955"/>
                      </a:lnTo>
                      <a:lnTo>
                        <a:pt x="1395" y="956"/>
                      </a:lnTo>
                      <a:lnTo>
                        <a:pt x="1391" y="956"/>
                      </a:lnTo>
                      <a:lnTo>
                        <a:pt x="1387" y="953"/>
                      </a:lnTo>
                      <a:lnTo>
                        <a:pt x="1384" y="950"/>
                      </a:lnTo>
                      <a:lnTo>
                        <a:pt x="1384" y="950"/>
                      </a:lnTo>
                      <a:lnTo>
                        <a:pt x="1381" y="948"/>
                      </a:lnTo>
                      <a:lnTo>
                        <a:pt x="1378" y="946"/>
                      </a:lnTo>
                      <a:lnTo>
                        <a:pt x="1376" y="943"/>
                      </a:lnTo>
                      <a:lnTo>
                        <a:pt x="1376" y="942"/>
                      </a:lnTo>
                      <a:lnTo>
                        <a:pt x="1377" y="942"/>
                      </a:lnTo>
                      <a:lnTo>
                        <a:pt x="1377" y="942"/>
                      </a:lnTo>
                      <a:lnTo>
                        <a:pt x="1377" y="940"/>
                      </a:lnTo>
                      <a:lnTo>
                        <a:pt x="1376" y="939"/>
                      </a:lnTo>
                      <a:lnTo>
                        <a:pt x="1371" y="938"/>
                      </a:lnTo>
                      <a:lnTo>
                        <a:pt x="1367" y="939"/>
                      </a:lnTo>
                      <a:lnTo>
                        <a:pt x="1366" y="940"/>
                      </a:lnTo>
                      <a:lnTo>
                        <a:pt x="1364" y="942"/>
                      </a:lnTo>
                      <a:lnTo>
                        <a:pt x="1364" y="942"/>
                      </a:lnTo>
                      <a:lnTo>
                        <a:pt x="1363" y="943"/>
                      </a:lnTo>
                      <a:lnTo>
                        <a:pt x="1363" y="943"/>
                      </a:lnTo>
                      <a:lnTo>
                        <a:pt x="1361" y="940"/>
                      </a:lnTo>
                      <a:lnTo>
                        <a:pt x="1361" y="936"/>
                      </a:lnTo>
                      <a:lnTo>
                        <a:pt x="1366" y="930"/>
                      </a:lnTo>
                      <a:lnTo>
                        <a:pt x="1366" y="930"/>
                      </a:lnTo>
                      <a:lnTo>
                        <a:pt x="1370" y="925"/>
                      </a:lnTo>
                      <a:lnTo>
                        <a:pt x="1371" y="920"/>
                      </a:lnTo>
                      <a:lnTo>
                        <a:pt x="1373" y="916"/>
                      </a:lnTo>
                      <a:lnTo>
                        <a:pt x="1377" y="912"/>
                      </a:lnTo>
                      <a:lnTo>
                        <a:pt x="1377" y="912"/>
                      </a:lnTo>
                      <a:lnTo>
                        <a:pt x="1378" y="911"/>
                      </a:lnTo>
                      <a:lnTo>
                        <a:pt x="1380" y="909"/>
                      </a:lnTo>
                      <a:lnTo>
                        <a:pt x="1378" y="908"/>
                      </a:lnTo>
                      <a:lnTo>
                        <a:pt x="1374" y="906"/>
                      </a:lnTo>
                      <a:lnTo>
                        <a:pt x="1370" y="908"/>
                      </a:lnTo>
                      <a:lnTo>
                        <a:pt x="1370" y="908"/>
                      </a:lnTo>
                      <a:lnTo>
                        <a:pt x="1366" y="909"/>
                      </a:lnTo>
                      <a:lnTo>
                        <a:pt x="1363" y="913"/>
                      </a:lnTo>
                      <a:lnTo>
                        <a:pt x="1353" y="923"/>
                      </a:lnTo>
                      <a:lnTo>
                        <a:pt x="1346" y="935"/>
                      </a:lnTo>
                      <a:lnTo>
                        <a:pt x="1344" y="939"/>
                      </a:lnTo>
                      <a:lnTo>
                        <a:pt x="1343" y="943"/>
                      </a:lnTo>
                      <a:lnTo>
                        <a:pt x="1343" y="943"/>
                      </a:lnTo>
                      <a:lnTo>
                        <a:pt x="1343" y="949"/>
                      </a:lnTo>
                      <a:lnTo>
                        <a:pt x="1341" y="953"/>
                      </a:lnTo>
                      <a:lnTo>
                        <a:pt x="1340" y="957"/>
                      </a:lnTo>
                      <a:lnTo>
                        <a:pt x="1339" y="957"/>
                      </a:lnTo>
                      <a:lnTo>
                        <a:pt x="1336" y="959"/>
                      </a:lnTo>
                      <a:lnTo>
                        <a:pt x="1336" y="959"/>
                      </a:lnTo>
                      <a:lnTo>
                        <a:pt x="1331" y="959"/>
                      </a:lnTo>
                      <a:lnTo>
                        <a:pt x="1327" y="962"/>
                      </a:lnTo>
                      <a:lnTo>
                        <a:pt x="1326" y="965"/>
                      </a:lnTo>
                      <a:lnTo>
                        <a:pt x="1326" y="966"/>
                      </a:lnTo>
                      <a:lnTo>
                        <a:pt x="1327" y="967"/>
                      </a:lnTo>
                      <a:lnTo>
                        <a:pt x="1327" y="967"/>
                      </a:lnTo>
                      <a:lnTo>
                        <a:pt x="1327" y="969"/>
                      </a:lnTo>
                      <a:lnTo>
                        <a:pt x="1327" y="972"/>
                      </a:lnTo>
                      <a:lnTo>
                        <a:pt x="1323" y="977"/>
                      </a:lnTo>
                      <a:lnTo>
                        <a:pt x="1320" y="983"/>
                      </a:lnTo>
                      <a:lnTo>
                        <a:pt x="1320" y="984"/>
                      </a:lnTo>
                      <a:lnTo>
                        <a:pt x="1323" y="987"/>
                      </a:lnTo>
                      <a:lnTo>
                        <a:pt x="1323" y="987"/>
                      </a:lnTo>
                      <a:lnTo>
                        <a:pt x="1327" y="989"/>
                      </a:lnTo>
                      <a:lnTo>
                        <a:pt x="1334" y="987"/>
                      </a:lnTo>
                      <a:lnTo>
                        <a:pt x="1340" y="987"/>
                      </a:lnTo>
                      <a:lnTo>
                        <a:pt x="1347" y="987"/>
                      </a:lnTo>
                      <a:lnTo>
                        <a:pt x="1347" y="987"/>
                      </a:lnTo>
                      <a:lnTo>
                        <a:pt x="1358" y="987"/>
                      </a:lnTo>
                      <a:lnTo>
                        <a:pt x="1364" y="986"/>
                      </a:lnTo>
                      <a:lnTo>
                        <a:pt x="1370" y="983"/>
                      </a:lnTo>
                      <a:lnTo>
                        <a:pt x="1370" y="983"/>
                      </a:lnTo>
                      <a:lnTo>
                        <a:pt x="1373" y="982"/>
                      </a:lnTo>
                      <a:lnTo>
                        <a:pt x="1374" y="982"/>
                      </a:lnTo>
                      <a:lnTo>
                        <a:pt x="1377" y="983"/>
                      </a:lnTo>
                      <a:lnTo>
                        <a:pt x="1380" y="986"/>
                      </a:lnTo>
                      <a:lnTo>
                        <a:pt x="1381" y="987"/>
                      </a:lnTo>
                      <a:lnTo>
                        <a:pt x="1384" y="987"/>
                      </a:lnTo>
                      <a:lnTo>
                        <a:pt x="1384" y="987"/>
                      </a:lnTo>
                      <a:lnTo>
                        <a:pt x="1387" y="987"/>
                      </a:lnTo>
                      <a:lnTo>
                        <a:pt x="1387" y="987"/>
                      </a:lnTo>
                      <a:lnTo>
                        <a:pt x="1385" y="990"/>
                      </a:lnTo>
                      <a:lnTo>
                        <a:pt x="1383" y="994"/>
                      </a:lnTo>
                      <a:lnTo>
                        <a:pt x="1381" y="999"/>
                      </a:lnTo>
                      <a:lnTo>
                        <a:pt x="1381" y="999"/>
                      </a:lnTo>
                      <a:lnTo>
                        <a:pt x="1381" y="1000"/>
                      </a:lnTo>
                      <a:lnTo>
                        <a:pt x="1383" y="1000"/>
                      </a:lnTo>
                      <a:lnTo>
                        <a:pt x="1385" y="999"/>
                      </a:lnTo>
                      <a:lnTo>
                        <a:pt x="1394" y="993"/>
                      </a:lnTo>
                      <a:lnTo>
                        <a:pt x="1394" y="993"/>
                      </a:lnTo>
                      <a:lnTo>
                        <a:pt x="1398" y="992"/>
                      </a:lnTo>
                      <a:lnTo>
                        <a:pt x="1403" y="992"/>
                      </a:lnTo>
                      <a:lnTo>
                        <a:pt x="1404" y="994"/>
                      </a:lnTo>
                      <a:lnTo>
                        <a:pt x="1404" y="997"/>
                      </a:lnTo>
                      <a:lnTo>
                        <a:pt x="1404" y="997"/>
                      </a:lnTo>
                      <a:lnTo>
                        <a:pt x="1404" y="999"/>
                      </a:lnTo>
                      <a:lnTo>
                        <a:pt x="1405" y="1000"/>
                      </a:lnTo>
                      <a:lnTo>
                        <a:pt x="1411" y="1003"/>
                      </a:lnTo>
                      <a:lnTo>
                        <a:pt x="1418" y="1003"/>
                      </a:lnTo>
                      <a:lnTo>
                        <a:pt x="1422" y="1002"/>
                      </a:lnTo>
                      <a:lnTo>
                        <a:pt x="1424" y="999"/>
                      </a:lnTo>
                      <a:lnTo>
                        <a:pt x="1424" y="999"/>
                      </a:lnTo>
                      <a:lnTo>
                        <a:pt x="1425" y="996"/>
                      </a:lnTo>
                      <a:lnTo>
                        <a:pt x="1425" y="993"/>
                      </a:lnTo>
                      <a:lnTo>
                        <a:pt x="1424" y="987"/>
                      </a:lnTo>
                      <a:lnTo>
                        <a:pt x="1420" y="984"/>
                      </a:lnTo>
                      <a:lnTo>
                        <a:pt x="1418" y="983"/>
                      </a:lnTo>
                      <a:lnTo>
                        <a:pt x="1417" y="984"/>
                      </a:lnTo>
                      <a:lnTo>
                        <a:pt x="1417" y="984"/>
                      </a:lnTo>
                      <a:close/>
                      <a:moveTo>
                        <a:pt x="131" y="854"/>
                      </a:moveTo>
                      <a:lnTo>
                        <a:pt x="131" y="854"/>
                      </a:lnTo>
                      <a:lnTo>
                        <a:pt x="129" y="855"/>
                      </a:lnTo>
                      <a:lnTo>
                        <a:pt x="128" y="858"/>
                      </a:lnTo>
                      <a:lnTo>
                        <a:pt x="129" y="864"/>
                      </a:lnTo>
                      <a:lnTo>
                        <a:pt x="132" y="869"/>
                      </a:lnTo>
                      <a:lnTo>
                        <a:pt x="136" y="876"/>
                      </a:lnTo>
                      <a:lnTo>
                        <a:pt x="142" y="882"/>
                      </a:lnTo>
                      <a:lnTo>
                        <a:pt x="148" y="886"/>
                      </a:lnTo>
                      <a:lnTo>
                        <a:pt x="152" y="889"/>
                      </a:lnTo>
                      <a:lnTo>
                        <a:pt x="156" y="889"/>
                      </a:lnTo>
                      <a:lnTo>
                        <a:pt x="156" y="889"/>
                      </a:lnTo>
                      <a:lnTo>
                        <a:pt x="156" y="888"/>
                      </a:lnTo>
                      <a:lnTo>
                        <a:pt x="156" y="885"/>
                      </a:lnTo>
                      <a:lnTo>
                        <a:pt x="154" y="879"/>
                      </a:lnTo>
                      <a:lnTo>
                        <a:pt x="151" y="872"/>
                      </a:lnTo>
                      <a:lnTo>
                        <a:pt x="148" y="865"/>
                      </a:lnTo>
                      <a:lnTo>
                        <a:pt x="148" y="865"/>
                      </a:lnTo>
                      <a:lnTo>
                        <a:pt x="148" y="858"/>
                      </a:lnTo>
                      <a:lnTo>
                        <a:pt x="145" y="854"/>
                      </a:lnTo>
                      <a:lnTo>
                        <a:pt x="142" y="852"/>
                      </a:lnTo>
                      <a:lnTo>
                        <a:pt x="139" y="852"/>
                      </a:lnTo>
                      <a:lnTo>
                        <a:pt x="136" y="852"/>
                      </a:lnTo>
                      <a:lnTo>
                        <a:pt x="131" y="854"/>
                      </a:lnTo>
                      <a:lnTo>
                        <a:pt x="131" y="854"/>
                      </a:lnTo>
                      <a:close/>
                      <a:moveTo>
                        <a:pt x="1303" y="1016"/>
                      </a:moveTo>
                      <a:lnTo>
                        <a:pt x="1303" y="1016"/>
                      </a:lnTo>
                      <a:lnTo>
                        <a:pt x="1302" y="1016"/>
                      </a:lnTo>
                      <a:lnTo>
                        <a:pt x="1302" y="1016"/>
                      </a:lnTo>
                      <a:lnTo>
                        <a:pt x="1302" y="1013"/>
                      </a:lnTo>
                      <a:lnTo>
                        <a:pt x="1303" y="1006"/>
                      </a:lnTo>
                      <a:lnTo>
                        <a:pt x="1303" y="1006"/>
                      </a:lnTo>
                      <a:lnTo>
                        <a:pt x="1303" y="1004"/>
                      </a:lnTo>
                      <a:lnTo>
                        <a:pt x="1302" y="1004"/>
                      </a:lnTo>
                      <a:lnTo>
                        <a:pt x="1299" y="1006"/>
                      </a:lnTo>
                      <a:lnTo>
                        <a:pt x="1294" y="1009"/>
                      </a:lnTo>
                      <a:lnTo>
                        <a:pt x="1292" y="1012"/>
                      </a:lnTo>
                      <a:lnTo>
                        <a:pt x="1292" y="1012"/>
                      </a:lnTo>
                      <a:lnTo>
                        <a:pt x="1290" y="1014"/>
                      </a:lnTo>
                      <a:lnTo>
                        <a:pt x="1287" y="1017"/>
                      </a:lnTo>
                      <a:lnTo>
                        <a:pt x="1284" y="1019"/>
                      </a:lnTo>
                      <a:lnTo>
                        <a:pt x="1284" y="1021"/>
                      </a:lnTo>
                      <a:lnTo>
                        <a:pt x="1284" y="1021"/>
                      </a:lnTo>
                      <a:lnTo>
                        <a:pt x="1283" y="1026"/>
                      </a:lnTo>
                      <a:lnTo>
                        <a:pt x="1283" y="1026"/>
                      </a:lnTo>
                      <a:lnTo>
                        <a:pt x="1280" y="1027"/>
                      </a:lnTo>
                      <a:lnTo>
                        <a:pt x="1277" y="1027"/>
                      </a:lnTo>
                      <a:lnTo>
                        <a:pt x="1277" y="1027"/>
                      </a:lnTo>
                      <a:lnTo>
                        <a:pt x="1270" y="1029"/>
                      </a:lnTo>
                      <a:lnTo>
                        <a:pt x="1262" y="1029"/>
                      </a:lnTo>
                      <a:lnTo>
                        <a:pt x="1253" y="1026"/>
                      </a:lnTo>
                      <a:lnTo>
                        <a:pt x="1250" y="1024"/>
                      </a:lnTo>
                      <a:lnTo>
                        <a:pt x="1249" y="1023"/>
                      </a:lnTo>
                      <a:lnTo>
                        <a:pt x="1249" y="1023"/>
                      </a:lnTo>
                      <a:lnTo>
                        <a:pt x="1247" y="1021"/>
                      </a:lnTo>
                      <a:lnTo>
                        <a:pt x="1246" y="1020"/>
                      </a:lnTo>
                      <a:lnTo>
                        <a:pt x="1240" y="1016"/>
                      </a:lnTo>
                      <a:lnTo>
                        <a:pt x="1235" y="1013"/>
                      </a:lnTo>
                      <a:lnTo>
                        <a:pt x="1232" y="1012"/>
                      </a:lnTo>
                      <a:lnTo>
                        <a:pt x="1232" y="1009"/>
                      </a:lnTo>
                      <a:lnTo>
                        <a:pt x="1232" y="1009"/>
                      </a:lnTo>
                      <a:lnTo>
                        <a:pt x="1230" y="1004"/>
                      </a:lnTo>
                      <a:lnTo>
                        <a:pt x="1228" y="1000"/>
                      </a:lnTo>
                      <a:lnTo>
                        <a:pt x="1226" y="997"/>
                      </a:lnTo>
                      <a:lnTo>
                        <a:pt x="1229" y="992"/>
                      </a:lnTo>
                      <a:lnTo>
                        <a:pt x="1229" y="992"/>
                      </a:lnTo>
                      <a:lnTo>
                        <a:pt x="1230" y="990"/>
                      </a:lnTo>
                      <a:lnTo>
                        <a:pt x="1232" y="987"/>
                      </a:lnTo>
                      <a:lnTo>
                        <a:pt x="1232" y="986"/>
                      </a:lnTo>
                      <a:lnTo>
                        <a:pt x="1230" y="984"/>
                      </a:lnTo>
                      <a:lnTo>
                        <a:pt x="1226" y="984"/>
                      </a:lnTo>
                      <a:lnTo>
                        <a:pt x="1222" y="987"/>
                      </a:lnTo>
                      <a:lnTo>
                        <a:pt x="1222" y="987"/>
                      </a:lnTo>
                      <a:lnTo>
                        <a:pt x="1220" y="989"/>
                      </a:lnTo>
                      <a:lnTo>
                        <a:pt x="1218" y="989"/>
                      </a:lnTo>
                      <a:lnTo>
                        <a:pt x="1216" y="989"/>
                      </a:lnTo>
                      <a:lnTo>
                        <a:pt x="1216" y="987"/>
                      </a:lnTo>
                      <a:lnTo>
                        <a:pt x="1216" y="983"/>
                      </a:lnTo>
                      <a:lnTo>
                        <a:pt x="1218" y="982"/>
                      </a:lnTo>
                      <a:lnTo>
                        <a:pt x="1220" y="980"/>
                      </a:lnTo>
                      <a:lnTo>
                        <a:pt x="1220" y="980"/>
                      </a:lnTo>
                      <a:lnTo>
                        <a:pt x="1228" y="977"/>
                      </a:lnTo>
                      <a:lnTo>
                        <a:pt x="1235" y="975"/>
                      </a:lnTo>
                      <a:lnTo>
                        <a:pt x="1238" y="972"/>
                      </a:lnTo>
                      <a:lnTo>
                        <a:pt x="1239" y="969"/>
                      </a:lnTo>
                      <a:lnTo>
                        <a:pt x="1238" y="965"/>
                      </a:lnTo>
                      <a:lnTo>
                        <a:pt x="1236" y="960"/>
                      </a:lnTo>
                      <a:lnTo>
                        <a:pt x="1236" y="960"/>
                      </a:lnTo>
                      <a:lnTo>
                        <a:pt x="1235" y="957"/>
                      </a:lnTo>
                      <a:lnTo>
                        <a:pt x="1232" y="956"/>
                      </a:lnTo>
                      <a:lnTo>
                        <a:pt x="1223" y="955"/>
                      </a:lnTo>
                      <a:lnTo>
                        <a:pt x="1215" y="955"/>
                      </a:lnTo>
                      <a:lnTo>
                        <a:pt x="1203" y="957"/>
                      </a:lnTo>
                      <a:lnTo>
                        <a:pt x="1182" y="965"/>
                      </a:lnTo>
                      <a:lnTo>
                        <a:pt x="1166" y="972"/>
                      </a:lnTo>
                      <a:lnTo>
                        <a:pt x="1166" y="972"/>
                      </a:lnTo>
                      <a:lnTo>
                        <a:pt x="1156" y="979"/>
                      </a:lnTo>
                      <a:lnTo>
                        <a:pt x="1148" y="989"/>
                      </a:lnTo>
                      <a:lnTo>
                        <a:pt x="1138" y="997"/>
                      </a:lnTo>
                      <a:lnTo>
                        <a:pt x="1135" y="1000"/>
                      </a:lnTo>
                      <a:lnTo>
                        <a:pt x="1132" y="1002"/>
                      </a:lnTo>
                      <a:lnTo>
                        <a:pt x="1132" y="1002"/>
                      </a:lnTo>
                      <a:lnTo>
                        <a:pt x="1131" y="1000"/>
                      </a:lnTo>
                      <a:lnTo>
                        <a:pt x="1131" y="999"/>
                      </a:lnTo>
                      <a:lnTo>
                        <a:pt x="1135" y="994"/>
                      </a:lnTo>
                      <a:lnTo>
                        <a:pt x="1142" y="989"/>
                      </a:lnTo>
                      <a:lnTo>
                        <a:pt x="1146" y="984"/>
                      </a:lnTo>
                      <a:lnTo>
                        <a:pt x="1146" y="984"/>
                      </a:lnTo>
                      <a:lnTo>
                        <a:pt x="1148" y="982"/>
                      </a:lnTo>
                      <a:lnTo>
                        <a:pt x="1148" y="979"/>
                      </a:lnTo>
                      <a:lnTo>
                        <a:pt x="1148" y="977"/>
                      </a:lnTo>
                      <a:lnTo>
                        <a:pt x="1149" y="977"/>
                      </a:lnTo>
                      <a:lnTo>
                        <a:pt x="1149" y="977"/>
                      </a:lnTo>
                      <a:lnTo>
                        <a:pt x="1152" y="977"/>
                      </a:lnTo>
                      <a:lnTo>
                        <a:pt x="1154" y="975"/>
                      </a:lnTo>
                      <a:lnTo>
                        <a:pt x="1159" y="969"/>
                      </a:lnTo>
                      <a:lnTo>
                        <a:pt x="1166" y="962"/>
                      </a:lnTo>
                      <a:lnTo>
                        <a:pt x="1172" y="956"/>
                      </a:lnTo>
                      <a:lnTo>
                        <a:pt x="1172" y="956"/>
                      </a:lnTo>
                      <a:lnTo>
                        <a:pt x="1178" y="953"/>
                      </a:lnTo>
                      <a:lnTo>
                        <a:pt x="1183" y="953"/>
                      </a:lnTo>
                      <a:lnTo>
                        <a:pt x="1186" y="953"/>
                      </a:lnTo>
                      <a:lnTo>
                        <a:pt x="1188" y="952"/>
                      </a:lnTo>
                      <a:lnTo>
                        <a:pt x="1189" y="950"/>
                      </a:lnTo>
                      <a:lnTo>
                        <a:pt x="1189" y="950"/>
                      </a:lnTo>
                      <a:lnTo>
                        <a:pt x="1191" y="948"/>
                      </a:lnTo>
                      <a:lnTo>
                        <a:pt x="1192" y="945"/>
                      </a:lnTo>
                      <a:lnTo>
                        <a:pt x="1201" y="936"/>
                      </a:lnTo>
                      <a:lnTo>
                        <a:pt x="1201" y="936"/>
                      </a:lnTo>
                      <a:lnTo>
                        <a:pt x="1206" y="935"/>
                      </a:lnTo>
                      <a:lnTo>
                        <a:pt x="1218" y="933"/>
                      </a:lnTo>
                      <a:lnTo>
                        <a:pt x="1250" y="932"/>
                      </a:lnTo>
                      <a:lnTo>
                        <a:pt x="1302" y="932"/>
                      </a:lnTo>
                      <a:lnTo>
                        <a:pt x="1302" y="932"/>
                      </a:lnTo>
                      <a:lnTo>
                        <a:pt x="1309" y="930"/>
                      </a:lnTo>
                      <a:lnTo>
                        <a:pt x="1317" y="926"/>
                      </a:lnTo>
                      <a:lnTo>
                        <a:pt x="1324" y="920"/>
                      </a:lnTo>
                      <a:lnTo>
                        <a:pt x="1330" y="913"/>
                      </a:lnTo>
                      <a:lnTo>
                        <a:pt x="1330" y="913"/>
                      </a:lnTo>
                      <a:lnTo>
                        <a:pt x="1334" y="911"/>
                      </a:lnTo>
                      <a:lnTo>
                        <a:pt x="1339" y="908"/>
                      </a:lnTo>
                      <a:lnTo>
                        <a:pt x="1344" y="908"/>
                      </a:lnTo>
                      <a:lnTo>
                        <a:pt x="1351" y="908"/>
                      </a:lnTo>
                      <a:lnTo>
                        <a:pt x="1351" y="908"/>
                      </a:lnTo>
                      <a:lnTo>
                        <a:pt x="1356" y="908"/>
                      </a:lnTo>
                      <a:lnTo>
                        <a:pt x="1360" y="906"/>
                      </a:lnTo>
                      <a:lnTo>
                        <a:pt x="1366" y="902"/>
                      </a:lnTo>
                      <a:lnTo>
                        <a:pt x="1374" y="893"/>
                      </a:lnTo>
                      <a:lnTo>
                        <a:pt x="1374" y="893"/>
                      </a:lnTo>
                      <a:lnTo>
                        <a:pt x="1377" y="892"/>
                      </a:lnTo>
                      <a:lnTo>
                        <a:pt x="1377" y="889"/>
                      </a:lnTo>
                      <a:lnTo>
                        <a:pt x="1376" y="888"/>
                      </a:lnTo>
                      <a:lnTo>
                        <a:pt x="1373" y="888"/>
                      </a:lnTo>
                      <a:lnTo>
                        <a:pt x="1373" y="888"/>
                      </a:lnTo>
                      <a:lnTo>
                        <a:pt x="1367" y="885"/>
                      </a:lnTo>
                      <a:lnTo>
                        <a:pt x="1366" y="883"/>
                      </a:lnTo>
                      <a:lnTo>
                        <a:pt x="1368" y="882"/>
                      </a:lnTo>
                      <a:lnTo>
                        <a:pt x="1368" y="882"/>
                      </a:lnTo>
                      <a:lnTo>
                        <a:pt x="1371" y="882"/>
                      </a:lnTo>
                      <a:lnTo>
                        <a:pt x="1374" y="881"/>
                      </a:lnTo>
                      <a:lnTo>
                        <a:pt x="1376" y="878"/>
                      </a:lnTo>
                      <a:lnTo>
                        <a:pt x="1378" y="874"/>
                      </a:lnTo>
                      <a:lnTo>
                        <a:pt x="1378" y="874"/>
                      </a:lnTo>
                      <a:lnTo>
                        <a:pt x="1378" y="869"/>
                      </a:lnTo>
                      <a:lnTo>
                        <a:pt x="1377" y="868"/>
                      </a:lnTo>
                      <a:lnTo>
                        <a:pt x="1374" y="865"/>
                      </a:lnTo>
                      <a:lnTo>
                        <a:pt x="1370" y="861"/>
                      </a:lnTo>
                      <a:lnTo>
                        <a:pt x="1370" y="861"/>
                      </a:lnTo>
                      <a:lnTo>
                        <a:pt x="1367" y="858"/>
                      </a:lnTo>
                      <a:lnTo>
                        <a:pt x="1364" y="858"/>
                      </a:lnTo>
                      <a:lnTo>
                        <a:pt x="1363" y="858"/>
                      </a:lnTo>
                      <a:lnTo>
                        <a:pt x="1361" y="859"/>
                      </a:lnTo>
                      <a:lnTo>
                        <a:pt x="1357" y="862"/>
                      </a:lnTo>
                      <a:lnTo>
                        <a:pt x="1354" y="862"/>
                      </a:lnTo>
                      <a:lnTo>
                        <a:pt x="1353" y="862"/>
                      </a:lnTo>
                      <a:lnTo>
                        <a:pt x="1353" y="862"/>
                      </a:lnTo>
                      <a:lnTo>
                        <a:pt x="1350" y="862"/>
                      </a:lnTo>
                      <a:lnTo>
                        <a:pt x="1350" y="861"/>
                      </a:lnTo>
                      <a:lnTo>
                        <a:pt x="1351" y="858"/>
                      </a:lnTo>
                      <a:lnTo>
                        <a:pt x="1353" y="854"/>
                      </a:lnTo>
                      <a:lnTo>
                        <a:pt x="1353" y="852"/>
                      </a:lnTo>
                      <a:lnTo>
                        <a:pt x="1351" y="849"/>
                      </a:lnTo>
                      <a:lnTo>
                        <a:pt x="1351" y="849"/>
                      </a:lnTo>
                      <a:lnTo>
                        <a:pt x="1346" y="848"/>
                      </a:lnTo>
                      <a:lnTo>
                        <a:pt x="1340" y="849"/>
                      </a:lnTo>
                      <a:lnTo>
                        <a:pt x="1333" y="852"/>
                      </a:lnTo>
                      <a:lnTo>
                        <a:pt x="1326" y="856"/>
                      </a:lnTo>
                      <a:lnTo>
                        <a:pt x="1326" y="856"/>
                      </a:lnTo>
                      <a:lnTo>
                        <a:pt x="1321" y="859"/>
                      </a:lnTo>
                      <a:lnTo>
                        <a:pt x="1319" y="859"/>
                      </a:lnTo>
                      <a:lnTo>
                        <a:pt x="1316" y="859"/>
                      </a:lnTo>
                      <a:lnTo>
                        <a:pt x="1311" y="862"/>
                      </a:lnTo>
                      <a:lnTo>
                        <a:pt x="1311" y="862"/>
                      </a:lnTo>
                      <a:lnTo>
                        <a:pt x="1309" y="865"/>
                      </a:lnTo>
                      <a:lnTo>
                        <a:pt x="1307" y="865"/>
                      </a:lnTo>
                      <a:lnTo>
                        <a:pt x="1306" y="865"/>
                      </a:lnTo>
                      <a:lnTo>
                        <a:pt x="1304" y="864"/>
                      </a:lnTo>
                      <a:lnTo>
                        <a:pt x="1304" y="859"/>
                      </a:lnTo>
                      <a:lnTo>
                        <a:pt x="1307" y="856"/>
                      </a:lnTo>
                      <a:lnTo>
                        <a:pt x="1307" y="856"/>
                      </a:lnTo>
                      <a:lnTo>
                        <a:pt x="1310" y="855"/>
                      </a:lnTo>
                      <a:lnTo>
                        <a:pt x="1311" y="855"/>
                      </a:lnTo>
                      <a:lnTo>
                        <a:pt x="1314" y="855"/>
                      </a:lnTo>
                      <a:lnTo>
                        <a:pt x="1316" y="852"/>
                      </a:lnTo>
                      <a:lnTo>
                        <a:pt x="1316" y="852"/>
                      </a:lnTo>
                      <a:lnTo>
                        <a:pt x="1319" y="851"/>
                      </a:lnTo>
                      <a:lnTo>
                        <a:pt x="1321" y="851"/>
                      </a:lnTo>
                      <a:lnTo>
                        <a:pt x="1326" y="849"/>
                      </a:lnTo>
                      <a:lnTo>
                        <a:pt x="1331" y="847"/>
                      </a:lnTo>
                      <a:lnTo>
                        <a:pt x="1331" y="847"/>
                      </a:lnTo>
                      <a:lnTo>
                        <a:pt x="1337" y="844"/>
                      </a:lnTo>
                      <a:lnTo>
                        <a:pt x="1341" y="844"/>
                      </a:lnTo>
                      <a:lnTo>
                        <a:pt x="1346" y="842"/>
                      </a:lnTo>
                      <a:lnTo>
                        <a:pt x="1348" y="841"/>
                      </a:lnTo>
                      <a:lnTo>
                        <a:pt x="1348" y="841"/>
                      </a:lnTo>
                      <a:lnTo>
                        <a:pt x="1348" y="838"/>
                      </a:lnTo>
                      <a:lnTo>
                        <a:pt x="1347" y="835"/>
                      </a:lnTo>
                      <a:lnTo>
                        <a:pt x="1343" y="832"/>
                      </a:lnTo>
                      <a:lnTo>
                        <a:pt x="1337" y="832"/>
                      </a:lnTo>
                      <a:lnTo>
                        <a:pt x="1337" y="832"/>
                      </a:lnTo>
                      <a:lnTo>
                        <a:pt x="1334" y="832"/>
                      </a:lnTo>
                      <a:lnTo>
                        <a:pt x="1331" y="832"/>
                      </a:lnTo>
                      <a:lnTo>
                        <a:pt x="1327" y="828"/>
                      </a:lnTo>
                      <a:lnTo>
                        <a:pt x="1323" y="825"/>
                      </a:lnTo>
                      <a:lnTo>
                        <a:pt x="1320" y="825"/>
                      </a:lnTo>
                      <a:lnTo>
                        <a:pt x="1319" y="825"/>
                      </a:lnTo>
                      <a:lnTo>
                        <a:pt x="1319" y="825"/>
                      </a:lnTo>
                      <a:lnTo>
                        <a:pt x="1316" y="827"/>
                      </a:lnTo>
                      <a:lnTo>
                        <a:pt x="1314" y="825"/>
                      </a:lnTo>
                      <a:lnTo>
                        <a:pt x="1313" y="824"/>
                      </a:lnTo>
                      <a:lnTo>
                        <a:pt x="1309" y="824"/>
                      </a:lnTo>
                      <a:lnTo>
                        <a:pt x="1309" y="824"/>
                      </a:lnTo>
                      <a:lnTo>
                        <a:pt x="1306" y="825"/>
                      </a:lnTo>
                      <a:lnTo>
                        <a:pt x="1303" y="824"/>
                      </a:lnTo>
                      <a:lnTo>
                        <a:pt x="1300" y="821"/>
                      </a:lnTo>
                      <a:lnTo>
                        <a:pt x="1297" y="817"/>
                      </a:lnTo>
                      <a:lnTo>
                        <a:pt x="1297" y="817"/>
                      </a:lnTo>
                      <a:lnTo>
                        <a:pt x="1294" y="811"/>
                      </a:lnTo>
                      <a:lnTo>
                        <a:pt x="1287" y="804"/>
                      </a:lnTo>
                      <a:lnTo>
                        <a:pt x="1279" y="800"/>
                      </a:lnTo>
                      <a:lnTo>
                        <a:pt x="1270" y="795"/>
                      </a:lnTo>
                      <a:lnTo>
                        <a:pt x="1270" y="795"/>
                      </a:lnTo>
                      <a:lnTo>
                        <a:pt x="1266" y="794"/>
                      </a:lnTo>
                      <a:lnTo>
                        <a:pt x="1266" y="792"/>
                      </a:lnTo>
                      <a:lnTo>
                        <a:pt x="1266" y="791"/>
                      </a:lnTo>
                      <a:lnTo>
                        <a:pt x="1269" y="790"/>
                      </a:lnTo>
                      <a:lnTo>
                        <a:pt x="1273" y="791"/>
                      </a:lnTo>
                      <a:lnTo>
                        <a:pt x="1273" y="791"/>
                      </a:lnTo>
                      <a:lnTo>
                        <a:pt x="1275" y="792"/>
                      </a:lnTo>
                      <a:lnTo>
                        <a:pt x="1276" y="792"/>
                      </a:lnTo>
                      <a:lnTo>
                        <a:pt x="1280" y="791"/>
                      </a:lnTo>
                      <a:lnTo>
                        <a:pt x="1283" y="787"/>
                      </a:lnTo>
                      <a:lnTo>
                        <a:pt x="1286" y="784"/>
                      </a:lnTo>
                      <a:lnTo>
                        <a:pt x="1286" y="784"/>
                      </a:lnTo>
                      <a:lnTo>
                        <a:pt x="1286" y="781"/>
                      </a:lnTo>
                      <a:lnTo>
                        <a:pt x="1284" y="780"/>
                      </a:lnTo>
                      <a:lnTo>
                        <a:pt x="1279" y="777"/>
                      </a:lnTo>
                      <a:lnTo>
                        <a:pt x="1279" y="777"/>
                      </a:lnTo>
                      <a:lnTo>
                        <a:pt x="1277" y="775"/>
                      </a:lnTo>
                      <a:lnTo>
                        <a:pt x="1276" y="774"/>
                      </a:lnTo>
                      <a:lnTo>
                        <a:pt x="1277" y="768"/>
                      </a:lnTo>
                      <a:lnTo>
                        <a:pt x="1277" y="768"/>
                      </a:lnTo>
                      <a:lnTo>
                        <a:pt x="1276" y="765"/>
                      </a:lnTo>
                      <a:lnTo>
                        <a:pt x="1272" y="763"/>
                      </a:lnTo>
                      <a:lnTo>
                        <a:pt x="1269" y="760"/>
                      </a:lnTo>
                      <a:lnTo>
                        <a:pt x="1266" y="757"/>
                      </a:lnTo>
                      <a:lnTo>
                        <a:pt x="1266" y="757"/>
                      </a:lnTo>
                      <a:lnTo>
                        <a:pt x="1266" y="754"/>
                      </a:lnTo>
                      <a:lnTo>
                        <a:pt x="1263" y="753"/>
                      </a:lnTo>
                      <a:lnTo>
                        <a:pt x="1262" y="750"/>
                      </a:lnTo>
                      <a:lnTo>
                        <a:pt x="1260" y="747"/>
                      </a:lnTo>
                      <a:lnTo>
                        <a:pt x="1260" y="747"/>
                      </a:lnTo>
                      <a:lnTo>
                        <a:pt x="1260" y="746"/>
                      </a:lnTo>
                      <a:lnTo>
                        <a:pt x="1257" y="741"/>
                      </a:lnTo>
                      <a:lnTo>
                        <a:pt x="1256" y="738"/>
                      </a:lnTo>
                      <a:lnTo>
                        <a:pt x="1255" y="736"/>
                      </a:lnTo>
                      <a:lnTo>
                        <a:pt x="1255" y="736"/>
                      </a:lnTo>
                      <a:lnTo>
                        <a:pt x="1253" y="731"/>
                      </a:lnTo>
                      <a:lnTo>
                        <a:pt x="1249" y="727"/>
                      </a:lnTo>
                      <a:lnTo>
                        <a:pt x="1245" y="721"/>
                      </a:lnTo>
                      <a:lnTo>
                        <a:pt x="1243" y="717"/>
                      </a:lnTo>
                      <a:lnTo>
                        <a:pt x="1243" y="717"/>
                      </a:lnTo>
                      <a:lnTo>
                        <a:pt x="1242" y="714"/>
                      </a:lnTo>
                      <a:lnTo>
                        <a:pt x="1240" y="711"/>
                      </a:lnTo>
                      <a:lnTo>
                        <a:pt x="1238" y="707"/>
                      </a:lnTo>
                      <a:lnTo>
                        <a:pt x="1235" y="703"/>
                      </a:lnTo>
                      <a:lnTo>
                        <a:pt x="1235" y="703"/>
                      </a:lnTo>
                      <a:lnTo>
                        <a:pt x="1233" y="700"/>
                      </a:lnTo>
                      <a:lnTo>
                        <a:pt x="1232" y="700"/>
                      </a:lnTo>
                      <a:lnTo>
                        <a:pt x="1230" y="703"/>
                      </a:lnTo>
                      <a:lnTo>
                        <a:pt x="1228" y="709"/>
                      </a:lnTo>
                      <a:lnTo>
                        <a:pt x="1228" y="709"/>
                      </a:lnTo>
                      <a:lnTo>
                        <a:pt x="1226" y="713"/>
                      </a:lnTo>
                      <a:lnTo>
                        <a:pt x="1223" y="716"/>
                      </a:lnTo>
                      <a:lnTo>
                        <a:pt x="1220" y="717"/>
                      </a:lnTo>
                      <a:lnTo>
                        <a:pt x="1220" y="720"/>
                      </a:lnTo>
                      <a:lnTo>
                        <a:pt x="1220" y="720"/>
                      </a:lnTo>
                      <a:lnTo>
                        <a:pt x="1222" y="723"/>
                      </a:lnTo>
                      <a:lnTo>
                        <a:pt x="1222" y="726"/>
                      </a:lnTo>
                      <a:lnTo>
                        <a:pt x="1219" y="728"/>
                      </a:lnTo>
                      <a:lnTo>
                        <a:pt x="1219" y="728"/>
                      </a:lnTo>
                      <a:lnTo>
                        <a:pt x="1218" y="731"/>
                      </a:lnTo>
                      <a:lnTo>
                        <a:pt x="1218" y="734"/>
                      </a:lnTo>
                      <a:lnTo>
                        <a:pt x="1218" y="737"/>
                      </a:lnTo>
                      <a:lnTo>
                        <a:pt x="1215" y="738"/>
                      </a:lnTo>
                      <a:lnTo>
                        <a:pt x="1215" y="738"/>
                      </a:lnTo>
                      <a:lnTo>
                        <a:pt x="1213" y="738"/>
                      </a:lnTo>
                      <a:lnTo>
                        <a:pt x="1212" y="740"/>
                      </a:lnTo>
                      <a:lnTo>
                        <a:pt x="1212" y="743"/>
                      </a:lnTo>
                      <a:lnTo>
                        <a:pt x="1210" y="746"/>
                      </a:lnTo>
                      <a:lnTo>
                        <a:pt x="1209" y="744"/>
                      </a:lnTo>
                      <a:lnTo>
                        <a:pt x="1209" y="744"/>
                      </a:lnTo>
                      <a:lnTo>
                        <a:pt x="1206" y="741"/>
                      </a:lnTo>
                      <a:lnTo>
                        <a:pt x="1203" y="741"/>
                      </a:lnTo>
                      <a:lnTo>
                        <a:pt x="1201" y="743"/>
                      </a:lnTo>
                      <a:lnTo>
                        <a:pt x="1201" y="746"/>
                      </a:lnTo>
                      <a:lnTo>
                        <a:pt x="1201" y="746"/>
                      </a:lnTo>
                      <a:lnTo>
                        <a:pt x="1199" y="747"/>
                      </a:lnTo>
                      <a:lnTo>
                        <a:pt x="1198" y="748"/>
                      </a:lnTo>
                      <a:lnTo>
                        <a:pt x="1193" y="753"/>
                      </a:lnTo>
                      <a:lnTo>
                        <a:pt x="1188" y="754"/>
                      </a:lnTo>
                      <a:lnTo>
                        <a:pt x="1183" y="754"/>
                      </a:lnTo>
                      <a:lnTo>
                        <a:pt x="1183" y="754"/>
                      </a:lnTo>
                      <a:lnTo>
                        <a:pt x="1181" y="753"/>
                      </a:lnTo>
                      <a:lnTo>
                        <a:pt x="1179" y="750"/>
                      </a:lnTo>
                      <a:lnTo>
                        <a:pt x="1178" y="747"/>
                      </a:lnTo>
                      <a:lnTo>
                        <a:pt x="1176" y="747"/>
                      </a:lnTo>
                      <a:lnTo>
                        <a:pt x="1175" y="747"/>
                      </a:lnTo>
                      <a:lnTo>
                        <a:pt x="1175" y="747"/>
                      </a:lnTo>
                      <a:lnTo>
                        <a:pt x="1174" y="748"/>
                      </a:lnTo>
                      <a:lnTo>
                        <a:pt x="1174" y="747"/>
                      </a:lnTo>
                      <a:lnTo>
                        <a:pt x="1172" y="744"/>
                      </a:lnTo>
                      <a:lnTo>
                        <a:pt x="1169" y="741"/>
                      </a:lnTo>
                      <a:lnTo>
                        <a:pt x="1168" y="740"/>
                      </a:lnTo>
                      <a:lnTo>
                        <a:pt x="1166" y="740"/>
                      </a:lnTo>
                      <a:lnTo>
                        <a:pt x="1166" y="740"/>
                      </a:lnTo>
                      <a:lnTo>
                        <a:pt x="1162" y="740"/>
                      </a:lnTo>
                      <a:lnTo>
                        <a:pt x="1159" y="738"/>
                      </a:lnTo>
                      <a:lnTo>
                        <a:pt x="1158" y="737"/>
                      </a:lnTo>
                      <a:lnTo>
                        <a:pt x="1158" y="734"/>
                      </a:lnTo>
                      <a:lnTo>
                        <a:pt x="1158" y="734"/>
                      </a:lnTo>
                      <a:lnTo>
                        <a:pt x="1158" y="733"/>
                      </a:lnTo>
                      <a:lnTo>
                        <a:pt x="1156" y="730"/>
                      </a:lnTo>
                      <a:lnTo>
                        <a:pt x="1154" y="727"/>
                      </a:lnTo>
                      <a:lnTo>
                        <a:pt x="1151" y="726"/>
                      </a:lnTo>
                      <a:lnTo>
                        <a:pt x="1151" y="724"/>
                      </a:lnTo>
                      <a:lnTo>
                        <a:pt x="1151" y="723"/>
                      </a:lnTo>
                      <a:lnTo>
                        <a:pt x="1151" y="723"/>
                      </a:lnTo>
                      <a:lnTo>
                        <a:pt x="1152" y="720"/>
                      </a:lnTo>
                      <a:lnTo>
                        <a:pt x="1152" y="716"/>
                      </a:lnTo>
                      <a:lnTo>
                        <a:pt x="1151" y="711"/>
                      </a:lnTo>
                      <a:lnTo>
                        <a:pt x="1149" y="704"/>
                      </a:lnTo>
                      <a:lnTo>
                        <a:pt x="1149" y="704"/>
                      </a:lnTo>
                      <a:lnTo>
                        <a:pt x="1149" y="700"/>
                      </a:lnTo>
                      <a:lnTo>
                        <a:pt x="1152" y="696"/>
                      </a:lnTo>
                      <a:lnTo>
                        <a:pt x="1154" y="694"/>
                      </a:lnTo>
                      <a:lnTo>
                        <a:pt x="1155" y="691"/>
                      </a:lnTo>
                      <a:lnTo>
                        <a:pt x="1155" y="691"/>
                      </a:lnTo>
                      <a:lnTo>
                        <a:pt x="1154" y="689"/>
                      </a:lnTo>
                      <a:lnTo>
                        <a:pt x="1152" y="689"/>
                      </a:lnTo>
                      <a:lnTo>
                        <a:pt x="1149" y="689"/>
                      </a:lnTo>
                      <a:lnTo>
                        <a:pt x="1146" y="690"/>
                      </a:lnTo>
                      <a:lnTo>
                        <a:pt x="1146" y="690"/>
                      </a:lnTo>
                      <a:lnTo>
                        <a:pt x="1144" y="691"/>
                      </a:lnTo>
                      <a:lnTo>
                        <a:pt x="1142" y="690"/>
                      </a:lnTo>
                      <a:lnTo>
                        <a:pt x="1141" y="687"/>
                      </a:lnTo>
                      <a:lnTo>
                        <a:pt x="1138" y="687"/>
                      </a:lnTo>
                      <a:lnTo>
                        <a:pt x="1138" y="687"/>
                      </a:lnTo>
                      <a:lnTo>
                        <a:pt x="1132" y="687"/>
                      </a:lnTo>
                      <a:lnTo>
                        <a:pt x="1127" y="686"/>
                      </a:lnTo>
                      <a:lnTo>
                        <a:pt x="1121" y="684"/>
                      </a:lnTo>
                      <a:lnTo>
                        <a:pt x="1119" y="683"/>
                      </a:lnTo>
                      <a:lnTo>
                        <a:pt x="1118" y="680"/>
                      </a:lnTo>
                      <a:lnTo>
                        <a:pt x="1118" y="680"/>
                      </a:lnTo>
                      <a:lnTo>
                        <a:pt x="1117" y="677"/>
                      </a:lnTo>
                      <a:lnTo>
                        <a:pt x="1115" y="676"/>
                      </a:lnTo>
                      <a:lnTo>
                        <a:pt x="1112" y="674"/>
                      </a:lnTo>
                      <a:lnTo>
                        <a:pt x="1111" y="672"/>
                      </a:lnTo>
                      <a:lnTo>
                        <a:pt x="1111" y="672"/>
                      </a:lnTo>
                      <a:lnTo>
                        <a:pt x="1108" y="669"/>
                      </a:lnTo>
                      <a:lnTo>
                        <a:pt x="1107" y="667"/>
                      </a:lnTo>
                      <a:lnTo>
                        <a:pt x="1104" y="667"/>
                      </a:lnTo>
                      <a:lnTo>
                        <a:pt x="1102" y="666"/>
                      </a:lnTo>
                      <a:lnTo>
                        <a:pt x="1102" y="666"/>
                      </a:lnTo>
                      <a:lnTo>
                        <a:pt x="1102" y="663"/>
                      </a:lnTo>
                      <a:lnTo>
                        <a:pt x="1101" y="660"/>
                      </a:lnTo>
                      <a:lnTo>
                        <a:pt x="1100" y="660"/>
                      </a:lnTo>
                      <a:lnTo>
                        <a:pt x="1097" y="659"/>
                      </a:lnTo>
                      <a:lnTo>
                        <a:pt x="1097" y="659"/>
                      </a:lnTo>
                      <a:lnTo>
                        <a:pt x="1094" y="659"/>
                      </a:lnTo>
                      <a:lnTo>
                        <a:pt x="1091" y="656"/>
                      </a:lnTo>
                      <a:lnTo>
                        <a:pt x="1088" y="654"/>
                      </a:lnTo>
                      <a:lnTo>
                        <a:pt x="1085" y="653"/>
                      </a:lnTo>
                      <a:lnTo>
                        <a:pt x="1085" y="653"/>
                      </a:lnTo>
                      <a:lnTo>
                        <a:pt x="1080" y="653"/>
                      </a:lnTo>
                      <a:lnTo>
                        <a:pt x="1075" y="654"/>
                      </a:lnTo>
                      <a:lnTo>
                        <a:pt x="1068" y="659"/>
                      </a:lnTo>
                      <a:lnTo>
                        <a:pt x="1068" y="659"/>
                      </a:lnTo>
                      <a:lnTo>
                        <a:pt x="1065" y="659"/>
                      </a:lnTo>
                      <a:lnTo>
                        <a:pt x="1061" y="657"/>
                      </a:lnTo>
                      <a:lnTo>
                        <a:pt x="1057" y="656"/>
                      </a:lnTo>
                      <a:lnTo>
                        <a:pt x="1054" y="656"/>
                      </a:lnTo>
                      <a:lnTo>
                        <a:pt x="1054" y="656"/>
                      </a:lnTo>
                      <a:lnTo>
                        <a:pt x="1053" y="657"/>
                      </a:lnTo>
                      <a:lnTo>
                        <a:pt x="1050" y="656"/>
                      </a:lnTo>
                      <a:lnTo>
                        <a:pt x="1047" y="654"/>
                      </a:lnTo>
                      <a:lnTo>
                        <a:pt x="1041" y="652"/>
                      </a:lnTo>
                      <a:lnTo>
                        <a:pt x="1041" y="652"/>
                      </a:lnTo>
                      <a:lnTo>
                        <a:pt x="1027" y="650"/>
                      </a:lnTo>
                      <a:lnTo>
                        <a:pt x="1023" y="650"/>
                      </a:lnTo>
                      <a:lnTo>
                        <a:pt x="1020" y="652"/>
                      </a:lnTo>
                      <a:lnTo>
                        <a:pt x="1020" y="652"/>
                      </a:lnTo>
                      <a:lnTo>
                        <a:pt x="1018" y="654"/>
                      </a:lnTo>
                      <a:lnTo>
                        <a:pt x="1016" y="656"/>
                      </a:lnTo>
                      <a:lnTo>
                        <a:pt x="1014" y="659"/>
                      </a:lnTo>
                      <a:lnTo>
                        <a:pt x="1013" y="663"/>
                      </a:lnTo>
                      <a:lnTo>
                        <a:pt x="1013" y="663"/>
                      </a:lnTo>
                      <a:lnTo>
                        <a:pt x="1016" y="667"/>
                      </a:lnTo>
                      <a:lnTo>
                        <a:pt x="1018" y="670"/>
                      </a:lnTo>
                      <a:lnTo>
                        <a:pt x="1021" y="672"/>
                      </a:lnTo>
                      <a:lnTo>
                        <a:pt x="1024" y="674"/>
                      </a:lnTo>
                      <a:lnTo>
                        <a:pt x="1024" y="674"/>
                      </a:lnTo>
                      <a:lnTo>
                        <a:pt x="1024" y="677"/>
                      </a:lnTo>
                      <a:lnTo>
                        <a:pt x="1023" y="679"/>
                      </a:lnTo>
                      <a:lnTo>
                        <a:pt x="1021" y="680"/>
                      </a:lnTo>
                      <a:lnTo>
                        <a:pt x="1020" y="683"/>
                      </a:lnTo>
                      <a:lnTo>
                        <a:pt x="1020" y="683"/>
                      </a:lnTo>
                      <a:lnTo>
                        <a:pt x="1018" y="686"/>
                      </a:lnTo>
                      <a:lnTo>
                        <a:pt x="1017" y="687"/>
                      </a:lnTo>
                      <a:lnTo>
                        <a:pt x="1016" y="689"/>
                      </a:lnTo>
                      <a:lnTo>
                        <a:pt x="1014" y="690"/>
                      </a:lnTo>
                      <a:lnTo>
                        <a:pt x="1014" y="690"/>
                      </a:lnTo>
                      <a:lnTo>
                        <a:pt x="1016" y="691"/>
                      </a:lnTo>
                      <a:lnTo>
                        <a:pt x="1017" y="693"/>
                      </a:lnTo>
                      <a:lnTo>
                        <a:pt x="1018" y="696"/>
                      </a:lnTo>
                      <a:lnTo>
                        <a:pt x="1020" y="699"/>
                      </a:lnTo>
                      <a:lnTo>
                        <a:pt x="1020" y="699"/>
                      </a:lnTo>
                      <a:lnTo>
                        <a:pt x="1021" y="703"/>
                      </a:lnTo>
                      <a:lnTo>
                        <a:pt x="1023" y="706"/>
                      </a:lnTo>
                      <a:lnTo>
                        <a:pt x="1026" y="709"/>
                      </a:lnTo>
                      <a:lnTo>
                        <a:pt x="1026" y="713"/>
                      </a:lnTo>
                      <a:lnTo>
                        <a:pt x="1026" y="713"/>
                      </a:lnTo>
                      <a:lnTo>
                        <a:pt x="1026" y="718"/>
                      </a:lnTo>
                      <a:lnTo>
                        <a:pt x="1024" y="720"/>
                      </a:lnTo>
                      <a:lnTo>
                        <a:pt x="1020" y="721"/>
                      </a:lnTo>
                      <a:lnTo>
                        <a:pt x="1020" y="721"/>
                      </a:lnTo>
                      <a:lnTo>
                        <a:pt x="1018" y="723"/>
                      </a:lnTo>
                      <a:lnTo>
                        <a:pt x="1018" y="726"/>
                      </a:lnTo>
                      <a:lnTo>
                        <a:pt x="1017" y="728"/>
                      </a:lnTo>
                      <a:lnTo>
                        <a:pt x="1016" y="733"/>
                      </a:lnTo>
                      <a:lnTo>
                        <a:pt x="1016" y="733"/>
                      </a:lnTo>
                      <a:lnTo>
                        <a:pt x="1008" y="741"/>
                      </a:lnTo>
                      <a:lnTo>
                        <a:pt x="1008" y="744"/>
                      </a:lnTo>
                      <a:lnTo>
                        <a:pt x="1010" y="747"/>
                      </a:lnTo>
                      <a:lnTo>
                        <a:pt x="1010" y="747"/>
                      </a:lnTo>
                      <a:lnTo>
                        <a:pt x="1021" y="755"/>
                      </a:lnTo>
                      <a:lnTo>
                        <a:pt x="1028" y="760"/>
                      </a:lnTo>
                      <a:lnTo>
                        <a:pt x="1034" y="767"/>
                      </a:lnTo>
                      <a:lnTo>
                        <a:pt x="1034" y="767"/>
                      </a:lnTo>
                      <a:lnTo>
                        <a:pt x="1037" y="775"/>
                      </a:lnTo>
                      <a:lnTo>
                        <a:pt x="1038" y="784"/>
                      </a:lnTo>
                      <a:lnTo>
                        <a:pt x="1038" y="794"/>
                      </a:lnTo>
                      <a:lnTo>
                        <a:pt x="1037" y="802"/>
                      </a:lnTo>
                      <a:lnTo>
                        <a:pt x="1037" y="802"/>
                      </a:lnTo>
                      <a:lnTo>
                        <a:pt x="1037" y="805"/>
                      </a:lnTo>
                      <a:lnTo>
                        <a:pt x="1034" y="808"/>
                      </a:lnTo>
                      <a:lnTo>
                        <a:pt x="1028" y="814"/>
                      </a:lnTo>
                      <a:lnTo>
                        <a:pt x="1021" y="818"/>
                      </a:lnTo>
                      <a:lnTo>
                        <a:pt x="1014" y="824"/>
                      </a:lnTo>
                      <a:lnTo>
                        <a:pt x="1014" y="824"/>
                      </a:lnTo>
                      <a:lnTo>
                        <a:pt x="1008" y="829"/>
                      </a:lnTo>
                      <a:lnTo>
                        <a:pt x="1001" y="832"/>
                      </a:lnTo>
                      <a:lnTo>
                        <a:pt x="993" y="832"/>
                      </a:lnTo>
                      <a:lnTo>
                        <a:pt x="993" y="832"/>
                      </a:lnTo>
                      <a:lnTo>
                        <a:pt x="991" y="834"/>
                      </a:lnTo>
                      <a:lnTo>
                        <a:pt x="990" y="834"/>
                      </a:lnTo>
                      <a:lnTo>
                        <a:pt x="990" y="838"/>
                      </a:lnTo>
                      <a:lnTo>
                        <a:pt x="993" y="842"/>
                      </a:lnTo>
                      <a:lnTo>
                        <a:pt x="997" y="848"/>
                      </a:lnTo>
                      <a:lnTo>
                        <a:pt x="997" y="848"/>
                      </a:lnTo>
                      <a:lnTo>
                        <a:pt x="1000" y="852"/>
                      </a:lnTo>
                      <a:lnTo>
                        <a:pt x="1000" y="856"/>
                      </a:lnTo>
                      <a:lnTo>
                        <a:pt x="1000" y="859"/>
                      </a:lnTo>
                      <a:lnTo>
                        <a:pt x="1001" y="864"/>
                      </a:lnTo>
                      <a:lnTo>
                        <a:pt x="1001" y="864"/>
                      </a:lnTo>
                      <a:lnTo>
                        <a:pt x="1003" y="869"/>
                      </a:lnTo>
                      <a:lnTo>
                        <a:pt x="1003" y="874"/>
                      </a:lnTo>
                      <a:lnTo>
                        <a:pt x="1003" y="879"/>
                      </a:lnTo>
                      <a:lnTo>
                        <a:pt x="1006" y="883"/>
                      </a:lnTo>
                      <a:lnTo>
                        <a:pt x="1006" y="883"/>
                      </a:lnTo>
                      <a:lnTo>
                        <a:pt x="1007" y="888"/>
                      </a:lnTo>
                      <a:lnTo>
                        <a:pt x="1007" y="891"/>
                      </a:lnTo>
                      <a:lnTo>
                        <a:pt x="1006" y="893"/>
                      </a:lnTo>
                      <a:lnTo>
                        <a:pt x="1001" y="896"/>
                      </a:lnTo>
                      <a:lnTo>
                        <a:pt x="1001" y="896"/>
                      </a:lnTo>
                      <a:lnTo>
                        <a:pt x="1000" y="899"/>
                      </a:lnTo>
                      <a:lnTo>
                        <a:pt x="1001" y="901"/>
                      </a:lnTo>
                      <a:lnTo>
                        <a:pt x="1003" y="902"/>
                      </a:lnTo>
                      <a:lnTo>
                        <a:pt x="1004" y="905"/>
                      </a:lnTo>
                      <a:lnTo>
                        <a:pt x="1004" y="905"/>
                      </a:lnTo>
                      <a:lnTo>
                        <a:pt x="1004" y="908"/>
                      </a:lnTo>
                      <a:lnTo>
                        <a:pt x="1003" y="908"/>
                      </a:lnTo>
                      <a:lnTo>
                        <a:pt x="997" y="905"/>
                      </a:lnTo>
                      <a:lnTo>
                        <a:pt x="997" y="905"/>
                      </a:lnTo>
                      <a:lnTo>
                        <a:pt x="996" y="903"/>
                      </a:lnTo>
                      <a:lnTo>
                        <a:pt x="994" y="903"/>
                      </a:lnTo>
                      <a:lnTo>
                        <a:pt x="991" y="906"/>
                      </a:lnTo>
                      <a:lnTo>
                        <a:pt x="989" y="911"/>
                      </a:lnTo>
                      <a:lnTo>
                        <a:pt x="989" y="915"/>
                      </a:lnTo>
                      <a:lnTo>
                        <a:pt x="989" y="915"/>
                      </a:lnTo>
                      <a:lnTo>
                        <a:pt x="989" y="915"/>
                      </a:lnTo>
                      <a:lnTo>
                        <a:pt x="987" y="915"/>
                      </a:lnTo>
                      <a:lnTo>
                        <a:pt x="983" y="913"/>
                      </a:lnTo>
                      <a:lnTo>
                        <a:pt x="979" y="911"/>
                      </a:lnTo>
                      <a:lnTo>
                        <a:pt x="974" y="909"/>
                      </a:lnTo>
                      <a:lnTo>
                        <a:pt x="974" y="909"/>
                      </a:lnTo>
                      <a:lnTo>
                        <a:pt x="974" y="909"/>
                      </a:lnTo>
                      <a:lnTo>
                        <a:pt x="973" y="906"/>
                      </a:lnTo>
                      <a:lnTo>
                        <a:pt x="973" y="902"/>
                      </a:lnTo>
                      <a:lnTo>
                        <a:pt x="969" y="898"/>
                      </a:lnTo>
                      <a:lnTo>
                        <a:pt x="969" y="898"/>
                      </a:lnTo>
                      <a:lnTo>
                        <a:pt x="962" y="893"/>
                      </a:lnTo>
                      <a:lnTo>
                        <a:pt x="959" y="891"/>
                      </a:lnTo>
                      <a:lnTo>
                        <a:pt x="957" y="888"/>
                      </a:lnTo>
                      <a:lnTo>
                        <a:pt x="957" y="888"/>
                      </a:lnTo>
                      <a:lnTo>
                        <a:pt x="956" y="883"/>
                      </a:lnTo>
                      <a:lnTo>
                        <a:pt x="952" y="881"/>
                      </a:lnTo>
                      <a:lnTo>
                        <a:pt x="949" y="876"/>
                      </a:lnTo>
                      <a:lnTo>
                        <a:pt x="947" y="875"/>
                      </a:lnTo>
                      <a:lnTo>
                        <a:pt x="947" y="874"/>
                      </a:lnTo>
                      <a:lnTo>
                        <a:pt x="947" y="874"/>
                      </a:lnTo>
                      <a:lnTo>
                        <a:pt x="947" y="861"/>
                      </a:lnTo>
                      <a:lnTo>
                        <a:pt x="947" y="854"/>
                      </a:lnTo>
                      <a:lnTo>
                        <a:pt x="946" y="848"/>
                      </a:lnTo>
                      <a:lnTo>
                        <a:pt x="946" y="848"/>
                      </a:lnTo>
                      <a:lnTo>
                        <a:pt x="944" y="845"/>
                      </a:lnTo>
                      <a:lnTo>
                        <a:pt x="944" y="842"/>
                      </a:lnTo>
                      <a:lnTo>
                        <a:pt x="947" y="835"/>
                      </a:lnTo>
                      <a:lnTo>
                        <a:pt x="947" y="835"/>
                      </a:lnTo>
                      <a:lnTo>
                        <a:pt x="947" y="832"/>
                      </a:lnTo>
                      <a:lnTo>
                        <a:pt x="946" y="829"/>
                      </a:lnTo>
                      <a:lnTo>
                        <a:pt x="943" y="827"/>
                      </a:lnTo>
                      <a:lnTo>
                        <a:pt x="939" y="825"/>
                      </a:lnTo>
                      <a:lnTo>
                        <a:pt x="939" y="825"/>
                      </a:lnTo>
                      <a:lnTo>
                        <a:pt x="927" y="825"/>
                      </a:lnTo>
                      <a:lnTo>
                        <a:pt x="915" y="824"/>
                      </a:lnTo>
                      <a:lnTo>
                        <a:pt x="915" y="824"/>
                      </a:lnTo>
                      <a:lnTo>
                        <a:pt x="903" y="824"/>
                      </a:lnTo>
                      <a:lnTo>
                        <a:pt x="900" y="822"/>
                      </a:lnTo>
                      <a:lnTo>
                        <a:pt x="898" y="821"/>
                      </a:lnTo>
                      <a:lnTo>
                        <a:pt x="898" y="821"/>
                      </a:lnTo>
                      <a:lnTo>
                        <a:pt x="890" y="817"/>
                      </a:lnTo>
                      <a:lnTo>
                        <a:pt x="883" y="812"/>
                      </a:lnTo>
                      <a:lnTo>
                        <a:pt x="876" y="811"/>
                      </a:lnTo>
                      <a:lnTo>
                        <a:pt x="876" y="811"/>
                      </a:lnTo>
                      <a:lnTo>
                        <a:pt x="869" y="808"/>
                      </a:lnTo>
                      <a:lnTo>
                        <a:pt x="863" y="805"/>
                      </a:lnTo>
                      <a:lnTo>
                        <a:pt x="861" y="801"/>
                      </a:lnTo>
                      <a:lnTo>
                        <a:pt x="859" y="798"/>
                      </a:lnTo>
                      <a:lnTo>
                        <a:pt x="859" y="798"/>
                      </a:lnTo>
                      <a:lnTo>
                        <a:pt x="856" y="797"/>
                      </a:lnTo>
                      <a:lnTo>
                        <a:pt x="852" y="794"/>
                      </a:lnTo>
                      <a:lnTo>
                        <a:pt x="848" y="792"/>
                      </a:lnTo>
                      <a:lnTo>
                        <a:pt x="843" y="790"/>
                      </a:lnTo>
                      <a:lnTo>
                        <a:pt x="843" y="790"/>
                      </a:lnTo>
                      <a:lnTo>
                        <a:pt x="841" y="788"/>
                      </a:lnTo>
                      <a:lnTo>
                        <a:pt x="836" y="787"/>
                      </a:lnTo>
                      <a:lnTo>
                        <a:pt x="826" y="785"/>
                      </a:lnTo>
                      <a:lnTo>
                        <a:pt x="826" y="785"/>
                      </a:lnTo>
                      <a:lnTo>
                        <a:pt x="822" y="784"/>
                      </a:lnTo>
                      <a:lnTo>
                        <a:pt x="816" y="781"/>
                      </a:lnTo>
                      <a:lnTo>
                        <a:pt x="811" y="778"/>
                      </a:lnTo>
                      <a:lnTo>
                        <a:pt x="805" y="777"/>
                      </a:lnTo>
                      <a:lnTo>
                        <a:pt x="805" y="777"/>
                      </a:lnTo>
                      <a:lnTo>
                        <a:pt x="799" y="778"/>
                      </a:lnTo>
                      <a:lnTo>
                        <a:pt x="792" y="781"/>
                      </a:lnTo>
                      <a:lnTo>
                        <a:pt x="781" y="784"/>
                      </a:lnTo>
                      <a:lnTo>
                        <a:pt x="781" y="784"/>
                      </a:lnTo>
                      <a:lnTo>
                        <a:pt x="781" y="784"/>
                      </a:lnTo>
                      <a:lnTo>
                        <a:pt x="781" y="781"/>
                      </a:lnTo>
                      <a:lnTo>
                        <a:pt x="784" y="777"/>
                      </a:lnTo>
                      <a:lnTo>
                        <a:pt x="784" y="777"/>
                      </a:lnTo>
                      <a:lnTo>
                        <a:pt x="784" y="773"/>
                      </a:lnTo>
                      <a:lnTo>
                        <a:pt x="781" y="768"/>
                      </a:lnTo>
                      <a:lnTo>
                        <a:pt x="777" y="755"/>
                      </a:lnTo>
                      <a:lnTo>
                        <a:pt x="777" y="755"/>
                      </a:lnTo>
                      <a:lnTo>
                        <a:pt x="775" y="751"/>
                      </a:lnTo>
                      <a:lnTo>
                        <a:pt x="772" y="746"/>
                      </a:lnTo>
                      <a:lnTo>
                        <a:pt x="769" y="743"/>
                      </a:lnTo>
                      <a:lnTo>
                        <a:pt x="765" y="743"/>
                      </a:lnTo>
                      <a:lnTo>
                        <a:pt x="765" y="743"/>
                      </a:lnTo>
                      <a:lnTo>
                        <a:pt x="760" y="743"/>
                      </a:lnTo>
                      <a:lnTo>
                        <a:pt x="754" y="741"/>
                      </a:lnTo>
                      <a:lnTo>
                        <a:pt x="747" y="738"/>
                      </a:lnTo>
                      <a:lnTo>
                        <a:pt x="747" y="738"/>
                      </a:lnTo>
                      <a:lnTo>
                        <a:pt x="745" y="734"/>
                      </a:lnTo>
                      <a:lnTo>
                        <a:pt x="745" y="726"/>
                      </a:lnTo>
                      <a:lnTo>
                        <a:pt x="745" y="716"/>
                      </a:lnTo>
                      <a:lnTo>
                        <a:pt x="747" y="707"/>
                      </a:lnTo>
                      <a:lnTo>
                        <a:pt x="747" y="707"/>
                      </a:lnTo>
                      <a:lnTo>
                        <a:pt x="748" y="700"/>
                      </a:lnTo>
                      <a:lnTo>
                        <a:pt x="752" y="693"/>
                      </a:lnTo>
                      <a:lnTo>
                        <a:pt x="755" y="686"/>
                      </a:lnTo>
                      <a:lnTo>
                        <a:pt x="757" y="681"/>
                      </a:lnTo>
                      <a:lnTo>
                        <a:pt x="757" y="681"/>
                      </a:lnTo>
                      <a:lnTo>
                        <a:pt x="758" y="677"/>
                      </a:lnTo>
                      <a:lnTo>
                        <a:pt x="761" y="674"/>
                      </a:lnTo>
                      <a:lnTo>
                        <a:pt x="768" y="672"/>
                      </a:lnTo>
                      <a:lnTo>
                        <a:pt x="768" y="672"/>
                      </a:lnTo>
                      <a:lnTo>
                        <a:pt x="769" y="672"/>
                      </a:lnTo>
                      <a:lnTo>
                        <a:pt x="771" y="669"/>
                      </a:lnTo>
                      <a:lnTo>
                        <a:pt x="772" y="666"/>
                      </a:lnTo>
                      <a:lnTo>
                        <a:pt x="772" y="662"/>
                      </a:lnTo>
                      <a:lnTo>
                        <a:pt x="774" y="660"/>
                      </a:lnTo>
                      <a:lnTo>
                        <a:pt x="775" y="659"/>
                      </a:lnTo>
                      <a:lnTo>
                        <a:pt x="775" y="659"/>
                      </a:lnTo>
                      <a:lnTo>
                        <a:pt x="778" y="659"/>
                      </a:lnTo>
                      <a:lnTo>
                        <a:pt x="779" y="657"/>
                      </a:lnTo>
                      <a:lnTo>
                        <a:pt x="782" y="652"/>
                      </a:lnTo>
                      <a:lnTo>
                        <a:pt x="782" y="652"/>
                      </a:lnTo>
                      <a:lnTo>
                        <a:pt x="784" y="650"/>
                      </a:lnTo>
                      <a:lnTo>
                        <a:pt x="785" y="649"/>
                      </a:lnTo>
                      <a:lnTo>
                        <a:pt x="787" y="649"/>
                      </a:lnTo>
                      <a:lnTo>
                        <a:pt x="785" y="647"/>
                      </a:lnTo>
                      <a:lnTo>
                        <a:pt x="785" y="647"/>
                      </a:lnTo>
                      <a:lnTo>
                        <a:pt x="784" y="644"/>
                      </a:lnTo>
                      <a:lnTo>
                        <a:pt x="785" y="643"/>
                      </a:lnTo>
                      <a:lnTo>
                        <a:pt x="794" y="643"/>
                      </a:lnTo>
                      <a:lnTo>
                        <a:pt x="794" y="643"/>
                      </a:lnTo>
                      <a:lnTo>
                        <a:pt x="799" y="642"/>
                      </a:lnTo>
                      <a:lnTo>
                        <a:pt x="806" y="640"/>
                      </a:lnTo>
                      <a:lnTo>
                        <a:pt x="811" y="637"/>
                      </a:lnTo>
                      <a:lnTo>
                        <a:pt x="812" y="635"/>
                      </a:lnTo>
                      <a:lnTo>
                        <a:pt x="812" y="632"/>
                      </a:lnTo>
                      <a:lnTo>
                        <a:pt x="812" y="632"/>
                      </a:lnTo>
                      <a:lnTo>
                        <a:pt x="811" y="629"/>
                      </a:lnTo>
                      <a:lnTo>
                        <a:pt x="808" y="627"/>
                      </a:lnTo>
                      <a:lnTo>
                        <a:pt x="799" y="626"/>
                      </a:lnTo>
                      <a:lnTo>
                        <a:pt x="792" y="626"/>
                      </a:lnTo>
                      <a:lnTo>
                        <a:pt x="789" y="625"/>
                      </a:lnTo>
                      <a:lnTo>
                        <a:pt x="788" y="623"/>
                      </a:lnTo>
                      <a:lnTo>
                        <a:pt x="788" y="623"/>
                      </a:lnTo>
                      <a:lnTo>
                        <a:pt x="788" y="620"/>
                      </a:lnTo>
                      <a:lnTo>
                        <a:pt x="784" y="619"/>
                      </a:lnTo>
                      <a:lnTo>
                        <a:pt x="775" y="616"/>
                      </a:lnTo>
                      <a:lnTo>
                        <a:pt x="767" y="615"/>
                      </a:lnTo>
                      <a:lnTo>
                        <a:pt x="764" y="613"/>
                      </a:lnTo>
                      <a:lnTo>
                        <a:pt x="764" y="612"/>
                      </a:lnTo>
                      <a:lnTo>
                        <a:pt x="764" y="612"/>
                      </a:lnTo>
                      <a:lnTo>
                        <a:pt x="765" y="610"/>
                      </a:lnTo>
                      <a:lnTo>
                        <a:pt x="768" y="610"/>
                      </a:lnTo>
                      <a:lnTo>
                        <a:pt x="778" y="612"/>
                      </a:lnTo>
                      <a:lnTo>
                        <a:pt x="799" y="617"/>
                      </a:lnTo>
                      <a:lnTo>
                        <a:pt x="799" y="617"/>
                      </a:lnTo>
                      <a:lnTo>
                        <a:pt x="809" y="620"/>
                      </a:lnTo>
                      <a:lnTo>
                        <a:pt x="819" y="620"/>
                      </a:lnTo>
                      <a:lnTo>
                        <a:pt x="819" y="620"/>
                      </a:lnTo>
                      <a:lnTo>
                        <a:pt x="821" y="620"/>
                      </a:lnTo>
                      <a:lnTo>
                        <a:pt x="822" y="619"/>
                      </a:lnTo>
                      <a:lnTo>
                        <a:pt x="824" y="615"/>
                      </a:lnTo>
                      <a:lnTo>
                        <a:pt x="822" y="610"/>
                      </a:lnTo>
                      <a:lnTo>
                        <a:pt x="822" y="608"/>
                      </a:lnTo>
                      <a:lnTo>
                        <a:pt x="822" y="608"/>
                      </a:lnTo>
                      <a:lnTo>
                        <a:pt x="824" y="606"/>
                      </a:lnTo>
                      <a:lnTo>
                        <a:pt x="826" y="606"/>
                      </a:lnTo>
                      <a:lnTo>
                        <a:pt x="832" y="609"/>
                      </a:lnTo>
                      <a:lnTo>
                        <a:pt x="839" y="610"/>
                      </a:lnTo>
                      <a:lnTo>
                        <a:pt x="843" y="612"/>
                      </a:lnTo>
                      <a:lnTo>
                        <a:pt x="846" y="610"/>
                      </a:lnTo>
                      <a:lnTo>
                        <a:pt x="846" y="610"/>
                      </a:lnTo>
                      <a:lnTo>
                        <a:pt x="849" y="609"/>
                      </a:lnTo>
                      <a:lnTo>
                        <a:pt x="852" y="608"/>
                      </a:lnTo>
                      <a:lnTo>
                        <a:pt x="858" y="600"/>
                      </a:lnTo>
                      <a:lnTo>
                        <a:pt x="863" y="593"/>
                      </a:lnTo>
                      <a:lnTo>
                        <a:pt x="869" y="588"/>
                      </a:lnTo>
                      <a:lnTo>
                        <a:pt x="869" y="588"/>
                      </a:lnTo>
                      <a:lnTo>
                        <a:pt x="872" y="585"/>
                      </a:lnTo>
                      <a:lnTo>
                        <a:pt x="872" y="583"/>
                      </a:lnTo>
                      <a:lnTo>
                        <a:pt x="870" y="582"/>
                      </a:lnTo>
                      <a:lnTo>
                        <a:pt x="865" y="579"/>
                      </a:lnTo>
                      <a:lnTo>
                        <a:pt x="856" y="579"/>
                      </a:lnTo>
                      <a:lnTo>
                        <a:pt x="856" y="579"/>
                      </a:lnTo>
                      <a:lnTo>
                        <a:pt x="848" y="579"/>
                      </a:lnTo>
                      <a:lnTo>
                        <a:pt x="841" y="578"/>
                      </a:lnTo>
                      <a:lnTo>
                        <a:pt x="835" y="575"/>
                      </a:lnTo>
                      <a:lnTo>
                        <a:pt x="829" y="571"/>
                      </a:lnTo>
                      <a:lnTo>
                        <a:pt x="829" y="571"/>
                      </a:lnTo>
                      <a:lnTo>
                        <a:pt x="825" y="566"/>
                      </a:lnTo>
                      <a:lnTo>
                        <a:pt x="824" y="563"/>
                      </a:lnTo>
                      <a:lnTo>
                        <a:pt x="826" y="562"/>
                      </a:lnTo>
                      <a:lnTo>
                        <a:pt x="831" y="562"/>
                      </a:lnTo>
                      <a:lnTo>
                        <a:pt x="831" y="562"/>
                      </a:lnTo>
                      <a:lnTo>
                        <a:pt x="838" y="565"/>
                      </a:lnTo>
                      <a:lnTo>
                        <a:pt x="846" y="569"/>
                      </a:lnTo>
                      <a:lnTo>
                        <a:pt x="855" y="575"/>
                      </a:lnTo>
                      <a:lnTo>
                        <a:pt x="862" y="578"/>
                      </a:lnTo>
                      <a:lnTo>
                        <a:pt x="862" y="578"/>
                      </a:lnTo>
                      <a:lnTo>
                        <a:pt x="865" y="576"/>
                      </a:lnTo>
                      <a:lnTo>
                        <a:pt x="868" y="575"/>
                      </a:lnTo>
                      <a:lnTo>
                        <a:pt x="875" y="571"/>
                      </a:lnTo>
                      <a:lnTo>
                        <a:pt x="886" y="559"/>
                      </a:lnTo>
                      <a:lnTo>
                        <a:pt x="886" y="559"/>
                      </a:lnTo>
                      <a:lnTo>
                        <a:pt x="888" y="558"/>
                      </a:lnTo>
                      <a:lnTo>
                        <a:pt x="888" y="556"/>
                      </a:lnTo>
                      <a:lnTo>
                        <a:pt x="885" y="555"/>
                      </a:lnTo>
                      <a:lnTo>
                        <a:pt x="878" y="551"/>
                      </a:lnTo>
                      <a:lnTo>
                        <a:pt x="878" y="551"/>
                      </a:lnTo>
                      <a:lnTo>
                        <a:pt x="876" y="549"/>
                      </a:lnTo>
                      <a:lnTo>
                        <a:pt x="876" y="548"/>
                      </a:lnTo>
                      <a:lnTo>
                        <a:pt x="879" y="546"/>
                      </a:lnTo>
                      <a:lnTo>
                        <a:pt x="889" y="545"/>
                      </a:lnTo>
                      <a:lnTo>
                        <a:pt x="889" y="545"/>
                      </a:lnTo>
                      <a:lnTo>
                        <a:pt x="893" y="546"/>
                      </a:lnTo>
                      <a:lnTo>
                        <a:pt x="896" y="548"/>
                      </a:lnTo>
                      <a:lnTo>
                        <a:pt x="900" y="552"/>
                      </a:lnTo>
                      <a:lnTo>
                        <a:pt x="900" y="552"/>
                      </a:lnTo>
                      <a:lnTo>
                        <a:pt x="903" y="553"/>
                      </a:lnTo>
                      <a:lnTo>
                        <a:pt x="907" y="552"/>
                      </a:lnTo>
                      <a:lnTo>
                        <a:pt x="917" y="551"/>
                      </a:lnTo>
                      <a:lnTo>
                        <a:pt x="917" y="551"/>
                      </a:lnTo>
                      <a:lnTo>
                        <a:pt x="919" y="551"/>
                      </a:lnTo>
                      <a:lnTo>
                        <a:pt x="919" y="549"/>
                      </a:lnTo>
                      <a:lnTo>
                        <a:pt x="917" y="546"/>
                      </a:lnTo>
                      <a:lnTo>
                        <a:pt x="913" y="542"/>
                      </a:lnTo>
                      <a:lnTo>
                        <a:pt x="907" y="539"/>
                      </a:lnTo>
                      <a:lnTo>
                        <a:pt x="907" y="539"/>
                      </a:lnTo>
                      <a:lnTo>
                        <a:pt x="906" y="538"/>
                      </a:lnTo>
                      <a:lnTo>
                        <a:pt x="905" y="536"/>
                      </a:lnTo>
                      <a:lnTo>
                        <a:pt x="905" y="535"/>
                      </a:lnTo>
                      <a:lnTo>
                        <a:pt x="906" y="535"/>
                      </a:lnTo>
                      <a:lnTo>
                        <a:pt x="907" y="534"/>
                      </a:lnTo>
                      <a:lnTo>
                        <a:pt x="910" y="534"/>
                      </a:lnTo>
                      <a:lnTo>
                        <a:pt x="910" y="535"/>
                      </a:lnTo>
                      <a:lnTo>
                        <a:pt x="910" y="535"/>
                      </a:lnTo>
                      <a:lnTo>
                        <a:pt x="913" y="538"/>
                      </a:lnTo>
                      <a:lnTo>
                        <a:pt x="916" y="539"/>
                      </a:lnTo>
                      <a:lnTo>
                        <a:pt x="919" y="542"/>
                      </a:lnTo>
                      <a:lnTo>
                        <a:pt x="922" y="545"/>
                      </a:lnTo>
                      <a:lnTo>
                        <a:pt x="922" y="545"/>
                      </a:lnTo>
                      <a:lnTo>
                        <a:pt x="925" y="549"/>
                      </a:lnTo>
                      <a:lnTo>
                        <a:pt x="927" y="549"/>
                      </a:lnTo>
                      <a:lnTo>
                        <a:pt x="936" y="545"/>
                      </a:lnTo>
                      <a:lnTo>
                        <a:pt x="936" y="545"/>
                      </a:lnTo>
                      <a:lnTo>
                        <a:pt x="940" y="543"/>
                      </a:lnTo>
                      <a:lnTo>
                        <a:pt x="944" y="541"/>
                      </a:lnTo>
                      <a:lnTo>
                        <a:pt x="950" y="534"/>
                      </a:lnTo>
                      <a:lnTo>
                        <a:pt x="950" y="534"/>
                      </a:lnTo>
                      <a:lnTo>
                        <a:pt x="953" y="532"/>
                      </a:lnTo>
                      <a:lnTo>
                        <a:pt x="954" y="532"/>
                      </a:lnTo>
                      <a:lnTo>
                        <a:pt x="957" y="531"/>
                      </a:lnTo>
                      <a:lnTo>
                        <a:pt x="960" y="528"/>
                      </a:lnTo>
                      <a:lnTo>
                        <a:pt x="960" y="528"/>
                      </a:lnTo>
                      <a:lnTo>
                        <a:pt x="960" y="525"/>
                      </a:lnTo>
                      <a:lnTo>
                        <a:pt x="962" y="524"/>
                      </a:lnTo>
                      <a:lnTo>
                        <a:pt x="960" y="518"/>
                      </a:lnTo>
                      <a:lnTo>
                        <a:pt x="956" y="514"/>
                      </a:lnTo>
                      <a:lnTo>
                        <a:pt x="952" y="511"/>
                      </a:lnTo>
                      <a:lnTo>
                        <a:pt x="952" y="511"/>
                      </a:lnTo>
                      <a:lnTo>
                        <a:pt x="949" y="508"/>
                      </a:lnTo>
                      <a:lnTo>
                        <a:pt x="949" y="505"/>
                      </a:lnTo>
                      <a:lnTo>
                        <a:pt x="949" y="502"/>
                      </a:lnTo>
                      <a:lnTo>
                        <a:pt x="946" y="499"/>
                      </a:lnTo>
                      <a:lnTo>
                        <a:pt x="946" y="499"/>
                      </a:lnTo>
                      <a:lnTo>
                        <a:pt x="943" y="497"/>
                      </a:lnTo>
                      <a:lnTo>
                        <a:pt x="942" y="494"/>
                      </a:lnTo>
                      <a:lnTo>
                        <a:pt x="943" y="492"/>
                      </a:lnTo>
                      <a:lnTo>
                        <a:pt x="947" y="492"/>
                      </a:lnTo>
                      <a:lnTo>
                        <a:pt x="947" y="492"/>
                      </a:lnTo>
                      <a:lnTo>
                        <a:pt x="952" y="492"/>
                      </a:lnTo>
                      <a:lnTo>
                        <a:pt x="956" y="492"/>
                      </a:lnTo>
                      <a:lnTo>
                        <a:pt x="960" y="489"/>
                      </a:lnTo>
                      <a:lnTo>
                        <a:pt x="963" y="487"/>
                      </a:lnTo>
                      <a:lnTo>
                        <a:pt x="963" y="487"/>
                      </a:lnTo>
                      <a:lnTo>
                        <a:pt x="963" y="485"/>
                      </a:lnTo>
                      <a:lnTo>
                        <a:pt x="963" y="484"/>
                      </a:lnTo>
                      <a:lnTo>
                        <a:pt x="960" y="481"/>
                      </a:lnTo>
                      <a:lnTo>
                        <a:pt x="957" y="479"/>
                      </a:lnTo>
                      <a:lnTo>
                        <a:pt x="957" y="478"/>
                      </a:lnTo>
                      <a:lnTo>
                        <a:pt x="959" y="477"/>
                      </a:lnTo>
                      <a:lnTo>
                        <a:pt x="959" y="477"/>
                      </a:lnTo>
                      <a:lnTo>
                        <a:pt x="962" y="475"/>
                      </a:lnTo>
                      <a:lnTo>
                        <a:pt x="960" y="472"/>
                      </a:lnTo>
                      <a:lnTo>
                        <a:pt x="957" y="471"/>
                      </a:lnTo>
                      <a:lnTo>
                        <a:pt x="953" y="470"/>
                      </a:lnTo>
                      <a:lnTo>
                        <a:pt x="953" y="470"/>
                      </a:lnTo>
                      <a:lnTo>
                        <a:pt x="949" y="470"/>
                      </a:lnTo>
                      <a:lnTo>
                        <a:pt x="944" y="468"/>
                      </a:lnTo>
                      <a:lnTo>
                        <a:pt x="942" y="465"/>
                      </a:lnTo>
                      <a:lnTo>
                        <a:pt x="942" y="461"/>
                      </a:lnTo>
                      <a:lnTo>
                        <a:pt x="942" y="461"/>
                      </a:lnTo>
                      <a:lnTo>
                        <a:pt x="940" y="460"/>
                      </a:lnTo>
                      <a:lnTo>
                        <a:pt x="939" y="460"/>
                      </a:lnTo>
                      <a:lnTo>
                        <a:pt x="935" y="458"/>
                      </a:lnTo>
                      <a:lnTo>
                        <a:pt x="929" y="458"/>
                      </a:lnTo>
                      <a:lnTo>
                        <a:pt x="923" y="457"/>
                      </a:lnTo>
                      <a:lnTo>
                        <a:pt x="923" y="457"/>
                      </a:lnTo>
                      <a:lnTo>
                        <a:pt x="916" y="455"/>
                      </a:lnTo>
                      <a:lnTo>
                        <a:pt x="909" y="454"/>
                      </a:lnTo>
                      <a:lnTo>
                        <a:pt x="898" y="454"/>
                      </a:lnTo>
                      <a:lnTo>
                        <a:pt x="898" y="454"/>
                      </a:lnTo>
                      <a:lnTo>
                        <a:pt x="896" y="455"/>
                      </a:lnTo>
                      <a:lnTo>
                        <a:pt x="896" y="457"/>
                      </a:lnTo>
                      <a:lnTo>
                        <a:pt x="895" y="462"/>
                      </a:lnTo>
                      <a:lnTo>
                        <a:pt x="896" y="467"/>
                      </a:lnTo>
                      <a:lnTo>
                        <a:pt x="898" y="470"/>
                      </a:lnTo>
                      <a:lnTo>
                        <a:pt x="899" y="470"/>
                      </a:lnTo>
                      <a:lnTo>
                        <a:pt x="899" y="470"/>
                      </a:lnTo>
                      <a:lnTo>
                        <a:pt x="903" y="471"/>
                      </a:lnTo>
                      <a:lnTo>
                        <a:pt x="905" y="474"/>
                      </a:lnTo>
                      <a:lnTo>
                        <a:pt x="906" y="475"/>
                      </a:lnTo>
                      <a:lnTo>
                        <a:pt x="905" y="478"/>
                      </a:lnTo>
                      <a:lnTo>
                        <a:pt x="905" y="478"/>
                      </a:lnTo>
                      <a:lnTo>
                        <a:pt x="902" y="479"/>
                      </a:lnTo>
                      <a:lnTo>
                        <a:pt x="902" y="482"/>
                      </a:lnTo>
                      <a:lnTo>
                        <a:pt x="903" y="484"/>
                      </a:lnTo>
                      <a:lnTo>
                        <a:pt x="902" y="485"/>
                      </a:lnTo>
                      <a:lnTo>
                        <a:pt x="902" y="485"/>
                      </a:lnTo>
                      <a:lnTo>
                        <a:pt x="899" y="484"/>
                      </a:lnTo>
                      <a:lnTo>
                        <a:pt x="895" y="485"/>
                      </a:lnTo>
                      <a:lnTo>
                        <a:pt x="892" y="487"/>
                      </a:lnTo>
                      <a:lnTo>
                        <a:pt x="890" y="492"/>
                      </a:lnTo>
                      <a:lnTo>
                        <a:pt x="890" y="492"/>
                      </a:lnTo>
                      <a:lnTo>
                        <a:pt x="889" y="502"/>
                      </a:lnTo>
                      <a:lnTo>
                        <a:pt x="886" y="505"/>
                      </a:lnTo>
                      <a:lnTo>
                        <a:pt x="883" y="508"/>
                      </a:lnTo>
                      <a:lnTo>
                        <a:pt x="883" y="508"/>
                      </a:lnTo>
                      <a:lnTo>
                        <a:pt x="882" y="508"/>
                      </a:lnTo>
                      <a:lnTo>
                        <a:pt x="880" y="508"/>
                      </a:lnTo>
                      <a:lnTo>
                        <a:pt x="879" y="504"/>
                      </a:lnTo>
                      <a:lnTo>
                        <a:pt x="879" y="499"/>
                      </a:lnTo>
                      <a:lnTo>
                        <a:pt x="878" y="498"/>
                      </a:lnTo>
                      <a:lnTo>
                        <a:pt x="876" y="498"/>
                      </a:lnTo>
                      <a:lnTo>
                        <a:pt x="876" y="498"/>
                      </a:lnTo>
                      <a:lnTo>
                        <a:pt x="875" y="498"/>
                      </a:lnTo>
                      <a:lnTo>
                        <a:pt x="873" y="499"/>
                      </a:lnTo>
                      <a:lnTo>
                        <a:pt x="870" y="504"/>
                      </a:lnTo>
                      <a:lnTo>
                        <a:pt x="872" y="508"/>
                      </a:lnTo>
                      <a:lnTo>
                        <a:pt x="872" y="509"/>
                      </a:lnTo>
                      <a:lnTo>
                        <a:pt x="873" y="511"/>
                      </a:lnTo>
                      <a:lnTo>
                        <a:pt x="873" y="511"/>
                      </a:lnTo>
                      <a:lnTo>
                        <a:pt x="876" y="512"/>
                      </a:lnTo>
                      <a:lnTo>
                        <a:pt x="878" y="514"/>
                      </a:lnTo>
                      <a:lnTo>
                        <a:pt x="880" y="521"/>
                      </a:lnTo>
                      <a:lnTo>
                        <a:pt x="880" y="521"/>
                      </a:lnTo>
                      <a:lnTo>
                        <a:pt x="880" y="522"/>
                      </a:lnTo>
                      <a:lnTo>
                        <a:pt x="879" y="522"/>
                      </a:lnTo>
                      <a:lnTo>
                        <a:pt x="876" y="524"/>
                      </a:lnTo>
                      <a:lnTo>
                        <a:pt x="872" y="525"/>
                      </a:lnTo>
                      <a:lnTo>
                        <a:pt x="870" y="526"/>
                      </a:lnTo>
                      <a:lnTo>
                        <a:pt x="869" y="528"/>
                      </a:lnTo>
                      <a:lnTo>
                        <a:pt x="869" y="528"/>
                      </a:lnTo>
                      <a:lnTo>
                        <a:pt x="866" y="531"/>
                      </a:lnTo>
                      <a:lnTo>
                        <a:pt x="865" y="528"/>
                      </a:lnTo>
                      <a:lnTo>
                        <a:pt x="862" y="525"/>
                      </a:lnTo>
                      <a:lnTo>
                        <a:pt x="859" y="521"/>
                      </a:lnTo>
                      <a:lnTo>
                        <a:pt x="859" y="521"/>
                      </a:lnTo>
                      <a:lnTo>
                        <a:pt x="852" y="514"/>
                      </a:lnTo>
                      <a:lnTo>
                        <a:pt x="849" y="508"/>
                      </a:lnTo>
                      <a:lnTo>
                        <a:pt x="849" y="504"/>
                      </a:lnTo>
                      <a:lnTo>
                        <a:pt x="849" y="504"/>
                      </a:lnTo>
                      <a:lnTo>
                        <a:pt x="849" y="501"/>
                      </a:lnTo>
                      <a:lnTo>
                        <a:pt x="851" y="499"/>
                      </a:lnTo>
                      <a:lnTo>
                        <a:pt x="856" y="497"/>
                      </a:lnTo>
                      <a:lnTo>
                        <a:pt x="856" y="497"/>
                      </a:lnTo>
                      <a:lnTo>
                        <a:pt x="858" y="497"/>
                      </a:lnTo>
                      <a:lnTo>
                        <a:pt x="858" y="494"/>
                      </a:lnTo>
                      <a:lnTo>
                        <a:pt x="855" y="487"/>
                      </a:lnTo>
                      <a:lnTo>
                        <a:pt x="855" y="487"/>
                      </a:lnTo>
                      <a:lnTo>
                        <a:pt x="855" y="482"/>
                      </a:lnTo>
                      <a:lnTo>
                        <a:pt x="852" y="481"/>
                      </a:lnTo>
                      <a:lnTo>
                        <a:pt x="849" y="479"/>
                      </a:lnTo>
                      <a:lnTo>
                        <a:pt x="845" y="475"/>
                      </a:lnTo>
                      <a:lnTo>
                        <a:pt x="845" y="475"/>
                      </a:lnTo>
                      <a:lnTo>
                        <a:pt x="841" y="471"/>
                      </a:lnTo>
                      <a:lnTo>
                        <a:pt x="836" y="470"/>
                      </a:lnTo>
                      <a:lnTo>
                        <a:pt x="832" y="470"/>
                      </a:lnTo>
                      <a:lnTo>
                        <a:pt x="829" y="472"/>
                      </a:lnTo>
                      <a:lnTo>
                        <a:pt x="829" y="472"/>
                      </a:lnTo>
                      <a:lnTo>
                        <a:pt x="828" y="475"/>
                      </a:lnTo>
                      <a:lnTo>
                        <a:pt x="828" y="478"/>
                      </a:lnTo>
                      <a:lnTo>
                        <a:pt x="826" y="481"/>
                      </a:lnTo>
                      <a:lnTo>
                        <a:pt x="824" y="484"/>
                      </a:lnTo>
                      <a:lnTo>
                        <a:pt x="824" y="484"/>
                      </a:lnTo>
                      <a:lnTo>
                        <a:pt x="821" y="487"/>
                      </a:lnTo>
                      <a:lnTo>
                        <a:pt x="819" y="491"/>
                      </a:lnTo>
                      <a:lnTo>
                        <a:pt x="819" y="494"/>
                      </a:lnTo>
                      <a:lnTo>
                        <a:pt x="818" y="495"/>
                      </a:lnTo>
                      <a:lnTo>
                        <a:pt x="816" y="497"/>
                      </a:lnTo>
                      <a:lnTo>
                        <a:pt x="816" y="497"/>
                      </a:lnTo>
                      <a:lnTo>
                        <a:pt x="815" y="495"/>
                      </a:lnTo>
                      <a:lnTo>
                        <a:pt x="815" y="494"/>
                      </a:lnTo>
                      <a:lnTo>
                        <a:pt x="814" y="488"/>
                      </a:lnTo>
                      <a:lnTo>
                        <a:pt x="814" y="481"/>
                      </a:lnTo>
                      <a:lnTo>
                        <a:pt x="812" y="478"/>
                      </a:lnTo>
                      <a:lnTo>
                        <a:pt x="811" y="477"/>
                      </a:lnTo>
                      <a:lnTo>
                        <a:pt x="811" y="477"/>
                      </a:lnTo>
                      <a:lnTo>
                        <a:pt x="809" y="475"/>
                      </a:lnTo>
                      <a:lnTo>
                        <a:pt x="809" y="474"/>
                      </a:lnTo>
                      <a:lnTo>
                        <a:pt x="811" y="471"/>
                      </a:lnTo>
                      <a:lnTo>
                        <a:pt x="814" y="470"/>
                      </a:lnTo>
                      <a:lnTo>
                        <a:pt x="814" y="470"/>
                      </a:lnTo>
                      <a:lnTo>
                        <a:pt x="816" y="468"/>
                      </a:lnTo>
                      <a:lnTo>
                        <a:pt x="819" y="467"/>
                      </a:lnTo>
                      <a:lnTo>
                        <a:pt x="819" y="465"/>
                      </a:lnTo>
                      <a:lnTo>
                        <a:pt x="818" y="464"/>
                      </a:lnTo>
                      <a:lnTo>
                        <a:pt x="818" y="464"/>
                      </a:lnTo>
                      <a:lnTo>
                        <a:pt x="814" y="462"/>
                      </a:lnTo>
                      <a:lnTo>
                        <a:pt x="809" y="461"/>
                      </a:lnTo>
                      <a:lnTo>
                        <a:pt x="801" y="457"/>
                      </a:lnTo>
                      <a:lnTo>
                        <a:pt x="801" y="457"/>
                      </a:lnTo>
                      <a:lnTo>
                        <a:pt x="798" y="458"/>
                      </a:lnTo>
                      <a:lnTo>
                        <a:pt x="795" y="460"/>
                      </a:lnTo>
                      <a:lnTo>
                        <a:pt x="792" y="461"/>
                      </a:lnTo>
                      <a:lnTo>
                        <a:pt x="789" y="461"/>
                      </a:lnTo>
                      <a:lnTo>
                        <a:pt x="789" y="461"/>
                      </a:lnTo>
                      <a:lnTo>
                        <a:pt x="788" y="458"/>
                      </a:lnTo>
                      <a:lnTo>
                        <a:pt x="788" y="454"/>
                      </a:lnTo>
                      <a:lnTo>
                        <a:pt x="789" y="447"/>
                      </a:lnTo>
                      <a:lnTo>
                        <a:pt x="789" y="447"/>
                      </a:lnTo>
                      <a:lnTo>
                        <a:pt x="791" y="445"/>
                      </a:lnTo>
                      <a:lnTo>
                        <a:pt x="794" y="445"/>
                      </a:lnTo>
                      <a:lnTo>
                        <a:pt x="797" y="445"/>
                      </a:lnTo>
                      <a:lnTo>
                        <a:pt x="799" y="444"/>
                      </a:lnTo>
                      <a:lnTo>
                        <a:pt x="799" y="444"/>
                      </a:lnTo>
                      <a:lnTo>
                        <a:pt x="799" y="442"/>
                      </a:lnTo>
                      <a:lnTo>
                        <a:pt x="799" y="441"/>
                      </a:lnTo>
                      <a:lnTo>
                        <a:pt x="795" y="438"/>
                      </a:lnTo>
                      <a:lnTo>
                        <a:pt x="791" y="437"/>
                      </a:lnTo>
                      <a:lnTo>
                        <a:pt x="789" y="435"/>
                      </a:lnTo>
                      <a:lnTo>
                        <a:pt x="789" y="433"/>
                      </a:lnTo>
                      <a:lnTo>
                        <a:pt x="789" y="433"/>
                      </a:lnTo>
                      <a:lnTo>
                        <a:pt x="789" y="431"/>
                      </a:lnTo>
                      <a:lnTo>
                        <a:pt x="788" y="430"/>
                      </a:lnTo>
                      <a:lnTo>
                        <a:pt x="784" y="427"/>
                      </a:lnTo>
                      <a:lnTo>
                        <a:pt x="775" y="424"/>
                      </a:lnTo>
                      <a:lnTo>
                        <a:pt x="775" y="424"/>
                      </a:lnTo>
                      <a:lnTo>
                        <a:pt x="774" y="424"/>
                      </a:lnTo>
                      <a:lnTo>
                        <a:pt x="774" y="423"/>
                      </a:lnTo>
                      <a:lnTo>
                        <a:pt x="775" y="418"/>
                      </a:lnTo>
                      <a:lnTo>
                        <a:pt x="775" y="414"/>
                      </a:lnTo>
                      <a:lnTo>
                        <a:pt x="775" y="410"/>
                      </a:lnTo>
                      <a:lnTo>
                        <a:pt x="775" y="410"/>
                      </a:lnTo>
                      <a:lnTo>
                        <a:pt x="772" y="407"/>
                      </a:lnTo>
                      <a:lnTo>
                        <a:pt x="767" y="401"/>
                      </a:lnTo>
                      <a:lnTo>
                        <a:pt x="761" y="397"/>
                      </a:lnTo>
                      <a:lnTo>
                        <a:pt x="758" y="397"/>
                      </a:lnTo>
                      <a:lnTo>
                        <a:pt x="755" y="396"/>
                      </a:lnTo>
                      <a:lnTo>
                        <a:pt x="755" y="396"/>
                      </a:lnTo>
                      <a:lnTo>
                        <a:pt x="751" y="396"/>
                      </a:lnTo>
                      <a:lnTo>
                        <a:pt x="750" y="393"/>
                      </a:lnTo>
                      <a:lnTo>
                        <a:pt x="750" y="390"/>
                      </a:lnTo>
                      <a:lnTo>
                        <a:pt x="751" y="388"/>
                      </a:lnTo>
                      <a:lnTo>
                        <a:pt x="751" y="388"/>
                      </a:lnTo>
                      <a:lnTo>
                        <a:pt x="754" y="388"/>
                      </a:lnTo>
                      <a:lnTo>
                        <a:pt x="755" y="387"/>
                      </a:lnTo>
                      <a:lnTo>
                        <a:pt x="762" y="380"/>
                      </a:lnTo>
                      <a:lnTo>
                        <a:pt x="762" y="380"/>
                      </a:lnTo>
                      <a:lnTo>
                        <a:pt x="767" y="376"/>
                      </a:lnTo>
                      <a:lnTo>
                        <a:pt x="768" y="373"/>
                      </a:lnTo>
                      <a:lnTo>
                        <a:pt x="768" y="371"/>
                      </a:lnTo>
                      <a:lnTo>
                        <a:pt x="765" y="370"/>
                      </a:lnTo>
                      <a:lnTo>
                        <a:pt x="765" y="370"/>
                      </a:lnTo>
                      <a:lnTo>
                        <a:pt x="762" y="369"/>
                      </a:lnTo>
                      <a:lnTo>
                        <a:pt x="761" y="367"/>
                      </a:lnTo>
                      <a:lnTo>
                        <a:pt x="762" y="366"/>
                      </a:lnTo>
                      <a:lnTo>
                        <a:pt x="767" y="364"/>
                      </a:lnTo>
                      <a:lnTo>
                        <a:pt x="767" y="364"/>
                      </a:lnTo>
                      <a:lnTo>
                        <a:pt x="779" y="367"/>
                      </a:lnTo>
                      <a:lnTo>
                        <a:pt x="787" y="369"/>
                      </a:lnTo>
                      <a:lnTo>
                        <a:pt x="791" y="367"/>
                      </a:lnTo>
                      <a:lnTo>
                        <a:pt x="791" y="367"/>
                      </a:lnTo>
                      <a:lnTo>
                        <a:pt x="797" y="361"/>
                      </a:lnTo>
                      <a:lnTo>
                        <a:pt x="802" y="353"/>
                      </a:lnTo>
                      <a:lnTo>
                        <a:pt x="815" y="336"/>
                      </a:lnTo>
                      <a:lnTo>
                        <a:pt x="815" y="336"/>
                      </a:lnTo>
                      <a:lnTo>
                        <a:pt x="816" y="333"/>
                      </a:lnTo>
                      <a:lnTo>
                        <a:pt x="816" y="332"/>
                      </a:lnTo>
                      <a:lnTo>
                        <a:pt x="815" y="330"/>
                      </a:lnTo>
                      <a:lnTo>
                        <a:pt x="814" y="329"/>
                      </a:lnTo>
                      <a:lnTo>
                        <a:pt x="806" y="327"/>
                      </a:lnTo>
                      <a:lnTo>
                        <a:pt x="798" y="329"/>
                      </a:lnTo>
                      <a:lnTo>
                        <a:pt x="798" y="329"/>
                      </a:lnTo>
                      <a:lnTo>
                        <a:pt x="789" y="327"/>
                      </a:lnTo>
                      <a:lnTo>
                        <a:pt x="784" y="326"/>
                      </a:lnTo>
                      <a:lnTo>
                        <a:pt x="778" y="324"/>
                      </a:lnTo>
                      <a:lnTo>
                        <a:pt x="771" y="323"/>
                      </a:lnTo>
                      <a:lnTo>
                        <a:pt x="771" y="323"/>
                      </a:lnTo>
                      <a:lnTo>
                        <a:pt x="762" y="323"/>
                      </a:lnTo>
                      <a:lnTo>
                        <a:pt x="752" y="324"/>
                      </a:lnTo>
                      <a:lnTo>
                        <a:pt x="742" y="326"/>
                      </a:lnTo>
                      <a:lnTo>
                        <a:pt x="738" y="327"/>
                      </a:lnTo>
                      <a:lnTo>
                        <a:pt x="738" y="327"/>
                      </a:lnTo>
                      <a:lnTo>
                        <a:pt x="737" y="329"/>
                      </a:lnTo>
                      <a:lnTo>
                        <a:pt x="738" y="330"/>
                      </a:lnTo>
                      <a:lnTo>
                        <a:pt x="740" y="333"/>
                      </a:lnTo>
                      <a:lnTo>
                        <a:pt x="741" y="334"/>
                      </a:lnTo>
                      <a:lnTo>
                        <a:pt x="742" y="337"/>
                      </a:lnTo>
                      <a:lnTo>
                        <a:pt x="742" y="337"/>
                      </a:lnTo>
                      <a:lnTo>
                        <a:pt x="741" y="339"/>
                      </a:lnTo>
                      <a:lnTo>
                        <a:pt x="741" y="339"/>
                      </a:lnTo>
                      <a:lnTo>
                        <a:pt x="738" y="337"/>
                      </a:lnTo>
                      <a:lnTo>
                        <a:pt x="734" y="336"/>
                      </a:lnTo>
                      <a:lnTo>
                        <a:pt x="733" y="336"/>
                      </a:lnTo>
                      <a:lnTo>
                        <a:pt x="733" y="336"/>
                      </a:lnTo>
                      <a:lnTo>
                        <a:pt x="731" y="339"/>
                      </a:lnTo>
                      <a:lnTo>
                        <a:pt x="731" y="341"/>
                      </a:lnTo>
                      <a:lnTo>
                        <a:pt x="733" y="347"/>
                      </a:lnTo>
                      <a:lnTo>
                        <a:pt x="733" y="354"/>
                      </a:lnTo>
                      <a:lnTo>
                        <a:pt x="733" y="354"/>
                      </a:lnTo>
                      <a:lnTo>
                        <a:pt x="733" y="363"/>
                      </a:lnTo>
                      <a:lnTo>
                        <a:pt x="734" y="367"/>
                      </a:lnTo>
                      <a:lnTo>
                        <a:pt x="738" y="373"/>
                      </a:lnTo>
                      <a:lnTo>
                        <a:pt x="738" y="373"/>
                      </a:lnTo>
                      <a:lnTo>
                        <a:pt x="740" y="377"/>
                      </a:lnTo>
                      <a:lnTo>
                        <a:pt x="741" y="381"/>
                      </a:lnTo>
                      <a:lnTo>
                        <a:pt x="741" y="391"/>
                      </a:lnTo>
                      <a:lnTo>
                        <a:pt x="741" y="391"/>
                      </a:lnTo>
                      <a:lnTo>
                        <a:pt x="740" y="396"/>
                      </a:lnTo>
                      <a:lnTo>
                        <a:pt x="737" y="398"/>
                      </a:lnTo>
                      <a:lnTo>
                        <a:pt x="731" y="400"/>
                      </a:lnTo>
                      <a:lnTo>
                        <a:pt x="731" y="400"/>
                      </a:lnTo>
                      <a:lnTo>
                        <a:pt x="731" y="401"/>
                      </a:lnTo>
                      <a:lnTo>
                        <a:pt x="731" y="403"/>
                      </a:lnTo>
                      <a:lnTo>
                        <a:pt x="733" y="404"/>
                      </a:lnTo>
                      <a:lnTo>
                        <a:pt x="735" y="407"/>
                      </a:lnTo>
                      <a:lnTo>
                        <a:pt x="735" y="410"/>
                      </a:lnTo>
                      <a:lnTo>
                        <a:pt x="735" y="410"/>
                      </a:lnTo>
                      <a:lnTo>
                        <a:pt x="735" y="411"/>
                      </a:lnTo>
                      <a:lnTo>
                        <a:pt x="734" y="411"/>
                      </a:lnTo>
                      <a:lnTo>
                        <a:pt x="730" y="411"/>
                      </a:lnTo>
                      <a:lnTo>
                        <a:pt x="727" y="408"/>
                      </a:lnTo>
                      <a:lnTo>
                        <a:pt x="723" y="408"/>
                      </a:lnTo>
                      <a:lnTo>
                        <a:pt x="723" y="408"/>
                      </a:lnTo>
                      <a:lnTo>
                        <a:pt x="720" y="411"/>
                      </a:lnTo>
                      <a:lnTo>
                        <a:pt x="718" y="417"/>
                      </a:lnTo>
                      <a:lnTo>
                        <a:pt x="717" y="421"/>
                      </a:lnTo>
                      <a:lnTo>
                        <a:pt x="718" y="424"/>
                      </a:lnTo>
                      <a:lnTo>
                        <a:pt x="720" y="425"/>
                      </a:lnTo>
                      <a:lnTo>
                        <a:pt x="720" y="425"/>
                      </a:lnTo>
                      <a:lnTo>
                        <a:pt x="724" y="430"/>
                      </a:lnTo>
                      <a:lnTo>
                        <a:pt x="724" y="431"/>
                      </a:lnTo>
                      <a:lnTo>
                        <a:pt x="723" y="434"/>
                      </a:lnTo>
                      <a:lnTo>
                        <a:pt x="723" y="434"/>
                      </a:lnTo>
                      <a:lnTo>
                        <a:pt x="720" y="438"/>
                      </a:lnTo>
                      <a:lnTo>
                        <a:pt x="718" y="442"/>
                      </a:lnTo>
                      <a:lnTo>
                        <a:pt x="720" y="447"/>
                      </a:lnTo>
                      <a:lnTo>
                        <a:pt x="724" y="452"/>
                      </a:lnTo>
                      <a:lnTo>
                        <a:pt x="724" y="452"/>
                      </a:lnTo>
                      <a:lnTo>
                        <a:pt x="731" y="455"/>
                      </a:lnTo>
                      <a:lnTo>
                        <a:pt x="740" y="458"/>
                      </a:lnTo>
                      <a:lnTo>
                        <a:pt x="748" y="460"/>
                      </a:lnTo>
                      <a:lnTo>
                        <a:pt x="755" y="464"/>
                      </a:lnTo>
                      <a:lnTo>
                        <a:pt x="755" y="464"/>
                      </a:lnTo>
                      <a:lnTo>
                        <a:pt x="758" y="467"/>
                      </a:lnTo>
                      <a:lnTo>
                        <a:pt x="758" y="467"/>
                      </a:lnTo>
                      <a:lnTo>
                        <a:pt x="755" y="468"/>
                      </a:lnTo>
                      <a:lnTo>
                        <a:pt x="755" y="470"/>
                      </a:lnTo>
                      <a:lnTo>
                        <a:pt x="755" y="471"/>
                      </a:lnTo>
                      <a:lnTo>
                        <a:pt x="755" y="471"/>
                      </a:lnTo>
                      <a:lnTo>
                        <a:pt x="757" y="474"/>
                      </a:lnTo>
                      <a:lnTo>
                        <a:pt x="755" y="475"/>
                      </a:lnTo>
                      <a:lnTo>
                        <a:pt x="754" y="478"/>
                      </a:lnTo>
                      <a:lnTo>
                        <a:pt x="751" y="481"/>
                      </a:lnTo>
                      <a:lnTo>
                        <a:pt x="751" y="484"/>
                      </a:lnTo>
                      <a:lnTo>
                        <a:pt x="751" y="484"/>
                      </a:lnTo>
                      <a:lnTo>
                        <a:pt x="751" y="487"/>
                      </a:lnTo>
                      <a:lnTo>
                        <a:pt x="752" y="487"/>
                      </a:lnTo>
                      <a:lnTo>
                        <a:pt x="758" y="478"/>
                      </a:lnTo>
                      <a:lnTo>
                        <a:pt x="758" y="478"/>
                      </a:lnTo>
                      <a:lnTo>
                        <a:pt x="760" y="477"/>
                      </a:lnTo>
                      <a:lnTo>
                        <a:pt x="761" y="475"/>
                      </a:lnTo>
                      <a:lnTo>
                        <a:pt x="762" y="477"/>
                      </a:lnTo>
                      <a:lnTo>
                        <a:pt x="764" y="478"/>
                      </a:lnTo>
                      <a:lnTo>
                        <a:pt x="765" y="482"/>
                      </a:lnTo>
                      <a:lnTo>
                        <a:pt x="765" y="488"/>
                      </a:lnTo>
                      <a:lnTo>
                        <a:pt x="765" y="488"/>
                      </a:lnTo>
                      <a:lnTo>
                        <a:pt x="764" y="491"/>
                      </a:lnTo>
                      <a:lnTo>
                        <a:pt x="761" y="492"/>
                      </a:lnTo>
                      <a:lnTo>
                        <a:pt x="758" y="494"/>
                      </a:lnTo>
                      <a:lnTo>
                        <a:pt x="754" y="497"/>
                      </a:lnTo>
                      <a:lnTo>
                        <a:pt x="754" y="497"/>
                      </a:lnTo>
                      <a:lnTo>
                        <a:pt x="751" y="501"/>
                      </a:lnTo>
                      <a:lnTo>
                        <a:pt x="747" y="504"/>
                      </a:lnTo>
                      <a:lnTo>
                        <a:pt x="744" y="504"/>
                      </a:lnTo>
                      <a:lnTo>
                        <a:pt x="738" y="504"/>
                      </a:lnTo>
                      <a:lnTo>
                        <a:pt x="738" y="504"/>
                      </a:lnTo>
                      <a:lnTo>
                        <a:pt x="737" y="504"/>
                      </a:lnTo>
                      <a:lnTo>
                        <a:pt x="735" y="505"/>
                      </a:lnTo>
                      <a:lnTo>
                        <a:pt x="735" y="508"/>
                      </a:lnTo>
                      <a:lnTo>
                        <a:pt x="737" y="514"/>
                      </a:lnTo>
                      <a:lnTo>
                        <a:pt x="738" y="519"/>
                      </a:lnTo>
                      <a:lnTo>
                        <a:pt x="738" y="519"/>
                      </a:lnTo>
                      <a:lnTo>
                        <a:pt x="740" y="524"/>
                      </a:lnTo>
                      <a:lnTo>
                        <a:pt x="738" y="525"/>
                      </a:lnTo>
                      <a:lnTo>
                        <a:pt x="735" y="526"/>
                      </a:lnTo>
                      <a:lnTo>
                        <a:pt x="730" y="525"/>
                      </a:lnTo>
                      <a:lnTo>
                        <a:pt x="730" y="525"/>
                      </a:lnTo>
                      <a:lnTo>
                        <a:pt x="725" y="524"/>
                      </a:lnTo>
                      <a:lnTo>
                        <a:pt x="721" y="521"/>
                      </a:lnTo>
                      <a:lnTo>
                        <a:pt x="720" y="516"/>
                      </a:lnTo>
                      <a:lnTo>
                        <a:pt x="721" y="512"/>
                      </a:lnTo>
                      <a:lnTo>
                        <a:pt x="721" y="512"/>
                      </a:lnTo>
                      <a:lnTo>
                        <a:pt x="725" y="504"/>
                      </a:lnTo>
                      <a:lnTo>
                        <a:pt x="725" y="501"/>
                      </a:lnTo>
                      <a:lnTo>
                        <a:pt x="724" y="499"/>
                      </a:lnTo>
                      <a:lnTo>
                        <a:pt x="724" y="499"/>
                      </a:lnTo>
                      <a:lnTo>
                        <a:pt x="720" y="499"/>
                      </a:lnTo>
                      <a:lnTo>
                        <a:pt x="714" y="499"/>
                      </a:lnTo>
                      <a:lnTo>
                        <a:pt x="708" y="498"/>
                      </a:lnTo>
                      <a:lnTo>
                        <a:pt x="705" y="494"/>
                      </a:lnTo>
                      <a:lnTo>
                        <a:pt x="705" y="494"/>
                      </a:lnTo>
                      <a:lnTo>
                        <a:pt x="704" y="492"/>
                      </a:lnTo>
                      <a:lnTo>
                        <a:pt x="707" y="491"/>
                      </a:lnTo>
                      <a:lnTo>
                        <a:pt x="717" y="492"/>
                      </a:lnTo>
                      <a:lnTo>
                        <a:pt x="717" y="492"/>
                      </a:lnTo>
                      <a:lnTo>
                        <a:pt x="721" y="492"/>
                      </a:lnTo>
                      <a:lnTo>
                        <a:pt x="723" y="489"/>
                      </a:lnTo>
                      <a:lnTo>
                        <a:pt x="723" y="487"/>
                      </a:lnTo>
                      <a:lnTo>
                        <a:pt x="724" y="487"/>
                      </a:lnTo>
                      <a:lnTo>
                        <a:pt x="725" y="487"/>
                      </a:lnTo>
                      <a:lnTo>
                        <a:pt x="725" y="487"/>
                      </a:lnTo>
                      <a:lnTo>
                        <a:pt x="735" y="488"/>
                      </a:lnTo>
                      <a:lnTo>
                        <a:pt x="740" y="487"/>
                      </a:lnTo>
                      <a:lnTo>
                        <a:pt x="744" y="485"/>
                      </a:lnTo>
                      <a:lnTo>
                        <a:pt x="744" y="485"/>
                      </a:lnTo>
                      <a:lnTo>
                        <a:pt x="745" y="482"/>
                      </a:lnTo>
                      <a:lnTo>
                        <a:pt x="745" y="479"/>
                      </a:lnTo>
                      <a:lnTo>
                        <a:pt x="744" y="475"/>
                      </a:lnTo>
                      <a:lnTo>
                        <a:pt x="740" y="471"/>
                      </a:lnTo>
                      <a:lnTo>
                        <a:pt x="737" y="471"/>
                      </a:lnTo>
                      <a:lnTo>
                        <a:pt x="735" y="471"/>
                      </a:lnTo>
                      <a:lnTo>
                        <a:pt x="735" y="471"/>
                      </a:lnTo>
                      <a:lnTo>
                        <a:pt x="727" y="472"/>
                      </a:lnTo>
                      <a:lnTo>
                        <a:pt x="724" y="472"/>
                      </a:lnTo>
                      <a:lnTo>
                        <a:pt x="723" y="471"/>
                      </a:lnTo>
                      <a:lnTo>
                        <a:pt x="723" y="470"/>
                      </a:lnTo>
                      <a:lnTo>
                        <a:pt x="723" y="470"/>
                      </a:lnTo>
                      <a:lnTo>
                        <a:pt x="723" y="468"/>
                      </a:lnTo>
                      <a:lnTo>
                        <a:pt x="724" y="468"/>
                      </a:lnTo>
                      <a:lnTo>
                        <a:pt x="727" y="467"/>
                      </a:lnTo>
                      <a:lnTo>
                        <a:pt x="731" y="468"/>
                      </a:lnTo>
                      <a:lnTo>
                        <a:pt x="735" y="467"/>
                      </a:lnTo>
                      <a:lnTo>
                        <a:pt x="735" y="467"/>
                      </a:lnTo>
                      <a:lnTo>
                        <a:pt x="737" y="467"/>
                      </a:lnTo>
                      <a:lnTo>
                        <a:pt x="737" y="465"/>
                      </a:lnTo>
                      <a:lnTo>
                        <a:pt x="735" y="464"/>
                      </a:lnTo>
                      <a:lnTo>
                        <a:pt x="731" y="461"/>
                      </a:lnTo>
                      <a:lnTo>
                        <a:pt x="725" y="461"/>
                      </a:lnTo>
                      <a:lnTo>
                        <a:pt x="725" y="461"/>
                      </a:lnTo>
                      <a:lnTo>
                        <a:pt x="721" y="462"/>
                      </a:lnTo>
                      <a:lnTo>
                        <a:pt x="717" y="462"/>
                      </a:lnTo>
                      <a:lnTo>
                        <a:pt x="713" y="461"/>
                      </a:lnTo>
                      <a:lnTo>
                        <a:pt x="708" y="458"/>
                      </a:lnTo>
                      <a:lnTo>
                        <a:pt x="708" y="458"/>
                      </a:lnTo>
                      <a:lnTo>
                        <a:pt x="703" y="454"/>
                      </a:lnTo>
                      <a:lnTo>
                        <a:pt x="698" y="452"/>
                      </a:lnTo>
                      <a:lnTo>
                        <a:pt x="696" y="452"/>
                      </a:lnTo>
                      <a:lnTo>
                        <a:pt x="693" y="454"/>
                      </a:lnTo>
                      <a:lnTo>
                        <a:pt x="691" y="458"/>
                      </a:lnTo>
                      <a:lnTo>
                        <a:pt x="690" y="462"/>
                      </a:lnTo>
                      <a:lnTo>
                        <a:pt x="690" y="462"/>
                      </a:lnTo>
                      <a:lnTo>
                        <a:pt x="688" y="467"/>
                      </a:lnTo>
                      <a:lnTo>
                        <a:pt x="687" y="470"/>
                      </a:lnTo>
                      <a:lnTo>
                        <a:pt x="684" y="471"/>
                      </a:lnTo>
                      <a:lnTo>
                        <a:pt x="681" y="471"/>
                      </a:lnTo>
                      <a:lnTo>
                        <a:pt x="677" y="471"/>
                      </a:lnTo>
                      <a:lnTo>
                        <a:pt x="676" y="472"/>
                      </a:lnTo>
                      <a:lnTo>
                        <a:pt x="673" y="472"/>
                      </a:lnTo>
                      <a:lnTo>
                        <a:pt x="673" y="472"/>
                      </a:lnTo>
                      <a:lnTo>
                        <a:pt x="673" y="475"/>
                      </a:lnTo>
                      <a:lnTo>
                        <a:pt x="673" y="477"/>
                      </a:lnTo>
                      <a:lnTo>
                        <a:pt x="676" y="478"/>
                      </a:lnTo>
                      <a:lnTo>
                        <a:pt x="681" y="481"/>
                      </a:lnTo>
                      <a:lnTo>
                        <a:pt x="687" y="481"/>
                      </a:lnTo>
                      <a:lnTo>
                        <a:pt x="687" y="481"/>
                      </a:lnTo>
                      <a:lnTo>
                        <a:pt x="694" y="482"/>
                      </a:lnTo>
                      <a:lnTo>
                        <a:pt x="698" y="487"/>
                      </a:lnTo>
                      <a:lnTo>
                        <a:pt x="701" y="489"/>
                      </a:lnTo>
                      <a:lnTo>
                        <a:pt x="701" y="489"/>
                      </a:lnTo>
                      <a:lnTo>
                        <a:pt x="700" y="491"/>
                      </a:lnTo>
                      <a:lnTo>
                        <a:pt x="700" y="491"/>
                      </a:lnTo>
                      <a:lnTo>
                        <a:pt x="697" y="491"/>
                      </a:lnTo>
                      <a:lnTo>
                        <a:pt x="696" y="494"/>
                      </a:lnTo>
                      <a:lnTo>
                        <a:pt x="694" y="495"/>
                      </a:lnTo>
                      <a:lnTo>
                        <a:pt x="693" y="495"/>
                      </a:lnTo>
                      <a:lnTo>
                        <a:pt x="693" y="495"/>
                      </a:lnTo>
                      <a:lnTo>
                        <a:pt x="688" y="494"/>
                      </a:lnTo>
                      <a:lnTo>
                        <a:pt x="686" y="494"/>
                      </a:lnTo>
                      <a:lnTo>
                        <a:pt x="684" y="497"/>
                      </a:lnTo>
                      <a:lnTo>
                        <a:pt x="686" y="499"/>
                      </a:lnTo>
                      <a:lnTo>
                        <a:pt x="686" y="499"/>
                      </a:lnTo>
                      <a:lnTo>
                        <a:pt x="687" y="502"/>
                      </a:lnTo>
                      <a:lnTo>
                        <a:pt x="687" y="504"/>
                      </a:lnTo>
                      <a:lnTo>
                        <a:pt x="686" y="507"/>
                      </a:lnTo>
                      <a:lnTo>
                        <a:pt x="684" y="509"/>
                      </a:lnTo>
                      <a:lnTo>
                        <a:pt x="684" y="509"/>
                      </a:lnTo>
                      <a:lnTo>
                        <a:pt x="684" y="511"/>
                      </a:lnTo>
                      <a:lnTo>
                        <a:pt x="684" y="511"/>
                      </a:lnTo>
                      <a:lnTo>
                        <a:pt x="680" y="511"/>
                      </a:lnTo>
                      <a:lnTo>
                        <a:pt x="670" y="509"/>
                      </a:lnTo>
                      <a:lnTo>
                        <a:pt x="670" y="509"/>
                      </a:lnTo>
                      <a:lnTo>
                        <a:pt x="663" y="509"/>
                      </a:lnTo>
                      <a:lnTo>
                        <a:pt x="656" y="509"/>
                      </a:lnTo>
                      <a:lnTo>
                        <a:pt x="639" y="512"/>
                      </a:lnTo>
                      <a:lnTo>
                        <a:pt x="639" y="512"/>
                      </a:lnTo>
                      <a:lnTo>
                        <a:pt x="632" y="514"/>
                      </a:lnTo>
                      <a:lnTo>
                        <a:pt x="623" y="512"/>
                      </a:lnTo>
                      <a:lnTo>
                        <a:pt x="617" y="509"/>
                      </a:lnTo>
                      <a:lnTo>
                        <a:pt x="613" y="507"/>
                      </a:lnTo>
                      <a:lnTo>
                        <a:pt x="613" y="507"/>
                      </a:lnTo>
                      <a:lnTo>
                        <a:pt x="610" y="504"/>
                      </a:lnTo>
                      <a:lnTo>
                        <a:pt x="606" y="504"/>
                      </a:lnTo>
                      <a:lnTo>
                        <a:pt x="596" y="502"/>
                      </a:lnTo>
                      <a:lnTo>
                        <a:pt x="596" y="502"/>
                      </a:lnTo>
                      <a:lnTo>
                        <a:pt x="592" y="502"/>
                      </a:lnTo>
                      <a:lnTo>
                        <a:pt x="590" y="499"/>
                      </a:lnTo>
                      <a:lnTo>
                        <a:pt x="587" y="497"/>
                      </a:lnTo>
                      <a:lnTo>
                        <a:pt x="582" y="495"/>
                      </a:lnTo>
                      <a:lnTo>
                        <a:pt x="582" y="495"/>
                      </a:lnTo>
                      <a:lnTo>
                        <a:pt x="579" y="495"/>
                      </a:lnTo>
                      <a:lnTo>
                        <a:pt x="577" y="494"/>
                      </a:lnTo>
                      <a:lnTo>
                        <a:pt x="575" y="491"/>
                      </a:lnTo>
                      <a:lnTo>
                        <a:pt x="573" y="482"/>
                      </a:lnTo>
                      <a:lnTo>
                        <a:pt x="573" y="482"/>
                      </a:lnTo>
                      <a:lnTo>
                        <a:pt x="573" y="481"/>
                      </a:lnTo>
                      <a:lnTo>
                        <a:pt x="570" y="481"/>
                      </a:lnTo>
                      <a:lnTo>
                        <a:pt x="563" y="479"/>
                      </a:lnTo>
                      <a:lnTo>
                        <a:pt x="555" y="481"/>
                      </a:lnTo>
                      <a:lnTo>
                        <a:pt x="548" y="484"/>
                      </a:lnTo>
                      <a:lnTo>
                        <a:pt x="548" y="484"/>
                      </a:lnTo>
                      <a:lnTo>
                        <a:pt x="542" y="487"/>
                      </a:lnTo>
                      <a:lnTo>
                        <a:pt x="535" y="488"/>
                      </a:lnTo>
                      <a:lnTo>
                        <a:pt x="528" y="489"/>
                      </a:lnTo>
                      <a:lnTo>
                        <a:pt x="526" y="492"/>
                      </a:lnTo>
                      <a:lnTo>
                        <a:pt x="523" y="494"/>
                      </a:lnTo>
                      <a:lnTo>
                        <a:pt x="523" y="494"/>
                      </a:lnTo>
                      <a:lnTo>
                        <a:pt x="523" y="498"/>
                      </a:lnTo>
                      <a:lnTo>
                        <a:pt x="525" y="501"/>
                      </a:lnTo>
                      <a:lnTo>
                        <a:pt x="528" y="501"/>
                      </a:lnTo>
                      <a:lnTo>
                        <a:pt x="531" y="501"/>
                      </a:lnTo>
                      <a:lnTo>
                        <a:pt x="531" y="501"/>
                      </a:lnTo>
                      <a:lnTo>
                        <a:pt x="535" y="499"/>
                      </a:lnTo>
                      <a:lnTo>
                        <a:pt x="536" y="498"/>
                      </a:lnTo>
                      <a:lnTo>
                        <a:pt x="540" y="497"/>
                      </a:lnTo>
                      <a:lnTo>
                        <a:pt x="546" y="497"/>
                      </a:lnTo>
                      <a:lnTo>
                        <a:pt x="546" y="497"/>
                      </a:lnTo>
                      <a:lnTo>
                        <a:pt x="549" y="497"/>
                      </a:lnTo>
                      <a:lnTo>
                        <a:pt x="553" y="495"/>
                      </a:lnTo>
                      <a:lnTo>
                        <a:pt x="559" y="492"/>
                      </a:lnTo>
                      <a:lnTo>
                        <a:pt x="563" y="489"/>
                      </a:lnTo>
                      <a:lnTo>
                        <a:pt x="566" y="489"/>
                      </a:lnTo>
                      <a:lnTo>
                        <a:pt x="567" y="489"/>
                      </a:lnTo>
                      <a:lnTo>
                        <a:pt x="567" y="489"/>
                      </a:lnTo>
                      <a:lnTo>
                        <a:pt x="567" y="492"/>
                      </a:lnTo>
                      <a:lnTo>
                        <a:pt x="566" y="494"/>
                      </a:lnTo>
                      <a:lnTo>
                        <a:pt x="559" y="498"/>
                      </a:lnTo>
                      <a:lnTo>
                        <a:pt x="549" y="502"/>
                      </a:lnTo>
                      <a:lnTo>
                        <a:pt x="540" y="504"/>
                      </a:lnTo>
                      <a:lnTo>
                        <a:pt x="540" y="504"/>
                      </a:lnTo>
                      <a:lnTo>
                        <a:pt x="538" y="505"/>
                      </a:lnTo>
                      <a:lnTo>
                        <a:pt x="536" y="507"/>
                      </a:lnTo>
                      <a:lnTo>
                        <a:pt x="535" y="508"/>
                      </a:lnTo>
                      <a:lnTo>
                        <a:pt x="535" y="511"/>
                      </a:lnTo>
                      <a:lnTo>
                        <a:pt x="538" y="516"/>
                      </a:lnTo>
                      <a:lnTo>
                        <a:pt x="543" y="526"/>
                      </a:lnTo>
                      <a:lnTo>
                        <a:pt x="543" y="526"/>
                      </a:lnTo>
                      <a:lnTo>
                        <a:pt x="545" y="529"/>
                      </a:lnTo>
                      <a:lnTo>
                        <a:pt x="546" y="532"/>
                      </a:lnTo>
                      <a:lnTo>
                        <a:pt x="545" y="534"/>
                      </a:lnTo>
                      <a:lnTo>
                        <a:pt x="545" y="535"/>
                      </a:lnTo>
                      <a:lnTo>
                        <a:pt x="540" y="535"/>
                      </a:lnTo>
                      <a:lnTo>
                        <a:pt x="539" y="536"/>
                      </a:lnTo>
                      <a:lnTo>
                        <a:pt x="539" y="538"/>
                      </a:lnTo>
                      <a:lnTo>
                        <a:pt x="539" y="538"/>
                      </a:lnTo>
                      <a:lnTo>
                        <a:pt x="538" y="539"/>
                      </a:lnTo>
                      <a:lnTo>
                        <a:pt x="536" y="541"/>
                      </a:lnTo>
                      <a:lnTo>
                        <a:pt x="532" y="539"/>
                      </a:lnTo>
                      <a:lnTo>
                        <a:pt x="528" y="536"/>
                      </a:lnTo>
                      <a:lnTo>
                        <a:pt x="528" y="535"/>
                      </a:lnTo>
                      <a:lnTo>
                        <a:pt x="529" y="534"/>
                      </a:lnTo>
                      <a:lnTo>
                        <a:pt x="529" y="534"/>
                      </a:lnTo>
                      <a:lnTo>
                        <a:pt x="532" y="532"/>
                      </a:lnTo>
                      <a:lnTo>
                        <a:pt x="532" y="528"/>
                      </a:lnTo>
                      <a:lnTo>
                        <a:pt x="531" y="524"/>
                      </a:lnTo>
                      <a:lnTo>
                        <a:pt x="528" y="521"/>
                      </a:lnTo>
                      <a:lnTo>
                        <a:pt x="528" y="521"/>
                      </a:lnTo>
                      <a:lnTo>
                        <a:pt x="523" y="519"/>
                      </a:lnTo>
                      <a:lnTo>
                        <a:pt x="521" y="518"/>
                      </a:lnTo>
                      <a:lnTo>
                        <a:pt x="519" y="518"/>
                      </a:lnTo>
                      <a:lnTo>
                        <a:pt x="519" y="516"/>
                      </a:lnTo>
                      <a:lnTo>
                        <a:pt x="519" y="516"/>
                      </a:lnTo>
                      <a:lnTo>
                        <a:pt x="518" y="514"/>
                      </a:lnTo>
                      <a:lnTo>
                        <a:pt x="516" y="514"/>
                      </a:lnTo>
                      <a:lnTo>
                        <a:pt x="512" y="514"/>
                      </a:lnTo>
                      <a:lnTo>
                        <a:pt x="508" y="512"/>
                      </a:lnTo>
                      <a:lnTo>
                        <a:pt x="508" y="512"/>
                      </a:lnTo>
                      <a:lnTo>
                        <a:pt x="502" y="508"/>
                      </a:lnTo>
                      <a:lnTo>
                        <a:pt x="498" y="508"/>
                      </a:lnTo>
                      <a:lnTo>
                        <a:pt x="494" y="509"/>
                      </a:lnTo>
                      <a:lnTo>
                        <a:pt x="494" y="509"/>
                      </a:lnTo>
                      <a:lnTo>
                        <a:pt x="489" y="511"/>
                      </a:lnTo>
                      <a:lnTo>
                        <a:pt x="482" y="512"/>
                      </a:lnTo>
                      <a:lnTo>
                        <a:pt x="465" y="514"/>
                      </a:lnTo>
                      <a:lnTo>
                        <a:pt x="465" y="514"/>
                      </a:lnTo>
                      <a:lnTo>
                        <a:pt x="451" y="515"/>
                      </a:lnTo>
                      <a:lnTo>
                        <a:pt x="437" y="515"/>
                      </a:lnTo>
                      <a:lnTo>
                        <a:pt x="425" y="514"/>
                      </a:lnTo>
                      <a:lnTo>
                        <a:pt x="420" y="512"/>
                      </a:lnTo>
                      <a:lnTo>
                        <a:pt x="417" y="511"/>
                      </a:lnTo>
                      <a:lnTo>
                        <a:pt x="417" y="511"/>
                      </a:lnTo>
                      <a:lnTo>
                        <a:pt x="417" y="508"/>
                      </a:lnTo>
                      <a:lnTo>
                        <a:pt x="417" y="507"/>
                      </a:lnTo>
                      <a:lnTo>
                        <a:pt x="422" y="502"/>
                      </a:lnTo>
                      <a:lnTo>
                        <a:pt x="430" y="499"/>
                      </a:lnTo>
                      <a:lnTo>
                        <a:pt x="435" y="498"/>
                      </a:lnTo>
                      <a:lnTo>
                        <a:pt x="435" y="498"/>
                      </a:lnTo>
                      <a:lnTo>
                        <a:pt x="438" y="498"/>
                      </a:lnTo>
                      <a:lnTo>
                        <a:pt x="437" y="495"/>
                      </a:lnTo>
                      <a:lnTo>
                        <a:pt x="434" y="491"/>
                      </a:lnTo>
                      <a:lnTo>
                        <a:pt x="430" y="487"/>
                      </a:lnTo>
                      <a:lnTo>
                        <a:pt x="430" y="487"/>
                      </a:lnTo>
                      <a:lnTo>
                        <a:pt x="422" y="482"/>
                      </a:lnTo>
                      <a:lnTo>
                        <a:pt x="412" y="479"/>
                      </a:lnTo>
                      <a:lnTo>
                        <a:pt x="407" y="478"/>
                      </a:lnTo>
                      <a:lnTo>
                        <a:pt x="404" y="478"/>
                      </a:lnTo>
                      <a:lnTo>
                        <a:pt x="404" y="479"/>
                      </a:lnTo>
                      <a:lnTo>
                        <a:pt x="404" y="479"/>
                      </a:lnTo>
                      <a:lnTo>
                        <a:pt x="402" y="481"/>
                      </a:lnTo>
                      <a:lnTo>
                        <a:pt x="401" y="481"/>
                      </a:lnTo>
                      <a:lnTo>
                        <a:pt x="397" y="481"/>
                      </a:lnTo>
                      <a:lnTo>
                        <a:pt x="380" y="478"/>
                      </a:lnTo>
                      <a:lnTo>
                        <a:pt x="380" y="478"/>
                      </a:lnTo>
                      <a:lnTo>
                        <a:pt x="371" y="475"/>
                      </a:lnTo>
                      <a:lnTo>
                        <a:pt x="367" y="472"/>
                      </a:lnTo>
                      <a:lnTo>
                        <a:pt x="361" y="471"/>
                      </a:lnTo>
                      <a:lnTo>
                        <a:pt x="357" y="470"/>
                      </a:lnTo>
                      <a:lnTo>
                        <a:pt x="357" y="470"/>
                      </a:lnTo>
                      <a:lnTo>
                        <a:pt x="350" y="470"/>
                      </a:lnTo>
                      <a:lnTo>
                        <a:pt x="341" y="468"/>
                      </a:lnTo>
                      <a:lnTo>
                        <a:pt x="333" y="464"/>
                      </a:lnTo>
                      <a:lnTo>
                        <a:pt x="326" y="460"/>
                      </a:lnTo>
                      <a:lnTo>
                        <a:pt x="326" y="460"/>
                      </a:lnTo>
                      <a:lnTo>
                        <a:pt x="321" y="457"/>
                      </a:lnTo>
                      <a:lnTo>
                        <a:pt x="316" y="455"/>
                      </a:lnTo>
                      <a:lnTo>
                        <a:pt x="304" y="454"/>
                      </a:lnTo>
                      <a:lnTo>
                        <a:pt x="294" y="457"/>
                      </a:lnTo>
                      <a:lnTo>
                        <a:pt x="290" y="458"/>
                      </a:lnTo>
                      <a:lnTo>
                        <a:pt x="289" y="461"/>
                      </a:lnTo>
                      <a:lnTo>
                        <a:pt x="289" y="461"/>
                      </a:lnTo>
                      <a:lnTo>
                        <a:pt x="286" y="465"/>
                      </a:lnTo>
                      <a:lnTo>
                        <a:pt x="282" y="467"/>
                      </a:lnTo>
                      <a:lnTo>
                        <a:pt x="276" y="468"/>
                      </a:lnTo>
                      <a:lnTo>
                        <a:pt x="270" y="468"/>
                      </a:lnTo>
                      <a:lnTo>
                        <a:pt x="270" y="468"/>
                      </a:lnTo>
                      <a:lnTo>
                        <a:pt x="269" y="467"/>
                      </a:lnTo>
                      <a:lnTo>
                        <a:pt x="267" y="467"/>
                      </a:lnTo>
                      <a:lnTo>
                        <a:pt x="269" y="462"/>
                      </a:lnTo>
                      <a:lnTo>
                        <a:pt x="272" y="460"/>
                      </a:lnTo>
                      <a:lnTo>
                        <a:pt x="272" y="458"/>
                      </a:lnTo>
                      <a:lnTo>
                        <a:pt x="272" y="457"/>
                      </a:lnTo>
                      <a:lnTo>
                        <a:pt x="272" y="457"/>
                      </a:lnTo>
                      <a:lnTo>
                        <a:pt x="269" y="455"/>
                      </a:lnTo>
                      <a:lnTo>
                        <a:pt x="269" y="451"/>
                      </a:lnTo>
                      <a:lnTo>
                        <a:pt x="269" y="447"/>
                      </a:lnTo>
                      <a:lnTo>
                        <a:pt x="267" y="445"/>
                      </a:lnTo>
                      <a:lnTo>
                        <a:pt x="266" y="445"/>
                      </a:lnTo>
                      <a:lnTo>
                        <a:pt x="266" y="445"/>
                      </a:lnTo>
                      <a:lnTo>
                        <a:pt x="263" y="445"/>
                      </a:lnTo>
                      <a:lnTo>
                        <a:pt x="262" y="448"/>
                      </a:lnTo>
                      <a:lnTo>
                        <a:pt x="257" y="457"/>
                      </a:lnTo>
                      <a:lnTo>
                        <a:pt x="252" y="464"/>
                      </a:lnTo>
                      <a:lnTo>
                        <a:pt x="247" y="467"/>
                      </a:lnTo>
                      <a:lnTo>
                        <a:pt x="245" y="468"/>
                      </a:lnTo>
                      <a:lnTo>
                        <a:pt x="245" y="468"/>
                      </a:lnTo>
                      <a:lnTo>
                        <a:pt x="240" y="467"/>
                      </a:lnTo>
                      <a:lnTo>
                        <a:pt x="237" y="464"/>
                      </a:lnTo>
                      <a:lnTo>
                        <a:pt x="232" y="454"/>
                      </a:lnTo>
                      <a:lnTo>
                        <a:pt x="226" y="444"/>
                      </a:lnTo>
                      <a:lnTo>
                        <a:pt x="223" y="438"/>
                      </a:lnTo>
                      <a:lnTo>
                        <a:pt x="220" y="435"/>
                      </a:lnTo>
                      <a:lnTo>
                        <a:pt x="220" y="435"/>
                      </a:lnTo>
                      <a:lnTo>
                        <a:pt x="213" y="433"/>
                      </a:lnTo>
                      <a:lnTo>
                        <a:pt x="209" y="431"/>
                      </a:lnTo>
                      <a:lnTo>
                        <a:pt x="208" y="431"/>
                      </a:lnTo>
                      <a:lnTo>
                        <a:pt x="208" y="433"/>
                      </a:lnTo>
                      <a:lnTo>
                        <a:pt x="210" y="438"/>
                      </a:lnTo>
                      <a:lnTo>
                        <a:pt x="210" y="438"/>
                      </a:lnTo>
                      <a:lnTo>
                        <a:pt x="212" y="441"/>
                      </a:lnTo>
                      <a:lnTo>
                        <a:pt x="212" y="442"/>
                      </a:lnTo>
                      <a:lnTo>
                        <a:pt x="212" y="444"/>
                      </a:lnTo>
                      <a:lnTo>
                        <a:pt x="210" y="444"/>
                      </a:lnTo>
                      <a:lnTo>
                        <a:pt x="206" y="445"/>
                      </a:lnTo>
                      <a:lnTo>
                        <a:pt x="205" y="445"/>
                      </a:lnTo>
                      <a:lnTo>
                        <a:pt x="205" y="448"/>
                      </a:lnTo>
                      <a:lnTo>
                        <a:pt x="205" y="448"/>
                      </a:lnTo>
                      <a:lnTo>
                        <a:pt x="205" y="450"/>
                      </a:lnTo>
                      <a:lnTo>
                        <a:pt x="203" y="452"/>
                      </a:lnTo>
                      <a:lnTo>
                        <a:pt x="199" y="457"/>
                      </a:lnTo>
                      <a:lnTo>
                        <a:pt x="195" y="458"/>
                      </a:lnTo>
                      <a:lnTo>
                        <a:pt x="193" y="460"/>
                      </a:lnTo>
                      <a:lnTo>
                        <a:pt x="193" y="458"/>
                      </a:lnTo>
                      <a:lnTo>
                        <a:pt x="193" y="458"/>
                      </a:lnTo>
                      <a:lnTo>
                        <a:pt x="192" y="455"/>
                      </a:lnTo>
                      <a:lnTo>
                        <a:pt x="188" y="454"/>
                      </a:lnTo>
                      <a:lnTo>
                        <a:pt x="183" y="455"/>
                      </a:lnTo>
                      <a:lnTo>
                        <a:pt x="178" y="461"/>
                      </a:lnTo>
                      <a:lnTo>
                        <a:pt x="178" y="461"/>
                      </a:lnTo>
                      <a:lnTo>
                        <a:pt x="171" y="467"/>
                      </a:lnTo>
                      <a:lnTo>
                        <a:pt x="166" y="468"/>
                      </a:lnTo>
                      <a:lnTo>
                        <a:pt x="163" y="468"/>
                      </a:lnTo>
                      <a:lnTo>
                        <a:pt x="162" y="465"/>
                      </a:lnTo>
                      <a:lnTo>
                        <a:pt x="162" y="465"/>
                      </a:lnTo>
                      <a:lnTo>
                        <a:pt x="161" y="465"/>
                      </a:lnTo>
                      <a:lnTo>
                        <a:pt x="158" y="465"/>
                      </a:lnTo>
                      <a:lnTo>
                        <a:pt x="149" y="470"/>
                      </a:lnTo>
                      <a:lnTo>
                        <a:pt x="141" y="475"/>
                      </a:lnTo>
                      <a:lnTo>
                        <a:pt x="138" y="477"/>
                      </a:lnTo>
                      <a:lnTo>
                        <a:pt x="136" y="479"/>
                      </a:lnTo>
                      <a:lnTo>
                        <a:pt x="136" y="479"/>
                      </a:lnTo>
                      <a:lnTo>
                        <a:pt x="136" y="482"/>
                      </a:lnTo>
                      <a:lnTo>
                        <a:pt x="135" y="484"/>
                      </a:lnTo>
                      <a:lnTo>
                        <a:pt x="131" y="485"/>
                      </a:lnTo>
                      <a:lnTo>
                        <a:pt x="126" y="487"/>
                      </a:lnTo>
                      <a:lnTo>
                        <a:pt x="126" y="487"/>
                      </a:lnTo>
                      <a:lnTo>
                        <a:pt x="124" y="485"/>
                      </a:lnTo>
                      <a:lnTo>
                        <a:pt x="124" y="482"/>
                      </a:lnTo>
                      <a:lnTo>
                        <a:pt x="126" y="479"/>
                      </a:lnTo>
                      <a:lnTo>
                        <a:pt x="131" y="477"/>
                      </a:lnTo>
                      <a:lnTo>
                        <a:pt x="131" y="477"/>
                      </a:lnTo>
                      <a:lnTo>
                        <a:pt x="145" y="468"/>
                      </a:lnTo>
                      <a:lnTo>
                        <a:pt x="154" y="462"/>
                      </a:lnTo>
                      <a:lnTo>
                        <a:pt x="161" y="460"/>
                      </a:lnTo>
                      <a:lnTo>
                        <a:pt x="161" y="460"/>
                      </a:lnTo>
                      <a:lnTo>
                        <a:pt x="169" y="458"/>
                      </a:lnTo>
                      <a:lnTo>
                        <a:pt x="176" y="454"/>
                      </a:lnTo>
                      <a:lnTo>
                        <a:pt x="183" y="451"/>
                      </a:lnTo>
                      <a:lnTo>
                        <a:pt x="186" y="450"/>
                      </a:lnTo>
                      <a:lnTo>
                        <a:pt x="186" y="447"/>
                      </a:lnTo>
                      <a:lnTo>
                        <a:pt x="186" y="447"/>
                      </a:lnTo>
                      <a:lnTo>
                        <a:pt x="186" y="447"/>
                      </a:lnTo>
                      <a:lnTo>
                        <a:pt x="185" y="445"/>
                      </a:lnTo>
                      <a:lnTo>
                        <a:pt x="182" y="445"/>
                      </a:lnTo>
                      <a:lnTo>
                        <a:pt x="178" y="445"/>
                      </a:lnTo>
                      <a:lnTo>
                        <a:pt x="172" y="445"/>
                      </a:lnTo>
                      <a:lnTo>
                        <a:pt x="172" y="445"/>
                      </a:lnTo>
                      <a:lnTo>
                        <a:pt x="168" y="445"/>
                      </a:lnTo>
                      <a:lnTo>
                        <a:pt x="162" y="448"/>
                      </a:lnTo>
                      <a:lnTo>
                        <a:pt x="148" y="455"/>
                      </a:lnTo>
                      <a:lnTo>
                        <a:pt x="148" y="455"/>
                      </a:lnTo>
                      <a:lnTo>
                        <a:pt x="141" y="458"/>
                      </a:lnTo>
                      <a:lnTo>
                        <a:pt x="134" y="460"/>
                      </a:lnTo>
                      <a:lnTo>
                        <a:pt x="129" y="461"/>
                      </a:lnTo>
                      <a:lnTo>
                        <a:pt x="129" y="462"/>
                      </a:lnTo>
                      <a:lnTo>
                        <a:pt x="129" y="464"/>
                      </a:lnTo>
                      <a:lnTo>
                        <a:pt x="129" y="464"/>
                      </a:lnTo>
                      <a:lnTo>
                        <a:pt x="129" y="465"/>
                      </a:lnTo>
                      <a:lnTo>
                        <a:pt x="129" y="467"/>
                      </a:lnTo>
                      <a:lnTo>
                        <a:pt x="126" y="467"/>
                      </a:lnTo>
                      <a:lnTo>
                        <a:pt x="121" y="465"/>
                      </a:lnTo>
                      <a:lnTo>
                        <a:pt x="119" y="465"/>
                      </a:lnTo>
                      <a:lnTo>
                        <a:pt x="118" y="467"/>
                      </a:lnTo>
                      <a:lnTo>
                        <a:pt x="118" y="467"/>
                      </a:lnTo>
                      <a:lnTo>
                        <a:pt x="117" y="468"/>
                      </a:lnTo>
                      <a:lnTo>
                        <a:pt x="114" y="468"/>
                      </a:lnTo>
                      <a:lnTo>
                        <a:pt x="114" y="467"/>
                      </a:lnTo>
                      <a:lnTo>
                        <a:pt x="115" y="464"/>
                      </a:lnTo>
                      <a:lnTo>
                        <a:pt x="115" y="464"/>
                      </a:lnTo>
                      <a:lnTo>
                        <a:pt x="115" y="464"/>
                      </a:lnTo>
                      <a:lnTo>
                        <a:pt x="115" y="462"/>
                      </a:lnTo>
                      <a:lnTo>
                        <a:pt x="112" y="461"/>
                      </a:lnTo>
                      <a:lnTo>
                        <a:pt x="108" y="460"/>
                      </a:lnTo>
                      <a:lnTo>
                        <a:pt x="107" y="460"/>
                      </a:lnTo>
                      <a:lnTo>
                        <a:pt x="107" y="461"/>
                      </a:lnTo>
                      <a:lnTo>
                        <a:pt x="107" y="461"/>
                      </a:lnTo>
                      <a:lnTo>
                        <a:pt x="105" y="462"/>
                      </a:lnTo>
                      <a:lnTo>
                        <a:pt x="104" y="465"/>
                      </a:lnTo>
                      <a:lnTo>
                        <a:pt x="101" y="467"/>
                      </a:lnTo>
                      <a:lnTo>
                        <a:pt x="95" y="467"/>
                      </a:lnTo>
                      <a:lnTo>
                        <a:pt x="95" y="467"/>
                      </a:lnTo>
                      <a:lnTo>
                        <a:pt x="90" y="468"/>
                      </a:lnTo>
                      <a:lnTo>
                        <a:pt x="84" y="470"/>
                      </a:lnTo>
                      <a:lnTo>
                        <a:pt x="82" y="474"/>
                      </a:lnTo>
                      <a:lnTo>
                        <a:pt x="82" y="475"/>
                      </a:lnTo>
                      <a:lnTo>
                        <a:pt x="84" y="477"/>
                      </a:lnTo>
                      <a:lnTo>
                        <a:pt x="84" y="477"/>
                      </a:lnTo>
                      <a:lnTo>
                        <a:pt x="91" y="482"/>
                      </a:lnTo>
                      <a:lnTo>
                        <a:pt x="91" y="484"/>
                      </a:lnTo>
                      <a:lnTo>
                        <a:pt x="91" y="487"/>
                      </a:lnTo>
                      <a:lnTo>
                        <a:pt x="91" y="487"/>
                      </a:lnTo>
                      <a:lnTo>
                        <a:pt x="90" y="487"/>
                      </a:lnTo>
                      <a:lnTo>
                        <a:pt x="87" y="487"/>
                      </a:lnTo>
                      <a:lnTo>
                        <a:pt x="82" y="484"/>
                      </a:lnTo>
                      <a:lnTo>
                        <a:pt x="75" y="481"/>
                      </a:lnTo>
                      <a:lnTo>
                        <a:pt x="71" y="479"/>
                      </a:lnTo>
                      <a:lnTo>
                        <a:pt x="67" y="479"/>
                      </a:lnTo>
                      <a:lnTo>
                        <a:pt x="67" y="479"/>
                      </a:lnTo>
                      <a:lnTo>
                        <a:pt x="61" y="479"/>
                      </a:lnTo>
                      <a:lnTo>
                        <a:pt x="55" y="478"/>
                      </a:lnTo>
                      <a:lnTo>
                        <a:pt x="43" y="472"/>
                      </a:lnTo>
                      <a:lnTo>
                        <a:pt x="33" y="467"/>
                      </a:lnTo>
                      <a:lnTo>
                        <a:pt x="30" y="464"/>
                      </a:lnTo>
                      <a:lnTo>
                        <a:pt x="28" y="462"/>
                      </a:lnTo>
                      <a:lnTo>
                        <a:pt x="28" y="462"/>
                      </a:lnTo>
                      <a:lnTo>
                        <a:pt x="28" y="461"/>
                      </a:lnTo>
                      <a:lnTo>
                        <a:pt x="25" y="461"/>
                      </a:lnTo>
                      <a:lnTo>
                        <a:pt x="18" y="461"/>
                      </a:lnTo>
                      <a:lnTo>
                        <a:pt x="0" y="460"/>
                      </a:lnTo>
                      <a:lnTo>
                        <a:pt x="0" y="706"/>
                      </a:lnTo>
                      <a:lnTo>
                        <a:pt x="0" y="706"/>
                      </a:lnTo>
                      <a:lnTo>
                        <a:pt x="3" y="707"/>
                      </a:lnTo>
                      <a:lnTo>
                        <a:pt x="6" y="709"/>
                      </a:lnTo>
                      <a:lnTo>
                        <a:pt x="8" y="707"/>
                      </a:lnTo>
                      <a:lnTo>
                        <a:pt x="8" y="707"/>
                      </a:lnTo>
                      <a:lnTo>
                        <a:pt x="10" y="706"/>
                      </a:lnTo>
                      <a:lnTo>
                        <a:pt x="13" y="707"/>
                      </a:lnTo>
                      <a:lnTo>
                        <a:pt x="17" y="706"/>
                      </a:lnTo>
                      <a:lnTo>
                        <a:pt x="23" y="704"/>
                      </a:lnTo>
                      <a:lnTo>
                        <a:pt x="23" y="704"/>
                      </a:lnTo>
                      <a:lnTo>
                        <a:pt x="25" y="704"/>
                      </a:lnTo>
                      <a:lnTo>
                        <a:pt x="27" y="704"/>
                      </a:lnTo>
                      <a:lnTo>
                        <a:pt x="31" y="706"/>
                      </a:lnTo>
                      <a:lnTo>
                        <a:pt x="33" y="710"/>
                      </a:lnTo>
                      <a:lnTo>
                        <a:pt x="34" y="713"/>
                      </a:lnTo>
                      <a:lnTo>
                        <a:pt x="34" y="713"/>
                      </a:lnTo>
                      <a:lnTo>
                        <a:pt x="35" y="716"/>
                      </a:lnTo>
                      <a:lnTo>
                        <a:pt x="40" y="720"/>
                      </a:lnTo>
                      <a:lnTo>
                        <a:pt x="45" y="724"/>
                      </a:lnTo>
                      <a:lnTo>
                        <a:pt x="50" y="728"/>
                      </a:lnTo>
                      <a:lnTo>
                        <a:pt x="50" y="728"/>
                      </a:lnTo>
                      <a:lnTo>
                        <a:pt x="55" y="737"/>
                      </a:lnTo>
                      <a:lnTo>
                        <a:pt x="58" y="738"/>
                      </a:lnTo>
                      <a:lnTo>
                        <a:pt x="62" y="737"/>
                      </a:lnTo>
                      <a:lnTo>
                        <a:pt x="62" y="737"/>
                      </a:lnTo>
                      <a:lnTo>
                        <a:pt x="71" y="733"/>
                      </a:lnTo>
                      <a:lnTo>
                        <a:pt x="75" y="730"/>
                      </a:lnTo>
                      <a:lnTo>
                        <a:pt x="77" y="727"/>
                      </a:lnTo>
                      <a:lnTo>
                        <a:pt x="77" y="726"/>
                      </a:lnTo>
                      <a:lnTo>
                        <a:pt x="77" y="726"/>
                      </a:lnTo>
                      <a:lnTo>
                        <a:pt x="78" y="723"/>
                      </a:lnTo>
                      <a:lnTo>
                        <a:pt x="80" y="721"/>
                      </a:lnTo>
                      <a:lnTo>
                        <a:pt x="88" y="720"/>
                      </a:lnTo>
                      <a:lnTo>
                        <a:pt x="95" y="721"/>
                      </a:lnTo>
                      <a:lnTo>
                        <a:pt x="98" y="724"/>
                      </a:lnTo>
                      <a:lnTo>
                        <a:pt x="98" y="727"/>
                      </a:lnTo>
                      <a:lnTo>
                        <a:pt x="98" y="727"/>
                      </a:lnTo>
                      <a:lnTo>
                        <a:pt x="99" y="730"/>
                      </a:lnTo>
                      <a:lnTo>
                        <a:pt x="102" y="733"/>
                      </a:lnTo>
                      <a:lnTo>
                        <a:pt x="111" y="741"/>
                      </a:lnTo>
                      <a:lnTo>
                        <a:pt x="122" y="751"/>
                      </a:lnTo>
                      <a:lnTo>
                        <a:pt x="128" y="758"/>
                      </a:lnTo>
                      <a:lnTo>
                        <a:pt x="134" y="765"/>
                      </a:lnTo>
                      <a:lnTo>
                        <a:pt x="134" y="765"/>
                      </a:lnTo>
                      <a:lnTo>
                        <a:pt x="141" y="780"/>
                      </a:lnTo>
                      <a:lnTo>
                        <a:pt x="145" y="788"/>
                      </a:lnTo>
                      <a:lnTo>
                        <a:pt x="151" y="794"/>
                      </a:lnTo>
                      <a:lnTo>
                        <a:pt x="162" y="800"/>
                      </a:lnTo>
                      <a:lnTo>
                        <a:pt x="162" y="800"/>
                      </a:lnTo>
                      <a:lnTo>
                        <a:pt x="172" y="804"/>
                      </a:lnTo>
                      <a:lnTo>
                        <a:pt x="176" y="808"/>
                      </a:lnTo>
                      <a:lnTo>
                        <a:pt x="178" y="812"/>
                      </a:lnTo>
                      <a:lnTo>
                        <a:pt x="176" y="817"/>
                      </a:lnTo>
                      <a:lnTo>
                        <a:pt x="176" y="817"/>
                      </a:lnTo>
                      <a:lnTo>
                        <a:pt x="176" y="818"/>
                      </a:lnTo>
                      <a:lnTo>
                        <a:pt x="178" y="821"/>
                      </a:lnTo>
                      <a:lnTo>
                        <a:pt x="181" y="824"/>
                      </a:lnTo>
                      <a:lnTo>
                        <a:pt x="182" y="828"/>
                      </a:lnTo>
                      <a:lnTo>
                        <a:pt x="182" y="829"/>
                      </a:lnTo>
                      <a:lnTo>
                        <a:pt x="181" y="831"/>
                      </a:lnTo>
                      <a:lnTo>
                        <a:pt x="181" y="831"/>
                      </a:lnTo>
                      <a:lnTo>
                        <a:pt x="169" y="839"/>
                      </a:lnTo>
                      <a:lnTo>
                        <a:pt x="169" y="839"/>
                      </a:lnTo>
                      <a:lnTo>
                        <a:pt x="169" y="841"/>
                      </a:lnTo>
                      <a:lnTo>
                        <a:pt x="171" y="844"/>
                      </a:lnTo>
                      <a:lnTo>
                        <a:pt x="176" y="847"/>
                      </a:lnTo>
                      <a:lnTo>
                        <a:pt x="176" y="847"/>
                      </a:lnTo>
                      <a:lnTo>
                        <a:pt x="176" y="848"/>
                      </a:lnTo>
                      <a:lnTo>
                        <a:pt x="176" y="849"/>
                      </a:lnTo>
                      <a:lnTo>
                        <a:pt x="173" y="851"/>
                      </a:lnTo>
                      <a:lnTo>
                        <a:pt x="171" y="852"/>
                      </a:lnTo>
                      <a:lnTo>
                        <a:pt x="171" y="852"/>
                      </a:lnTo>
                      <a:lnTo>
                        <a:pt x="172" y="854"/>
                      </a:lnTo>
                      <a:lnTo>
                        <a:pt x="172" y="854"/>
                      </a:lnTo>
                      <a:lnTo>
                        <a:pt x="173" y="856"/>
                      </a:lnTo>
                      <a:lnTo>
                        <a:pt x="173" y="859"/>
                      </a:lnTo>
                      <a:lnTo>
                        <a:pt x="173" y="862"/>
                      </a:lnTo>
                      <a:lnTo>
                        <a:pt x="175" y="866"/>
                      </a:lnTo>
                      <a:lnTo>
                        <a:pt x="175" y="866"/>
                      </a:lnTo>
                      <a:lnTo>
                        <a:pt x="178" y="868"/>
                      </a:lnTo>
                      <a:lnTo>
                        <a:pt x="181" y="868"/>
                      </a:lnTo>
                      <a:lnTo>
                        <a:pt x="185" y="868"/>
                      </a:lnTo>
                      <a:lnTo>
                        <a:pt x="188" y="865"/>
                      </a:lnTo>
                      <a:lnTo>
                        <a:pt x="188" y="865"/>
                      </a:lnTo>
                      <a:lnTo>
                        <a:pt x="191" y="865"/>
                      </a:lnTo>
                      <a:lnTo>
                        <a:pt x="192" y="866"/>
                      </a:lnTo>
                      <a:lnTo>
                        <a:pt x="193" y="871"/>
                      </a:lnTo>
                      <a:lnTo>
                        <a:pt x="192" y="875"/>
                      </a:lnTo>
                      <a:lnTo>
                        <a:pt x="192" y="875"/>
                      </a:lnTo>
                      <a:lnTo>
                        <a:pt x="191" y="878"/>
                      </a:lnTo>
                      <a:lnTo>
                        <a:pt x="193" y="881"/>
                      </a:lnTo>
                      <a:lnTo>
                        <a:pt x="196" y="882"/>
                      </a:lnTo>
                      <a:lnTo>
                        <a:pt x="199" y="879"/>
                      </a:lnTo>
                      <a:lnTo>
                        <a:pt x="199" y="879"/>
                      </a:lnTo>
                      <a:lnTo>
                        <a:pt x="200" y="879"/>
                      </a:lnTo>
                      <a:lnTo>
                        <a:pt x="202" y="879"/>
                      </a:lnTo>
                      <a:lnTo>
                        <a:pt x="205" y="882"/>
                      </a:lnTo>
                      <a:lnTo>
                        <a:pt x="212" y="888"/>
                      </a:lnTo>
                      <a:lnTo>
                        <a:pt x="212" y="888"/>
                      </a:lnTo>
                      <a:lnTo>
                        <a:pt x="213" y="889"/>
                      </a:lnTo>
                      <a:lnTo>
                        <a:pt x="215" y="892"/>
                      </a:lnTo>
                      <a:lnTo>
                        <a:pt x="215" y="895"/>
                      </a:lnTo>
                      <a:lnTo>
                        <a:pt x="213" y="895"/>
                      </a:lnTo>
                      <a:lnTo>
                        <a:pt x="213" y="895"/>
                      </a:lnTo>
                      <a:lnTo>
                        <a:pt x="210" y="895"/>
                      </a:lnTo>
                      <a:lnTo>
                        <a:pt x="210" y="896"/>
                      </a:lnTo>
                      <a:lnTo>
                        <a:pt x="209" y="899"/>
                      </a:lnTo>
                      <a:lnTo>
                        <a:pt x="209" y="903"/>
                      </a:lnTo>
                      <a:lnTo>
                        <a:pt x="212" y="905"/>
                      </a:lnTo>
                      <a:lnTo>
                        <a:pt x="212" y="905"/>
                      </a:lnTo>
                      <a:lnTo>
                        <a:pt x="215" y="906"/>
                      </a:lnTo>
                      <a:lnTo>
                        <a:pt x="215" y="908"/>
                      </a:lnTo>
                      <a:lnTo>
                        <a:pt x="216" y="913"/>
                      </a:lnTo>
                      <a:lnTo>
                        <a:pt x="216" y="913"/>
                      </a:lnTo>
                      <a:lnTo>
                        <a:pt x="218" y="916"/>
                      </a:lnTo>
                      <a:lnTo>
                        <a:pt x="222" y="918"/>
                      </a:lnTo>
                      <a:lnTo>
                        <a:pt x="227" y="919"/>
                      </a:lnTo>
                      <a:lnTo>
                        <a:pt x="233" y="919"/>
                      </a:lnTo>
                      <a:lnTo>
                        <a:pt x="233" y="919"/>
                      </a:lnTo>
                      <a:lnTo>
                        <a:pt x="236" y="919"/>
                      </a:lnTo>
                      <a:lnTo>
                        <a:pt x="239" y="920"/>
                      </a:lnTo>
                      <a:lnTo>
                        <a:pt x="243" y="926"/>
                      </a:lnTo>
                      <a:lnTo>
                        <a:pt x="243" y="926"/>
                      </a:lnTo>
                      <a:lnTo>
                        <a:pt x="246" y="929"/>
                      </a:lnTo>
                      <a:lnTo>
                        <a:pt x="250" y="930"/>
                      </a:lnTo>
                      <a:lnTo>
                        <a:pt x="255" y="932"/>
                      </a:lnTo>
                      <a:lnTo>
                        <a:pt x="257" y="930"/>
                      </a:lnTo>
                      <a:lnTo>
                        <a:pt x="257" y="930"/>
                      </a:lnTo>
                      <a:lnTo>
                        <a:pt x="260" y="930"/>
                      </a:lnTo>
                      <a:lnTo>
                        <a:pt x="262" y="933"/>
                      </a:lnTo>
                      <a:lnTo>
                        <a:pt x="263" y="940"/>
                      </a:lnTo>
                      <a:lnTo>
                        <a:pt x="263" y="940"/>
                      </a:lnTo>
                      <a:lnTo>
                        <a:pt x="264" y="943"/>
                      </a:lnTo>
                      <a:lnTo>
                        <a:pt x="269" y="943"/>
                      </a:lnTo>
                      <a:lnTo>
                        <a:pt x="276" y="942"/>
                      </a:lnTo>
                      <a:lnTo>
                        <a:pt x="276" y="942"/>
                      </a:lnTo>
                      <a:lnTo>
                        <a:pt x="279" y="943"/>
                      </a:lnTo>
                      <a:lnTo>
                        <a:pt x="282" y="945"/>
                      </a:lnTo>
                      <a:lnTo>
                        <a:pt x="283" y="946"/>
                      </a:lnTo>
                      <a:lnTo>
                        <a:pt x="286" y="946"/>
                      </a:lnTo>
                      <a:lnTo>
                        <a:pt x="286" y="946"/>
                      </a:lnTo>
                      <a:lnTo>
                        <a:pt x="287" y="946"/>
                      </a:lnTo>
                      <a:lnTo>
                        <a:pt x="289" y="948"/>
                      </a:lnTo>
                      <a:lnTo>
                        <a:pt x="292" y="950"/>
                      </a:lnTo>
                      <a:lnTo>
                        <a:pt x="297" y="962"/>
                      </a:lnTo>
                      <a:lnTo>
                        <a:pt x="740" y="959"/>
                      </a:lnTo>
                      <a:lnTo>
                        <a:pt x="740" y="959"/>
                      </a:lnTo>
                      <a:lnTo>
                        <a:pt x="741" y="955"/>
                      </a:lnTo>
                      <a:lnTo>
                        <a:pt x="742" y="952"/>
                      </a:lnTo>
                      <a:lnTo>
                        <a:pt x="744" y="952"/>
                      </a:lnTo>
                      <a:lnTo>
                        <a:pt x="745" y="952"/>
                      </a:lnTo>
                      <a:lnTo>
                        <a:pt x="745" y="952"/>
                      </a:lnTo>
                      <a:lnTo>
                        <a:pt x="748" y="955"/>
                      </a:lnTo>
                      <a:lnTo>
                        <a:pt x="748" y="959"/>
                      </a:lnTo>
                      <a:lnTo>
                        <a:pt x="748" y="962"/>
                      </a:lnTo>
                      <a:lnTo>
                        <a:pt x="752" y="965"/>
                      </a:lnTo>
                      <a:lnTo>
                        <a:pt x="752" y="965"/>
                      </a:lnTo>
                      <a:lnTo>
                        <a:pt x="760" y="969"/>
                      </a:lnTo>
                      <a:lnTo>
                        <a:pt x="762" y="969"/>
                      </a:lnTo>
                      <a:lnTo>
                        <a:pt x="765" y="969"/>
                      </a:lnTo>
                      <a:lnTo>
                        <a:pt x="765" y="969"/>
                      </a:lnTo>
                      <a:lnTo>
                        <a:pt x="772" y="966"/>
                      </a:lnTo>
                      <a:lnTo>
                        <a:pt x="777" y="966"/>
                      </a:lnTo>
                      <a:lnTo>
                        <a:pt x="781" y="970"/>
                      </a:lnTo>
                      <a:lnTo>
                        <a:pt x="781" y="970"/>
                      </a:lnTo>
                      <a:lnTo>
                        <a:pt x="784" y="973"/>
                      </a:lnTo>
                      <a:lnTo>
                        <a:pt x="788" y="973"/>
                      </a:lnTo>
                      <a:lnTo>
                        <a:pt x="791" y="973"/>
                      </a:lnTo>
                      <a:lnTo>
                        <a:pt x="794" y="975"/>
                      </a:lnTo>
                      <a:lnTo>
                        <a:pt x="794" y="975"/>
                      </a:lnTo>
                      <a:lnTo>
                        <a:pt x="797" y="977"/>
                      </a:lnTo>
                      <a:lnTo>
                        <a:pt x="799" y="980"/>
                      </a:lnTo>
                      <a:lnTo>
                        <a:pt x="804" y="980"/>
                      </a:lnTo>
                      <a:lnTo>
                        <a:pt x="808" y="977"/>
                      </a:lnTo>
                      <a:lnTo>
                        <a:pt x="808" y="977"/>
                      </a:lnTo>
                      <a:lnTo>
                        <a:pt x="809" y="976"/>
                      </a:lnTo>
                      <a:lnTo>
                        <a:pt x="811" y="976"/>
                      </a:lnTo>
                      <a:lnTo>
                        <a:pt x="818" y="976"/>
                      </a:lnTo>
                      <a:lnTo>
                        <a:pt x="831" y="980"/>
                      </a:lnTo>
                      <a:lnTo>
                        <a:pt x="831" y="980"/>
                      </a:lnTo>
                      <a:lnTo>
                        <a:pt x="836" y="975"/>
                      </a:lnTo>
                      <a:lnTo>
                        <a:pt x="841" y="969"/>
                      </a:lnTo>
                      <a:lnTo>
                        <a:pt x="846" y="963"/>
                      </a:lnTo>
                      <a:lnTo>
                        <a:pt x="849" y="962"/>
                      </a:lnTo>
                      <a:lnTo>
                        <a:pt x="851" y="960"/>
                      </a:lnTo>
                      <a:lnTo>
                        <a:pt x="851" y="960"/>
                      </a:lnTo>
                      <a:lnTo>
                        <a:pt x="861" y="962"/>
                      </a:lnTo>
                      <a:lnTo>
                        <a:pt x="870" y="963"/>
                      </a:lnTo>
                      <a:lnTo>
                        <a:pt x="876" y="966"/>
                      </a:lnTo>
                      <a:lnTo>
                        <a:pt x="880" y="967"/>
                      </a:lnTo>
                      <a:lnTo>
                        <a:pt x="883" y="972"/>
                      </a:lnTo>
                      <a:lnTo>
                        <a:pt x="885" y="975"/>
                      </a:lnTo>
                      <a:lnTo>
                        <a:pt x="885" y="975"/>
                      </a:lnTo>
                      <a:lnTo>
                        <a:pt x="886" y="979"/>
                      </a:lnTo>
                      <a:lnTo>
                        <a:pt x="889" y="980"/>
                      </a:lnTo>
                      <a:lnTo>
                        <a:pt x="893" y="982"/>
                      </a:lnTo>
                      <a:lnTo>
                        <a:pt x="899" y="982"/>
                      </a:lnTo>
                      <a:lnTo>
                        <a:pt x="902" y="984"/>
                      </a:lnTo>
                      <a:lnTo>
                        <a:pt x="902" y="987"/>
                      </a:lnTo>
                      <a:lnTo>
                        <a:pt x="902" y="987"/>
                      </a:lnTo>
                      <a:lnTo>
                        <a:pt x="905" y="994"/>
                      </a:lnTo>
                      <a:lnTo>
                        <a:pt x="907" y="1000"/>
                      </a:lnTo>
                      <a:lnTo>
                        <a:pt x="910" y="1006"/>
                      </a:lnTo>
                      <a:lnTo>
                        <a:pt x="912" y="1010"/>
                      </a:lnTo>
                      <a:lnTo>
                        <a:pt x="912" y="1010"/>
                      </a:lnTo>
                      <a:lnTo>
                        <a:pt x="920" y="1016"/>
                      </a:lnTo>
                      <a:lnTo>
                        <a:pt x="920" y="1016"/>
                      </a:lnTo>
                      <a:lnTo>
                        <a:pt x="925" y="1016"/>
                      </a:lnTo>
                      <a:lnTo>
                        <a:pt x="932" y="1016"/>
                      </a:lnTo>
                      <a:lnTo>
                        <a:pt x="944" y="1019"/>
                      </a:lnTo>
                      <a:lnTo>
                        <a:pt x="944" y="1019"/>
                      </a:lnTo>
                      <a:lnTo>
                        <a:pt x="949" y="1020"/>
                      </a:lnTo>
                      <a:lnTo>
                        <a:pt x="953" y="1020"/>
                      </a:lnTo>
                      <a:lnTo>
                        <a:pt x="962" y="1020"/>
                      </a:lnTo>
                      <a:lnTo>
                        <a:pt x="966" y="1020"/>
                      </a:lnTo>
                      <a:lnTo>
                        <a:pt x="970" y="1021"/>
                      </a:lnTo>
                      <a:lnTo>
                        <a:pt x="973" y="1023"/>
                      </a:lnTo>
                      <a:lnTo>
                        <a:pt x="974" y="1027"/>
                      </a:lnTo>
                      <a:lnTo>
                        <a:pt x="974" y="1027"/>
                      </a:lnTo>
                      <a:lnTo>
                        <a:pt x="980" y="1036"/>
                      </a:lnTo>
                      <a:lnTo>
                        <a:pt x="984" y="1043"/>
                      </a:lnTo>
                      <a:lnTo>
                        <a:pt x="984" y="1046"/>
                      </a:lnTo>
                      <a:lnTo>
                        <a:pt x="984" y="1047"/>
                      </a:lnTo>
                      <a:lnTo>
                        <a:pt x="984" y="1049"/>
                      </a:lnTo>
                      <a:lnTo>
                        <a:pt x="980" y="1049"/>
                      </a:lnTo>
                      <a:lnTo>
                        <a:pt x="980" y="1049"/>
                      </a:lnTo>
                      <a:lnTo>
                        <a:pt x="977" y="1049"/>
                      </a:lnTo>
                      <a:lnTo>
                        <a:pt x="973" y="1047"/>
                      </a:lnTo>
                      <a:lnTo>
                        <a:pt x="966" y="1044"/>
                      </a:lnTo>
                      <a:lnTo>
                        <a:pt x="962" y="1041"/>
                      </a:lnTo>
                      <a:lnTo>
                        <a:pt x="960" y="1043"/>
                      </a:lnTo>
                      <a:lnTo>
                        <a:pt x="960" y="1044"/>
                      </a:lnTo>
                      <a:lnTo>
                        <a:pt x="960" y="1044"/>
                      </a:lnTo>
                      <a:lnTo>
                        <a:pt x="960" y="1049"/>
                      </a:lnTo>
                      <a:lnTo>
                        <a:pt x="957" y="1050"/>
                      </a:lnTo>
                      <a:lnTo>
                        <a:pt x="956" y="1053"/>
                      </a:lnTo>
                      <a:lnTo>
                        <a:pt x="954" y="1058"/>
                      </a:lnTo>
                      <a:lnTo>
                        <a:pt x="954" y="1058"/>
                      </a:lnTo>
                      <a:lnTo>
                        <a:pt x="954" y="1067"/>
                      </a:lnTo>
                      <a:lnTo>
                        <a:pt x="950" y="1076"/>
                      </a:lnTo>
                      <a:lnTo>
                        <a:pt x="947" y="1081"/>
                      </a:lnTo>
                      <a:lnTo>
                        <a:pt x="946" y="1083"/>
                      </a:lnTo>
                      <a:lnTo>
                        <a:pt x="943" y="1083"/>
                      </a:lnTo>
                      <a:lnTo>
                        <a:pt x="943" y="1083"/>
                      </a:lnTo>
                      <a:lnTo>
                        <a:pt x="943" y="1083"/>
                      </a:lnTo>
                      <a:lnTo>
                        <a:pt x="943" y="1083"/>
                      </a:lnTo>
                      <a:lnTo>
                        <a:pt x="943" y="1090"/>
                      </a:lnTo>
                      <a:lnTo>
                        <a:pt x="944" y="1093"/>
                      </a:lnTo>
                      <a:lnTo>
                        <a:pt x="946" y="1095"/>
                      </a:lnTo>
                      <a:lnTo>
                        <a:pt x="946" y="1095"/>
                      </a:lnTo>
                      <a:lnTo>
                        <a:pt x="956" y="1088"/>
                      </a:lnTo>
                      <a:lnTo>
                        <a:pt x="960" y="1087"/>
                      </a:lnTo>
                      <a:lnTo>
                        <a:pt x="966" y="1085"/>
                      </a:lnTo>
                      <a:lnTo>
                        <a:pt x="966" y="1085"/>
                      </a:lnTo>
                      <a:lnTo>
                        <a:pt x="973" y="1087"/>
                      </a:lnTo>
                      <a:lnTo>
                        <a:pt x="977" y="1088"/>
                      </a:lnTo>
                      <a:lnTo>
                        <a:pt x="981" y="1090"/>
                      </a:lnTo>
                      <a:lnTo>
                        <a:pt x="986" y="1087"/>
                      </a:lnTo>
                      <a:lnTo>
                        <a:pt x="986" y="1087"/>
                      </a:lnTo>
                      <a:lnTo>
                        <a:pt x="993" y="1083"/>
                      </a:lnTo>
                      <a:lnTo>
                        <a:pt x="996" y="1083"/>
                      </a:lnTo>
                      <a:lnTo>
                        <a:pt x="996" y="1084"/>
                      </a:lnTo>
                      <a:lnTo>
                        <a:pt x="996" y="1084"/>
                      </a:lnTo>
                      <a:lnTo>
                        <a:pt x="996" y="1085"/>
                      </a:lnTo>
                      <a:lnTo>
                        <a:pt x="996" y="1085"/>
                      </a:lnTo>
                      <a:lnTo>
                        <a:pt x="1000" y="1084"/>
                      </a:lnTo>
                      <a:lnTo>
                        <a:pt x="1001" y="1081"/>
                      </a:lnTo>
                      <a:lnTo>
                        <a:pt x="1001" y="1081"/>
                      </a:lnTo>
                      <a:lnTo>
                        <a:pt x="1000" y="1076"/>
                      </a:lnTo>
                      <a:lnTo>
                        <a:pt x="1000" y="1076"/>
                      </a:lnTo>
                      <a:lnTo>
                        <a:pt x="993" y="1076"/>
                      </a:lnTo>
                      <a:lnTo>
                        <a:pt x="990" y="1074"/>
                      </a:lnTo>
                      <a:lnTo>
                        <a:pt x="989" y="1071"/>
                      </a:lnTo>
                      <a:lnTo>
                        <a:pt x="989" y="1071"/>
                      </a:lnTo>
                      <a:lnTo>
                        <a:pt x="989" y="1070"/>
                      </a:lnTo>
                      <a:lnTo>
                        <a:pt x="990" y="1067"/>
                      </a:lnTo>
                      <a:lnTo>
                        <a:pt x="1000" y="1063"/>
                      </a:lnTo>
                      <a:lnTo>
                        <a:pt x="1011" y="1060"/>
                      </a:lnTo>
                      <a:lnTo>
                        <a:pt x="1021" y="1058"/>
                      </a:lnTo>
                      <a:lnTo>
                        <a:pt x="1021" y="1058"/>
                      </a:lnTo>
                      <a:lnTo>
                        <a:pt x="1028" y="1058"/>
                      </a:lnTo>
                      <a:lnTo>
                        <a:pt x="1034" y="1057"/>
                      </a:lnTo>
                      <a:lnTo>
                        <a:pt x="1040" y="1056"/>
                      </a:lnTo>
                      <a:lnTo>
                        <a:pt x="1041" y="1056"/>
                      </a:lnTo>
                      <a:lnTo>
                        <a:pt x="1043" y="1057"/>
                      </a:lnTo>
                      <a:lnTo>
                        <a:pt x="1043" y="1057"/>
                      </a:lnTo>
                      <a:lnTo>
                        <a:pt x="1055" y="1047"/>
                      </a:lnTo>
                      <a:lnTo>
                        <a:pt x="1061" y="1043"/>
                      </a:lnTo>
                      <a:lnTo>
                        <a:pt x="1065" y="1041"/>
                      </a:lnTo>
                      <a:lnTo>
                        <a:pt x="1065" y="1041"/>
                      </a:lnTo>
                      <a:lnTo>
                        <a:pt x="1119" y="1041"/>
                      </a:lnTo>
                      <a:lnTo>
                        <a:pt x="1119" y="1041"/>
                      </a:lnTo>
                      <a:lnTo>
                        <a:pt x="1129" y="1034"/>
                      </a:lnTo>
                      <a:lnTo>
                        <a:pt x="1135" y="1027"/>
                      </a:lnTo>
                      <a:lnTo>
                        <a:pt x="1138" y="1024"/>
                      </a:lnTo>
                      <a:lnTo>
                        <a:pt x="1139" y="1020"/>
                      </a:lnTo>
                      <a:lnTo>
                        <a:pt x="1139" y="1020"/>
                      </a:lnTo>
                      <a:lnTo>
                        <a:pt x="1142" y="1010"/>
                      </a:lnTo>
                      <a:lnTo>
                        <a:pt x="1148" y="1000"/>
                      </a:lnTo>
                      <a:lnTo>
                        <a:pt x="1155" y="993"/>
                      </a:lnTo>
                      <a:lnTo>
                        <a:pt x="1158" y="990"/>
                      </a:lnTo>
                      <a:lnTo>
                        <a:pt x="1161" y="992"/>
                      </a:lnTo>
                      <a:lnTo>
                        <a:pt x="1161" y="992"/>
                      </a:lnTo>
                      <a:lnTo>
                        <a:pt x="1162" y="993"/>
                      </a:lnTo>
                      <a:lnTo>
                        <a:pt x="1166" y="994"/>
                      </a:lnTo>
                      <a:lnTo>
                        <a:pt x="1174" y="994"/>
                      </a:lnTo>
                      <a:lnTo>
                        <a:pt x="1179" y="996"/>
                      </a:lnTo>
                      <a:lnTo>
                        <a:pt x="1181" y="996"/>
                      </a:lnTo>
                      <a:lnTo>
                        <a:pt x="1182" y="997"/>
                      </a:lnTo>
                      <a:lnTo>
                        <a:pt x="1182" y="997"/>
                      </a:lnTo>
                      <a:lnTo>
                        <a:pt x="1181" y="1003"/>
                      </a:lnTo>
                      <a:lnTo>
                        <a:pt x="1182" y="1013"/>
                      </a:lnTo>
                      <a:lnTo>
                        <a:pt x="1182" y="1019"/>
                      </a:lnTo>
                      <a:lnTo>
                        <a:pt x="1185" y="1026"/>
                      </a:lnTo>
                      <a:lnTo>
                        <a:pt x="1189" y="1034"/>
                      </a:lnTo>
                      <a:lnTo>
                        <a:pt x="1195" y="1043"/>
                      </a:lnTo>
                      <a:lnTo>
                        <a:pt x="1195" y="1043"/>
                      </a:lnTo>
                      <a:lnTo>
                        <a:pt x="1205" y="1037"/>
                      </a:lnTo>
                      <a:lnTo>
                        <a:pt x="1209" y="1036"/>
                      </a:lnTo>
                      <a:lnTo>
                        <a:pt x="1212" y="1036"/>
                      </a:lnTo>
                      <a:lnTo>
                        <a:pt x="1212" y="1036"/>
                      </a:lnTo>
                      <a:lnTo>
                        <a:pt x="1218" y="1034"/>
                      </a:lnTo>
                      <a:lnTo>
                        <a:pt x="1222" y="1030"/>
                      </a:lnTo>
                      <a:lnTo>
                        <a:pt x="1228" y="1026"/>
                      </a:lnTo>
                      <a:lnTo>
                        <a:pt x="1230" y="1021"/>
                      </a:lnTo>
                      <a:lnTo>
                        <a:pt x="1230" y="1021"/>
                      </a:lnTo>
                      <a:lnTo>
                        <a:pt x="1232" y="1020"/>
                      </a:lnTo>
                      <a:lnTo>
                        <a:pt x="1233" y="1020"/>
                      </a:lnTo>
                      <a:lnTo>
                        <a:pt x="1235" y="1023"/>
                      </a:lnTo>
                      <a:lnTo>
                        <a:pt x="1235" y="1026"/>
                      </a:lnTo>
                      <a:lnTo>
                        <a:pt x="1233" y="1027"/>
                      </a:lnTo>
                      <a:lnTo>
                        <a:pt x="1232" y="1029"/>
                      </a:lnTo>
                      <a:lnTo>
                        <a:pt x="1232" y="1029"/>
                      </a:lnTo>
                      <a:lnTo>
                        <a:pt x="1230" y="1029"/>
                      </a:lnTo>
                      <a:lnTo>
                        <a:pt x="1230" y="1030"/>
                      </a:lnTo>
                      <a:lnTo>
                        <a:pt x="1233" y="1031"/>
                      </a:lnTo>
                      <a:lnTo>
                        <a:pt x="1239" y="1034"/>
                      </a:lnTo>
                      <a:lnTo>
                        <a:pt x="1246" y="1034"/>
                      </a:lnTo>
                      <a:lnTo>
                        <a:pt x="1246" y="1034"/>
                      </a:lnTo>
                      <a:lnTo>
                        <a:pt x="1249" y="1034"/>
                      </a:lnTo>
                      <a:lnTo>
                        <a:pt x="1246" y="1036"/>
                      </a:lnTo>
                      <a:lnTo>
                        <a:pt x="1240" y="1037"/>
                      </a:lnTo>
                      <a:lnTo>
                        <a:pt x="1235" y="1037"/>
                      </a:lnTo>
                      <a:lnTo>
                        <a:pt x="1235" y="1037"/>
                      </a:lnTo>
                      <a:lnTo>
                        <a:pt x="1229" y="1037"/>
                      </a:lnTo>
                      <a:lnTo>
                        <a:pt x="1225" y="1039"/>
                      </a:lnTo>
                      <a:lnTo>
                        <a:pt x="1220" y="1043"/>
                      </a:lnTo>
                      <a:lnTo>
                        <a:pt x="1213" y="1049"/>
                      </a:lnTo>
                      <a:lnTo>
                        <a:pt x="1213" y="1049"/>
                      </a:lnTo>
                      <a:lnTo>
                        <a:pt x="1208" y="1054"/>
                      </a:lnTo>
                      <a:lnTo>
                        <a:pt x="1206" y="1058"/>
                      </a:lnTo>
                      <a:lnTo>
                        <a:pt x="1208" y="1063"/>
                      </a:lnTo>
                      <a:lnTo>
                        <a:pt x="1212" y="1066"/>
                      </a:lnTo>
                      <a:lnTo>
                        <a:pt x="1212" y="1066"/>
                      </a:lnTo>
                      <a:lnTo>
                        <a:pt x="1216" y="1068"/>
                      </a:lnTo>
                      <a:lnTo>
                        <a:pt x="1222" y="1068"/>
                      </a:lnTo>
                      <a:lnTo>
                        <a:pt x="1228" y="1066"/>
                      </a:lnTo>
                      <a:lnTo>
                        <a:pt x="1233" y="1061"/>
                      </a:lnTo>
                      <a:lnTo>
                        <a:pt x="1233" y="1061"/>
                      </a:lnTo>
                      <a:lnTo>
                        <a:pt x="1238" y="1057"/>
                      </a:lnTo>
                      <a:lnTo>
                        <a:pt x="1240" y="1053"/>
                      </a:lnTo>
                      <a:lnTo>
                        <a:pt x="1243" y="1050"/>
                      </a:lnTo>
                      <a:lnTo>
                        <a:pt x="1247" y="1049"/>
                      </a:lnTo>
                      <a:lnTo>
                        <a:pt x="1247" y="1049"/>
                      </a:lnTo>
                      <a:lnTo>
                        <a:pt x="1256" y="1047"/>
                      </a:lnTo>
                      <a:lnTo>
                        <a:pt x="1266" y="1046"/>
                      </a:lnTo>
                      <a:lnTo>
                        <a:pt x="1284" y="1039"/>
                      </a:lnTo>
                      <a:lnTo>
                        <a:pt x="1284" y="1039"/>
                      </a:lnTo>
                      <a:lnTo>
                        <a:pt x="1289" y="1037"/>
                      </a:lnTo>
                      <a:lnTo>
                        <a:pt x="1290" y="1036"/>
                      </a:lnTo>
                      <a:lnTo>
                        <a:pt x="1289" y="1033"/>
                      </a:lnTo>
                      <a:lnTo>
                        <a:pt x="1289" y="1030"/>
                      </a:lnTo>
                      <a:lnTo>
                        <a:pt x="1289" y="1030"/>
                      </a:lnTo>
                      <a:lnTo>
                        <a:pt x="1289" y="1030"/>
                      </a:lnTo>
                      <a:lnTo>
                        <a:pt x="1290" y="1029"/>
                      </a:lnTo>
                      <a:lnTo>
                        <a:pt x="1297" y="1027"/>
                      </a:lnTo>
                      <a:lnTo>
                        <a:pt x="1304" y="1026"/>
                      </a:lnTo>
                      <a:lnTo>
                        <a:pt x="1310" y="1023"/>
                      </a:lnTo>
                      <a:lnTo>
                        <a:pt x="1310" y="1023"/>
                      </a:lnTo>
                      <a:lnTo>
                        <a:pt x="1311" y="1020"/>
                      </a:lnTo>
                      <a:lnTo>
                        <a:pt x="1310" y="1017"/>
                      </a:lnTo>
                      <a:lnTo>
                        <a:pt x="1307" y="1017"/>
                      </a:lnTo>
                      <a:lnTo>
                        <a:pt x="1303" y="1016"/>
                      </a:lnTo>
                      <a:lnTo>
                        <a:pt x="1303" y="1016"/>
                      </a:lnTo>
                      <a:close/>
                      <a:moveTo>
                        <a:pt x="378" y="555"/>
                      </a:moveTo>
                      <a:lnTo>
                        <a:pt x="378" y="555"/>
                      </a:lnTo>
                      <a:lnTo>
                        <a:pt x="371" y="562"/>
                      </a:lnTo>
                      <a:lnTo>
                        <a:pt x="367" y="566"/>
                      </a:lnTo>
                      <a:lnTo>
                        <a:pt x="361" y="568"/>
                      </a:lnTo>
                      <a:lnTo>
                        <a:pt x="356" y="568"/>
                      </a:lnTo>
                      <a:lnTo>
                        <a:pt x="356" y="568"/>
                      </a:lnTo>
                      <a:lnTo>
                        <a:pt x="350" y="566"/>
                      </a:lnTo>
                      <a:lnTo>
                        <a:pt x="346" y="568"/>
                      </a:lnTo>
                      <a:lnTo>
                        <a:pt x="343" y="571"/>
                      </a:lnTo>
                      <a:lnTo>
                        <a:pt x="346" y="573"/>
                      </a:lnTo>
                      <a:lnTo>
                        <a:pt x="346" y="573"/>
                      </a:lnTo>
                      <a:lnTo>
                        <a:pt x="347" y="576"/>
                      </a:lnTo>
                      <a:lnTo>
                        <a:pt x="348" y="578"/>
                      </a:lnTo>
                      <a:lnTo>
                        <a:pt x="346" y="580"/>
                      </a:lnTo>
                      <a:lnTo>
                        <a:pt x="340" y="582"/>
                      </a:lnTo>
                      <a:lnTo>
                        <a:pt x="340" y="582"/>
                      </a:lnTo>
                      <a:lnTo>
                        <a:pt x="333" y="585"/>
                      </a:lnTo>
                      <a:lnTo>
                        <a:pt x="327" y="588"/>
                      </a:lnTo>
                      <a:lnTo>
                        <a:pt x="323" y="590"/>
                      </a:lnTo>
                      <a:lnTo>
                        <a:pt x="320" y="590"/>
                      </a:lnTo>
                      <a:lnTo>
                        <a:pt x="320" y="590"/>
                      </a:lnTo>
                      <a:lnTo>
                        <a:pt x="320" y="590"/>
                      </a:lnTo>
                      <a:lnTo>
                        <a:pt x="321" y="588"/>
                      </a:lnTo>
                      <a:lnTo>
                        <a:pt x="326" y="582"/>
                      </a:lnTo>
                      <a:lnTo>
                        <a:pt x="331" y="576"/>
                      </a:lnTo>
                      <a:lnTo>
                        <a:pt x="333" y="573"/>
                      </a:lnTo>
                      <a:lnTo>
                        <a:pt x="331" y="572"/>
                      </a:lnTo>
                      <a:lnTo>
                        <a:pt x="331" y="572"/>
                      </a:lnTo>
                      <a:lnTo>
                        <a:pt x="328" y="571"/>
                      </a:lnTo>
                      <a:lnTo>
                        <a:pt x="326" y="571"/>
                      </a:lnTo>
                      <a:lnTo>
                        <a:pt x="320" y="573"/>
                      </a:lnTo>
                      <a:lnTo>
                        <a:pt x="314" y="579"/>
                      </a:lnTo>
                      <a:lnTo>
                        <a:pt x="313" y="583"/>
                      </a:lnTo>
                      <a:lnTo>
                        <a:pt x="313" y="583"/>
                      </a:lnTo>
                      <a:lnTo>
                        <a:pt x="311" y="586"/>
                      </a:lnTo>
                      <a:lnTo>
                        <a:pt x="307" y="588"/>
                      </a:lnTo>
                      <a:lnTo>
                        <a:pt x="299" y="588"/>
                      </a:lnTo>
                      <a:lnTo>
                        <a:pt x="299" y="588"/>
                      </a:lnTo>
                      <a:lnTo>
                        <a:pt x="294" y="586"/>
                      </a:lnTo>
                      <a:lnTo>
                        <a:pt x="290" y="585"/>
                      </a:lnTo>
                      <a:lnTo>
                        <a:pt x="289" y="583"/>
                      </a:lnTo>
                      <a:lnTo>
                        <a:pt x="292" y="582"/>
                      </a:lnTo>
                      <a:lnTo>
                        <a:pt x="292" y="582"/>
                      </a:lnTo>
                      <a:lnTo>
                        <a:pt x="293" y="580"/>
                      </a:lnTo>
                      <a:lnTo>
                        <a:pt x="294" y="578"/>
                      </a:lnTo>
                      <a:lnTo>
                        <a:pt x="296" y="575"/>
                      </a:lnTo>
                      <a:lnTo>
                        <a:pt x="300" y="572"/>
                      </a:lnTo>
                      <a:lnTo>
                        <a:pt x="300" y="572"/>
                      </a:lnTo>
                      <a:lnTo>
                        <a:pt x="301" y="572"/>
                      </a:lnTo>
                      <a:lnTo>
                        <a:pt x="303" y="571"/>
                      </a:lnTo>
                      <a:lnTo>
                        <a:pt x="303" y="568"/>
                      </a:lnTo>
                      <a:lnTo>
                        <a:pt x="301" y="565"/>
                      </a:lnTo>
                      <a:lnTo>
                        <a:pt x="301" y="562"/>
                      </a:lnTo>
                      <a:lnTo>
                        <a:pt x="301" y="562"/>
                      </a:lnTo>
                      <a:lnTo>
                        <a:pt x="303" y="562"/>
                      </a:lnTo>
                      <a:lnTo>
                        <a:pt x="304" y="562"/>
                      </a:lnTo>
                      <a:lnTo>
                        <a:pt x="310" y="562"/>
                      </a:lnTo>
                      <a:lnTo>
                        <a:pt x="316" y="562"/>
                      </a:lnTo>
                      <a:lnTo>
                        <a:pt x="317" y="561"/>
                      </a:lnTo>
                      <a:lnTo>
                        <a:pt x="319" y="559"/>
                      </a:lnTo>
                      <a:lnTo>
                        <a:pt x="319" y="559"/>
                      </a:lnTo>
                      <a:lnTo>
                        <a:pt x="319" y="558"/>
                      </a:lnTo>
                      <a:lnTo>
                        <a:pt x="316" y="556"/>
                      </a:lnTo>
                      <a:lnTo>
                        <a:pt x="310" y="552"/>
                      </a:lnTo>
                      <a:lnTo>
                        <a:pt x="304" y="552"/>
                      </a:lnTo>
                      <a:lnTo>
                        <a:pt x="299" y="552"/>
                      </a:lnTo>
                      <a:lnTo>
                        <a:pt x="299" y="552"/>
                      </a:lnTo>
                      <a:lnTo>
                        <a:pt x="293" y="556"/>
                      </a:lnTo>
                      <a:lnTo>
                        <a:pt x="286" y="559"/>
                      </a:lnTo>
                      <a:lnTo>
                        <a:pt x="277" y="561"/>
                      </a:lnTo>
                      <a:lnTo>
                        <a:pt x="273" y="559"/>
                      </a:lnTo>
                      <a:lnTo>
                        <a:pt x="267" y="558"/>
                      </a:lnTo>
                      <a:lnTo>
                        <a:pt x="267" y="558"/>
                      </a:lnTo>
                      <a:lnTo>
                        <a:pt x="267" y="558"/>
                      </a:lnTo>
                      <a:lnTo>
                        <a:pt x="267" y="556"/>
                      </a:lnTo>
                      <a:lnTo>
                        <a:pt x="272" y="556"/>
                      </a:lnTo>
                      <a:lnTo>
                        <a:pt x="284" y="553"/>
                      </a:lnTo>
                      <a:lnTo>
                        <a:pt x="300" y="549"/>
                      </a:lnTo>
                      <a:lnTo>
                        <a:pt x="306" y="548"/>
                      </a:lnTo>
                      <a:lnTo>
                        <a:pt x="310" y="545"/>
                      </a:lnTo>
                      <a:lnTo>
                        <a:pt x="310" y="545"/>
                      </a:lnTo>
                      <a:lnTo>
                        <a:pt x="313" y="543"/>
                      </a:lnTo>
                      <a:lnTo>
                        <a:pt x="319" y="541"/>
                      </a:lnTo>
                      <a:lnTo>
                        <a:pt x="331" y="536"/>
                      </a:lnTo>
                      <a:lnTo>
                        <a:pt x="343" y="535"/>
                      </a:lnTo>
                      <a:lnTo>
                        <a:pt x="347" y="536"/>
                      </a:lnTo>
                      <a:lnTo>
                        <a:pt x="350" y="538"/>
                      </a:lnTo>
                      <a:lnTo>
                        <a:pt x="350" y="538"/>
                      </a:lnTo>
                      <a:lnTo>
                        <a:pt x="350" y="539"/>
                      </a:lnTo>
                      <a:lnTo>
                        <a:pt x="348" y="542"/>
                      </a:lnTo>
                      <a:lnTo>
                        <a:pt x="343" y="545"/>
                      </a:lnTo>
                      <a:lnTo>
                        <a:pt x="340" y="548"/>
                      </a:lnTo>
                      <a:lnTo>
                        <a:pt x="340" y="551"/>
                      </a:lnTo>
                      <a:lnTo>
                        <a:pt x="341" y="552"/>
                      </a:lnTo>
                      <a:lnTo>
                        <a:pt x="341" y="552"/>
                      </a:lnTo>
                      <a:lnTo>
                        <a:pt x="350" y="555"/>
                      </a:lnTo>
                      <a:lnTo>
                        <a:pt x="357" y="553"/>
                      </a:lnTo>
                      <a:lnTo>
                        <a:pt x="364" y="552"/>
                      </a:lnTo>
                      <a:lnTo>
                        <a:pt x="368" y="548"/>
                      </a:lnTo>
                      <a:lnTo>
                        <a:pt x="368" y="548"/>
                      </a:lnTo>
                      <a:lnTo>
                        <a:pt x="371" y="546"/>
                      </a:lnTo>
                      <a:lnTo>
                        <a:pt x="373" y="545"/>
                      </a:lnTo>
                      <a:lnTo>
                        <a:pt x="378" y="545"/>
                      </a:lnTo>
                      <a:lnTo>
                        <a:pt x="380" y="546"/>
                      </a:lnTo>
                      <a:lnTo>
                        <a:pt x="381" y="549"/>
                      </a:lnTo>
                      <a:lnTo>
                        <a:pt x="380" y="552"/>
                      </a:lnTo>
                      <a:lnTo>
                        <a:pt x="378" y="555"/>
                      </a:lnTo>
                      <a:lnTo>
                        <a:pt x="378" y="555"/>
                      </a:lnTo>
                      <a:close/>
                      <a:moveTo>
                        <a:pt x="468" y="670"/>
                      </a:moveTo>
                      <a:lnTo>
                        <a:pt x="468" y="670"/>
                      </a:lnTo>
                      <a:lnTo>
                        <a:pt x="461" y="674"/>
                      </a:lnTo>
                      <a:lnTo>
                        <a:pt x="458" y="677"/>
                      </a:lnTo>
                      <a:lnTo>
                        <a:pt x="448" y="679"/>
                      </a:lnTo>
                      <a:lnTo>
                        <a:pt x="448" y="679"/>
                      </a:lnTo>
                      <a:lnTo>
                        <a:pt x="445" y="680"/>
                      </a:lnTo>
                      <a:lnTo>
                        <a:pt x="444" y="681"/>
                      </a:lnTo>
                      <a:lnTo>
                        <a:pt x="442" y="684"/>
                      </a:lnTo>
                      <a:lnTo>
                        <a:pt x="439" y="689"/>
                      </a:lnTo>
                      <a:lnTo>
                        <a:pt x="438" y="690"/>
                      </a:lnTo>
                      <a:lnTo>
                        <a:pt x="434" y="690"/>
                      </a:lnTo>
                      <a:lnTo>
                        <a:pt x="434" y="690"/>
                      </a:lnTo>
                      <a:lnTo>
                        <a:pt x="424" y="691"/>
                      </a:lnTo>
                      <a:lnTo>
                        <a:pt x="410" y="691"/>
                      </a:lnTo>
                      <a:lnTo>
                        <a:pt x="398" y="690"/>
                      </a:lnTo>
                      <a:lnTo>
                        <a:pt x="394" y="689"/>
                      </a:lnTo>
                      <a:lnTo>
                        <a:pt x="391" y="686"/>
                      </a:lnTo>
                      <a:lnTo>
                        <a:pt x="391" y="686"/>
                      </a:lnTo>
                      <a:lnTo>
                        <a:pt x="391" y="686"/>
                      </a:lnTo>
                      <a:lnTo>
                        <a:pt x="393" y="684"/>
                      </a:lnTo>
                      <a:lnTo>
                        <a:pt x="398" y="684"/>
                      </a:lnTo>
                      <a:lnTo>
                        <a:pt x="404" y="683"/>
                      </a:lnTo>
                      <a:lnTo>
                        <a:pt x="407" y="683"/>
                      </a:lnTo>
                      <a:lnTo>
                        <a:pt x="407" y="680"/>
                      </a:lnTo>
                      <a:lnTo>
                        <a:pt x="407" y="680"/>
                      </a:lnTo>
                      <a:lnTo>
                        <a:pt x="408" y="677"/>
                      </a:lnTo>
                      <a:lnTo>
                        <a:pt x="411" y="673"/>
                      </a:lnTo>
                      <a:lnTo>
                        <a:pt x="415" y="670"/>
                      </a:lnTo>
                      <a:lnTo>
                        <a:pt x="420" y="669"/>
                      </a:lnTo>
                      <a:lnTo>
                        <a:pt x="420" y="669"/>
                      </a:lnTo>
                      <a:lnTo>
                        <a:pt x="422" y="667"/>
                      </a:lnTo>
                      <a:lnTo>
                        <a:pt x="424" y="667"/>
                      </a:lnTo>
                      <a:lnTo>
                        <a:pt x="424" y="664"/>
                      </a:lnTo>
                      <a:lnTo>
                        <a:pt x="424" y="663"/>
                      </a:lnTo>
                      <a:lnTo>
                        <a:pt x="421" y="657"/>
                      </a:lnTo>
                      <a:lnTo>
                        <a:pt x="415" y="653"/>
                      </a:lnTo>
                      <a:lnTo>
                        <a:pt x="415" y="653"/>
                      </a:lnTo>
                      <a:lnTo>
                        <a:pt x="412" y="652"/>
                      </a:lnTo>
                      <a:lnTo>
                        <a:pt x="412" y="650"/>
                      </a:lnTo>
                      <a:lnTo>
                        <a:pt x="415" y="649"/>
                      </a:lnTo>
                      <a:lnTo>
                        <a:pt x="420" y="647"/>
                      </a:lnTo>
                      <a:lnTo>
                        <a:pt x="425" y="647"/>
                      </a:lnTo>
                      <a:lnTo>
                        <a:pt x="430" y="649"/>
                      </a:lnTo>
                      <a:lnTo>
                        <a:pt x="435" y="650"/>
                      </a:lnTo>
                      <a:lnTo>
                        <a:pt x="438" y="653"/>
                      </a:lnTo>
                      <a:lnTo>
                        <a:pt x="438" y="653"/>
                      </a:lnTo>
                      <a:lnTo>
                        <a:pt x="444" y="659"/>
                      </a:lnTo>
                      <a:lnTo>
                        <a:pt x="451" y="663"/>
                      </a:lnTo>
                      <a:lnTo>
                        <a:pt x="457" y="664"/>
                      </a:lnTo>
                      <a:lnTo>
                        <a:pt x="459" y="664"/>
                      </a:lnTo>
                      <a:lnTo>
                        <a:pt x="462" y="662"/>
                      </a:lnTo>
                      <a:lnTo>
                        <a:pt x="462" y="662"/>
                      </a:lnTo>
                      <a:lnTo>
                        <a:pt x="472" y="656"/>
                      </a:lnTo>
                      <a:lnTo>
                        <a:pt x="486" y="649"/>
                      </a:lnTo>
                      <a:lnTo>
                        <a:pt x="501" y="644"/>
                      </a:lnTo>
                      <a:lnTo>
                        <a:pt x="505" y="644"/>
                      </a:lnTo>
                      <a:lnTo>
                        <a:pt x="506" y="644"/>
                      </a:lnTo>
                      <a:lnTo>
                        <a:pt x="506" y="646"/>
                      </a:lnTo>
                      <a:lnTo>
                        <a:pt x="506" y="646"/>
                      </a:lnTo>
                      <a:lnTo>
                        <a:pt x="505" y="649"/>
                      </a:lnTo>
                      <a:lnTo>
                        <a:pt x="502" y="652"/>
                      </a:lnTo>
                      <a:lnTo>
                        <a:pt x="491" y="657"/>
                      </a:lnTo>
                      <a:lnTo>
                        <a:pt x="478" y="663"/>
                      </a:lnTo>
                      <a:lnTo>
                        <a:pt x="472" y="666"/>
                      </a:lnTo>
                      <a:lnTo>
                        <a:pt x="468" y="670"/>
                      </a:lnTo>
                      <a:lnTo>
                        <a:pt x="468" y="670"/>
                      </a:lnTo>
                      <a:close/>
                      <a:moveTo>
                        <a:pt x="715" y="928"/>
                      </a:moveTo>
                      <a:lnTo>
                        <a:pt x="715" y="928"/>
                      </a:lnTo>
                      <a:lnTo>
                        <a:pt x="713" y="928"/>
                      </a:lnTo>
                      <a:lnTo>
                        <a:pt x="711" y="925"/>
                      </a:lnTo>
                      <a:lnTo>
                        <a:pt x="711" y="918"/>
                      </a:lnTo>
                      <a:lnTo>
                        <a:pt x="710" y="912"/>
                      </a:lnTo>
                      <a:lnTo>
                        <a:pt x="708" y="908"/>
                      </a:lnTo>
                      <a:lnTo>
                        <a:pt x="705" y="903"/>
                      </a:lnTo>
                      <a:lnTo>
                        <a:pt x="701" y="899"/>
                      </a:lnTo>
                      <a:lnTo>
                        <a:pt x="701" y="899"/>
                      </a:lnTo>
                      <a:lnTo>
                        <a:pt x="696" y="896"/>
                      </a:lnTo>
                      <a:lnTo>
                        <a:pt x="691" y="892"/>
                      </a:lnTo>
                      <a:lnTo>
                        <a:pt x="683" y="882"/>
                      </a:lnTo>
                      <a:lnTo>
                        <a:pt x="678" y="872"/>
                      </a:lnTo>
                      <a:lnTo>
                        <a:pt x="677" y="864"/>
                      </a:lnTo>
                      <a:lnTo>
                        <a:pt x="677" y="864"/>
                      </a:lnTo>
                      <a:lnTo>
                        <a:pt x="678" y="861"/>
                      </a:lnTo>
                      <a:lnTo>
                        <a:pt x="680" y="858"/>
                      </a:lnTo>
                      <a:lnTo>
                        <a:pt x="683" y="856"/>
                      </a:lnTo>
                      <a:lnTo>
                        <a:pt x="686" y="855"/>
                      </a:lnTo>
                      <a:lnTo>
                        <a:pt x="688" y="854"/>
                      </a:lnTo>
                      <a:lnTo>
                        <a:pt x="691" y="855"/>
                      </a:lnTo>
                      <a:lnTo>
                        <a:pt x="696" y="855"/>
                      </a:lnTo>
                      <a:lnTo>
                        <a:pt x="697" y="858"/>
                      </a:lnTo>
                      <a:lnTo>
                        <a:pt x="697" y="858"/>
                      </a:lnTo>
                      <a:lnTo>
                        <a:pt x="703" y="866"/>
                      </a:lnTo>
                      <a:lnTo>
                        <a:pt x="707" y="879"/>
                      </a:lnTo>
                      <a:lnTo>
                        <a:pt x="713" y="893"/>
                      </a:lnTo>
                      <a:lnTo>
                        <a:pt x="717" y="903"/>
                      </a:lnTo>
                      <a:lnTo>
                        <a:pt x="717" y="903"/>
                      </a:lnTo>
                      <a:lnTo>
                        <a:pt x="720" y="911"/>
                      </a:lnTo>
                      <a:lnTo>
                        <a:pt x="720" y="919"/>
                      </a:lnTo>
                      <a:lnTo>
                        <a:pt x="718" y="925"/>
                      </a:lnTo>
                      <a:lnTo>
                        <a:pt x="717" y="928"/>
                      </a:lnTo>
                      <a:lnTo>
                        <a:pt x="715" y="928"/>
                      </a:lnTo>
                      <a:lnTo>
                        <a:pt x="715" y="92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19" name="United States">
                  <a:extLst>
                    <a:ext uri="{FF2B5EF4-FFF2-40B4-BE49-F238E27FC236}">
                      <a16:creationId xmlns:a16="http://schemas.microsoft.com/office/drawing/2014/main" id="{12FF6475-2D63-D174-9E47-B1A7E49F6A81}"/>
                    </a:ext>
                  </a:extLst>
                </p:cNvPr>
                <p:cNvSpPr>
                  <a:spLocks noEditPoints="1"/>
                </p:cNvSpPr>
                <p:nvPr/>
              </p:nvSpPr>
              <p:spPr bwMode="auto">
                <a:xfrm>
                  <a:off x="3905069" y="1297013"/>
                  <a:ext cx="2504824" cy="1697558"/>
                </a:xfrm>
                <a:custGeom>
                  <a:avLst/>
                  <a:gdLst/>
                  <a:ahLst/>
                  <a:cxnLst>
                    <a:cxn ang="0">
                      <a:pos x="505" y="322"/>
                    </a:cxn>
                    <a:cxn ang="0">
                      <a:pos x="425" y="47"/>
                    </a:cxn>
                    <a:cxn ang="0">
                      <a:pos x="249" y="24"/>
                    </a:cxn>
                    <a:cxn ang="0">
                      <a:pos x="196" y="7"/>
                    </a:cxn>
                    <a:cxn ang="0">
                      <a:pos x="121" y="27"/>
                    </a:cxn>
                    <a:cxn ang="0">
                      <a:pos x="33" y="91"/>
                    </a:cxn>
                    <a:cxn ang="0">
                      <a:pos x="117" y="142"/>
                    </a:cxn>
                    <a:cxn ang="0">
                      <a:pos x="31" y="150"/>
                    </a:cxn>
                    <a:cxn ang="0">
                      <a:pos x="67" y="191"/>
                    </a:cxn>
                    <a:cxn ang="0">
                      <a:pos x="88" y="216"/>
                    </a:cxn>
                    <a:cxn ang="0">
                      <a:pos x="33" y="258"/>
                    </a:cxn>
                    <a:cxn ang="0">
                      <a:pos x="85" y="306"/>
                    </a:cxn>
                    <a:cxn ang="0">
                      <a:pos x="134" y="335"/>
                    </a:cxn>
                    <a:cxn ang="0">
                      <a:pos x="161" y="366"/>
                    </a:cxn>
                    <a:cxn ang="0">
                      <a:pos x="98" y="413"/>
                    </a:cxn>
                    <a:cxn ang="0">
                      <a:pos x="189" y="366"/>
                    </a:cxn>
                    <a:cxn ang="0">
                      <a:pos x="225" y="317"/>
                    </a:cxn>
                    <a:cxn ang="0">
                      <a:pos x="292" y="279"/>
                    </a:cxn>
                    <a:cxn ang="0">
                      <a:pos x="265" y="323"/>
                    </a:cxn>
                    <a:cxn ang="0">
                      <a:pos x="327" y="279"/>
                    </a:cxn>
                    <a:cxn ang="0">
                      <a:pos x="358" y="295"/>
                    </a:cxn>
                    <a:cxn ang="0">
                      <a:pos x="461" y="307"/>
                    </a:cxn>
                    <a:cxn ang="0">
                      <a:pos x="526" y="346"/>
                    </a:cxn>
                    <a:cxn ang="0">
                      <a:pos x="511" y="357"/>
                    </a:cxn>
                    <a:cxn ang="0">
                      <a:pos x="538" y="369"/>
                    </a:cxn>
                    <a:cxn ang="0">
                      <a:pos x="542" y="381"/>
                    </a:cxn>
                    <a:cxn ang="0">
                      <a:pos x="565" y="384"/>
                    </a:cxn>
                    <a:cxn ang="0">
                      <a:pos x="562" y="426"/>
                    </a:cxn>
                    <a:cxn ang="0">
                      <a:pos x="600" y="426"/>
                    </a:cxn>
                    <a:cxn ang="0">
                      <a:pos x="10" y="455"/>
                    </a:cxn>
                    <a:cxn ang="0">
                      <a:pos x="226" y="359"/>
                    </a:cxn>
                    <a:cxn ang="0">
                      <a:pos x="243" y="353"/>
                    </a:cxn>
                    <a:cxn ang="0">
                      <a:pos x="36" y="299"/>
                    </a:cxn>
                    <a:cxn ang="0">
                      <a:pos x="186" y="1070"/>
                    </a:cxn>
                    <a:cxn ang="0">
                      <a:pos x="156" y="1063"/>
                    </a:cxn>
                    <a:cxn ang="0">
                      <a:pos x="1569" y="616"/>
                    </a:cxn>
                    <a:cxn ang="0">
                      <a:pos x="1393" y="697"/>
                    </a:cxn>
                    <a:cxn ang="0">
                      <a:pos x="1374" y="653"/>
                    </a:cxn>
                    <a:cxn ang="0">
                      <a:pos x="1323" y="630"/>
                    </a:cxn>
                    <a:cxn ang="0">
                      <a:pos x="1293" y="632"/>
                    </a:cxn>
                    <a:cxn ang="0">
                      <a:pos x="1302" y="602"/>
                    </a:cxn>
                    <a:cxn ang="0">
                      <a:pos x="1225" y="588"/>
                    </a:cxn>
                    <a:cxn ang="0">
                      <a:pos x="1196" y="558"/>
                    </a:cxn>
                    <a:cxn ang="0">
                      <a:pos x="727" y="582"/>
                    </a:cxn>
                    <a:cxn ang="0">
                      <a:pos x="718" y="603"/>
                    </a:cxn>
                    <a:cxn ang="0">
                      <a:pos x="714" y="743"/>
                    </a:cxn>
                    <a:cxn ang="0">
                      <a:pos x="768" y="830"/>
                    </a:cxn>
                    <a:cxn ang="0">
                      <a:pos x="1001" y="888"/>
                    </a:cxn>
                    <a:cxn ang="0">
                      <a:pos x="1102" y="952"/>
                    </a:cxn>
                    <a:cxn ang="0">
                      <a:pos x="1138" y="950"/>
                    </a:cxn>
                    <a:cxn ang="0">
                      <a:pos x="1202" y="913"/>
                    </a:cxn>
                    <a:cxn ang="0">
                      <a:pos x="1265" y="926"/>
                    </a:cxn>
                    <a:cxn ang="0">
                      <a:pos x="1296" y="908"/>
                    </a:cxn>
                    <a:cxn ang="0">
                      <a:pos x="1374" y="955"/>
                    </a:cxn>
                    <a:cxn ang="0">
                      <a:pos x="1407" y="945"/>
                    </a:cxn>
                    <a:cxn ang="0">
                      <a:pos x="1450" y="840"/>
                    </a:cxn>
                    <a:cxn ang="0">
                      <a:pos x="1482" y="798"/>
                    </a:cxn>
                    <a:cxn ang="0">
                      <a:pos x="1478" y="736"/>
                    </a:cxn>
                    <a:cxn ang="0">
                      <a:pos x="1492" y="741"/>
                    </a:cxn>
                    <a:cxn ang="0">
                      <a:pos x="1521" y="709"/>
                    </a:cxn>
                    <a:cxn ang="0">
                      <a:pos x="1568" y="665"/>
                    </a:cxn>
                    <a:cxn ang="0">
                      <a:pos x="1616" y="586"/>
                    </a:cxn>
                  </a:cxnLst>
                  <a:rect l="0" t="0" r="r" b="b"/>
                  <a:pathLst>
                    <a:path w="1629" h="1104">
                      <a:moveTo>
                        <a:pt x="610" y="406"/>
                      </a:moveTo>
                      <a:lnTo>
                        <a:pt x="610" y="406"/>
                      </a:lnTo>
                      <a:lnTo>
                        <a:pt x="612" y="401"/>
                      </a:lnTo>
                      <a:lnTo>
                        <a:pt x="610" y="397"/>
                      </a:lnTo>
                      <a:lnTo>
                        <a:pt x="606" y="393"/>
                      </a:lnTo>
                      <a:lnTo>
                        <a:pt x="596" y="389"/>
                      </a:lnTo>
                      <a:lnTo>
                        <a:pt x="596" y="389"/>
                      </a:lnTo>
                      <a:lnTo>
                        <a:pt x="585" y="383"/>
                      </a:lnTo>
                      <a:lnTo>
                        <a:pt x="579" y="377"/>
                      </a:lnTo>
                      <a:lnTo>
                        <a:pt x="575" y="369"/>
                      </a:lnTo>
                      <a:lnTo>
                        <a:pt x="568" y="354"/>
                      </a:lnTo>
                      <a:lnTo>
                        <a:pt x="568" y="354"/>
                      </a:lnTo>
                      <a:lnTo>
                        <a:pt x="562" y="347"/>
                      </a:lnTo>
                      <a:lnTo>
                        <a:pt x="556" y="340"/>
                      </a:lnTo>
                      <a:lnTo>
                        <a:pt x="545" y="330"/>
                      </a:lnTo>
                      <a:lnTo>
                        <a:pt x="536" y="322"/>
                      </a:lnTo>
                      <a:lnTo>
                        <a:pt x="533" y="319"/>
                      </a:lnTo>
                      <a:lnTo>
                        <a:pt x="532" y="316"/>
                      </a:lnTo>
                      <a:lnTo>
                        <a:pt x="532" y="316"/>
                      </a:lnTo>
                      <a:lnTo>
                        <a:pt x="532" y="313"/>
                      </a:lnTo>
                      <a:lnTo>
                        <a:pt x="529" y="310"/>
                      </a:lnTo>
                      <a:lnTo>
                        <a:pt x="522" y="309"/>
                      </a:lnTo>
                      <a:lnTo>
                        <a:pt x="514" y="310"/>
                      </a:lnTo>
                      <a:lnTo>
                        <a:pt x="512" y="312"/>
                      </a:lnTo>
                      <a:lnTo>
                        <a:pt x="511" y="315"/>
                      </a:lnTo>
                      <a:lnTo>
                        <a:pt x="511" y="315"/>
                      </a:lnTo>
                      <a:lnTo>
                        <a:pt x="511" y="316"/>
                      </a:lnTo>
                      <a:lnTo>
                        <a:pt x="509" y="319"/>
                      </a:lnTo>
                      <a:lnTo>
                        <a:pt x="505" y="322"/>
                      </a:lnTo>
                      <a:lnTo>
                        <a:pt x="496" y="326"/>
                      </a:lnTo>
                      <a:lnTo>
                        <a:pt x="496" y="326"/>
                      </a:lnTo>
                      <a:lnTo>
                        <a:pt x="492" y="327"/>
                      </a:lnTo>
                      <a:lnTo>
                        <a:pt x="489" y="326"/>
                      </a:lnTo>
                      <a:lnTo>
                        <a:pt x="484" y="317"/>
                      </a:lnTo>
                      <a:lnTo>
                        <a:pt x="484" y="317"/>
                      </a:lnTo>
                      <a:lnTo>
                        <a:pt x="479" y="313"/>
                      </a:lnTo>
                      <a:lnTo>
                        <a:pt x="474" y="309"/>
                      </a:lnTo>
                      <a:lnTo>
                        <a:pt x="469" y="305"/>
                      </a:lnTo>
                      <a:lnTo>
                        <a:pt x="468" y="302"/>
                      </a:lnTo>
                      <a:lnTo>
                        <a:pt x="468" y="302"/>
                      </a:lnTo>
                      <a:lnTo>
                        <a:pt x="467" y="299"/>
                      </a:lnTo>
                      <a:lnTo>
                        <a:pt x="465" y="295"/>
                      </a:lnTo>
                      <a:lnTo>
                        <a:pt x="461" y="293"/>
                      </a:lnTo>
                      <a:lnTo>
                        <a:pt x="459" y="293"/>
                      </a:lnTo>
                      <a:lnTo>
                        <a:pt x="457" y="293"/>
                      </a:lnTo>
                      <a:lnTo>
                        <a:pt x="457" y="293"/>
                      </a:lnTo>
                      <a:lnTo>
                        <a:pt x="451" y="295"/>
                      </a:lnTo>
                      <a:lnTo>
                        <a:pt x="447" y="296"/>
                      </a:lnTo>
                      <a:lnTo>
                        <a:pt x="444" y="295"/>
                      </a:lnTo>
                      <a:lnTo>
                        <a:pt x="442" y="296"/>
                      </a:lnTo>
                      <a:lnTo>
                        <a:pt x="442" y="296"/>
                      </a:lnTo>
                      <a:lnTo>
                        <a:pt x="440" y="298"/>
                      </a:lnTo>
                      <a:lnTo>
                        <a:pt x="437" y="296"/>
                      </a:lnTo>
                      <a:lnTo>
                        <a:pt x="434" y="295"/>
                      </a:lnTo>
                      <a:lnTo>
                        <a:pt x="434" y="49"/>
                      </a:lnTo>
                      <a:lnTo>
                        <a:pt x="434" y="49"/>
                      </a:lnTo>
                      <a:lnTo>
                        <a:pt x="425" y="47"/>
                      </a:lnTo>
                      <a:lnTo>
                        <a:pt x="425" y="47"/>
                      </a:lnTo>
                      <a:lnTo>
                        <a:pt x="408" y="40"/>
                      </a:lnTo>
                      <a:lnTo>
                        <a:pt x="400" y="39"/>
                      </a:lnTo>
                      <a:lnTo>
                        <a:pt x="393" y="39"/>
                      </a:lnTo>
                      <a:lnTo>
                        <a:pt x="393" y="39"/>
                      </a:lnTo>
                      <a:lnTo>
                        <a:pt x="376" y="40"/>
                      </a:lnTo>
                      <a:lnTo>
                        <a:pt x="368" y="40"/>
                      </a:lnTo>
                      <a:lnTo>
                        <a:pt x="361" y="39"/>
                      </a:lnTo>
                      <a:lnTo>
                        <a:pt x="361" y="39"/>
                      </a:lnTo>
                      <a:lnTo>
                        <a:pt x="357" y="37"/>
                      </a:lnTo>
                      <a:lnTo>
                        <a:pt x="351" y="36"/>
                      </a:lnTo>
                      <a:lnTo>
                        <a:pt x="344" y="34"/>
                      </a:lnTo>
                      <a:lnTo>
                        <a:pt x="337" y="36"/>
                      </a:lnTo>
                      <a:lnTo>
                        <a:pt x="337" y="36"/>
                      </a:lnTo>
                      <a:lnTo>
                        <a:pt x="329" y="36"/>
                      </a:lnTo>
                      <a:lnTo>
                        <a:pt x="320" y="33"/>
                      </a:lnTo>
                      <a:lnTo>
                        <a:pt x="313" y="29"/>
                      </a:lnTo>
                      <a:lnTo>
                        <a:pt x="303" y="26"/>
                      </a:lnTo>
                      <a:lnTo>
                        <a:pt x="303" y="26"/>
                      </a:lnTo>
                      <a:lnTo>
                        <a:pt x="290" y="24"/>
                      </a:lnTo>
                      <a:lnTo>
                        <a:pt x="279" y="26"/>
                      </a:lnTo>
                      <a:lnTo>
                        <a:pt x="267" y="27"/>
                      </a:lnTo>
                      <a:lnTo>
                        <a:pt x="262" y="29"/>
                      </a:lnTo>
                      <a:lnTo>
                        <a:pt x="262" y="29"/>
                      </a:lnTo>
                      <a:lnTo>
                        <a:pt x="259" y="29"/>
                      </a:lnTo>
                      <a:lnTo>
                        <a:pt x="257" y="27"/>
                      </a:lnTo>
                      <a:lnTo>
                        <a:pt x="255" y="24"/>
                      </a:lnTo>
                      <a:lnTo>
                        <a:pt x="252" y="24"/>
                      </a:lnTo>
                      <a:lnTo>
                        <a:pt x="252" y="24"/>
                      </a:lnTo>
                      <a:lnTo>
                        <a:pt x="249" y="24"/>
                      </a:lnTo>
                      <a:lnTo>
                        <a:pt x="248" y="22"/>
                      </a:lnTo>
                      <a:lnTo>
                        <a:pt x="248" y="19"/>
                      </a:lnTo>
                      <a:lnTo>
                        <a:pt x="246" y="16"/>
                      </a:lnTo>
                      <a:lnTo>
                        <a:pt x="246" y="16"/>
                      </a:lnTo>
                      <a:lnTo>
                        <a:pt x="245" y="14"/>
                      </a:lnTo>
                      <a:lnTo>
                        <a:pt x="242" y="13"/>
                      </a:lnTo>
                      <a:lnTo>
                        <a:pt x="233" y="13"/>
                      </a:lnTo>
                      <a:lnTo>
                        <a:pt x="219" y="16"/>
                      </a:lnTo>
                      <a:lnTo>
                        <a:pt x="219" y="16"/>
                      </a:lnTo>
                      <a:lnTo>
                        <a:pt x="215" y="16"/>
                      </a:lnTo>
                      <a:lnTo>
                        <a:pt x="212" y="14"/>
                      </a:lnTo>
                      <a:lnTo>
                        <a:pt x="211" y="12"/>
                      </a:lnTo>
                      <a:lnTo>
                        <a:pt x="211" y="10"/>
                      </a:lnTo>
                      <a:lnTo>
                        <a:pt x="211" y="10"/>
                      </a:lnTo>
                      <a:lnTo>
                        <a:pt x="211" y="9"/>
                      </a:lnTo>
                      <a:lnTo>
                        <a:pt x="208" y="7"/>
                      </a:lnTo>
                      <a:lnTo>
                        <a:pt x="205" y="9"/>
                      </a:lnTo>
                      <a:lnTo>
                        <a:pt x="202" y="12"/>
                      </a:lnTo>
                      <a:lnTo>
                        <a:pt x="202" y="12"/>
                      </a:lnTo>
                      <a:lnTo>
                        <a:pt x="201" y="14"/>
                      </a:lnTo>
                      <a:lnTo>
                        <a:pt x="196" y="16"/>
                      </a:lnTo>
                      <a:lnTo>
                        <a:pt x="193" y="16"/>
                      </a:lnTo>
                      <a:lnTo>
                        <a:pt x="191" y="14"/>
                      </a:lnTo>
                      <a:lnTo>
                        <a:pt x="191" y="14"/>
                      </a:lnTo>
                      <a:lnTo>
                        <a:pt x="189" y="13"/>
                      </a:lnTo>
                      <a:lnTo>
                        <a:pt x="189" y="12"/>
                      </a:lnTo>
                      <a:lnTo>
                        <a:pt x="192" y="10"/>
                      </a:lnTo>
                      <a:lnTo>
                        <a:pt x="195" y="9"/>
                      </a:lnTo>
                      <a:lnTo>
                        <a:pt x="196" y="7"/>
                      </a:lnTo>
                      <a:lnTo>
                        <a:pt x="196" y="7"/>
                      </a:lnTo>
                      <a:lnTo>
                        <a:pt x="195" y="4"/>
                      </a:lnTo>
                      <a:lnTo>
                        <a:pt x="192" y="3"/>
                      </a:lnTo>
                      <a:lnTo>
                        <a:pt x="184" y="0"/>
                      </a:lnTo>
                      <a:lnTo>
                        <a:pt x="184" y="0"/>
                      </a:lnTo>
                      <a:lnTo>
                        <a:pt x="181" y="2"/>
                      </a:lnTo>
                      <a:lnTo>
                        <a:pt x="176" y="3"/>
                      </a:lnTo>
                      <a:lnTo>
                        <a:pt x="166" y="12"/>
                      </a:lnTo>
                      <a:lnTo>
                        <a:pt x="166" y="12"/>
                      </a:lnTo>
                      <a:lnTo>
                        <a:pt x="161" y="14"/>
                      </a:lnTo>
                      <a:lnTo>
                        <a:pt x="154" y="17"/>
                      </a:lnTo>
                      <a:lnTo>
                        <a:pt x="148" y="17"/>
                      </a:lnTo>
                      <a:lnTo>
                        <a:pt x="142" y="16"/>
                      </a:lnTo>
                      <a:lnTo>
                        <a:pt x="142" y="16"/>
                      </a:lnTo>
                      <a:lnTo>
                        <a:pt x="137" y="16"/>
                      </a:lnTo>
                      <a:lnTo>
                        <a:pt x="131" y="17"/>
                      </a:lnTo>
                      <a:lnTo>
                        <a:pt x="128" y="19"/>
                      </a:lnTo>
                      <a:lnTo>
                        <a:pt x="127" y="22"/>
                      </a:lnTo>
                      <a:lnTo>
                        <a:pt x="127" y="22"/>
                      </a:lnTo>
                      <a:lnTo>
                        <a:pt x="128" y="23"/>
                      </a:lnTo>
                      <a:lnTo>
                        <a:pt x="131" y="24"/>
                      </a:lnTo>
                      <a:lnTo>
                        <a:pt x="132" y="27"/>
                      </a:lnTo>
                      <a:lnTo>
                        <a:pt x="131" y="30"/>
                      </a:lnTo>
                      <a:lnTo>
                        <a:pt x="131" y="30"/>
                      </a:lnTo>
                      <a:lnTo>
                        <a:pt x="128" y="30"/>
                      </a:lnTo>
                      <a:lnTo>
                        <a:pt x="127" y="30"/>
                      </a:lnTo>
                      <a:lnTo>
                        <a:pt x="124" y="29"/>
                      </a:lnTo>
                      <a:lnTo>
                        <a:pt x="122" y="27"/>
                      </a:lnTo>
                      <a:lnTo>
                        <a:pt x="121" y="27"/>
                      </a:lnTo>
                      <a:lnTo>
                        <a:pt x="118" y="29"/>
                      </a:lnTo>
                      <a:lnTo>
                        <a:pt x="118" y="29"/>
                      </a:lnTo>
                      <a:lnTo>
                        <a:pt x="114" y="31"/>
                      </a:lnTo>
                      <a:lnTo>
                        <a:pt x="107" y="33"/>
                      </a:lnTo>
                      <a:lnTo>
                        <a:pt x="95" y="33"/>
                      </a:lnTo>
                      <a:lnTo>
                        <a:pt x="95" y="33"/>
                      </a:lnTo>
                      <a:lnTo>
                        <a:pt x="91" y="34"/>
                      </a:lnTo>
                      <a:lnTo>
                        <a:pt x="85" y="39"/>
                      </a:lnTo>
                      <a:lnTo>
                        <a:pt x="77" y="49"/>
                      </a:lnTo>
                      <a:lnTo>
                        <a:pt x="77" y="49"/>
                      </a:lnTo>
                      <a:lnTo>
                        <a:pt x="75" y="51"/>
                      </a:lnTo>
                      <a:lnTo>
                        <a:pt x="75" y="54"/>
                      </a:lnTo>
                      <a:lnTo>
                        <a:pt x="74" y="59"/>
                      </a:lnTo>
                      <a:lnTo>
                        <a:pt x="70" y="66"/>
                      </a:lnTo>
                      <a:lnTo>
                        <a:pt x="70" y="66"/>
                      </a:lnTo>
                      <a:lnTo>
                        <a:pt x="65" y="68"/>
                      </a:lnTo>
                      <a:lnTo>
                        <a:pt x="60" y="71"/>
                      </a:lnTo>
                      <a:lnTo>
                        <a:pt x="47" y="73"/>
                      </a:lnTo>
                      <a:lnTo>
                        <a:pt x="36" y="74"/>
                      </a:lnTo>
                      <a:lnTo>
                        <a:pt x="28" y="73"/>
                      </a:lnTo>
                      <a:lnTo>
                        <a:pt x="28" y="73"/>
                      </a:lnTo>
                      <a:lnTo>
                        <a:pt x="27" y="74"/>
                      </a:lnTo>
                      <a:lnTo>
                        <a:pt x="26" y="77"/>
                      </a:lnTo>
                      <a:lnTo>
                        <a:pt x="26" y="80"/>
                      </a:lnTo>
                      <a:lnTo>
                        <a:pt x="24" y="83"/>
                      </a:lnTo>
                      <a:lnTo>
                        <a:pt x="24" y="83"/>
                      </a:lnTo>
                      <a:lnTo>
                        <a:pt x="24" y="86"/>
                      </a:lnTo>
                      <a:lnTo>
                        <a:pt x="27" y="88"/>
                      </a:lnTo>
                      <a:lnTo>
                        <a:pt x="33" y="91"/>
                      </a:lnTo>
                      <a:lnTo>
                        <a:pt x="43" y="94"/>
                      </a:lnTo>
                      <a:lnTo>
                        <a:pt x="43" y="94"/>
                      </a:lnTo>
                      <a:lnTo>
                        <a:pt x="48" y="97"/>
                      </a:lnTo>
                      <a:lnTo>
                        <a:pt x="53" y="100"/>
                      </a:lnTo>
                      <a:lnTo>
                        <a:pt x="60" y="108"/>
                      </a:lnTo>
                      <a:lnTo>
                        <a:pt x="65" y="117"/>
                      </a:lnTo>
                      <a:lnTo>
                        <a:pt x="68" y="123"/>
                      </a:lnTo>
                      <a:lnTo>
                        <a:pt x="68" y="123"/>
                      </a:lnTo>
                      <a:lnTo>
                        <a:pt x="70" y="124"/>
                      </a:lnTo>
                      <a:lnTo>
                        <a:pt x="73" y="124"/>
                      </a:lnTo>
                      <a:lnTo>
                        <a:pt x="80" y="124"/>
                      </a:lnTo>
                      <a:lnTo>
                        <a:pt x="88" y="123"/>
                      </a:lnTo>
                      <a:lnTo>
                        <a:pt x="95" y="123"/>
                      </a:lnTo>
                      <a:lnTo>
                        <a:pt x="95" y="123"/>
                      </a:lnTo>
                      <a:lnTo>
                        <a:pt x="98" y="124"/>
                      </a:lnTo>
                      <a:lnTo>
                        <a:pt x="98" y="125"/>
                      </a:lnTo>
                      <a:lnTo>
                        <a:pt x="100" y="130"/>
                      </a:lnTo>
                      <a:lnTo>
                        <a:pt x="98" y="134"/>
                      </a:lnTo>
                      <a:lnTo>
                        <a:pt x="100" y="135"/>
                      </a:lnTo>
                      <a:lnTo>
                        <a:pt x="101" y="137"/>
                      </a:lnTo>
                      <a:lnTo>
                        <a:pt x="101" y="137"/>
                      </a:lnTo>
                      <a:lnTo>
                        <a:pt x="107" y="138"/>
                      </a:lnTo>
                      <a:lnTo>
                        <a:pt x="111" y="138"/>
                      </a:lnTo>
                      <a:lnTo>
                        <a:pt x="115" y="138"/>
                      </a:lnTo>
                      <a:lnTo>
                        <a:pt x="117" y="140"/>
                      </a:lnTo>
                      <a:lnTo>
                        <a:pt x="118" y="141"/>
                      </a:lnTo>
                      <a:lnTo>
                        <a:pt x="118" y="141"/>
                      </a:lnTo>
                      <a:lnTo>
                        <a:pt x="118" y="142"/>
                      </a:lnTo>
                      <a:lnTo>
                        <a:pt x="117" y="142"/>
                      </a:lnTo>
                      <a:lnTo>
                        <a:pt x="112" y="142"/>
                      </a:lnTo>
                      <a:lnTo>
                        <a:pt x="105" y="144"/>
                      </a:lnTo>
                      <a:lnTo>
                        <a:pt x="102" y="144"/>
                      </a:lnTo>
                      <a:lnTo>
                        <a:pt x="100" y="145"/>
                      </a:lnTo>
                      <a:lnTo>
                        <a:pt x="100" y="145"/>
                      </a:lnTo>
                      <a:lnTo>
                        <a:pt x="91" y="151"/>
                      </a:lnTo>
                      <a:lnTo>
                        <a:pt x="88" y="151"/>
                      </a:lnTo>
                      <a:lnTo>
                        <a:pt x="85" y="150"/>
                      </a:lnTo>
                      <a:lnTo>
                        <a:pt x="85" y="150"/>
                      </a:lnTo>
                      <a:lnTo>
                        <a:pt x="83" y="148"/>
                      </a:lnTo>
                      <a:lnTo>
                        <a:pt x="77" y="148"/>
                      </a:lnTo>
                      <a:lnTo>
                        <a:pt x="65" y="150"/>
                      </a:lnTo>
                      <a:lnTo>
                        <a:pt x="65" y="150"/>
                      </a:lnTo>
                      <a:lnTo>
                        <a:pt x="63" y="150"/>
                      </a:lnTo>
                      <a:lnTo>
                        <a:pt x="63" y="148"/>
                      </a:lnTo>
                      <a:lnTo>
                        <a:pt x="63" y="145"/>
                      </a:lnTo>
                      <a:lnTo>
                        <a:pt x="65" y="138"/>
                      </a:lnTo>
                      <a:lnTo>
                        <a:pt x="65" y="138"/>
                      </a:lnTo>
                      <a:lnTo>
                        <a:pt x="64" y="135"/>
                      </a:lnTo>
                      <a:lnTo>
                        <a:pt x="60" y="134"/>
                      </a:lnTo>
                      <a:lnTo>
                        <a:pt x="53" y="135"/>
                      </a:lnTo>
                      <a:lnTo>
                        <a:pt x="46" y="138"/>
                      </a:lnTo>
                      <a:lnTo>
                        <a:pt x="46" y="138"/>
                      </a:lnTo>
                      <a:lnTo>
                        <a:pt x="37" y="144"/>
                      </a:lnTo>
                      <a:lnTo>
                        <a:pt x="36" y="148"/>
                      </a:lnTo>
                      <a:lnTo>
                        <a:pt x="36" y="148"/>
                      </a:lnTo>
                      <a:lnTo>
                        <a:pt x="36" y="150"/>
                      </a:lnTo>
                      <a:lnTo>
                        <a:pt x="34" y="150"/>
                      </a:lnTo>
                      <a:lnTo>
                        <a:pt x="31" y="150"/>
                      </a:lnTo>
                      <a:lnTo>
                        <a:pt x="27" y="148"/>
                      </a:lnTo>
                      <a:lnTo>
                        <a:pt x="24" y="148"/>
                      </a:lnTo>
                      <a:lnTo>
                        <a:pt x="23" y="150"/>
                      </a:lnTo>
                      <a:lnTo>
                        <a:pt x="23" y="150"/>
                      </a:lnTo>
                      <a:lnTo>
                        <a:pt x="10" y="157"/>
                      </a:lnTo>
                      <a:lnTo>
                        <a:pt x="4" y="160"/>
                      </a:lnTo>
                      <a:lnTo>
                        <a:pt x="0" y="162"/>
                      </a:lnTo>
                      <a:lnTo>
                        <a:pt x="0" y="162"/>
                      </a:lnTo>
                      <a:lnTo>
                        <a:pt x="0" y="164"/>
                      </a:lnTo>
                      <a:lnTo>
                        <a:pt x="3" y="165"/>
                      </a:lnTo>
                      <a:lnTo>
                        <a:pt x="9" y="168"/>
                      </a:lnTo>
                      <a:lnTo>
                        <a:pt x="24" y="171"/>
                      </a:lnTo>
                      <a:lnTo>
                        <a:pt x="24" y="171"/>
                      </a:lnTo>
                      <a:lnTo>
                        <a:pt x="26" y="172"/>
                      </a:lnTo>
                      <a:lnTo>
                        <a:pt x="26" y="174"/>
                      </a:lnTo>
                      <a:lnTo>
                        <a:pt x="23" y="175"/>
                      </a:lnTo>
                      <a:lnTo>
                        <a:pt x="20" y="178"/>
                      </a:lnTo>
                      <a:lnTo>
                        <a:pt x="20" y="178"/>
                      </a:lnTo>
                      <a:lnTo>
                        <a:pt x="21" y="179"/>
                      </a:lnTo>
                      <a:lnTo>
                        <a:pt x="21" y="179"/>
                      </a:lnTo>
                      <a:lnTo>
                        <a:pt x="24" y="181"/>
                      </a:lnTo>
                      <a:lnTo>
                        <a:pt x="26" y="184"/>
                      </a:lnTo>
                      <a:lnTo>
                        <a:pt x="28" y="188"/>
                      </a:lnTo>
                      <a:lnTo>
                        <a:pt x="33" y="191"/>
                      </a:lnTo>
                      <a:lnTo>
                        <a:pt x="33" y="191"/>
                      </a:lnTo>
                      <a:lnTo>
                        <a:pt x="37" y="192"/>
                      </a:lnTo>
                      <a:lnTo>
                        <a:pt x="41" y="194"/>
                      </a:lnTo>
                      <a:lnTo>
                        <a:pt x="51" y="192"/>
                      </a:lnTo>
                      <a:lnTo>
                        <a:pt x="67" y="191"/>
                      </a:lnTo>
                      <a:lnTo>
                        <a:pt x="67" y="191"/>
                      </a:lnTo>
                      <a:lnTo>
                        <a:pt x="71" y="192"/>
                      </a:lnTo>
                      <a:lnTo>
                        <a:pt x="75" y="194"/>
                      </a:lnTo>
                      <a:lnTo>
                        <a:pt x="78" y="195"/>
                      </a:lnTo>
                      <a:lnTo>
                        <a:pt x="81" y="192"/>
                      </a:lnTo>
                      <a:lnTo>
                        <a:pt x="81" y="192"/>
                      </a:lnTo>
                      <a:lnTo>
                        <a:pt x="87" y="188"/>
                      </a:lnTo>
                      <a:lnTo>
                        <a:pt x="94" y="184"/>
                      </a:lnTo>
                      <a:lnTo>
                        <a:pt x="98" y="181"/>
                      </a:lnTo>
                      <a:lnTo>
                        <a:pt x="102" y="181"/>
                      </a:lnTo>
                      <a:lnTo>
                        <a:pt x="107" y="181"/>
                      </a:lnTo>
                      <a:lnTo>
                        <a:pt x="110" y="182"/>
                      </a:lnTo>
                      <a:lnTo>
                        <a:pt x="110" y="182"/>
                      </a:lnTo>
                      <a:lnTo>
                        <a:pt x="112" y="185"/>
                      </a:lnTo>
                      <a:lnTo>
                        <a:pt x="112" y="187"/>
                      </a:lnTo>
                      <a:lnTo>
                        <a:pt x="110" y="189"/>
                      </a:lnTo>
                      <a:lnTo>
                        <a:pt x="105" y="191"/>
                      </a:lnTo>
                      <a:lnTo>
                        <a:pt x="105" y="192"/>
                      </a:lnTo>
                      <a:lnTo>
                        <a:pt x="105" y="194"/>
                      </a:lnTo>
                      <a:lnTo>
                        <a:pt x="105" y="194"/>
                      </a:lnTo>
                      <a:lnTo>
                        <a:pt x="108" y="198"/>
                      </a:lnTo>
                      <a:lnTo>
                        <a:pt x="111" y="204"/>
                      </a:lnTo>
                      <a:lnTo>
                        <a:pt x="111" y="211"/>
                      </a:lnTo>
                      <a:lnTo>
                        <a:pt x="110" y="214"/>
                      </a:lnTo>
                      <a:lnTo>
                        <a:pt x="107" y="215"/>
                      </a:lnTo>
                      <a:lnTo>
                        <a:pt x="107" y="215"/>
                      </a:lnTo>
                      <a:lnTo>
                        <a:pt x="101" y="218"/>
                      </a:lnTo>
                      <a:lnTo>
                        <a:pt x="97" y="218"/>
                      </a:lnTo>
                      <a:lnTo>
                        <a:pt x="88" y="216"/>
                      </a:lnTo>
                      <a:lnTo>
                        <a:pt x="88" y="216"/>
                      </a:lnTo>
                      <a:lnTo>
                        <a:pt x="87" y="216"/>
                      </a:lnTo>
                      <a:lnTo>
                        <a:pt x="85" y="218"/>
                      </a:lnTo>
                      <a:lnTo>
                        <a:pt x="84" y="221"/>
                      </a:lnTo>
                      <a:lnTo>
                        <a:pt x="83" y="225"/>
                      </a:lnTo>
                      <a:lnTo>
                        <a:pt x="80" y="229"/>
                      </a:lnTo>
                      <a:lnTo>
                        <a:pt x="80" y="229"/>
                      </a:lnTo>
                      <a:lnTo>
                        <a:pt x="77" y="231"/>
                      </a:lnTo>
                      <a:lnTo>
                        <a:pt x="74" y="231"/>
                      </a:lnTo>
                      <a:lnTo>
                        <a:pt x="70" y="229"/>
                      </a:lnTo>
                      <a:lnTo>
                        <a:pt x="64" y="226"/>
                      </a:lnTo>
                      <a:lnTo>
                        <a:pt x="61" y="225"/>
                      </a:lnTo>
                      <a:lnTo>
                        <a:pt x="58" y="224"/>
                      </a:lnTo>
                      <a:lnTo>
                        <a:pt x="58" y="224"/>
                      </a:lnTo>
                      <a:lnTo>
                        <a:pt x="55" y="225"/>
                      </a:lnTo>
                      <a:lnTo>
                        <a:pt x="54" y="226"/>
                      </a:lnTo>
                      <a:lnTo>
                        <a:pt x="53" y="231"/>
                      </a:lnTo>
                      <a:lnTo>
                        <a:pt x="53" y="236"/>
                      </a:lnTo>
                      <a:lnTo>
                        <a:pt x="53" y="241"/>
                      </a:lnTo>
                      <a:lnTo>
                        <a:pt x="53" y="241"/>
                      </a:lnTo>
                      <a:lnTo>
                        <a:pt x="53" y="242"/>
                      </a:lnTo>
                      <a:lnTo>
                        <a:pt x="51" y="243"/>
                      </a:lnTo>
                      <a:lnTo>
                        <a:pt x="46" y="243"/>
                      </a:lnTo>
                      <a:lnTo>
                        <a:pt x="40" y="246"/>
                      </a:lnTo>
                      <a:lnTo>
                        <a:pt x="38" y="248"/>
                      </a:lnTo>
                      <a:lnTo>
                        <a:pt x="37" y="252"/>
                      </a:lnTo>
                      <a:lnTo>
                        <a:pt x="37" y="252"/>
                      </a:lnTo>
                      <a:lnTo>
                        <a:pt x="34" y="256"/>
                      </a:lnTo>
                      <a:lnTo>
                        <a:pt x="33" y="258"/>
                      </a:lnTo>
                      <a:lnTo>
                        <a:pt x="28" y="259"/>
                      </a:lnTo>
                      <a:lnTo>
                        <a:pt x="26" y="261"/>
                      </a:lnTo>
                      <a:lnTo>
                        <a:pt x="26" y="261"/>
                      </a:lnTo>
                      <a:lnTo>
                        <a:pt x="28" y="266"/>
                      </a:lnTo>
                      <a:lnTo>
                        <a:pt x="28" y="266"/>
                      </a:lnTo>
                      <a:lnTo>
                        <a:pt x="34" y="272"/>
                      </a:lnTo>
                      <a:lnTo>
                        <a:pt x="37" y="275"/>
                      </a:lnTo>
                      <a:lnTo>
                        <a:pt x="40" y="275"/>
                      </a:lnTo>
                      <a:lnTo>
                        <a:pt x="43" y="276"/>
                      </a:lnTo>
                      <a:lnTo>
                        <a:pt x="43" y="276"/>
                      </a:lnTo>
                      <a:lnTo>
                        <a:pt x="46" y="278"/>
                      </a:lnTo>
                      <a:lnTo>
                        <a:pt x="46" y="280"/>
                      </a:lnTo>
                      <a:lnTo>
                        <a:pt x="43" y="285"/>
                      </a:lnTo>
                      <a:lnTo>
                        <a:pt x="41" y="289"/>
                      </a:lnTo>
                      <a:lnTo>
                        <a:pt x="41" y="290"/>
                      </a:lnTo>
                      <a:lnTo>
                        <a:pt x="43" y="292"/>
                      </a:lnTo>
                      <a:lnTo>
                        <a:pt x="43" y="292"/>
                      </a:lnTo>
                      <a:lnTo>
                        <a:pt x="48" y="295"/>
                      </a:lnTo>
                      <a:lnTo>
                        <a:pt x="53" y="299"/>
                      </a:lnTo>
                      <a:lnTo>
                        <a:pt x="63" y="310"/>
                      </a:lnTo>
                      <a:lnTo>
                        <a:pt x="63" y="310"/>
                      </a:lnTo>
                      <a:lnTo>
                        <a:pt x="64" y="312"/>
                      </a:lnTo>
                      <a:lnTo>
                        <a:pt x="67" y="312"/>
                      </a:lnTo>
                      <a:lnTo>
                        <a:pt x="71" y="310"/>
                      </a:lnTo>
                      <a:lnTo>
                        <a:pt x="75" y="309"/>
                      </a:lnTo>
                      <a:lnTo>
                        <a:pt x="81" y="307"/>
                      </a:lnTo>
                      <a:lnTo>
                        <a:pt x="81" y="307"/>
                      </a:lnTo>
                      <a:lnTo>
                        <a:pt x="84" y="307"/>
                      </a:lnTo>
                      <a:lnTo>
                        <a:pt x="85" y="306"/>
                      </a:lnTo>
                      <a:lnTo>
                        <a:pt x="87" y="302"/>
                      </a:lnTo>
                      <a:lnTo>
                        <a:pt x="87" y="300"/>
                      </a:lnTo>
                      <a:lnTo>
                        <a:pt x="88" y="300"/>
                      </a:lnTo>
                      <a:lnTo>
                        <a:pt x="90" y="300"/>
                      </a:lnTo>
                      <a:lnTo>
                        <a:pt x="90" y="300"/>
                      </a:lnTo>
                      <a:lnTo>
                        <a:pt x="92" y="305"/>
                      </a:lnTo>
                      <a:lnTo>
                        <a:pt x="95" y="310"/>
                      </a:lnTo>
                      <a:lnTo>
                        <a:pt x="97" y="315"/>
                      </a:lnTo>
                      <a:lnTo>
                        <a:pt x="97" y="317"/>
                      </a:lnTo>
                      <a:lnTo>
                        <a:pt x="95" y="319"/>
                      </a:lnTo>
                      <a:lnTo>
                        <a:pt x="95" y="319"/>
                      </a:lnTo>
                      <a:lnTo>
                        <a:pt x="94" y="322"/>
                      </a:lnTo>
                      <a:lnTo>
                        <a:pt x="94" y="326"/>
                      </a:lnTo>
                      <a:lnTo>
                        <a:pt x="94" y="335"/>
                      </a:lnTo>
                      <a:lnTo>
                        <a:pt x="94" y="335"/>
                      </a:lnTo>
                      <a:lnTo>
                        <a:pt x="95" y="336"/>
                      </a:lnTo>
                      <a:lnTo>
                        <a:pt x="97" y="337"/>
                      </a:lnTo>
                      <a:lnTo>
                        <a:pt x="102" y="337"/>
                      </a:lnTo>
                      <a:lnTo>
                        <a:pt x="108" y="336"/>
                      </a:lnTo>
                      <a:lnTo>
                        <a:pt x="111" y="335"/>
                      </a:lnTo>
                      <a:lnTo>
                        <a:pt x="112" y="333"/>
                      </a:lnTo>
                      <a:lnTo>
                        <a:pt x="112" y="333"/>
                      </a:lnTo>
                      <a:lnTo>
                        <a:pt x="112" y="330"/>
                      </a:lnTo>
                      <a:lnTo>
                        <a:pt x="115" y="330"/>
                      </a:lnTo>
                      <a:lnTo>
                        <a:pt x="121" y="329"/>
                      </a:lnTo>
                      <a:lnTo>
                        <a:pt x="128" y="330"/>
                      </a:lnTo>
                      <a:lnTo>
                        <a:pt x="131" y="332"/>
                      </a:lnTo>
                      <a:lnTo>
                        <a:pt x="134" y="335"/>
                      </a:lnTo>
                      <a:lnTo>
                        <a:pt x="134" y="335"/>
                      </a:lnTo>
                      <a:lnTo>
                        <a:pt x="138" y="339"/>
                      </a:lnTo>
                      <a:lnTo>
                        <a:pt x="142" y="342"/>
                      </a:lnTo>
                      <a:lnTo>
                        <a:pt x="144" y="342"/>
                      </a:lnTo>
                      <a:lnTo>
                        <a:pt x="144" y="337"/>
                      </a:lnTo>
                      <a:lnTo>
                        <a:pt x="144" y="337"/>
                      </a:lnTo>
                      <a:lnTo>
                        <a:pt x="145" y="333"/>
                      </a:lnTo>
                      <a:lnTo>
                        <a:pt x="147" y="329"/>
                      </a:lnTo>
                      <a:lnTo>
                        <a:pt x="149" y="327"/>
                      </a:lnTo>
                      <a:lnTo>
                        <a:pt x="151" y="327"/>
                      </a:lnTo>
                      <a:lnTo>
                        <a:pt x="151" y="329"/>
                      </a:lnTo>
                      <a:lnTo>
                        <a:pt x="151" y="329"/>
                      </a:lnTo>
                      <a:lnTo>
                        <a:pt x="152" y="333"/>
                      </a:lnTo>
                      <a:lnTo>
                        <a:pt x="155" y="335"/>
                      </a:lnTo>
                      <a:lnTo>
                        <a:pt x="161" y="333"/>
                      </a:lnTo>
                      <a:lnTo>
                        <a:pt x="168" y="332"/>
                      </a:lnTo>
                      <a:lnTo>
                        <a:pt x="168" y="332"/>
                      </a:lnTo>
                      <a:lnTo>
                        <a:pt x="174" y="329"/>
                      </a:lnTo>
                      <a:lnTo>
                        <a:pt x="175" y="329"/>
                      </a:lnTo>
                      <a:lnTo>
                        <a:pt x="175" y="330"/>
                      </a:lnTo>
                      <a:lnTo>
                        <a:pt x="168" y="339"/>
                      </a:lnTo>
                      <a:lnTo>
                        <a:pt x="168" y="339"/>
                      </a:lnTo>
                      <a:lnTo>
                        <a:pt x="166" y="343"/>
                      </a:lnTo>
                      <a:lnTo>
                        <a:pt x="165" y="346"/>
                      </a:lnTo>
                      <a:lnTo>
                        <a:pt x="165" y="354"/>
                      </a:lnTo>
                      <a:lnTo>
                        <a:pt x="165" y="362"/>
                      </a:lnTo>
                      <a:lnTo>
                        <a:pt x="164" y="363"/>
                      </a:lnTo>
                      <a:lnTo>
                        <a:pt x="162" y="364"/>
                      </a:lnTo>
                      <a:lnTo>
                        <a:pt x="162" y="364"/>
                      </a:lnTo>
                      <a:lnTo>
                        <a:pt x="161" y="366"/>
                      </a:lnTo>
                      <a:lnTo>
                        <a:pt x="158" y="367"/>
                      </a:lnTo>
                      <a:lnTo>
                        <a:pt x="154" y="373"/>
                      </a:lnTo>
                      <a:lnTo>
                        <a:pt x="149" y="379"/>
                      </a:lnTo>
                      <a:lnTo>
                        <a:pt x="147" y="380"/>
                      </a:lnTo>
                      <a:lnTo>
                        <a:pt x="144" y="381"/>
                      </a:lnTo>
                      <a:lnTo>
                        <a:pt x="144" y="381"/>
                      </a:lnTo>
                      <a:lnTo>
                        <a:pt x="139" y="383"/>
                      </a:lnTo>
                      <a:lnTo>
                        <a:pt x="135" y="384"/>
                      </a:lnTo>
                      <a:lnTo>
                        <a:pt x="127" y="391"/>
                      </a:lnTo>
                      <a:lnTo>
                        <a:pt x="117" y="403"/>
                      </a:lnTo>
                      <a:lnTo>
                        <a:pt x="117" y="403"/>
                      </a:lnTo>
                      <a:lnTo>
                        <a:pt x="114" y="403"/>
                      </a:lnTo>
                      <a:lnTo>
                        <a:pt x="112" y="403"/>
                      </a:lnTo>
                      <a:lnTo>
                        <a:pt x="104" y="401"/>
                      </a:lnTo>
                      <a:lnTo>
                        <a:pt x="95" y="401"/>
                      </a:lnTo>
                      <a:lnTo>
                        <a:pt x="92" y="403"/>
                      </a:lnTo>
                      <a:lnTo>
                        <a:pt x="91" y="406"/>
                      </a:lnTo>
                      <a:lnTo>
                        <a:pt x="91" y="406"/>
                      </a:lnTo>
                      <a:lnTo>
                        <a:pt x="88" y="411"/>
                      </a:lnTo>
                      <a:lnTo>
                        <a:pt x="83" y="416"/>
                      </a:lnTo>
                      <a:lnTo>
                        <a:pt x="80" y="420"/>
                      </a:lnTo>
                      <a:lnTo>
                        <a:pt x="78" y="421"/>
                      </a:lnTo>
                      <a:lnTo>
                        <a:pt x="80" y="423"/>
                      </a:lnTo>
                      <a:lnTo>
                        <a:pt x="80" y="423"/>
                      </a:lnTo>
                      <a:lnTo>
                        <a:pt x="84" y="423"/>
                      </a:lnTo>
                      <a:lnTo>
                        <a:pt x="90" y="420"/>
                      </a:lnTo>
                      <a:lnTo>
                        <a:pt x="95" y="416"/>
                      </a:lnTo>
                      <a:lnTo>
                        <a:pt x="98" y="413"/>
                      </a:lnTo>
                      <a:lnTo>
                        <a:pt x="98" y="413"/>
                      </a:lnTo>
                      <a:lnTo>
                        <a:pt x="100" y="410"/>
                      </a:lnTo>
                      <a:lnTo>
                        <a:pt x="101" y="410"/>
                      </a:lnTo>
                      <a:lnTo>
                        <a:pt x="104" y="411"/>
                      </a:lnTo>
                      <a:lnTo>
                        <a:pt x="104" y="411"/>
                      </a:lnTo>
                      <a:lnTo>
                        <a:pt x="107" y="413"/>
                      </a:lnTo>
                      <a:lnTo>
                        <a:pt x="111" y="413"/>
                      </a:lnTo>
                      <a:lnTo>
                        <a:pt x="118" y="407"/>
                      </a:lnTo>
                      <a:lnTo>
                        <a:pt x="118" y="407"/>
                      </a:lnTo>
                      <a:lnTo>
                        <a:pt x="121" y="406"/>
                      </a:lnTo>
                      <a:lnTo>
                        <a:pt x="124" y="406"/>
                      </a:lnTo>
                      <a:lnTo>
                        <a:pt x="129" y="406"/>
                      </a:lnTo>
                      <a:lnTo>
                        <a:pt x="129" y="406"/>
                      </a:lnTo>
                      <a:lnTo>
                        <a:pt x="131" y="406"/>
                      </a:lnTo>
                      <a:lnTo>
                        <a:pt x="134" y="404"/>
                      </a:lnTo>
                      <a:lnTo>
                        <a:pt x="138" y="403"/>
                      </a:lnTo>
                      <a:lnTo>
                        <a:pt x="144" y="400"/>
                      </a:lnTo>
                      <a:lnTo>
                        <a:pt x="144" y="400"/>
                      </a:lnTo>
                      <a:lnTo>
                        <a:pt x="149" y="399"/>
                      </a:lnTo>
                      <a:lnTo>
                        <a:pt x="151" y="397"/>
                      </a:lnTo>
                      <a:lnTo>
                        <a:pt x="154" y="391"/>
                      </a:lnTo>
                      <a:lnTo>
                        <a:pt x="154" y="391"/>
                      </a:lnTo>
                      <a:lnTo>
                        <a:pt x="158" y="386"/>
                      </a:lnTo>
                      <a:lnTo>
                        <a:pt x="166" y="381"/>
                      </a:lnTo>
                      <a:lnTo>
                        <a:pt x="182" y="374"/>
                      </a:lnTo>
                      <a:lnTo>
                        <a:pt x="182" y="374"/>
                      </a:lnTo>
                      <a:lnTo>
                        <a:pt x="185" y="373"/>
                      </a:lnTo>
                      <a:lnTo>
                        <a:pt x="185" y="370"/>
                      </a:lnTo>
                      <a:lnTo>
                        <a:pt x="186" y="367"/>
                      </a:lnTo>
                      <a:lnTo>
                        <a:pt x="189" y="366"/>
                      </a:lnTo>
                      <a:lnTo>
                        <a:pt x="189" y="366"/>
                      </a:lnTo>
                      <a:lnTo>
                        <a:pt x="192" y="364"/>
                      </a:lnTo>
                      <a:lnTo>
                        <a:pt x="196" y="362"/>
                      </a:lnTo>
                      <a:lnTo>
                        <a:pt x="206" y="354"/>
                      </a:lnTo>
                      <a:lnTo>
                        <a:pt x="206" y="354"/>
                      </a:lnTo>
                      <a:lnTo>
                        <a:pt x="211" y="352"/>
                      </a:lnTo>
                      <a:lnTo>
                        <a:pt x="213" y="352"/>
                      </a:lnTo>
                      <a:lnTo>
                        <a:pt x="219" y="350"/>
                      </a:lnTo>
                      <a:lnTo>
                        <a:pt x="219" y="350"/>
                      </a:lnTo>
                      <a:lnTo>
                        <a:pt x="220" y="349"/>
                      </a:lnTo>
                      <a:lnTo>
                        <a:pt x="220" y="347"/>
                      </a:lnTo>
                      <a:lnTo>
                        <a:pt x="222" y="344"/>
                      </a:lnTo>
                      <a:lnTo>
                        <a:pt x="222" y="340"/>
                      </a:lnTo>
                      <a:lnTo>
                        <a:pt x="223" y="339"/>
                      </a:lnTo>
                      <a:lnTo>
                        <a:pt x="225" y="339"/>
                      </a:lnTo>
                      <a:lnTo>
                        <a:pt x="225" y="339"/>
                      </a:lnTo>
                      <a:lnTo>
                        <a:pt x="228" y="337"/>
                      </a:lnTo>
                      <a:lnTo>
                        <a:pt x="230" y="336"/>
                      </a:lnTo>
                      <a:lnTo>
                        <a:pt x="232" y="333"/>
                      </a:lnTo>
                      <a:lnTo>
                        <a:pt x="232" y="330"/>
                      </a:lnTo>
                      <a:lnTo>
                        <a:pt x="232" y="330"/>
                      </a:lnTo>
                      <a:lnTo>
                        <a:pt x="232" y="329"/>
                      </a:lnTo>
                      <a:lnTo>
                        <a:pt x="230" y="327"/>
                      </a:lnTo>
                      <a:lnTo>
                        <a:pt x="226" y="326"/>
                      </a:lnTo>
                      <a:lnTo>
                        <a:pt x="222" y="325"/>
                      </a:lnTo>
                      <a:lnTo>
                        <a:pt x="219" y="323"/>
                      </a:lnTo>
                      <a:lnTo>
                        <a:pt x="219" y="323"/>
                      </a:lnTo>
                      <a:lnTo>
                        <a:pt x="220" y="320"/>
                      </a:lnTo>
                      <a:lnTo>
                        <a:pt x="225" y="317"/>
                      </a:lnTo>
                      <a:lnTo>
                        <a:pt x="229" y="313"/>
                      </a:lnTo>
                      <a:lnTo>
                        <a:pt x="233" y="312"/>
                      </a:lnTo>
                      <a:lnTo>
                        <a:pt x="233" y="312"/>
                      </a:lnTo>
                      <a:lnTo>
                        <a:pt x="236" y="312"/>
                      </a:lnTo>
                      <a:lnTo>
                        <a:pt x="239" y="310"/>
                      </a:lnTo>
                      <a:lnTo>
                        <a:pt x="242" y="306"/>
                      </a:lnTo>
                      <a:lnTo>
                        <a:pt x="243" y="303"/>
                      </a:lnTo>
                      <a:lnTo>
                        <a:pt x="243" y="303"/>
                      </a:lnTo>
                      <a:lnTo>
                        <a:pt x="245" y="299"/>
                      </a:lnTo>
                      <a:lnTo>
                        <a:pt x="248" y="296"/>
                      </a:lnTo>
                      <a:lnTo>
                        <a:pt x="255" y="290"/>
                      </a:lnTo>
                      <a:lnTo>
                        <a:pt x="255" y="290"/>
                      </a:lnTo>
                      <a:lnTo>
                        <a:pt x="256" y="288"/>
                      </a:lnTo>
                      <a:lnTo>
                        <a:pt x="257" y="285"/>
                      </a:lnTo>
                      <a:lnTo>
                        <a:pt x="260" y="282"/>
                      </a:lnTo>
                      <a:lnTo>
                        <a:pt x="262" y="282"/>
                      </a:lnTo>
                      <a:lnTo>
                        <a:pt x="262" y="282"/>
                      </a:lnTo>
                      <a:lnTo>
                        <a:pt x="266" y="280"/>
                      </a:lnTo>
                      <a:lnTo>
                        <a:pt x="269" y="278"/>
                      </a:lnTo>
                      <a:lnTo>
                        <a:pt x="276" y="272"/>
                      </a:lnTo>
                      <a:lnTo>
                        <a:pt x="276" y="272"/>
                      </a:lnTo>
                      <a:lnTo>
                        <a:pt x="279" y="270"/>
                      </a:lnTo>
                      <a:lnTo>
                        <a:pt x="279" y="272"/>
                      </a:lnTo>
                      <a:lnTo>
                        <a:pt x="280" y="275"/>
                      </a:lnTo>
                      <a:lnTo>
                        <a:pt x="286" y="276"/>
                      </a:lnTo>
                      <a:lnTo>
                        <a:pt x="286" y="276"/>
                      </a:lnTo>
                      <a:lnTo>
                        <a:pt x="289" y="276"/>
                      </a:lnTo>
                      <a:lnTo>
                        <a:pt x="290" y="278"/>
                      </a:lnTo>
                      <a:lnTo>
                        <a:pt x="292" y="279"/>
                      </a:lnTo>
                      <a:lnTo>
                        <a:pt x="292" y="280"/>
                      </a:lnTo>
                      <a:lnTo>
                        <a:pt x="290" y="282"/>
                      </a:lnTo>
                      <a:lnTo>
                        <a:pt x="289" y="282"/>
                      </a:lnTo>
                      <a:lnTo>
                        <a:pt x="286" y="282"/>
                      </a:lnTo>
                      <a:lnTo>
                        <a:pt x="286" y="282"/>
                      </a:lnTo>
                      <a:lnTo>
                        <a:pt x="282" y="280"/>
                      </a:lnTo>
                      <a:lnTo>
                        <a:pt x="277" y="280"/>
                      </a:lnTo>
                      <a:lnTo>
                        <a:pt x="273" y="282"/>
                      </a:lnTo>
                      <a:lnTo>
                        <a:pt x="269" y="285"/>
                      </a:lnTo>
                      <a:lnTo>
                        <a:pt x="269" y="285"/>
                      </a:lnTo>
                      <a:lnTo>
                        <a:pt x="266" y="289"/>
                      </a:lnTo>
                      <a:lnTo>
                        <a:pt x="266" y="292"/>
                      </a:lnTo>
                      <a:lnTo>
                        <a:pt x="265" y="295"/>
                      </a:lnTo>
                      <a:lnTo>
                        <a:pt x="263" y="299"/>
                      </a:lnTo>
                      <a:lnTo>
                        <a:pt x="263" y="299"/>
                      </a:lnTo>
                      <a:lnTo>
                        <a:pt x="260" y="305"/>
                      </a:lnTo>
                      <a:lnTo>
                        <a:pt x="259" y="307"/>
                      </a:lnTo>
                      <a:lnTo>
                        <a:pt x="260" y="310"/>
                      </a:lnTo>
                      <a:lnTo>
                        <a:pt x="265" y="312"/>
                      </a:lnTo>
                      <a:lnTo>
                        <a:pt x="265" y="312"/>
                      </a:lnTo>
                      <a:lnTo>
                        <a:pt x="266" y="312"/>
                      </a:lnTo>
                      <a:lnTo>
                        <a:pt x="266" y="315"/>
                      </a:lnTo>
                      <a:lnTo>
                        <a:pt x="263" y="316"/>
                      </a:lnTo>
                      <a:lnTo>
                        <a:pt x="259" y="319"/>
                      </a:lnTo>
                      <a:lnTo>
                        <a:pt x="259" y="319"/>
                      </a:lnTo>
                      <a:lnTo>
                        <a:pt x="256" y="320"/>
                      </a:lnTo>
                      <a:lnTo>
                        <a:pt x="256" y="322"/>
                      </a:lnTo>
                      <a:lnTo>
                        <a:pt x="259" y="323"/>
                      </a:lnTo>
                      <a:lnTo>
                        <a:pt x="265" y="323"/>
                      </a:lnTo>
                      <a:lnTo>
                        <a:pt x="265" y="323"/>
                      </a:lnTo>
                      <a:lnTo>
                        <a:pt x="272" y="322"/>
                      </a:lnTo>
                      <a:lnTo>
                        <a:pt x="279" y="317"/>
                      </a:lnTo>
                      <a:lnTo>
                        <a:pt x="287" y="312"/>
                      </a:lnTo>
                      <a:lnTo>
                        <a:pt x="296" y="306"/>
                      </a:lnTo>
                      <a:lnTo>
                        <a:pt x="296" y="306"/>
                      </a:lnTo>
                      <a:lnTo>
                        <a:pt x="304" y="303"/>
                      </a:lnTo>
                      <a:lnTo>
                        <a:pt x="312" y="305"/>
                      </a:lnTo>
                      <a:lnTo>
                        <a:pt x="316" y="305"/>
                      </a:lnTo>
                      <a:lnTo>
                        <a:pt x="320" y="305"/>
                      </a:lnTo>
                      <a:lnTo>
                        <a:pt x="320" y="305"/>
                      </a:lnTo>
                      <a:lnTo>
                        <a:pt x="320" y="303"/>
                      </a:lnTo>
                      <a:lnTo>
                        <a:pt x="320" y="302"/>
                      </a:lnTo>
                      <a:lnTo>
                        <a:pt x="319" y="299"/>
                      </a:lnTo>
                      <a:lnTo>
                        <a:pt x="320" y="298"/>
                      </a:lnTo>
                      <a:lnTo>
                        <a:pt x="320" y="298"/>
                      </a:lnTo>
                      <a:lnTo>
                        <a:pt x="320" y="296"/>
                      </a:lnTo>
                      <a:lnTo>
                        <a:pt x="319" y="295"/>
                      </a:lnTo>
                      <a:lnTo>
                        <a:pt x="316" y="292"/>
                      </a:lnTo>
                      <a:lnTo>
                        <a:pt x="313" y="288"/>
                      </a:lnTo>
                      <a:lnTo>
                        <a:pt x="313" y="288"/>
                      </a:lnTo>
                      <a:lnTo>
                        <a:pt x="313" y="285"/>
                      </a:lnTo>
                      <a:lnTo>
                        <a:pt x="314" y="283"/>
                      </a:lnTo>
                      <a:lnTo>
                        <a:pt x="316" y="282"/>
                      </a:lnTo>
                      <a:lnTo>
                        <a:pt x="319" y="279"/>
                      </a:lnTo>
                      <a:lnTo>
                        <a:pt x="319" y="279"/>
                      </a:lnTo>
                      <a:lnTo>
                        <a:pt x="320" y="278"/>
                      </a:lnTo>
                      <a:lnTo>
                        <a:pt x="322" y="276"/>
                      </a:lnTo>
                      <a:lnTo>
                        <a:pt x="327" y="279"/>
                      </a:lnTo>
                      <a:lnTo>
                        <a:pt x="327" y="279"/>
                      </a:lnTo>
                      <a:lnTo>
                        <a:pt x="330" y="279"/>
                      </a:lnTo>
                      <a:lnTo>
                        <a:pt x="333" y="279"/>
                      </a:lnTo>
                      <a:lnTo>
                        <a:pt x="336" y="280"/>
                      </a:lnTo>
                      <a:lnTo>
                        <a:pt x="339" y="283"/>
                      </a:lnTo>
                      <a:lnTo>
                        <a:pt x="339" y="283"/>
                      </a:lnTo>
                      <a:lnTo>
                        <a:pt x="340" y="285"/>
                      </a:lnTo>
                      <a:lnTo>
                        <a:pt x="341" y="286"/>
                      </a:lnTo>
                      <a:lnTo>
                        <a:pt x="344" y="285"/>
                      </a:lnTo>
                      <a:lnTo>
                        <a:pt x="347" y="285"/>
                      </a:lnTo>
                      <a:lnTo>
                        <a:pt x="349" y="285"/>
                      </a:lnTo>
                      <a:lnTo>
                        <a:pt x="351" y="286"/>
                      </a:lnTo>
                      <a:lnTo>
                        <a:pt x="351" y="286"/>
                      </a:lnTo>
                      <a:lnTo>
                        <a:pt x="353" y="289"/>
                      </a:lnTo>
                      <a:lnTo>
                        <a:pt x="351" y="290"/>
                      </a:lnTo>
                      <a:lnTo>
                        <a:pt x="344" y="292"/>
                      </a:lnTo>
                      <a:lnTo>
                        <a:pt x="344" y="292"/>
                      </a:lnTo>
                      <a:lnTo>
                        <a:pt x="343" y="292"/>
                      </a:lnTo>
                      <a:lnTo>
                        <a:pt x="341" y="293"/>
                      </a:lnTo>
                      <a:lnTo>
                        <a:pt x="341" y="296"/>
                      </a:lnTo>
                      <a:lnTo>
                        <a:pt x="343" y="298"/>
                      </a:lnTo>
                      <a:lnTo>
                        <a:pt x="344" y="298"/>
                      </a:lnTo>
                      <a:lnTo>
                        <a:pt x="346" y="298"/>
                      </a:lnTo>
                      <a:lnTo>
                        <a:pt x="346" y="298"/>
                      </a:lnTo>
                      <a:lnTo>
                        <a:pt x="349" y="295"/>
                      </a:lnTo>
                      <a:lnTo>
                        <a:pt x="353" y="293"/>
                      </a:lnTo>
                      <a:lnTo>
                        <a:pt x="356" y="293"/>
                      </a:lnTo>
                      <a:lnTo>
                        <a:pt x="358" y="295"/>
                      </a:lnTo>
                      <a:lnTo>
                        <a:pt x="358" y="295"/>
                      </a:lnTo>
                      <a:lnTo>
                        <a:pt x="361" y="296"/>
                      </a:lnTo>
                      <a:lnTo>
                        <a:pt x="364" y="296"/>
                      </a:lnTo>
                      <a:lnTo>
                        <a:pt x="368" y="293"/>
                      </a:lnTo>
                      <a:lnTo>
                        <a:pt x="368" y="293"/>
                      </a:lnTo>
                      <a:lnTo>
                        <a:pt x="370" y="292"/>
                      </a:lnTo>
                      <a:lnTo>
                        <a:pt x="371" y="292"/>
                      </a:lnTo>
                      <a:lnTo>
                        <a:pt x="371" y="296"/>
                      </a:lnTo>
                      <a:lnTo>
                        <a:pt x="371" y="296"/>
                      </a:lnTo>
                      <a:lnTo>
                        <a:pt x="373" y="298"/>
                      </a:lnTo>
                      <a:lnTo>
                        <a:pt x="377" y="299"/>
                      </a:lnTo>
                      <a:lnTo>
                        <a:pt x="390" y="302"/>
                      </a:lnTo>
                      <a:lnTo>
                        <a:pt x="390" y="302"/>
                      </a:lnTo>
                      <a:lnTo>
                        <a:pt x="400" y="303"/>
                      </a:lnTo>
                      <a:lnTo>
                        <a:pt x="410" y="302"/>
                      </a:lnTo>
                      <a:lnTo>
                        <a:pt x="425" y="300"/>
                      </a:lnTo>
                      <a:lnTo>
                        <a:pt x="425" y="300"/>
                      </a:lnTo>
                      <a:lnTo>
                        <a:pt x="428" y="302"/>
                      </a:lnTo>
                      <a:lnTo>
                        <a:pt x="430" y="305"/>
                      </a:lnTo>
                      <a:lnTo>
                        <a:pt x="432" y="307"/>
                      </a:lnTo>
                      <a:lnTo>
                        <a:pt x="440" y="310"/>
                      </a:lnTo>
                      <a:lnTo>
                        <a:pt x="440" y="310"/>
                      </a:lnTo>
                      <a:lnTo>
                        <a:pt x="442" y="310"/>
                      </a:lnTo>
                      <a:lnTo>
                        <a:pt x="445" y="310"/>
                      </a:lnTo>
                      <a:lnTo>
                        <a:pt x="451" y="306"/>
                      </a:lnTo>
                      <a:lnTo>
                        <a:pt x="455" y="303"/>
                      </a:lnTo>
                      <a:lnTo>
                        <a:pt x="457" y="303"/>
                      </a:lnTo>
                      <a:lnTo>
                        <a:pt x="458" y="305"/>
                      </a:lnTo>
                      <a:lnTo>
                        <a:pt x="458" y="305"/>
                      </a:lnTo>
                      <a:lnTo>
                        <a:pt x="461" y="307"/>
                      </a:lnTo>
                      <a:lnTo>
                        <a:pt x="461" y="309"/>
                      </a:lnTo>
                      <a:lnTo>
                        <a:pt x="455" y="315"/>
                      </a:lnTo>
                      <a:lnTo>
                        <a:pt x="455" y="315"/>
                      </a:lnTo>
                      <a:lnTo>
                        <a:pt x="455" y="316"/>
                      </a:lnTo>
                      <a:lnTo>
                        <a:pt x="457" y="317"/>
                      </a:lnTo>
                      <a:lnTo>
                        <a:pt x="464" y="320"/>
                      </a:lnTo>
                      <a:lnTo>
                        <a:pt x="464" y="320"/>
                      </a:lnTo>
                      <a:lnTo>
                        <a:pt x="472" y="323"/>
                      </a:lnTo>
                      <a:lnTo>
                        <a:pt x="478" y="326"/>
                      </a:lnTo>
                      <a:lnTo>
                        <a:pt x="482" y="329"/>
                      </a:lnTo>
                      <a:lnTo>
                        <a:pt x="482" y="329"/>
                      </a:lnTo>
                      <a:lnTo>
                        <a:pt x="489" y="336"/>
                      </a:lnTo>
                      <a:lnTo>
                        <a:pt x="494" y="340"/>
                      </a:lnTo>
                      <a:lnTo>
                        <a:pt x="501" y="344"/>
                      </a:lnTo>
                      <a:lnTo>
                        <a:pt x="501" y="344"/>
                      </a:lnTo>
                      <a:lnTo>
                        <a:pt x="504" y="346"/>
                      </a:lnTo>
                      <a:lnTo>
                        <a:pt x="506" y="344"/>
                      </a:lnTo>
                      <a:lnTo>
                        <a:pt x="506" y="343"/>
                      </a:lnTo>
                      <a:lnTo>
                        <a:pt x="506" y="340"/>
                      </a:lnTo>
                      <a:lnTo>
                        <a:pt x="506" y="336"/>
                      </a:lnTo>
                      <a:lnTo>
                        <a:pt x="508" y="336"/>
                      </a:lnTo>
                      <a:lnTo>
                        <a:pt x="511" y="336"/>
                      </a:lnTo>
                      <a:lnTo>
                        <a:pt x="511" y="336"/>
                      </a:lnTo>
                      <a:lnTo>
                        <a:pt x="515" y="339"/>
                      </a:lnTo>
                      <a:lnTo>
                        <a:pt x="518" y="340"/>
                      </a:lnTo>
                      <a:lnTo>
                        <a:pt x="519" y="340"/>
                      </a:lnTo>
                      <a:lnTo>
                        <a:pt x="524" y="343"/>
                      </a:lnTo>
                      <a:lnTo>
                        <a:pt x="524" y="343"/>
                      </a:lnTo>
                      <a:lnTo>
                        <a:pt x="526" y="346"/>
                      </a:lnTo>
                      <a:lnTo>
                        <a:pt x="528" y="344"/>
                      </a:lnTo>
                      <a:lnTo>
                        <a:pt x="528" y="343"/>
                      </a:lnTo>
                      <a:lnTo>
                        <a:pt x="525" y="330"/>
                      </a:lnTo>
                      <a:lnTo>
                        <a:pt x="525" y="330"/>
                      </a:lnTo>
                      <a:lnTo>
                        <a:pt x="524" y="325"/>
                      </a:lnTo>
                      <a:lnTo>
                        <a:pt x="524" y="325"/>
                      </a:lnTo>
                      <a:lnTo>
                        <a:pt x="525" y="325"/>
                      </a:lnTo>
                      <a:lnTo>
                        <a:pt x="531" y="332"/>
                      </a:lnTo>
                      <a:lnTo>
                        <a:pt x="531" y="332"/>
                      </a:lnTo>
                      <a:lnTo>
                        <a:pt x="532" y="336"/>
                      </a:lnTo>
                      <a:lnTo>
                        <a:pt x="533" y="342"/>
                      </a:lnTo>
                      <a:lnTo>
                        <a:pt x="533" y="347"/>
                      </a:lnTo>
                      <a:lnTo>
                        <a:pt x="532" y="352"/>
                      </a:lnTo>
                      <a:lnTo>
                        <a:pt x="532" y="352"/>
                      </a:lnTo>
                      <a:lnTo>
                        <a:pt x="531" y="354"/>
                      </a:lnTo>
                      <a:lnTo>
                        <a:pt x="529" y="354"/>
                      </a:lnTo>
                      <a:lnTo>
                        <a:pt x="525" y="354"/>
                      </a:lnTo>
                      <a:lnTo>
                        <a:pt x="521" y="353"/>
                      </a:lnTo>
                      <a:lnTo>
                        <a:pt x="521" y="352"/>
                      </a:lnTo>
                      <a:lnTo>
                        <a:pt x="521" y="350"/>
                      </a:lnTo>
                      <a:lnTo>
                        <a:pt x="521" y="350"/>
                      </a:lnTo>
                      <a:lnTo>
                        <a:pt x="519" y="349"/>
                      </a:lnTo>
                      <a:lnTo>
                        <a:pt x="519" y="347"/>
                      </a:lnTo>
                      <a:lnTo>
                        <a:pt x="515" y="347"/>
                      </a:lnTo>
                      <a:lnTo>
                        <a:pt x="511" y="350"/>
                      </a:lnTo>
                      <a:lnTo>
                        <a:pt x="509" y="350"/>
                      </a:lnTo>
                      <a:lnTo>
                        <a:pt x="509" y="353"/>
                      </a:lnTo>
                      <a:lnTo>
                        <a:pt x="509" y="353"/>
                      </a:lnTo>
                      <a:lnTo>
                        <a:pt x="511" y="357"/>
                      </a:lnTo>
                      <a:lnTo>
                        <a:pt x="514" y="362"/>
                      </a:lnTo>
                      <a:lnTo>
                        <a:pt x="518" y="366"/>
                      </a:lnTo>
                      <a:lnTo>
                        <a:pt x="522" y="369"/>
                      </a:lnTo>
                      <a:lnTo>
                        <a:pt x="522" y="369"/>
                      </a:lnTo>
                      <a:lnTo>
                        <a:pt x="524" y="369"/>
                      </a:lnTo>
                      <a:lnTo>
                        <a:pt x="525" y="370"/>
                      </a:lnTo>
                      <a:lnTo>
                        <a:pt x="525" y="374"/>
                      </a:lnTo>
                      <a:lnTo>
                        <a:pt x="526" y="377"/>
                      </a:lnTo>
                      <a:lnTo>
                        <a:pt x="528" y="379"/>
                      </a:lnTo>
                      <a:lnTo>
                        <a:pt x="528" y="379"/>
                      </a:lnTo>
                      <a:lnTo>
                        <a:pt x="531" y="381"/>
                      </a:lnTo>
                      <a:lnTo>
                        <a:pt x="532" y="384"/>
                      </a:lnTo>
                      <a:lnTo>
                        <a:pt x="533" y="387"/>
                      </a:lnTo>
                      <a:lnTo>
                        <a:pt x="533" y="389"/>
                      </a:lnTo>
                      <a:lnTo>
                        <a:pt x="535" y="389"/>
                      </a:lnTo>
                      <a:lnTo>
                        <a:pt x="535" y="389"/>
                      </a:lnTo>
                      <a:lnTo>
                        <a:pt x="536" y="386"/>
                      </a:lnTo>
                      <a:lnTo>
                        <a:pt x="536" y="381"/>
                      </a:lnTo>
                      <a:lnTo>
                        <a:pt x="535" y="376"/>
                      </a:lnTo>
                      <a:lnTo>
                        <a:pt x="533" y="371"/>
                      </a:lnTo>
                      <a:lnTo>
                        <a:pt x="533" y="371"/>
                      </a:lnTo>
                      <a:lnTo>
                        <a:pt x="532" y="367"/>
                      </a:lnTo>
                      <a:lnTo>
                        <a:pt x="532" y="363"/>
                      </a:lnTo>
                      <a:lnTo>
                        <a:pt x="533" y="360"/>
                      </a:lnTo>
                      <a:lnTo>
                        <a:pt x="536" y="360"/>
                      </a:lnTo>
                      <a:lnTo>
                        <a:pt x="536" y="360"/>
                      </a:lnTo>
                      <a:lnTo>
                        <a:pt x="538" y="363"/>
                      </a:lnTo>
                      <a:lnTo>
                        <a:pt x="538" y="366"/>
                      </a:lnTo>
                      <a:lnTo>
                        <a:pt x="538" y="369"/>
                      </a:lnTo>
                      <a:lnTo>
                        <a:pt x="538" y="371"/>
                      </a:lnTo>
                      <a:lnTo>
                        <a:pt x="538" y="371"/>
                      </a:lnTo>
                      <a:lnTo>
                        <a:pt x="539" y="373"/>
                      </a:lnTo>
                      <a:lnTo>
                        <a:pt x="542" y="371"/>
                      </a:lnTo>
                      <a:lnTo>
                        <a:pt x="548" y="366"/>
                      </a:lnTo>
                      <a:lnTo>
                        <a:pt x="548" y="366"/>
                      </a:lnTo>
                      <a:lnTo>
                        <a:pt x="549" y="366"/>
                      </a:lnTo>
                      <a:lnTo>
                        <a:pt x="549" y="363"/>
                      </a:lnTo>
                      <a:lnTo>
                        <a:pt x="549" y="359"/>
                      </a:lnTo>
                      <a:lnTo>
                        <a:pt x="548" y="354"/>
                      </a:lnTo>
                      <a:lnTo>
                        <a:pt x="548" y="352"/>
                      </a:lnTo>
                      <a:lnTo>
                        <a:pt x="548" y="352"/>
                      </a:lnTo>
                      <a:lnTo>
                        <a:pt x="548" y="350"/>
                      </a:lnTo>
                      <a:lnTo>
                        <a:pt x="549" y="350"/>
                      </a:lnTo>
                      <a:lnTo>
                        <a:pt x="552" y="352"/>
                      </a:lnTo>
                      <a:lnTo>
                        <a:pt x="555" y="357"/>
                      </a:lnTo>
                      <a:lnTo>
                        <a:pt x="556" y="362"/>
                      </a:lnTo>
                      <a:lnTo>
                        <a:pt x="556" y="362"/>
                      </a:lnTo>
                      <a:lnTo>
                        <a:pt x="556" y="366"/>
                      </a:lnTo>
                      <a:lnTo>
                        <a:pt x="555" y="369"/>
                      </a:lnTo>
                      <a:lnTo>
                        <a:pt x="552" y="371"/>
                      </a:lnTo>
                      <a:lnTo>
                        <a:pt x="552" y="373"/>
                      </a:lnTo>
                      <a:lnTo>
                        <a:pt x="552" y="373"/>
                      </a:lnTo>
                      <a:lnTo>
                        <a:pt x="551" y="376"/>
                      </a:lnTo>
                      <a:lnTo>
                        <a:pt x="548" y="376"/>
                      </a:lnTo>
                      <a:lnTo>
                        <a:pt x="545" y="376"/>
                      </a:lnTo>
                      <a:lnTo>
                        <a:pt x="542" y="377"/>
                      </a:lnTo>
                      <a:lnTo>
                        <a:pt x="542" y="377"/>
                      </a:lnTo>
                      <a:lnTo>
                        <a:pt x="542" y="381"/>
                      </a:lnTo>
                      <a:lnTo>
                        <a:pt x="542" y="387"/>
                      </a:lnTo>
                      <a:lnTo>
                        <a:pt x="542" y="391"/>
                      </a:lnTo>
                      <a:lnTo>
                        <a:pt x="545" y="394"/>
                      </a:lnTo>
                      <a:lnTo>
                        <a:pt x="545" y="394"/>
                      </a:lnTo>
                      <a:lnTo>
                        <a:pt x="546" y="393"/>
                      </a:lnTo>
                      <a:lnTo>
                        <a:pt x="548" y="389"/>
                      </a:lnTo>
                      <a:lnTo>
                        <a:pt x="549" y="387"/>
                      </a:lnTo>
                      <a:lnTo>
                        <a:pt x="551" y="387"/>
                      </a:lnTo>
                      <a:lnTo>
                        <a:pt x="551" y="389"/>
                      </a:lnTo>
                      <a:lnTo>
                        <a:pt x="551" y="389"/>
                      </a:lnTo>
                      <a:lnTo>
                        <a:pt x="552" y="390"/>
                      </a:lnTo>
                      <a:lnTo>
                        <a:pt x="553" y="390"/>
                      </a:lnTo>
                      <a:lnTo>
                        <a:pt x="556" y="387"/>
                      </a:lnTo>
                      <a:lnTo>
                        <a:pt x="559" y="386"/>
                      </a:lnTo>
                      <a:lnTo>
                        <a:pt x="560" y="386"/>
                      </a:lnTo>
                      <a:lnTo>
                        <a:pt x="560" y="386"/>
                      </a:lnTo>
                      <a:lnTo>
                        <a:pt x="560" y="386"/>
                      </a:lnTo>
                      <a:lnTo>
                        <a:pt x="563" y="390"/>
                      </a:lnTo>
                      <a:lnTo>
                        <a:pt x="568" y="394"/>
                      </a:lnTo>
                      <a:lnTo>
                        <a:pt x="572" y="397"/>
                      </a:lnTo>
                      <a:lnTo>
                        <a:pt x="575" y="397"/>
                      </a:lnTo>
                      <a:lnTo>
                        <a:pt x="575" y="397"/>
                      </a:lnTo>
                      <a:lnTo>
                        <a:pt x="576" y="396"/>
                      </a:lnTo>
                      <a:lnTo>
                        <a:pt x="575" y="393"/>
                      </a:lnTo>
                      <a:lnTo>
                        <a:pt x="572" y="390"/>
                      </a:lnTo>
                      <a:lnTo>
                        <a:pt x="568" y="389"/>
                      </a:lnTo>
                      <a:lnTo>
                        <a:pt x="568" y="389"/>
                      </a:lnTo>
                      <a:lnTo>
                        <a:pt x="565" y="387"/>
                      </a:lnTo>
                      <a:lnTo>
                        <a:pt x="565" y="384"/>
                      </a:lnTo>
                      <a:lnTo>
                        <a:pt x="566" y="381"/>
                      </a:lnTo>
                      <a:lnTo>
                        <a:pt x="569" y="380"/>
                      </a:lnTo>
                      <a:lnTo>
                        <a:pt x="569" y="380"/>
                      </a:lnTo>
                      <a:lnTo>
                        <a:pt x="572" y="381"/>
                      </a:lnTo>
                      <a:lnTo>
                        <a:pt x="576" y="387"/>
                      </a:lnTo>
                      <a:lnTo>
                        <a:pt x="580" y="391"/>
                      </a:lnTo>
                      <a:lnTo>
                        <a:pt x="580" y="396"/>
                      </a:lnTo>
                      <a:lnTo>
                        <a:pt x="580" y="396"/>
                      </a:lnTo>
                      <a:lnTo>
                        <a:pt x="580" y="399"/>
                      </a:lnTo>
                      <a:lnTo>
                        <a:pt x="578" y="400"/>
                      </a:lnTo>
                      <a:lnTo>
                        <a:pt x="573" y="404"/>
                      </a:lnTo>
                      <a:lnTo>
                        <a:pt x="573" y="404"/>
                      </a:lnTo>
                      <a:lnTo>
                        <a:pt x="572" y="406"/>
                      </a:lnTo>
                      <a:lnTo>
                        <a:pt x="569" y="406"/>
                      </a:lnTo>
                      <a:lnTo>
                        <a:pt x="566" y="403"/>
                      </a:lnTo>
                      <a:lnTo>
                        <a:pt x="562" y="399"/>
                      </a:lnTo>
                      <a:lnTo>
                        <a:pt x="559" y="397"/>
                      </a:lnTo>
                      <a:lnTo>
                        <a:pt x="559" y="397"/>
                      </a:lnTo>
                      <a:lnTo>
                        <a:pt x="558" y="399"/>
                      </a:lnTo>
                      <a:lnTo>
                        <a:pt x="558" y="399"/>
                      </a:lnTo>
                      <a:lnTo>
                        <a:pt x="558" y="403"/>
                      </a:lnTo>
                      <a:lnTo>
                        <a:pt x="560" y="410"/>
                      </a:lnTo>
                      <a:lnTo>
                        <a:pt x="560" y="410"/>
                      </a:lnTo>
                      <a:lnTo>
                        <a:pt x="560" y="414"/>
                      </a:lnTo>
                      <a:lnTo>
                        <a:pt x="559" y="418"/>
                      </a:lnTo>
                      <a:lnTo>
                        <a:pt x="559" y="423"/>
                      </a:lnTo>
                      <a:lnTo>
                        <a:pt x="559" y="424"/>
                      </a:lnTo>
                      <a:lnTo>
                        <a:pt x="562" y="426"/>
                      </a:lnTo>
                      <a:lnTo>
                        <a:pt x="562" y="426"/>
                      </a:lnTo>
                      <a:lnTo>
                        <a:pt x="565" y="427"/>
                      </a:lnTo>
                      <a:lnTo>
                        <a:pt x="566" y="426"/>
                      </a:lnTo>
                      <a:lnTo>
                        <a:pt x="566" y="420"/>
                      </a:lnTo>
                      <a:lnTo>
                        <a:pt x="566" y="420"/>
                      </a:lnTo>
                      <a:lnTo>
                        <a:pt x="568" y="420"/>
                      </a:lnTo>
                      <a:lnTo>
                        <a:pt x="570" y="420"/>
                      </a:lnTo>
                      <a:lnTo>
                        <a:pt x="576" y="424"/>
                      </a:lnTo>
                      <a:lnTo>
                        <a:pt x="576" y="424"/>
                      </a:lnTo>
                      <a:lnTo>
                        <a:pt x="578" y="424"/>
                      </a:lnTo>
                      <a:lnTo>
                        <a:pt x="579" y="421"/>
                      </a:lnTo>
                      <a:lnTo>
                        <a:pt x="579" y="414"/>
                      </a:lnTo>
                      <a:lnTo>
                        <a:pt x="579" y="414"/>
                      </a:lnTo>
                      <a:lnTo>
                        <a:pt x="580" y="413"/>
                      </a:lnTo>
                      <a:lnTo>
                        <a:pt x="582" y="413"/>
                      </a:lnTo>
                      <a:lnTo>
                        <a:pt x="585" y="416"/>
                      </a:lnTo>
                      <a:lnTo>
                        <a:pt x="588" y="417"/>
                      </a:lnTo>
                      <a:lnTo>
                        <a:pt x="588" y="417"/>
                      </a:lnTo>
                      <a:lnTo>
                        <a:pt x="589" y="418"/>
                      </a:lnTo>
                      <a:lnTo>
                        <a:pt x="590" y="417"/>
                      </a:lnTo>
                      <a:lnTo>
                        <a:pt x="592" y="414"/>
                      </a:lnTo>
                      <a:lnTo>
                        <a:pt x="595" y="414"/>
                      </a:lnTo>
                      <a:lnTo>
                        <a:pt x="595" y="414"/>
                      </a:lnTo>
                      <a:lnTo>
                        <a:pt x="597" y="416"/>
                      </a:lnTo>
                      <a:lnTo>
                        <a:pt x="597" y="418"/>
                      </a:lnTo>
                      <a:lnTo>
                        <a:pt x="596" y="426"/>
                      </a:lnTo>
                      <a:lnTo>
                        <a:pt x="596" y="426"/>
                      </a:lnTo>
                      <a:lnTo>
                        <a:pt x="596" y="426"/>
                      </a:lnTo>
                      <a:lnTo>
                        <a:pt x="597" y="427"/>
                      </a:lnTo>
                      <a:lnTo>
                        <a:pt x="600" y="426"/>
                      </a:lnTo>
                      <a:lnTo>
                        <a:pt x="602" y="424"/>
                      </a:lnTo>
                      <a:lnTo>
                        <a:pt x="603" y="426"/>
                      </a:lnTo>
                      <a:lnTo>
                        <a:pt x="603" y="426"/>
                      </a:lnTo>
                      <a:lnTo>
                        <a:pt x="603" y="426"/>
                      </a:lnTo>
                      <a:lnTo>
                        <a:pt x="603" y="428"/>
                      </a:lnTo>
                      <a:lnTo>
                        <a:pt x="603" y="428"/>
                      </a:lnTo>
                      <a:lnTo>
                        <a:pt x="615" y="420"/>
                      </a:lnTo>
                      <a:lnTo>
                        <a:pt x="615" y="420"/>
                      </a:lnTo>
                      <a:lnTo>
                        <a:pt x="616" y="418"/>
                      </a:lnTo>
                      <a:lnTo>
                        <a:pt x="616" y="417"/>
                      </a:lnTo>
                      <a:lnTo>
                        <a:pt x="615" y="413"/>
                      </a:lnTo>
                      <a:lnTo>
                        <a:pt x="612" y="410"/>
                      </a:lnTo>
                      <a:lnTo>
                        <a:pt x="610" y="407"/>
                      </a:lnTo>
                      <a:lnTo>
                        <a:pt x="610" y="406"/>
                      </a:lnTo>
                      <a:lnTo>
                        <a:pt x="610" y="406"/>
                      </a:lnTo>
                      <a:close/>
                      <a:moveTo>
                        <a:pt x="10" y="455"/>
                      </a:moveTo>
                      <a:lnTo>
                        <a:pt x="10" y="455"/>
                      </a:lnTo>
                      <a:lnTo>
                        <a:pt x="16" y="453"/>
                      </a:lnTo>
                      <a:lnTo>
                        <a:pt x="20" y="450"/>
                      </a:lnTo>
                      <a:lnTo>
                        <a:pt x="20" y="447"/>
                      </a:lnTo>
                      <a:lnTo>
                        <a:pt x="18" y="444"/>
                      </a:lnTo>
                      <a:lnTo>
                        <a:pt x="18" y="444"/>
                      </a:lnTo>
                      <a:lnTo>
                        <a:pt x="17" y="444"/>
                      </a:lnTo>
                      <a:lnTo>
                        <a:pt x="16" y="444"/>
                      </a:lnTo>
                      <a:lnTo>
                        <a:pt x="11" y="450"/>
                      </a:lnTo>
                      <a:lnTo>
                        <a:pt x="9" y="454"/>
                      </a:lnTo>
                      <a:lnTo>
                        <a:pt x="9" y="455"/>
                      </a:lnTo>
                      <a:lnTo>
                        <a:pt x="10" y="455"/>
                      </a:lnTo>
                      <a:lnTo>
                        <a:pt x="10" y="455"/>
                      </a:lnTo>
                      <a:close/>
                      <a:moveTo>
                        <a:pt x="71" y="424"/>
                      </a:moveTo>
                      <a:lnTo>
                        <a:pt x="71" y="424"/>
                      </a:lnTo>
                      <a:lnTo>
                        <a:pt x="67" y="424"/>
                      </a:lnTo>
                      <a:lnTo>
                        <a:pt x="63" y="424"/>
                      </a:lnTo>
                      <a:lnTo>
                        <a:pt x="54" y="428"/>
                      </a:lnTo>
                      <a:lnTo>
                        <a:pt x="48" y="433"/>
                      </a:lnTo>
                      <a:lnTo>
                        <a:pt x="48" y="434"/>
                      </a:lnTo>
                      <a:lnTo>
                        <a:pt x="50" y="434"/>
                      </a:lnTo>
                      <a:lnTo>
                        <a:pt x="50" y="434"/>
                      </a:lnTo>
                      <a:lnTo>
                        <a:pt x="53" y="434"/>
                      </a:lnTo>
                      <a:lnTo>
                        <a:pt x="55" y="433"/>
                      </a:lnTo>
                      <a:lnTo>
                        <a:pt x="58" y="431"/>
                      </a:lnTo>
                      <a:lnTo>
                        <a:pt x="63" y="430"/>
                      </a:lnTo>
                      <a:lnTo>
                        <a:pt x="63" y="430"/>
                      </a:lnTo>
                      <a:lnTo>
                        <a:pt x="67" y="430"/>
                      </a:lnTo>
                      <a:lnTo>
                        <a:pt x="71" y="428"/>
                      </a:lnTo>
                      <a:lnTo>
                        <a:pt x="74" y="426"/>
                      </a:lnTo>
                      <a:lnTo>
                        <a:pt x="73" y="426"/>
                      </a:lnTo>
                      <a:lnTo>
                        <a:pt x="71" y="424"/>
                      </a:lnTo>
                      <a:lnTo>
                        <a:pt x="71" y="424"/>
                      </a:lnTo>
                      <a:close/>
                      <a:moveTo>
                        <a:pt x="252" y="340"/>
                      </a:moveTo>
                      <a:lnTo>
                        <a:pt x="252" y="340"/>
                      </a:lnTo>
                      <a:lnTo>
                        <a:pt x="250" y="339"/>
                      </a:lnTo>
                      <a:lnTo>
                        <a:pt x="248" y="339"/>
                      </a:lnTo>
                      <a:lnTo>
                        <a:pt x="243" y="340"/>
                      </a:lnTo>
                      <a:lnTo>
                        <a:pt x="239" y="344"/>
                      </a:lnTo>
                      <a:lnTo>
                        <a:pt x="239" y="344"/>
                      </a:lnTo>
                      <a:lnTo>
                        <a:pt x="229" y="354"/>
                      </a:lnTo>
                      <a:lnTo>
                        <a:pt x="226" y="359"/>
                      </a:lnTo>
                      <a:lnTo>
                        <a:pt x="225" y="362"/>
                      </a:lnTo>
                      <a:lnTo>
                        <a:pt x="225" y="362"/>
                      </a:lnTo>
                      <a:lnTo>
                        <a:pt x="223" y="363"/>
                      </a:lnTo>
                      <a:lnTo>
                        <a:pt x="222" y="363"/>
                      </a:lnTo>
                      <a:lnTo>
                        <a:pt x="219" y="363"/>
                      </a:lnTo>
                      <a:lnTo>
                        <a:pt x="216" y="363"/>
                      </a:lnTo>
                      <a:lnTo>
                        <a:pt x="213" y="364"/>
                      </a:lnTo>
                      <a:lnTo>
                        <a:pt x="213" y="366"/>
                      </a:lnTo>
                      <a:lnTo>
                        <a:pt x="213" y="366"/>
                      </a:lnTo>
                      <a:lnTo>
                        <a:pt x="212" y="370"/>
                      </a:lnTo>
                      <a:lnTo>
                        <a:pt x="213" y="376"/>
                      </a:lnTo>
                      <a:lnTo>
                        <a:pt x="216" y="379"/>
                      </a:lnTo>
                      <a:lnTo>
                        <a:pt x="218" y="379"/>
                      </a:lnTo>
                      <a:lnTo>
                        <a:pt x="219" y="379"/>
                      </a:lnTo>
                      <a:lnTo>
                        <a:pt x="219" y="379"/>
                      </a:lnTo>
                      <a:lnTo>
                        <a:pt x="222" y="377"/>
                      </a:lnTo>
                      <a:lnTo>
                        <a:pt x="225" y="377"/>
                      </a:lnTo>
                      <a:lnTo>
                        <a:pt x="228" y="379"/>
                      </a:lnTo>
                      <a:lnTo>
                        <a:pt x="228" y="379"/>
                      </a:lnTo>
                      <a:lnTo>
                        <a:pt x="232" y="377"/>
                      </a:lnTo>
                      <a:lnTo>
                        <a:pt x="239" y="373"/>
                      </a:lnTo>
                      <a:lnTo>
                        <a:pt x="245" y="367"/>
                      </a:lnTo>
                      <a:lnTo>
                        <a:pt x="249" y="363"/>
                      </a:lnTo>
                      <a:lnTo>
                        <a:pt x="249" y="363"/>
                      </a:lnTo>
                      <a:lnTo>
                        <a:pt x="250" y="362"/>
                      </a:lnTo>
                      <a:lnTo>
                        <a:pt x="249" y="360"/>
                      </a:lnTo>
                      <a:lnTo>
                        <a:pt x="248" y="357"/>
                      </a:lnTo>
                      <a:lnTo>
                        <a:pt x="245" y="356"/>
                      </a:lnTo>
                      <a:lnTo>
                        <a:pt x="243" y="353"/>
                      </a:lnTo>
                      <a:lnTo>
                        <a:pt x="243" y="353"/>
                      </a:lnTo>
                      <a:lnTo>
                        <a:pt x="245" y="352"/>
                      </a:lnTo>
                      <a:lnTo>
                        <a:pt x="248" y="350"/>
                      </a:lnTo>
                      <a:lnTo>
                        <a:pt x="255" y="349"/>
                      </a:lnTo>
                      <a:lnTo>
                        <a:pt x="255" y="349"/>
                      </a:lnTo>
                      <a:lnTo>
                        <a:pt x="256" y="347"/>
                      </a:lnTo>
                      <a:lnTo>
                        <a:pt x="255" y="344"/>
                      </a:lnTo>
                      <a:lnTo>
                        <a:pt x="252" y="343"/>
                      </a:lnTo>
                      <a:lnTo>
                        <a:pt x="252" y="340"/>
                      </a:lnTo>
                      <a:lnTo>
                        <a:pt x="252" y="340"/>
                      </a:lnTo>
                      <a:close/>
                      <a:moveTo>
                        <a:pt x="24" y="299"/>
                      </a:moveTo>
                      <a:lnTo>
                        <a:pt x="24" y="299"/>
                      </a:lnTo>
                      <a:lnTo>
                        <a:pt x="24" y="298"/>
                      </a:lnTo>
                      <a:lnTo>
                        <a:pt x="21" y="296"/>
                      </a:lnTo>
                      <a:lnTo>
                        <a:pt x="17" y="298"/>
                      </a:lnTo>
                      <a:lnTo>
                        <a:pt x="11" y="299"/>
                      </a:lnTo>
                      <a:lnTo>
                        <a:pt x="10" y="302"/>
                      </a:lnTo>
                      <a:lnTo>
                        <a:pt x="10" y="303"/>
                      </a:lnTo>
                      <a:lnTo>
                        <a:pt x="10" y="303"/>
                      </a:lnTo>
                      <a:lnTo>
                        <a:pt x="11" y="306"/>
                      </a:lnTo>
                      <a:lnTo>
                        <a:pt x="14" y="307"/>
                      </a:lnTo>
                      <a:lnTo>
                        <a:pt x="20" y="309"/>
                      </a:lnTo>
                      <a:lnTo>
                        <a:pt x="27" y="310"/>
                      </a:lnTo>
                      <a:lnTo>
                        <a:pt x="33" y="310"/>
                      </a:lnTo>
                      <a:lnTo>
                        <a:pt x="33" y="310"/>
                      </a:lnTo>
                      <a:lnTo>
                        <a:pt x="36" y="309"/>
                      </a:lnTo>
                      <a:lnTo>
                        <a:pt x="38" y="306"/>
                      </a:lnTo>
                      <a:lnTo>
                        <a:pt x="38" y="302"/>
                      </a:lnTo>
                      <a:lnTo>
                        <a:pt x="36" y="299"/>
                      </a:lnTo>
                      <a:lnTo>
                        <a:pt x="36" y="299"/>
                      </a:lnTo>
                      <a:lnTo>
                        <a:pt x="34" y="299"/>
                      </a:lnTo>
                      <a:lnTo>
                        <a:pt x="33" y="299"/>
                      </a:lnTo>
                      <a:lnTo>
                        <a:pt x="30" y="299"/>
                      </a:lnTo>
                      <a:lnTo>
                        <a:pt x="26" y="300"/>
                      </a:lnTo>
                      <a:lnTo>
                        <a:pt x="26" y="300"/>
                      </a:lnTo>
                      <a:lnTo>
                        <a:pt x="24" y="299"/>
                      </a:lnTo>
                      <a:lnTo>
                        <a:pt x="24" y="299"/>
                      </a:lnTo>
                      <a:close/>
                      <a:moveTo>
                        <a:pt x="198" y="1084"/>
                      </a:moveTo>
                      <a:lnTo>
                        <a:pt x="198" y="1084"/>
                      </a:lnTo>
                      <a:lnTo>
                        <a:pt x="195" y="1086"/>
                      </a:lnTo>
                      <a:lnTo>
                        <a:pt x="193" y="1087"/>
                      </a:lnTo>
                      <a:lnTo>
                        <a:pt x="193" y="1091"/>
                      </a:lnTo>
                      <a:lnTo>
                        <a:pt x="193" y="1096"/>
                      </a:lnTo>
                      <a:lnTo>
                        <a:pt x="195" y="1101"/>
                      </a:lnTo>
                      <a:lnTo>
                        <a:pt x="196" y="1104"/>
                      </a:lnTo>
                      <a:lnTo>
                        <a:pt x="199" y="1103"/>
                      </a:lnTo>
                      <a:lnTo>
                        <a:pt x="199" y="1103"/>
                      </a:lnTo>
                      <a:lnTo>
                        <a:pt x="205" y="1100"/>
                      </a:lnTo>
                      <a:lnTo>
                        <a:pt x="208" y="1098"/>
                      </a:lnTo>
                      <a:lnTo>
                        <a:pt x="211" y="1097"/>
                      </a:lnTo>
                      <a:lnTo>
                        <a:pt x="211" y="1097"/>
                      </a:lnTo>
                      <a:lnTo>
                        <a:pt x="211" y="1093"/>
                      </a:lnTo>
                      <a:lnTo>
                        <a:pt x="208" y="1088"/>
                      </a:lnTo>
                      <a:lnTo>
                        <a:pt x="203" y="1084"/>
                      </a:lnTo>
                      <a:lnTo>
                        <a:pt x="201" y="1084"/>
                      </a:lnTo>
                      <a:lnTo>
                        <a:pt x="198" y="1084"/>
                      </a:lnTo>
                      <a:lnTo>
                        <a:pt x="198" y="1084"/>
                      </a:lnTo>
                      <a:close/>
                      <a:moveTo>
                        <a:pt x="186" y="1070"/>
                      </a:moveTo>
                      <a:lnTo>
                        <a:pt x="186" y="1070"/>
                      </a:lnTo>
                      <a:lnTo>
                        <a:pt x="185" y="1071"/>
                      </a:lnTo>
                      <a:lnTo>
                        <a:pt x="184" y="1071"/>
                      </a:lnTo>
                      <a:lnTo>
                        <a:pt x="184" y="1076"/>
                      </a:lnTo>
                      <a:lnTo>
                        <a:pt x="185" y="1079"/>
                      </a:lnTo>
                      <a:lnTo>
                        <a:pt x="186" y="1079"/>
                      </a:lnTo>
                      <a:lnTo>
                        <a:pt x="188" y="1079"/>
                      </a:lnTo>
                      <a:lnTo>
                        <a:pt x="188" y="1079"/>
                      </a:lnTo>
                      <a:lnTo>
                        <a:pt x="191" y="1074"/>
                      </a:lnTo>
                      <a:lnTo>
                        <a:pt x="191" y="1073"/>
                      </a:lnTo>
                      <a:lnTo>
                        <a:pt x="189" y="1070"/>
                      </a:lnTo>
                      <a:lnTo>
                        <a:pt x="186" y="1070"/>
                      </a:lnTo>
                      <a:lnTo>
                        <a:pt x="186" y="1070"/>
                      </a:lnTo>
                      <a:close/>
                      <a:moveTo>
                        <a:pt x="131" y="1051"/>
                      </a:moveTo>
                      <a:lnTo>
                        <a:pt x="131" y="1051"/>
                      </a:lnTo>
                      <a:lnTo>
                        <a:pt x="134" y="1054"/>
                      </a:lnTo>
                      <a:lnTo>
                        <a:pt x="137" y="1056"/>
                      </a:lnTo>
                      <a:lnTo>
                        <a:pt x="139" y="1054"/>
                      </a:lnTo>
                      <a:lnTo>
                        <a:pt x="141" y="1051"/>
                      </a:lnTo>
                      <a:lnTo>
                        <a:pt x="141" y="1051"/>
                      </a:lnTo>
                      <a:lnTo>
                        <a:pt x="139" y="1050"/>
                      </a:lnTo>
                      <a:lnTo>
                        <a:pt x="138" y="1049"/>
                      </a:lnTo>
                      <a:lnTo>
                        <a:pt x="134" y="1049"/>
                      </a:lnTo>
                      <a:lnTo>
                        <a:pt x="131" y="1049"/>
                      </a:lnTo>
                      <a:lnTo>
                        <a:pt x="129" y="1050"/>
                      </a:lnTo>
                      <a:lnTo>
                        <a:pt x="131" y="1051"/>
                      </a:lnTo>
                      <a:lnTo>
                        <a:pt x="131" y="1051"/>
                      </a:lnTo>
                      <a:close/>
                      <a:moveTo>
                        <a:pt x="156" y="1063"/>
                      </a:moveTo>
                      <a:lnTo>
                        <a:pt x="156" y="1063"/>
                      </a:lnTo>
                      <a:lnTo>
                        <a:pt x="158" y="1066"/>
                      </a:lnTo>
                      <a:lnTo>
                        <a:pt x="161" y="1067"/>
                      </a:lnTo>
                      <a:lnTo>
                        <a:pt x="164" y="1067"/>
                      </a:lnTo>
                      <a:lnTo>
                        <a:pt x="166" y="1064"/>
                      </a:lnTo>
                      <a:lnTo>
                        <a:pt x="166" y="1064"/>
                      </a:lnTo>
                      <a:lnTo>
                        <a:pt x="166" y="1063"/>
                      </a:lnTo>
                      <a:lnTo>
                        <a:pt x="165" y="1061"/>
                      </a:lnTo>
                      <a:lnTo>
                        <a:pt x="161" y="1060"/>
                      </a:lnTo>
                      <a:lnTo>
                        <a:pt x="156" y="1060"/>
                      </a:lnTo>
                      <a:lnTo>
                        <a:pt x="155" y="1061"/>
                      </a:lnTo>
                      <a:lnTo>
                        <a:pt x="156" y="1063"/>
                      </a:lnTo>
                      <a:lnTo>
                        <a:pt x="156" y="1063"/>
                      </a:lnTo>
                      <a:close/>
                      <a:moveTo>
                        <a:pt x="1616" y="586"/>
                      </a:moveTo>
                      <a:lnTo>
                        <a:pt x="1616" y="586"/>
                      </a:lnTo>
                      <a:lnTo>
                        <a:pt x="1615" y="585"/>
                      </a:lnTo>
                      <a:lnTo>
                        <a:pt x="1613" y="585"/>
                      </a:lnTo>
                      <a:lnTo>
                        <a:pt x="1608" y="583"/>
                      </a:lnTo>
                      <a:lnTo>
                        <a:pt x="1600" y="583"/>
                      </a:lnTo>
                      <a:lnTo>
                        <a:pt x="1596" y="582"/>
                      </a:lnTo>
                      <a:lnTo>
                        <a:pt x="1595" y="581"/>
                      </a:lnTo>
                      <a:lnTo>
                        <a:pt x="1595" y="581"/>
                      </a:lnTo>
                      <a:lnTo>
                        <a:pt x="1592" y="579"/>
                      </a:lnTo>
                      <a:lnTo>
                        <a:pt x="1589" y="582"/>
                      </a:lnTo>
                      <a:lnTo>
                        <a:pt x="1582" y="589"/>
                      </a:lnTo>
                      <a:lnTo>
                        <a:pt x="1576" y="599"/>
                      </a:lnTo>
                      <a:lnTo>
                        <a:pt x="1573" y="609"/>
                      </a:lnTo>
                      <a:lnTo>
                        <a:pt x="1573" y="609"/>
                      </a:lnTo>
                      <a:lnTo>
                        <a:pt x="1572" y="613"/>
                      </a:lnTo>
                      <a:lnTo>
                        <a:pt x="1569" y="616"/>
                      </a:lnTo>
                      <a:lnTo>
                        <a:pt x="1563" y="623"/>
                      </a:lnTo>
                      <a:lnTo>
                        <a:pt x="1553" y="630"/>
                      </a:lnTo>
                      <a:lnTo>
                        <a:pt x="1553" y="630"/>
                      </a:lnTo>
                      <a:lnTo>
                        <a:pt x="1499" y="630"/>
                      </a:lnTo>
                      <a:lnTo>
                        <a:pt x="1499" y="630"/>
                      </a:lnTo>
                      <a:lnTo>
                        <a:pt x="1495" y="632"/>
                      </a:lnTo>
                      <a:lnTo>
                        <a:pt x="1489" y="636"/>
                      </a:lnTo>
                      <a:lnTo>
                        <a:pt x="1477" y="646"/>
                      </a:lnTo>
                      <a:lnTo>
                        <a:pt x="1477" y="646"/>
                      </a:lnTo>
                      <a:lnTo>
                        <a:pt x="1478" y="647"/>
                      </a:lnTo>
                      <a:lnTo>
                        <a:pt x="1478" y="647"/>
                      </a:lnTo>
                      <a:lnTo>
                        <a:pt x="1478" y="650"/>
                      </a:lnTo>
                      <a:lnTo>
                        <a:pt x="1478" y="653"/>
                      </a:lnTo>
                      <a:lnTo>
                        <a:pt x="1475" y="656"/>
                      </a:lnTo>
                      <a:lnTo>
                        <a:pt x="1471" y="659"/>
                      </a:lnTo>
                      <a:lnTo>
                        <a:pt x="1460" y="662"/>
                      </a:lnTo>
                      <a:lnTo>
                        <a:pt x="1447" y="663"/>
                      </a:lnTo>
                      <a:lnTo>
                        <a:pt x="1447" y="663"/>
                      </a:lnTo>
                      <a:lnTo>
                        <a:pt x="1434" y="665"/>
                      </a:lnTo>
                      <a:lnTo>
                        <a:pt x="1434" y="665"/>
                      </a:lnTo>
                      <a:lnTo>
                        <a:pt x="1435" y="670"/>
                      </a:lnTo>
                      <a:lnTo>
                        <a:pt x="1435" y="670"/>
                      </a:lnTo>
                      <a:lnTo>
                        <a:pt x="1434" y="673"/>
                      </a:lnTo>
                      <a:lnTo>
                        <a:pt x="1430" y="674"/>
                      </a:lnTo>
                      <a:lnTo>
                        <a:pt x="1430" y="674"/>
                      </a:lnTo>
                      <a:lnTo>
                        <a:pt x="1425" y="680"/>
                      </a:lnTo>
                      <a:lnTo>
                        <a:pt x="1415" y="686"/>
                      </a:lnTo>
                      <a:lnTo>
                        <a:pt x="1393" y="697"/>
                      </a:lnTo>
                      <a:lnTo>
                        <a:pt x="1393" y="697"/>
                      </a:lnTo>
                      <a:lnTo>
                        <a:pt x="1388" y="699"/>
                      </a:lnTo>
                      <a:lnTo>
                        <a:pt x="1383" y="700"/>
                      </a:lnTo>
                      <a:lnTo>
                        <a:pt x="1377" y="702"/>
                      </a:lnTo>
                      <a:lnTo>
                        <a:pt x="1373" y="700"/>
                      </a:lnTo>
                      <a:lnTo>
                        <a:pt x="1367" y="699"/>
                      </a:lnTo>
                      <a:lnTo>
                        <a:pt x="1364" y="697"/>
                      </a:lnTo>
                      <a:lnTo>
                        <a:pt x="1361" y="693"/>
                      </a:lnTo>
                      <a:lnTo>
                        <a:pt x="1361" y="690"/>
                      </a:lnTo>
                      <a:lnTo>
                        <a:pt x="1361" y="690"/>
                      </a:lnTo>
                      <a:lnTo>
                        <a:pt x="1361" y="687"/>
                      </a:lnTo>
                      <a:lnTo>
                        <a:pt x="1363" y="684"/>
                      </a:lnTo>
                      <a:lnTo>
                        <a:pt x="1364" y="683"/>
                      </a:lnTo>
                      <a:lnTo>
                        <a:pt x="1367" y="683"/>
                      </a:lnTo>
                      <a:lnTo>
                        <a:pt x="1370" y="683"/>
                      </a:lnTo>
                      <a:lnTo>
                        <a:pt x="1373" y="686"/>
                      </a:lnTo>
                      <a:lnTo>
                        <a:pt x="1373" y="686"/>
                      </a:lnTo>
                      <a:lnTo>
                        <a:pt x="1374" y="687"/>
                      </a:lnTo>
                      <a:lnTo>
                        <a:pt x="1376" y="687"/>
                      </a:lnTo>
                      <a:lnTo>
                        <a:pt x="1380" y="684"/>
                      </a:lnTo>
                      <a:lnTo>
                        <a:pt x="1380" y="684"/>
                      </a:lnTo>
                      <a:lnTo>
                        <a:pt x="1378" y="682"/>
                      </a:lnTo>
                      <a:lnTo>
                        <a:pt x="1377" y="679"/>
                      </a:lnTo>
                      <a:lnTo>
                        <a:pt x="1377" y="672"/>
                      </a:lnTo>
                      <a:lnTo>
                        <a:pt x="1377" y="672"/>
                      </a:lnTo>
                      <a:lnTo>
                        <a:pt x="1376" y="670"/>
                      </a:lnTo>
                      <a:lnTo>
                        <a:pt x="1376" y="669"/>
                      </a:lnTo>
                      <a:lnTo>
                        <a:pt x="1376" y="662"/>
                      </a:lnTo>
                      <a:lnTo>
                        <a:pt x="1376" y="656"/>
                      </a:lnTo>
                      <a:lnTo>
                        <a:pt x="1374" y="653"/>
                      </a:lnTo>
                      <a:lnTo>
                        <a:pt x="1371" y="652"/>
                      </a:lnTo>
                      <a:lnTo>
                        <a:pt x="1371" y="652"/>
                      </a:lnTo>
                      <a:lnTo>
                        <a:pt x="1369" y="652"/>
                      </a:lnTo>
                      <a:lnTo>
                        <a:pt x="1364" y="652"/>
                      </a:lnTo>
                      <a:lnTo>
                        <a:pt x="1359" y="656"/>
                      </a:lnTo>
                      <a:lnTo>
                        <a:pt x="1354" y="657"/>
                      </a:lnTo>
                      <a:lnTo>
                        <a:pt x="1354" y="657"/>
                      </a:lnTo>
                      <a:lnTo>
                        <a:pt x="1354" y="655"/>
                      </a:lnTo>
                      <a:lnTo>
                        <a:pt x="1354" y="655"/>
                      </a:lnTo>
                      <a:lnTo>
                        <a:pt x="1357" y="647"/>
                      </a:lnTo>
                      <a:lnTo>
                        <a:pt x="1361" y="640"/>
                      </a:lnTo>
                      <a:lnTo>
                        <a:pt x="1363" y="638"/>
                      </a:lnTo>
                      <a:lnTo>
                        <a:pt x="1363" y="633"/>
                      </a:lnTo>
                      <a:lnTo>
                        <a:pt x="1363" y="629"/>
                      </a:lnTo>
                      <a:lnTo>
                        <a:pt x="1360" y="625"/>
                      </a:lnTo>
                      <a:lnTo>
                        <a:pt x="1360" y="625"/>
                      </a:lnTo>
                      <a:lnTo>
                        <a:pt x="1357" y="622"/>
                      </a:lnTo>
                      <a:lnTo>
                        <a:pt x="1354" y="619"/>
                      </a:lnTo>
                      <a:lnTo>
                        <a:pt x="1350" y="616"/>
                      </a:lnTo>
                      <a:lnTo>
                        <a:pt x="1346" y="616"/>
                      </a:lnTo>
                      <a:lnTo>
                        <a:pt x="1343" y="616"/>
                      </a:lnTo>
                      <a:lnTo>
                        <a:pt x="1340" y="618"/>
                      </a:lnTo>
                      <a:lnTo>
                        <a:pt x="1337" y="619"/>
                      </a:lnTo>
                      <a:lnTo>
                        <a:pt x="1336" y="622"/>
                      </a:lnTo>
                      <a:lnTo>
                        <a:pt x="1336" y="622"/>
                      </a:lnTo>
                      <a:lnTo>
                        <a:pt x="1334" y="625"/>
                      </a:lnTo>
                      <a:lnTo>
                        <a:pt x="1333" y="628"/>
                      </a:lnTo>
                      <a:lnTo>
                        <a:pt x="1327" y="629"/>
                      </a:lnTo>
                      <a:lnTo>
                        <a:pt x="1323" y="630"/>
                      </a:lnTo>
                      <a:lnTo>
                        <a:pt x="1320" y="632"/>
                      </a:lnTo>
                      <a:lnTo>
                        <a:pt x="1319" y="635"/>
                      </a:lnTo>
                      <a:lnTo>
                        <a:pt x="1319" y="635"/>
                      </a:lnTo>
                      <a:lnTo>
                        <a:pt x="1317" y="642"/>
                      </a:lnTo>
                      <a:lnTo>
                        <a:pt x="1314" y="650"/>
                      </a:lnTo>
                      <a:lnTo>
                        <a:pt x="1314" y="659"/>
                      </a:lnTo>
                      <a:lnTo>
                        <a:pt x="1314" y="669"/>
                      </a:lnTo>
                      <a:lnTo>
                        <a:pt x="1314" y="669"/>
                      </a:lnTo>
                      <a:lnTo>
                        <a:pt x="1316" y="676"/>
                      </a:lnTo>
                      <a:lnTo>
                        <a:pt x="1314" y="682"/>
                      </a:lnTo>
                      <a:lnTo>
                        <a:pt x="1310" y="687"/>
                      </a:lnTo>
                      <a:lnTo>
                        <a:pt x="1303" y="692"/>
                      </a:lnTo>
                      <a:lnTo>
                        <a:pt x="1303" y="692"/>
                      </a:lnTo>
                      <a:lnTo>
                        <a:pt x="1300" y="693"/>
                      </a:lnTo>
                      <a:lnTo>
                        <a:pt x="1296" y="693"/>
                      </a:lnTo>
                      <a:lnTo>
                        <a:pt x="1295" y="690"/>
                      </a:lnTo>
                      <a:lnTo>
                        <a:pt x="1292" y="687"/>
                      </a:lnTo>
                      <a:lnTo>
                        <a:pt x="1290" y="682"/>
                      </a:lnTo>
                      <a:lnTo>
                        <a:pt x="1290" y="676"/>
                      </a:lnTo>
                      <a:lnTo>
                        <a:pt x="1292" y="662"/>
                      </a:lnTo>
                      <a:lnTo>
                        <a:pt x="1292" y="662"/>
                      </a:lnTo>
                      <a:lnTo>
                        <a:pt x="1295" y="652"/>
                      </a:lnTo>
                      <a:lnTo>
                        <a:pt x="1297" y="642"/>
                      </a:lnTo>
                      <a:lnTo>
                        <a:pt x="1297" y="636"/>
                      </a:lnTo>
                      <a:lnTo>
                        <a:pt x="1297" y="635"/>
                      </a:lnTo>
                      <a:lnTo>
                        <a:pt x="1295" y="633"/>
                      </a:lnTo>
                      <a:lnTo>
                        <a:pt x="1295" y="633"/>
                      </a:lnTo>
                      <a:lnTo>
                        <a:pt x="1293" y="633"/>
                      </a:lnTo>
                      <a:lnTo>
                        <a:pt x="1293" y="632"/>
                      </a:lnTo>
                      <a:lnTo>
                        <a:pt x="1299" y="625"/>
                      </a:lnTo>
                      <a:lnTo>
                        <a:pt x="1309" y="618"/>
                      </a:lnTo>
                      <a:lnTo>
                        <a:pt x="1313" y="615"/>
                      </a:lnTo>
                      <a:lnTo>
                        <a:pt x="1319" y="613"/>
                      </a:lnTo>
                      <a:lnTo>
                        <a:pt x="1319" y="613"/>
                      </a:lnTo>
                      <a:lnTo>
                        <a:pt x="1330" y="612"/>
                      </a:lnTo>
                      <a:lnTo>
                        <a:pt x="1341" y="610"/>
                      </a:lnTo>
                      <a:lnTo>
                        <a:pt x="1350" y="609"/>
                      </a:lnTo>
                      <a:lnTo>
                        <a:pt x="1351" y="608"/>
                      </a:lnTo>
                      <a:lnTo>
                        <a:pt x="1353" y="606"/>
                      </a:lnTo>
                      <a:lnTo>
                        <a:pt x="1353" y="606"/>
                      </a:lnTo>
                      <a:lnTo>
                        <a:pt x="1353" y="606"/>
                      </a:lnTo>
                      <a:lnTo>
                        <a:pt x="1354" y="605"/>
                      </a:lnTo>
                      <a:lnTo>
                        <a:pt x="1354" y="605"/>
                      </a:lnTo>
                      <a:lnTo>
                        <a:pt x="1346" y="599"/>
                      </a:lnTo>
                      <a:lnTo>
                        <a:pt x="1346" y="599"/>
                      </a:lnTo>
                      <a:lnTo>
                        <a:pt x="1343" y="601"/>
                      </a:lnTo>
                      <a:lnTo>
                        <a:pt x="1343" y="601"/>
                      </a:lnTo>
                      <a:lnTo>
                        <a:pt x="1341" y="602"/>
                      </a:lnTo>
                      <a:lnTo>
                        <a:pt x="1340" y="602"/>
                      </a:lnTo>
                      <a:lnTo>
                        <a:pt x="1337" y="599"/>
                      </a:lnTo>
                      <a:lnTo>
                        <a:pt x="1334" y="596"/>
                      </a:lnTo>
                      <a:lnTo>
                        <a:pt x="1332" y="595"/>
                      </a:lnTo>
                      <a:lnTo>
                        <a:pt x="1329" y="595"/>
                      </a:lnTo>
                      <a:lnTo>
                        <a:pt x="1329" y="595"/>
                      </a:lnTo>
                      <a:lnTo>
                        <a:pt x="1320" y="596"/>
                      </a:lnTo>
                      <a:lnTo>
                        <a:pt x="1313" y="599"/>
                      </a:lnTo>
                      <a:lnTo>
                        <a:pt x="1306" y="602"/>
                      </a:lnTo>
                      <a:lnTo>
                        <a:pt x="1302" y="602"/>
                      </a:lnTo>
                      <a:lnTo>
                        <a:pt x="1299" y="601"/>
                      </a:lnTo>
                      <a:lnTo>
                        <a:pt x="1299" y="601"/>
                      </a:lnTo>
                      <a:lnTo>
                        <a:pt x="1295" y="598"/>
                      </a:lnTo>
                      <a:lnTo>
                        <a:pt x="1292" y="593"/>
                      </a:lnTo>
                      <a:lnTo>
                        <a:pt x="1290" y="592"/>
                      </a:lnTo>
                      <a:lnTo>
                        <a:pt x="1286" y="591"/>
                      </a:lnTo>
                      <a:lnTo>
                        <a:pt x="1286" y="591"/>
                      </a:lnTo>
                      <a:lnTo>
                        <a:pt x="1285" y="589"/>
                      </a:lnTo>
                      <a:lnTo>
                        <a:pt x="1285" y="588"/>
                      </a:lnTo>
                      <a:lnTo>
                        <a:pt x="1285" y="583"/>
                      </a:lnTo>
                      <a:lnTo>
                        <a:pt x="1286" y="581"/>
                      </a:lnTo>
                      <a:lnTo>
                        <a:pt x="1285" y="581"/>
                      </a:lnTo>
                      <a:lnTo>
                        <a:pt x="1280" y="582"/>
                      </a:lnTo>
                      <a:lnTo>
                        <a:pt x="1280" y="582"/>
                      </a:lnTo>
                      <a:lnTo>
                        <a:pt x="1262" y="595"/>
                      </a:lnTo>
                      <a:lnTo>
                        <a:pt x="1256" y="596"/>
                      </a:lnTo>
                      <a:lnTo>
                        <a:pt x="1252" y="599"/>
                      </a:lnTo>
                      <a:lnTo>
                        <a:pt x="1248" y="599"/>
                      </a:lnTo>
                      <a:lnTo>
                        <a:pt x="1245" y="596"/>
                      </a:lnTo>
                      <a:lnTo>
                        <a:pt x="1245" y="596"/>
                      </a:lnTo>
                      <a:lnTo>
                        <a:pt x="1242" y="595"/>
                      </a:lnTo>
                      <a:lnTo>
                        <a:pt x="1239" y="593"/>
                      </a:lnTo>
                      <a:lnTo>
                        <a:pt x="1233" y="595"/>
                      </a:lnTo>
                      <a:lnTo>
                        <a:pt x="1229" y="595"/>
                      </a:lnTo>
                      <a:lnTo>
                        <a:pt x="1226" y="595"/>
                      </a:lnTo>
                      <a:lnTo>
                        <a:pt x="1223" y="593"/>
                      </a:lnTo>
                      <a:lnTo>
                        <a:pt x="1223" y="593"/>
                      </a:lnTo>
                      <a:lnTo>
                        <a:pt x="1223" y="591"/>
                      </a:lnTo>
                      <a:lnTo>
                        <a:pt x="1225" y="588"/>
                      </a:lnTo>
                      <a:lnTo>
                        <a:pt x="1228" y="583"/>
                      </a:lnTo>
                      <a:lnTo>
                        <a:pt x="1233" y="581"/>
                      </a:lnTo>
                      <a:lnTo>
                        <a:pt x="1245" y="575"/>
                      </a:lnTo>
                      <a:lnTo>
                        <a:pt x="1250" y="573"/>
                      </a:lnTo>
                      <a:lnTo>
                        <a:pt x="1256" y="572"/>
                      </a:lnTo>
                      <a:lnTo>
                        <a:pt x="1256" y="572"/>
                      </a:lnTo>
                      <a:lnTo>
                        <a:pt x="1260" y="572"/>
                      </a:lnTo>
                      <a:lnTo>
                        <a:pt x="1265" y="569"/>
                      </a:lnTo>
                      <a:lnTo>
                        <a:pt x="1265" y="569"/>
                      </a:lnTo>
                      <a:lnTo>
                        <a:pt x="1252" y="565"/>
                      </a:lnTo>
                      <a:lnTo>
                        <a:pt x="1245" y="565"/>
                      </a:lnTo>
                      <a:lnTo>
                        <a:pt x="1243" y="565"/>
                      </a:lnTo>
                      <a:lnTo>
                        <a:pt x="1242" y="566"/>
                      </a:lnTo>
                      <a:lnTo>
                        <a:pt x="1242" y="566"/>
                      </a:lnTo>
                      <a:lnTo>
                        <a:pt x="1238" y="569"/>
                      </a:lnTo>
                      <a:lnTo>
                        <a:pt x="1233" y="569"/>
                      </a:lnTo>
                      <a:lnTo>
                        <a:pt x="1231" y="566"/>
                      </a:lnTo>
                      <a:lnTo>
                        <a:pt x="1228" y="564"/>
                      </a:lnTo>
                      <a:lnTo>
                        <a:pt x="1228" y="564"/>
                      </a:lnTo>
                      <a:lnTo>
                        <a:pt x="1225" y="562"/>
                      </a:lnTo>
                      <a:lnTo>
                        <a:pt x="1222" y="562"/>
                      </a:lnTo>
                      <a:lnTo>
                        <a:pt x="1218" y="562"/>
                      </a:lnTo>
                      <a:lnTo>
                        <a:pt x="1215" y="559"/>
                      </a:lnTo>
                      <a:lnTo>
                        <a:pt x="1215" y="559"/>
                      </a:lnTo>
                      <a:lnTo>
                        <a:pt x="1211" y="555"/>
                      </a:lnTo>
                      <a:lnTo>
                        <a:pt x="1206" y="555"/>
                      </a:lnTo>
                      <a:lnTo>
                        <a:pt x="1199" y="558"/>
                      </a:lnTo>
                      <a:lnTo>
                        <a:pt x="1199" y="558"/>
                      </a:lnTo>
                      <a:lnTo>
                        <a:pt x="1196" y="558"/>
                      </a:lnTo>
                      <a:lnTo>
                        <a:pt x="1194" y="558"/>
                      </a:lnTo>
                      <a:lnTo>
                        <a:pt x="1186" y="554"/>
                      </a:lnTo>
                      <a:lnTo>
                        <a:pt x="1186" y="554"/>
                      </a:lnTo>
                      <a:lnTo>
                        <a:pt x="1182" y="551"/>
                      </a:lnTo>
                      <a:lnTo>
                        <a:pt x="1182" y="548"/>
                      </a:lnTo>
                      <a:lnTo>
                        <a:pt x="1182" y="544"/>
                      </a:lnTo>
                      <a:lnTo>
                        <a:pt x="1179" y="541"/>
                      </a:lnTo>
                      <a:lnTo>
                        <a:pt x="1179" y="541"/>
                      </a:lnTo>
                      <a:lnTo>
                        <a:pt x="1178" y="541"/>
                      </a:lnTo>
                      <a:lnTo>
                        <a:pt x="1176" y="541"/>
                      </a:lnTo>
                      <a:lnTo>
                        <a:pt x="1175" y="544"/>
                      </a:lnTo>
                      <a:lnTo>
                        <a:pt x="1174" y="548"/>
                      </a:lnTo>
                      <a:lnTo>
                        <a:pt x="731" y="551"/>
                      </a:lnTo>
                      <a:lnTo>
                        <a:pt x="731" y="551"/>
                      </a:lnTo>
                      <a:lnTo>
                        <a:pt x="733" y="552"/>
                      </a:lnTo>
                      <a:lnTo>
                        <a:pt x="733" y="552"/>
                      </a:lnTo>
                      <a:lnTo>
                        <a:pt x="735" y="556"/>
                      </a:lnTo>
                      <a:lnTo>
                        <a:pt x="735" y="561"/>
                      </a:lnTo>
                      <a:lnTo>
                        <a:pt x="735" y="565"/>
                      </a:lnTo>
                      <a:lnTo>
                        <a:pt x="735" y="569"/>
                      </a:lnTo>
                      <a:lnTo>
                        <a:pt x="735" y="569"/>
                      </a:lnTo>
                      <a:lnTo>
                        <a:pt x="737" y="575"/>
                      </a:lnTo>
                      <a:lnTo>
                        <a:pt x="735" y="581"/>
                      </a:lnTo>
                      <a:lnTo>
                        <a:pt x="734" y="585"/>
                      </a:lnTo>
                      <a:lnTo>
                        <a:pt x="733" y="585"/>
                      </a:lnTo>
                      <a:lnTo>
                        <a:pt x="731" y="586"/>
                      </a:lnTo>
                      <a:lnTo>
                        <a:pt x="731" y="586"/>
                      </a:lnTo>
                      <a:lnTo>
                        <a:pt x="728" y="585"/>
                      </a:lnTo>
                      <a:lnTo>
                        <a:pt x="727" y="582"/>
                      </a:lnTo>
                      <a:lnTo>
                        <a:pt x="727" y="579"/>
                      </a:lnTo>
                      <a:lnTo>
                        <a:pt x="728" y="578"/>
                      </a:lnTo>
                      <a:lnTo>
                        <a:pt x="728" y="578"/>
                      </a:lnTo>
                      <a:lnTo>
                        <a:pt x="731" y="575"/>
                      </a:lnTo>
                      <a:lnTo>
                        <a:pt x="731" y="572"/>
                      </a:lnTo>
                      <a:lnTo>
                        <a:pt x="730" y="569"/>
                      </a:lnTo>
                      <a:lnTo>
                        <a:pt x="727" y="568"/>
                      </a:lnTo>
                      <a:lnTo>
                        <a:pt x="727" y="568"/>
                      </a:lnTo>
                      <a:lnTo>
                        <a:pt x="726" y="568"/>
                      </a:lnTo>
                      <a:lnTo>
                        <a:pt x="724" y="566"/>
                      </a:lnTo>
                      <a:lnTo>
                        <a:pt x="724" y="562"/>
                      </a:lnTo>
                      <a:lnTo>
                        <a:pt x="724" y="562"/>
                      </a:lnTo>
                      <a:lnTo>
                        <a:pt x="718" y="564"/>
                      </a:lnTo>
                      <a:lnTo>
                        <a:pt x="711" y="564"/>
                      </a:lnTo>
                      <a:lnTo>
                        <a:pt x="698" y="562"/>
                      </a:lnTo>
                      <a:lnTo>
                        <a:pt x="698" y="562"/>
                      </a:lnTo>
                      <a:lnTo>
                        <a:pt x="698" y="564"/>
                      </a:lnTo>
                      <a:lnTo>
                        <a:pt x="698" y="564"/>
                      </a:lnTo>
                      <a:lnTo>
                        <a:pt x="701" y="572"/>
                      </a:lnTo>
                      <a:lnTo>
                        <a:pt x="703" y="579"/>
                      </a:lnTo>
                      <a:lnTo>
                        <a:pt x="707" y="585"/>
                      </a:lnTo>
                      <a:lnTo>
                        <a:pt x="707" y="585"/>
                      </a:lnTo>
                      <a:lnTo>
                        <a:pt x="710" y="589"/>
                      </a:lnTo>
                      <a:lnTo>
                        <a:pt x="710" y="593"/>
                      </a:lnTo>
                      <a:lnTo>
                        <a:pt x="711" y="596"/>
                      </a:lnTo>
                      <a:lnTo>
                        <a:pt x="714" y="599"/>
                      </a:lnTo>
                      <a:lnTo>
                        <a:pt x="714" y="599"/>
                      </a:lnTo>
                      <a:lnTo>
                        <a:pt x="717" y="602"/>
                      </a:lnTo>
                      <a:lnTo>
                        <a:pt x="718" y="603"/>
                      </a:lnTo>
                      <a:lnTo>
                        <a:pt x="717" y="605"/>
                      </a:lnTo>
                      <a:lnTo>
                        <a:pt x="714" y="605"/>
                      </a:lnTo>
                      <a:lnTo>
                        <a:pt x="714" y="605"/>
                      </a:lnTo>
                      <a:lnTo>
                        <a:pt x="711" y="605"/>
                      </a:lnTo>
                      <a:lnTo>
                        <a:pt x="711" y="608"/>
                      </a:lnTo>
                      <a:lnTo>
                        <a:pt x="711" y="612"/>
                      </a:lnTo>
                      <a:lnTo>
                        <a:pt x="711" y="619"/>
                      </a:lnTo>
                      <a:lnTo>
                        <a:pt x="711" y="619"/>
                      </a:lnTo>
                      <a:lnTo>
                        <a:pt x="710" y="640"/>
                      </a:lnTo>
                      <a:lnTo>
                        <a:pt x="708" y="659"/>
                      </a:lnTo>
                      <a:lnTo>
                        <a:pt x="708" y="659"/>
                      </a:lnTo>
                      <a:lnTo>
                        <a:pt x="707" y="665"/>
                      </a:lnTo>
                      <a:lnTo>
                        <a:pt x="704" y="672"/>
                      </a:lnTo>
                      <a:lnTo>
                        <a:pt x="703" y="677"/>
                      </a:lnTo>
                      <a:lnTo>
                        <a:pt x="703" y="680"/>
                      </a:lnTo>
                      <a:lnTo>
                        <a:pt x="704" y="683"/>
                      </a:lnTo>
                      <a:lnTo>
                        <a:pt x="704" y="683"/>
                      </a:lnTo>
                      <a:lnTo>
                        <a:pt x="707" y="690"/>
                      </a:lnTo>
                      <a:lnTo>
                        <a:pt x="710" y="696"/>
                      </a:lnTo>
                      <a:lnTo>
                        <a:pt x="710" y="703"/>
                      </a:lnTo>
                      <a:lnTo>
                        <a:pt x="710" y="710"/>
                      </a:lnTo>
                      <a:lnTo>
                        <a:pt x="710" y="710"/>
                      </a:lnTo>
                      <a:lnTo>
                        <a:pt x="708" y="716"/>
                      </a:lnTo>
                      <a:lnTo>
                        <a:pt x="708" y="721"/>
                      </a:lnTo>
                      <a:lnTo>
                        <a:pt x="708" y="726"/>
                      </a:lnTo>
                      <a:lnTo>
                        <a:pt x="711" y="730"/>
                      </a:lnTo>
                      <a:lnTo>
                        <a:pt x="711" y="730"/>
                      </a:lnTo>
                      <a:lnTo>
                        <a:pt x="713" y="736"/>
                      </a:lnTo>
                      <a:lnTo>
                        <a:pt x="714" y="743"/>
                      </a:lnTo>
                      <a:lnTo>
                        <a:pt x="714" y="748"/>
                      </a:lnTo>
                      <a:lnTo>
                        <a:pt x="714" y="750"/>
                      </a:lnTo>
                      <a:lnTo>
                        <a:pt x="716" y="751"/>
                      </a:lnTo>
                      <a:lnTo>
                        <a:pt x="716" y="751"/>
                      </a:lnTo>
                      <a:lnTo>
                        <a:pt x="723" y="757"/>
                      </a:lnTo>
                      <a:lnTo>
                        <a:pt x="728" y="766"/>
                      </a:lnTo>
                      <a:lnTo>
                        <a:pt x="728" y="766"/>
                      </a:lnTo>
                      <a:lnTo>
                        <a:pt x="731" y="768"/>
                      </a:lnTo>
                      <a:lnTo>
                        <a:pt x="734" y="770"/>
                      </a:lnTo>
                      <a:lnTo>
                        <a:pt x="735" y="771"/>
                      </a:lnTo>
                      <a:lnTo>
                        <a:pt x="737" y="774"/>
                      </a:lnTo>
                      <a:lnTo>
                        <a:pt x="737" y="774"/>
                      </a:lnTo>
                      <a:lnTo>
                        <a:pt x="738" y="781"/>
                      </a:lnTo>
                      <a:lnTo>
                        <a:pt x="740" y="783"/>
                      </a:lnTo>
                      <a:lnTo>
                        <a:pt x="743" y="784"/>
                      </a:lnTo>
                      <a:lnTo>
                        <a:pt x="743" y="784"/>
                      </a:lnTo>
                      <a:lnTo>
                        <a:pt x="745" y="787"/>
                      </a:lnTo>
                      <a:lnTo>
                        <a:pt x="745" y="790"/>
                      </a:lnTo>
                      <a:lnTo>
                        <a:pt x="745" y="797"/>
                      </a:lnTo>
                      <a:lnTo>
                        <a:pt x="745" y="797"/>
                      </a:lnTo>
                      <a:lnTo>
                        <a:pt x="747" y="800"/>
                      </a:lnTo>
                      <a:lnTo>
                        <a:pt x="750" y="804"/>
                      </a:lnTo>
                      <a:lnTo>
                        <a:pt x="761" y="815"/>
                      </a:lnTo>
                      <a:lnTo>
                        <a:pt x="761" y="815"/>
                      </a:lnTo>
                      <a:lnTo>
                        <a:pt x="764" y="818"/>
                      </a:lnTo>
                      <a:lnTo>
                        <a:pt x="765" y="821"/>
                      </a:lnTo>
                      <a:lnTo>
                        <a:pt x="767" y="825"/>
                      </a:lnTo>
                      <a:lnTo>
                        <a:pt x="767" y="828"/>
                      </a:lnTo>
                      <a:lnTo>
                        <a:pt x="768" y="830"/>
                      </a:lnTo>
                      <a:lnTo>
                        <a:pt x="770" y="830"/>
                      </a:lnTo>
                      <a:lnTo>
                        <a:pt x="770" y="830"/>
                      </a:lnTo>
                      <a:lnTo>
                        <a:pt x="775" y="831"/>
                      </a:lnTo>
                      <a:lnTo>
                        <a:pt x="780" y="832"/>
                      </a:lnTo>
                      <a:lnTo>
                        <a:pt x="790" y="838"/>
                      </a:lnTo>
                      <a:lnTo>
                        <a:pt x="790" y="838"/>
                      </a:lnTo>
                      <a:lnTo>
                        <a:pt x="794" y="840"/>
                      </a:lnTo>
                      <a:lnTo>
                        <a:pt x="797" y="841"/>
                      </a:lnTo>
                      <a:lnTo>
                        <a:pt x="804" y="841"/>
                      </a:lnTo>
                      <a:lnTo>
                        <a:pt x="804" y="841"/>
                      </a:lnTo>
                      <a:lnTo>
                        <a:pt x="807" y="844"/>
                      </a:lnTo>
                      <a:lnTo>
                        <a:pt x="812" y="848"/>
                      </a:lnTo>
                      <a:lnTo>
                        <a:pt x="815" y="854"/>
                      </a:lnTo>
                      <a:lnTo>
                        <a:pt x="818" y="858"/>
                      </a:lnTo>
                      <a:lnTo>
                        <a:pt x="818" y="858"/>
                      </a:lnTo>
                      <a:lnTo>
                        <a:pt x="822" y="869"/>
                      </a:lnTo>
                      <a:lnTo>
                        <a:pt x="859" y="864"/>
                      </a:lnTo>
                      <a:lnTo>
                        <a:pt x="859" y="864"/>
                      </a:lnTo>
                      <a:lnTo>
                        <a:pt x="865" y="868"/>
                      </a:lnTo>
                      <a:lnTo>
                        <a:pt x="871" y="871"/>
                      </a:lnTo>
                      <a:lnTo>
                        <a:pt x="876" y="874"/>
                      </a:lnTo>
                      <a:lnTo>
                        <a:pt x="876" y="874"/>
                      </a:lnTo>
                      <a:lnTo>
                        <a:pt x="899" y="881"/>
                      </a:lnTo>
                      <a:lnTo>
                        <a:pt x="918" y="888"/>
                      </a:lnTo>
                      <a:lnTo>
                        <a:pt x="963" y="888"/>
                      </a:lnTo>
                      <a:lnTo>
                        <a:pt x="969" y="881"/>
                      </a:lnTo>
                      <a:lnTo>
                        <a:pt x="994" y="881"/>
                      </a:lnTo>
                      <a:lnTo>
                        <a:pt x="994" y="881"/>
                      </a:lnTo>
                      <a:lnTo>
                        <a:pt x="1001" y="888"/>
                      </a:lnTo>
                      <a:lnTo>
                        <a:pt x="1011" y="896"/>
                      </a:lnTo>
                      <a:lnTo>
                        <a:pt x="1011" y="896"/>
                      </a:lnTo>
                      <a:lnTo>
                        <a:pt x="1019" y="902"/>
                      </a:lnTo>
                      <a:lnTo>
                        <a:pt x="1021" y="906"/>
                      </a:lnTo>
                      <a:lnTo>
                        <a:pt x="1023" y="909"/>
                      </a:lnTo>
                      <a:lnTo>
                        <a:pt x="1023" y="909"/>
                      </a:lnTo>
                      <a:lnTo>
                        <a:pt x="1024" y="915"/>
                      </a:lnTo>
                      <a:lnTo>
                        <a:pt x="1026" y="918"/>
                      </a:lnTo>
                      <a:lnTo>
                        <a:pt x="1029" y="919"/>
                      </a:lnTo>
                      <a:lnTo>
                        <a:pt x="1029" y="919"/>
                      </a:lnTo>
                      <a:lnTo>
                        <a:pt x="1038" y="925"/>
                      </a:lnTo>
                      <a:lnTo>
                        <a:pt x="1044" y="928"/>
                      </a:lnTo>
                      <a:lnTo>
                        <a:pt x="1047" y="929"/>
                      </a:lnTo>
                      <a:lnTo>
                        <a:pt x="1047" y="929"/>
                      </a:lnTo>
                      <a:lnTo>
                        <a:pt x="1048" y="926"/>
                      </a:lnTo>
                      <a:lnTo>
                        <a:pt x="1051" y="922"/>
                      </a:lnTo>
                      <a:lnTo>
                        <a:pt x="1054" y="916"/>
                      </a:lnTo>
                      <a:lnTo>
                        <a:pt x="1057" y="915"/>
                      </a:lnTo>
                      <a:lnTo>
                        <a:pt x="1060" y="915"/>
                      </a:lnTo>
                      <a:lnTo>
                        <a:pt x="1060" y="915"/>
                      </a:lnTo>
                      <a:lnTo>
                        <a:pt x="1066" y="916"/>
                      </a:lnTo>
                      <a:lnTo>
                        <a:pt x="1075" y="919"/>
                      </a:lnTo>
                      <a:lnTo>
                        <a:pt x="1083" y="923"/>
                      </a:lnTo>
                      <a:lnTo>
                        <a:pt x="1085" y="928"/>
                      </a:lnTo>
                      <a:lnTo>
                        <a:pt x="1088" y="931"/>
                      </a:lnTo>
                      <a:lnTo>
                        <a:pt x="1088" y="931"/>
                      </a:lnTo>
                      <a:lnTo>
                        <a:pt x="1091" y="938"/>
                      </a:lnTo>
                      <a:lnTo>
                        <a:pt x="1095" y="945"/>
                      </a:lnTo>
                      <a:lnTo>
                        <a:pt x="1102" y="952"/>
                      </a:lnTo>
                      <a:lnTo>
                        <a:pt x="1102" y="952"/>
                      </a:lnTo>
                      <a:lnTo>
                        <a:pt x="1104" y="955"/>
                      </a:lnTo>
                      <a:lnTo>
                        <a:pt x="1105" y="958"/>
                      </a:lnTo>
                      <a:lnTo>
                        <a:pt x="1105" y="962"/>
                      </a:lnTo>
                      <a:lnTo>
                        <a:pt x="1107" y="965"/>
                      </a:lnTo>
                      <a:lnTo>
                        <a:pt x="1107" y="965"/>
                      </a:lnTo>
                      <a:lnTo>
                        <a:pt x="1108" y="970"/>
                      </a:lnTo>
                      <a:lnTo>
                        <a:pt x="1110" y="973"/>
                      </a:lnTo>
                      <a:lnTo>
                        <a:pt x="1111" y="975"/>
                      </a:lnTo>
                      <a:lnTo>
                        <a:pt x="1111" y="975"/>
                      </a:lnTo>
                      <a:lnTo>
                        <a:pt x="1121" y="979"/>
                      </a:lnTo>
                      <a:lnTo>
                        <a:pt x="1128" y="982"/>
                      </a:lnTo>
                      <a:lnTo>
                        <a:pt x="1134" y="982"/>
                      </a:lnTo>
                      <a:lnTo>
                        <a:pt x="1134" y="982"/>
                      </a:lnTo>
                      <a:lnTo>
                        <a:pt x="1137" y="983"/>
                      </a:lnTo>
                      <a:lnTo>
                        <a:pt x="1141" y="985"/>
                      </a:lnTo>
                      <a:lnTo>
                        <a:pt x="1141" y="985"/>
                      </a:lnTo>
                      <a:lnTo>
                        <a:pt x="1139" y="980"/>
                      </a:lnTo>
                      <a:lnTo>
                        <a:pt x="1139" y="978"/>
                      </a:lnTo>
                      <a:lnTo>
                        <a:pt x="1135" y="972"/>
                      </a:lnTo>
                      <a:lnTo>
                        <a:pt x="1134" y="968"/>
                      </a:lnTo>
                      <a:lnTo>
                        <a:pt x="1134" y="966"/>
                      </a:lnTo>
                      <a:lnTo>
                        <a:pt x="1135" y="965"/>
                      </a:lnTo>
                      <a:lnTo>
                        <a:pt x="1135" y="965"/>
                      </a:lnTo>
                      <a:lnTo>
                        <a:pt x="1138" y="962"/>
                      </a:lnTo>
                      <a:lnTo>
                        <a:pt x="1139" y="959"/>
                      </a:lnTo>
                      <a:lnTo>
                        <a:pt x="1139" y="955"/>
                      </a:lnTo>
                      <a:lnTo>
                        <a:pt x="1138" y="952"/>
                      </a:lnTo>
                      <a:lnTo>
                        <a:pt x="1138" y="950"/>
                      </a:lnTo>
                      <a:lnTo>
                        <a:pt x="1139" y="949"/>
                      </a:lnTo>
                      <a:lnTo>
                        <a:pt x="1139" y="949"/>
                      </a:lnTo>
                      <a:lnTo>
                        <a:pt x="1147" y="945"/>
                      </a:lnTo>
                      <a:lnTo>
                        <a:pt x="1149" y="942"/>
                      </a:lnTo>
                      <a:lnTo>
                        <a:pt x="1151" y="939"/>
                      </a:lnTo>
                      <a:lnTo>
                        <a:pt x="1151" y="939"/>
                      </a:lnTo>
                      <a:lnTo>
                        <a:pt x="1152" y="936"/>
                      </a:lnTo>
                      <a:lnTo>
                        <a:pt x="1154" y="935"/>
                      </a:lnTo>
                      <a:lnTo>
                        <a:pt x="1161" y="935"/>
                      </a:lnTo>
                      <a:lnTo>
                        <a:pt x="1161" y="935"/>
                      </a:lnTo>
                      <a:lnTo>
                        <a:pt x="1167" y="935"/>
                      </a:lnTo>
                      <a:lnTo>
                        <a:pt x="1171" y="931"/>
                      </a:lnTo>
                      <a:lnTo>
                        <a:pt x="1175" y="926"/>
                      </a:lnTo>
                      <a:lnTo>
                        <a:pt x="1176" y="922"/>
                      </a:lnTo>
                      <a:lnTo>
                        <a:pt x="1176" y="922"/>
                      </a:lnTo>
                      <a:lnTo>
                        <a:pt x="1176" y="921"/>
                      </a:lnTo>
                      <a:lnTo>
                        <a:pt x="1178" y="919"/>
                      </a:lnTo>
                      <a:lnTo>
                        <a:pt x="1185" y="919"/>
                      </a:lnTo>
                      <a:lnTo>
                        <a:pt x="1185" y="919"/>
                      </a:lnTo>
                      <a:lnTo>
                        <a:pt x="1186" y="919"/>
                      </a:lnTo>
                      <a:lnTo>
                        <a:pt x="1188" y="918"/>
                      </a:lnTo>
                      <a:lnTo>
                        <a:pt x="1191" y="916"/>
                      </a:lnTo>
                      <a:lnTo>
                        <a:pt x="1192" y="913"/>
                      </a:lnTo>
                      <a:lnTo>
                        <a:pt x="1194" y="912"/>
                      </a:lnTo>
                      <a:lnTo>
                        <a:pt x="1195" y="912"/>
                      </a:lnTo>
                      <a:lnTo>
                        <a:pt x="1195" y="912"/>
                      </a:lnTo>
                      <a:lnTo>
                        <a:pt x="1201" y="915"/>
                      </a:lnTo>
                      <a:lnTo>
                        <a:pt x="1202" y="915"/>
                      </a:lnTo>
                      <a:lnTo>
                        <a:pt x="1202" y="913"/>
                      </a:lnTo>
                      <a:lnTo>
                        <a:pt x="1202" y="913"/>
                      </a:lnTo>
                      <a:lnTo>
                        <a:pt x="1203" y="912"/>
                      </a:lnTo>
                      <a:lnTo>
                        <a:pt x="1205" y="912"/>
                      </a:lnTo>
                      <a:lnTo>
                        <a:pt x="1208" y="912"/>
                      </a:lnTo>
                      <a:lnTo>
                        <a:pt x="1211" y="915"/>
                      </a:lnTo>
                      <a:lnTo>
                        <a:pt x="1211" y="915"/>
                      </a:lnTo>
                      <a:lnTo>
                        <a:pt x="1213" y="918"/>
                      </a:lnTo>
                      <a:lnTo>
                        <a:pt x="1218" y="919"/>
                      </a:lnTo>
                      <a:lnTo>
                        <a:pt x="1222" y="918"/>
                      </a:lnTo>
                      <a:lnTo>
                        <a:pt x="1223" y="918"/>
                      </a:lnTo>
                      <a:lnTo>
                        <a:pt x="1223" y="915"/>
                      </a:lnTo>
                      <a:lnTo>
                        <a:pt x="1223" y="915"/>
                      </a:lnTo>
                      <a:lnTo>
                        <a:pt x="1225" y="913"/>
                      </a:lnTo>
                      <a:lnTo>
                        <a:pt x="1228" y="915"/>
                      </a:lnTo>
                      <a:lnTo>
                        <a:pt x="1235" y="921"/>
                      </a:lnTo>
                      <a:lnTo>
                        <a:pt x="1235" y="921"/>
                      </a:lnTo>
                      <a:lnTo>
                        <a:pt x="1238" y="923"/>
                      </a:lnTo>
                      <a:lnTo>
                        <a:pt x="1240" y="925"/>
                      </a:lnTo>
                      <a:lnTo>
                        <a:pt x="1248" y="925"/>
                      </a:lnTo>
                      <a:lnTo>
                        <a:pt x="1248" y="925"/>
                      </a:lnTo>
                      <a:lnTo>
                        <a:pt x="1252" y="925"/>
                      </a:lnTo>
                      <a:lnTo>
                        <a:pt x="1253" y="923"/>
                      </a:lnTo>
                      <a:lnTo>
                        <a:pt x="1255" y="922"/>
                      </a:lnTo>
                      <a:lnTo>
                        <a:pt x="1255" y="919"/>
                      </a:lnTo>
                      <a:lnTo>
                        <a:pt x="1255" y="919"/>
                      </a:lnTo>
                      <a:lnTo>
                        <a:pt x="1255" y="918"/>
                      </a:lnTo>
                      <a:lnTo>
                        <a:pt x="1256" y="918"/>
                      </a:lnTo>
                      <a:lnTo>
                        <a:pt x="1259" y="922"/>
                      </a:lnTo>
                      <a:lnTo>
                        <a:pt x="1265" y="926"/>
                      </a:lnTo>
                      <a:lnTo>
                        <a:pt x="1266" y="928"/>
                      </a:lnTo>
                      <a:lnTo>
                        <a:pt x="1269" y="929"/>
                      </a:lnTo>
                      <a:lnTo>
                        <a:pt x="1269" y="929"/>
                      </a:lnTo>
                      <a:lnTo>
                        <a:pt x="1272" y="928"/>
                      </a:lnTo>
                      <a:lnTo>
                        <a:pt x="1272" y="926"/>
                      </a:lnTo>
                      <a:lnTo>
                        <a:pt x="1266" y="921"/>
                      </a:lnTo>
                      <a:lnTo>
                        <a:pt x="1266" y="921"/>
                      </a:lnTo>
                      <a:lnTo>
                        <a:pt x="1263" y="918"/>
                      </a:lnTo>
                      <a:lnTo>
                        <a:pt x="1263" y="916"/>
                      </a:lnTo>
                      <a:lnTo>
                        <a:pt x="1263" y="913"/>
                      </a:lnTo>
                      <a:lnTo>
                        <a:pt x="1262" y="912"/>
                      </a:lnTo>
                      <a:lnTo>
                        <a:pt x="1262" y="912"/>
                      </a:lnTo>
                      <a:lnTo>
                        <a:pt x="1262" y="911"/>
                      </a:lnTo>
                      <a:lnTo>
                        <a:pt x="1262" y="909"/>
                      </a:lnTo>
                      <a:lnTo>
                        <a:pt x="1265" y="906"/>
                      </a:lnTo>
                      <a:lnTo>
                        <a:pt x="1270" y="905"/>
                      </a:lnTo>
                      <a:lnTo>
                        <a:pt x="1276" y="905"/>
                      </a:lnTo>
                      <a:lnTo>
                        <a:pt x="1276" y="905"/>
                      </a:lnTo>
                      <a:lnTo>
                        <a:pt x="1285" y="905"/>
                      </a:lnTo>
                      <a:lnTo>
                        <a:pt x="1286" y="905"/>
                      </a:lnTo>
                      <a:lnTo>
                        <a:pt x="1287" y="902"/>
                      </a:lnTo>
                      <a:lnTo>
                        <a:pt x="1287" y="902"/>
                      </a:lnTo>
                      <a:lnTo>
                        <a:pt x="1290" y="899"/>
                      </a:lnTo>
                      <a:lnTo>
                        <a:pt x="1292" y="901"/>
                      </a:lnTo>
                      <a:lnTo>
                        <a:pt x="1293" y="904"/>
                      </a:lnTo>
                      <a:lnTo>
                        <a:pt x="1295" y="906"/>
                      </a:lnTo>
                      <a:lnTo>
                        <a:pt x="1295" y="906"/>
                      </a:lnTo>
                      <a:lnTo>
                        <a:pt x="1295" y="908"/>
                      </a:lnTo>
                      <a:lnTo>
                        <a:pt x="1296" y="908"/>
                      </a:lnTo>
                      <a:lnTo>
                        <a:pt x="1302" y="906"/>
                      </a:lnTo>
                      <a:lnTo>
                        <a:pt x="1309" y="905"/>
                      </a:lnTo>
                      <a:lnTo>
                        <a:pt x="1316" y="904"/>
                      </a:lnTo>
                      <a:lnTo>
                        <a:pt x="1316" y="904"/>
                      </a:lnTo>
                      <a:lnTo>
                        <a:pt x="1320" y="905"/>
                      </a:lnTo>
                      <a:lnTo>
                        <a:pt x="1326" y="908"/>
                      </a:lnTo>
                      <a:lnTo>
                        <a:pt x="1329" y="911"/>
                      </a:lnTo>
                      <a:lnTo>
                        <a:pt x="1330" y="915"/>
                      </a:lnTo>
                      <a:lnTo>
                        <a:pt x="1330" y="915"/>
                      </a:lnTo>
                      <a:lnTo>
                        <a:pt x="1332" y="918"/>
                      </a:lnTo>
                      <a:lnTo>
                        <a:pt x="1334" y="919"/>
                      </a:lnTo>
                      <a:lnTo>
                        <a:pt x="1337" y="919"/>
                      </a:lnTo>
                      <a:lnTo>
                        <a:pt x="1341" y="916"/>
                      </a:lnTo>
                      <a:lnTo>
                        <a:pt x="1341" y="916"/>
                      </a:lnTo>
                      <a:lnTo>
                        <a:pt x="1349" y="911"/>
                      </a:lnTo>
                      <a:lnTo>
                        <a:pt x="1353" y="909"/>
                      </a:lnTo>
                      <a:lnTo>
                        <a:pt x="1356" y="911"/>
                      </a:lnTo>
                      <a:lnTo>
                        <a:pt x="1356" y="911"/>
                      </a:lnTo>
                      <a:lnTo>
                        <a:pt x="1373" y="929"/>
                      </a:lnTo>
                      <a:lnTo>
                        <a:pt x="1373" y="929"/>
                      </a:lnTo>
                      <a:lnTo>
                        <a:pt x="1374" y="932"/>
                      </a:lnTo>
                      <a:lnTo>
                        <a:pt x="1374" y="933"/>
                      </a:lnTo>
                      <a:lnTo>
                        <a:pt x="1373" y="939"/>
                      </a:lnTo>
                      <a:lnTo>
                        <a:pt x="1371" y="943"/>
                      </a:lnTo>
                      <a:lnTo>
                        <a:pt x="1371" y="945"/>
                      </a:lnTo>
                      <a:lnTo>
                        <a:pt x="1373" y="948"/>
                      </a:lnTo>
                      <a:lnTo>
                        <a:pt x="1373" y="948"/>
                      </a:lnTo>
                      <a:lnTo>
                        <a:pt x="1374" y="950"/>
                      </a:lnTo>
                      <a:lnTo>
                        <a:pt x="1374" y="955"/>
                      </a:lnTo>
                      <a:lnTo>
                        <a:pt x="1376" y="959"/>
                      </a:lnTo>
                      <a:lnTo>
                        <a:pt x="1380" y="963"/>
                      </a:lnTo>
                      <a:lnTo>
                        <a:pt x="1380" y="963"/>
                      </a:lnTo>
                      <a:lnTo>
                        <a:pt x="1381" y="965"/>
                      </a:lnTo>
                      <a:lnTo>
                        <a:pt x="1383" y="968"/>
                      </a:lnTo>
                      <a:lnTo>
                        <a:pt x="1383" y="973"/>
                      </a:lnTo>
                      <a:lnTo>
                        <a:pt x="1383" y="978"/>
                      </a:lnTo>
                      <a:lnTo>
                        <a:pt x="1384" y="979"/>
                      </a:lnTo>
                      <a:lnTo>
                        <a:pt x="1386" y="980"/>
                      </a:lnTo>
                      <a:lnTo>
                        <a:pt x="1386" y="980"/>
                      </a:lnTo>
                      <a:lnTo>
                        <a:pt x="1390" y="982"/>
                      </a:lnTo>
                      <a:lnTo>
                        <a:pt x="1393" y="986"/>
                      </a:lnTo>
                      <a:lnTo>
                        <a:pt x="1397" y="993"/>
                      </a:lnTo>
                      <a:lnTo>
                        <a:pt x="1397" y="993"/>
                      </a:lnTo>
                      <a:lnTo>
                        <a:pt x="1398" y="996"/>
                      </a:lnTo>
                      <a:lnTo>
                        <a:pt x="1403" y="999"/>
                      </a:lnTo>
                      <a:lnTo>
                        <a:pt x="1407" y="999"/>
                      </a:lnTo>
                      <a:lnTo>
                        <a:pt x="1408" y="997"/>
                      </a:lnTo>
                      <a:lnTo>
                        <a:pt x="1408" y="996"/>
                      </a:lnTo>
                      <a:lnTo>
                        <a:pt x="1408" y="996"/>
                      </a:lnTo>
                      <a:lnTo>
                        <a:pt x="1410" y="992"/>
                      </a:lnTo>
                      <a:lnTo>
                        <a:pt x="1413" y="986"/>
                      </a:lnTo>
                      <a:lnTo>
                        <a:pt x="1414" y="982"/>
                      </a:lnTo>
                      <a:lnTo>
                        <a:pt x="1415" y="978"/>
                      </a:lnTo>
                      <a:lnTo>
                        <a:pt x="1415" y="978"/>
                      </a:lnTo>
                      <a:lnTo>
                        <a:pt x="1415" y="970"/>
                      </a:lnTo>
                      <a:lnTo>
                        <a:pt x="1414" y="960"/>
                      </a:lnTo>
                      <a:lnTo>
                        <a:pt x="1411" y="952"/>
                      </a:lnTo>
                      <a:lnTo>
                        <a:pt x="1407" y="945"/>
                      </a:lnTo>
                      <a:lnTo>
                        <a:pt x="1407" y="945"/>
                      </a:lnTo>
                      <a:lnTo>
                        <a:pt x="1406" y="941"/>
                      </a:lnTo>
                      <a:lnTo>
                        <a:pt x="1406" y="938"/>
                      </a:lnTo>
                      <a:lnTo>
                        <a:pt x="1406" y="933"/>
                      </a:lnTo>
                      <a:lnTo>
                        <a:pt x="1403" y="929"/>
                      </a:lnTo>
                      <a:lnTo>
                        <a:pt x="1403" y="929"/>
                      </a:lnTo>
                      <a:lnTo>
                        <a:pt x="1398" y="923"/>
                      </a:lnTo>
                      <a:lnTo>
                        <a:pt x="1396" y="915"/>
                      </a:lnTo>
                      <a:lnTo>
                        <a:pt x="1394" y="906"/>
                      </a:lnTo>
                      <a:lnTo>
                        <a:pt x="1394" y="898"/>
                      </a:lnTo>
                      <a:lnTo>
                        <a:pt x="1394" y="898"/>
                      </a:lnTo>
                      <a:lnTo>
                        <a:pt x="1396" y="889"/>
                      </a:lnTo>
                      <a:lnTo>
                        <a:pt x="1401" y="879"/>
                      </a:lnTo>
                      <a:lnTo>
                        <a:pt x="1407" y="871"/>
                      </a:lnTo>
                      <a:lnTo>
                        <a:pt x="1413" y="865"/>
                      </a:lnTo>
                      <a:lnTo>
                        <a:pt x="1413" y="865"/>
                      </a:lnTo>
                      <a:lnTo>
                        <a:pt x="1417" y="862"/>
                      </a:lnTo>
                      <a:lnTo>
                        <a:pt x="1421" y="861"/>
                      </a:lnTo>
                      <a:lnTo>
                        <a:pt x="1424" y="859"/>
                      </a:lnTo>
                      <a:lnTo>
                        <a:pt x="1427" y="857"/>
                      </a:lnTo>
                      <a:lnTo>
                        <a:pt x="1427" y="857"/>
                      </a:lnTo>
                      <a:lnTo>
                        <a:pt x="1428" y="852"/>
                      </a:lnTo>
                      <a:lnTo>
                        <a:pt x="1433" y="848"/>
                      </a:lnTo>
                      <a:lnTo>
                        <a:pt x="1437" y="845"/>
                      </a:lnTo>
                      <a:lnTo>
                        <a:pt x="1440" y="844"/>
                      </a:lnTo>
                      <a:lnTo>
                        <a:pt x="1440" y="844"/>
                      </a:lnTo>
                      <a:lnTo>
                        <a:pt x="1445" y="844"/>
                      </a:lnTo>
                      <a:lnTo>
                        <a:pt x="1448" y="842"/>
                      </a:lnTo>
                      <a:lnTo>
                        <a:pt x="1450" y="840"/>
                      </a:lnTo>
                      <a:lnTo>
                        <a:pt x="1450" y="840"/>
                      </a:lnTo>
                      <a:lnTo>
                        <a:pt x="1451" y="837"/>
                      </a:lnTo>
                      <a:lnTo>
                        <a:pt x="1455" y="832"/>
                      </a:lnTo>
                      <a:lnTo>
                        <a:pt x="1460" y="830"/>
                      </a:lnTo>
                      <a:lnTo>
                        <a:pt x="1467" y="828"/>
                      </a:lnTo>
                      <a:lnTo>
                        <a:pt x="1467" y="828"/>
                      </a:lnTo>
                      <a:lnTo>
                        <a:pt x="1471" y="827"/>
                      </a:lnTo>
                      <a:lnTo>
                        <a:pt x="1471" y="824"/>
                      </a:lnTo>
                      <a:lnTo>
                        <a:pt x="1468" y="818"/>
                      </a:lnTo>
                      <a:lnTo>
                        <a:pt x="1468" y="818"/>
                      </a:lnTo>
                      <a:lnTo>
                        <a:pt x="1467" y="814"/>
                      </a:lnTo>
                      <a:lnTo>
                        <a:pt x="1468" y="812"/>
                      </a:lnTo>
                      <a:lnTo>
                        <a:pt x="1470" y="811"/>
                      </a:lnTo>
                      <a:lnTo>
                        <a:pt x="1472" y="812"/>
                      </a:lnTo>
                      <a:lnTo>
                        <a:pt x="1472" y="812"/>
                      </a:lnTo>
                      <a:lnTo>
                        <a:pt x="1474" y="814"/>
                      </a:lnTo>
                      <a:lnTo>
                        <a:pt x="1477" y="814"/>
                      </a:lnTo>
                      <a:lnTo>
                        <a:pt x="1479" y="814"/>
                      </a:lnTo>
                      <a:lnTo>
                        <a:pt x="1482" y="812"/>
                      </a:lnTo>
                      <a:lnTo>
                        <a:pt x="1482" y="812"/>
                      </a:lnTo>
                      <a:lnTo>
                        <a:pt x="1489" y="807"/>
                      </a:lnTo>
                      <a:lnTo>
                        <a:pt x="1489" y="804"/>
                      </a:lnTo>
                      <a:lnTo>
                        <a:pt x="1489" y="804"/>
                      </a:lnTo>
                      <a:lnTo>
                        <a:pt x="1487" y="803"/>
                      </a:lnTo>
                      <a:lnTo>
                        <a:pt x="1487" y="803"/>
                      </a:lnTo>
                      <a:lnTo>
                        <a:pt x="1482" y="803"/>
                      </a:lnTo>
                      <a:lnTo>
                        <a:pt x="1479" y="801"/>
                      </a:lnTo>
                      <a:lnTo>
                        <a:pt x="1479" y="800"/>
                      </a:lnTo>
                      <a:lnTo>
                        <a:pt x="1482" y="798"/>
                      </a:lnTo>
                      <a:lnTo>
                        <a:pt x="1482" y="798"/>
                      </a:lnTo>
                      <a:lnTo>
                        <a:pt x="1484" y="797"/>
                      </a:lnTo>
                      <a:lnTo>
                        <a:pt x="1484" y="795"/>
                      </a:lnTo>
                      <a:lnTo>
                        <a:pt x="1484" y="793"/>
                      </a:lnTo>
                      <a:lnTo>
                        <a:pt x="1481" y="788"/>
                      </a:lnTo>
                      <a:lnTo>
                        <a:pt x="1477" y="787"/>
                      </a:lnTo>
                      <a:lnTo>
                        <a:pt x="1477" y="787"/>
                      </a:lnTo>
                      <a:lnTo>
                        <a:pt x="1472" y="785"/>
                      </a:lnTo>
                      <a:lnTo>
                        <a:pt x="1472" y="784"/>
                      </a:lnTo>
                      <a:lnTo>
                        <a:pt x="1474" y="781"/>
                      </a:lnTo>
                      <a:lnTo>
                        <a:pt x="1475" y="778"/>
                      </a:lnTo>
                      <a:lnTo>
                        <a:pt x="1475" y="778"/>
                      </a:lnTo>
                      <a:lnTo>
                        <a:pt x="1477" y="777"/>
                      </a:lnTo>
                      <a:lnTo>
                        <a:pt x="1477" y="776"/>
                      </a:lnTo>
                      <a:lnTo>
                        <a:pt x="1474" y="771"/>
                      </a:lnTo>
                      <a:lnTo>
                        <a:pt x="1465" y="766"/>
                      </a:lnTo>
                      <a:lnTo>
                        <a:pt x="1465" y="766"/>
                      </a:lnTo>
                      <a:lnTo>
                        <a:pt x="1464" y="763"/>
                      </a:lnTo>
                      <a:lnTo>
                        <a:pt x="1465" y="761"/>
                      </a:lnTo>
                      <a:lnTo>
                        <a:pt x="1472" y="760"/>
                      </a:lnTo>
                      <a:lnTo>
                        <a:pt x="1472" y="760"/>
                      </a:lnTo>
                      <a:lnTo>
                        <a:pt x="1472" y="758"/>
                      </a:lnTo>
                      <a:lnTo>
                        <a:pt x="1474" y="757"/>
                      </a:lnTo>
                      <a:lnTo>
                        <a:pt x="1474" y="750"/>
                      </a:lnTo>
                      <a:lnTo>
                        <a:pt x="1474" y="744"/>
                      </a:lnTo>
                      <a:lnTo>
                        <a:pt x="1474" y="739"/>
                      </a:lnTo>
                      <a:lnTo>
                        <a:pt x="1474" y="739"/>
                      </a:lnTo>
                      <a:lnTo>
                        <a:pt x="1477" y="737"/>
                      </a:lnTo>
                      <a:lnTo>
                        <a:pt x="1478" y="736"/>
                      </a:lnTo>
                      <a:lnTo>
                        <a:pt x="1479" y="737"/>
                      </a:lnTo>
                      <a:lnTo>
                        <a:pt x="1479" y="739"/>
                      </a:lnTo>
                      <a:lnTo>
                        <a:pt x="1479" y="739"/>
                      </a:lnTo>
                      <a:lnTo>
                        <a:pt x="1478" y="743"/>
                      </a:lnTo>
                      <a:lnTo>
                        <a:pt x="1477" y="746"/>
                      </a:lnTo>
                      <a:lnTo>
                        <a:pt x="1477" y="750"/>
                      </a:lnTo>
                      <a:lnTo>
                        <a:pt x="1478" y="754"/>
                      </a:lnTo>
                      <a:lnTo>
                        <a:pt x="1478" y="754"/>
                      </a:lnTo>
                      <a:lnTo>
                        <a:pt x="1481" y="758"/>
                      </a:lnTo>
                      <a:lnTo>
                        <a:pt x="1482" y="763"/>
                      </a:lnTo>
                      <a:lnTo>
                        <a:pt x="1484" y="768"/>
                      </a:lnTo>
                      <a:lnTo>
                        <a:pt x="1482" y="774"/>
                      </a:lnTo>
                      <a:lnTo>
                        <a:pt x="1482" y="774"/>
                      </a:lnTo>
                      <a:lnTo>
                        <a:pt x="1482" y="778"/>
                      </a:lnTo>
                      <a:lnTo>
                        <a:pt x="1482" y="778"/>
                      </a:lnTo>
                      <a:lnTo>
                        <a:pt x="1484" y="778"/>
                      </a:lnTo>
                      <a:lnTo>
                        <a:pt x="1487" y="776"/>
                      </a:lnTo>
                      <a:lnTo>
                        <a:pt x="1489" y="768"/>
                      </a:lnTo>
                      <a:lnTo>
                        <a:pt x="1489" y="768"/>
                      </a:lnTo>
                      <a:lnTo>
                        <a:pt x="1492" y="761"/>
                      </a:lnTo>
                      <a:lnTo>
                        <a:pt x="1494" y="756"/>
                      </a:lnTo>
                      <a:lnTo>
                        <a:pt x="1494" y="750"/>
                      </a:lnTo>
                      <a:lnTo>
                        <a:pt x="1492" y="748"/>
                      </a:lnTo>
                      <a:lnTo>
                        <a:pt x="1492" y="748"/>
                      </a:lnTo>
                      <a:lnTo>
                        <a:pt x="1489" y="746"/>
                      </a:lnTo>
                      <a:lnTo>
                        <a:pt x="1489" y="743"/>
                      </a:lnTo>
                      <a:lnTo>
                        <a:pt x="1491" y="740"/>
                      </a:lnTo>
                      <a:lnTo>
                        <a:pt x="1491" y="740"/>
                      </a:lnTo>
                      <a:lnTo>
                        <a:pt x="1492" y="741"/>
                      </a:lnTo>
                      <a:lnTo>
                        <a:pt x="1492" y="741"/>
                      </a:lnTo>
                      <a:lnTo>
                        <a:pt x="1495" y="744"/>
                      </a:lnTo>
                      <a:lnTo>
                        <a:pt x="1498" y="746"/>
                      </a:lnTo>
                      <a:lnTo>
                        <a:pt x="1501" y="744"/>
                      </a:lnTo>
                      <a:lnTo>
                        <a:pt x="1504" y="740"/>
                      </a:lnTo>
                      <a:lnTo>
                        <a:pt x="1504" y="740"/>
                      </a:lnTo>
                      <a:lnTo>
                        <a:pt x="1508" y="736"/>
                      </a:lnTo>
                      <a:lnTo>
                        <a:pt x="1512" y="729"/>
                      </a:lnTo>
                      <a:lnTo>
                        <a:pt x="1514" y="724"/>
                      </a:lnTo>
                      <a:lnTo>
                        <a:pt x="1514" y="721"/>
                      </a:lnTo>
                      <a:lnTo>
                        <a:pt x="1512" y="720"/>
                      </a:lnTo>
                      <a:lnTo>
                        <a:pt x="1512" y="720"/>
                      </a:lnTo>
                      <a:lnTo>
                        <a:pt x="1511" y="719"/>
                      </a:lnTo>
                      <a:lnTo>
                        <a:pt x="1514" y="717"/>
                      </a:lnTo>
                      <a:lnTo>
                        <a:pt x="1516" y="716"/>
                      </a:lnTo>
                      <a:lnTo>
                        <a:pt x="1522" y="716"/>
                      </a:lnTo>
                      <a:lnTo>
                        <a:pt x="1522" y="716"/>
                      </a:lnTo>
                      <a:lnTo>
                        <a:pt x="1528" y="716"/>
                      </a:lnTo>
                      <a:lnTo>
                        <a:pt x="1535" y="714"/>
                      </a:lnTo>
                      <a:lnTo>
                        <a:pt x="1542" y="711"/>
                      </a:lnTo>
                      <a:lnTo>
                        <a:pt x="1545" y="710"/>
                      </a:lnTo>
                      <a:lnTo>
                        <a:pt x="1545" y="710"/>
                      </a:lnTo>
                      <a:lnTo>
                        <a:pt x="1545" y="707"/>
                      </a:lnTo>
                      <a:lnTo>
                        <a:pt x="1542" y="707"/>
                      </a:lnTo>
                      <a:lnTo>
                        <a:pt x="1534" y="709"/>
                      </a:lnTo>
                      <a:lnTo>
                        <a:pt x="1525" y="710"/>
                      </a:lnTo>
                      <a:lnTo>
                        <a:pt x="1522" y="710"/>
                      </a:lnTo>
                      <a:lnTo>
                        <a:pt x="1521" y="709"/>
                      </a:lnTo>
                      <a:lnTo>
                        <a:pt x="1521" y="709"/>
                      </a:lnTo>
                      <a:lnTo>
                        <a:pt x="1521" y="707"/>
                      </a:lnTo>
                      <a:lnTo>
                        <a:pt x="1524" y="706"/>
                      </a:lnTo>
                      <a:lnTo>
                        <a:pt x="1531" y="703"/>
                      </a:lnTo>
                      <a:lnTo>
                        <a:pt x="1546" y="700"/>
                      </a:lnTo>
                      <a:lnTo>
                        <a:pt x="1546" y="700"/>
                      </a:lnTo>
                      <a:lnTo>
                        <a:pt x="1549" y="700"/>
                      </a:lnTo>
                      <a:lnTo>
                        <a:pt x="1551" y="699"/>
                      </a:lnTo>
                      <a:lnTo>
                        <a:pt x="1552" y="696"/>
                      </a:lnTo>
                      <a:lnTo>
                        <a:pt x="1552" y="693"/>
                      </a:lnTo>
                      <a:lnTo>
                        <a:pt x="1555" y="694"/>
                      </a:lnTo>
                      <a:lnTo>
                        <a:pt x="1555" y="694"/>
                      </a:lnTo>
                      <a:lnTo>
                        <a:pt x="1558" y="696"/>
                      </a:lnTo>
                      <a:lnTo>
                        <a:pt x="1561" y="697"/>
                      </a:lnTo>
                      <a:lnTo>
                        <a:pt x="1565" y="697"/>
                      </a:lnTo>
                      <a:lnTo>
                        <a:pt x="1568" y="694"/>
                      </a:lnTo>
                      <a:lnTo>
                        <a:pt x="1568" y="694"/>
                      </a:lnTo>
                      <a:lnTo>
                        <a:pt x="1571" y="692"/>
                      </a:lnTo>
                      <a:lnTo>
                        <a:pt x="1569" y="689"/>
                      </a:lnTo>
                      <a:lnTo>
                        <a:pt x="1568" y="684"/>
                      </a:lnTo>
                      <a:lnTo>
                        <a:pt x="1563" y="683"/>
                      </a:lnTo>
                      <a:lnTo>
                        <a:pt x="1563" y="683"/>
                      </a:lnTo>
                      <a:lnTo>
                        <a:pt x="1562" y="682"/>
                      </a:lnTo>
                      <a:lnTo>
                        <a:pt x="1562" y="682"/>
                      </a:lnTo>
                      <a:lnTo>
                        <a:pt x="1563" y="679"/>
                      </a:lnTo>
                      <a:lnTo>
                        <a:pt x="1565" y="677"/>
                      </a:lnTo>
                      <a:lnTo>
                        <a:pt x="1566" y="674"/>
                      </a:lnTo>
                      <a:lnTo>
                        <a:pt x="1566" y="674"/>
                      </a:lnTo>
                      <a:lnTo>
                        <a:pt x="1566" y="670"/>
                      </a:lnTo>
                      <a:lnTo>
                        <a:pt x="1568" y="665"/>
                      </a:lnTo>
                      <a:lnTo>
                        <a:pt x="1572" y="660"/>
                      </a:lnTo>
                      <a:lnTo>
                        <a:pt x="1573" y="657"/>
                      </a:lnTo>
                      <a:lnTo>
                        <a:pt x="1576" y="657"/>
                      </a:lnTo>
                      <a:lnTo>
                        <a:pt x="1576" y="657"/>
                      </a:lnTo>
                      <a:lnTo>
                        <a:pt x="1579" y="656"/>
                      </a:lnTo>
                      <a:lnTo>
                        <a:pt x="1580" y="653"/>
                      </a:lnTo>
                      <a:lnTo>
                        <a:pt x="1582" y="652"/>
                      </a:lnTo>
                      <a:lnTo>
                        <a:pt x="1585" y="652"/>
                      </a:lnTo>
                      <a:lnTo>
                        <a:pt x="1585" y="652"/>
                      </a:lnTo>
                      <a:lnTo>
                        <a:pt x="1589" y="650"/>
                      </a:lnTo>
                      <a:lnTo>
                        <a:pt x="1592" y="647"/>
                      </a:lnTo>
                      <a:lnTo>
                        <a:pt x="1598" y="639"/>
                      </a:lnTo>
                      <a:lnTo>
                        <a:pt x="1598" y="639"/>
                      </a:lnTo>
                      <a:lnTo>
                        <a:pt x="1599" y="639"/>
                      </a:lnTo>
                      <a:lnTo>
                        <a:pt x="1600" y="639"/>
                      </a:lnTo>
                      <a:lnTo>
                        <a:pt x="1606" y="640"/>
                      </a:lnTo>
                      <a:lnTo>
                        <a:pt x="1612" y="642"/>
                      </a:lnTo>
                      <a:lnTo>
                        <a:pt x="1615" y="642"/>
                      </a:lnTo>
                      <a:lnTo>
                        <a:pt x="1617" y="640"/>
                      </a:lnTo>
                      <a:lnTo>
                        <a:pt x="1617" y="640"/>
                      </a:lnTo>
                      <a:lnTo>
                        <a:pt x="1629" y="632"/>
                      </a:lnTo>
                      <a:lnTo>
                        <a:pt x="1629" y="632"/>
                      </a:lnTo>
                      <a:lnTo>
                        <a:pt x="1623" y="623"/>
                      </a:lnTo>
                      <a:lnTo>
                        <a:pt x="1619" y="615"/>
                      </a:lnTo>
                      <a:lnTo>
                        <a:pt x="1616" y="608"/>
                      </a:lnTo>
                      <a:lnTo>
                        <a:pt x="1616" y="602"/>
                      </a:lnTo>
                      <a:lnTo>
                        <a:pt x="1615" y="592"/>
                      </a:lnTo>
                      <a:lnTo>
                        <a:pt x="1616" y="586"/>
                      </a:lnTo>
                      <a:lnTo>
                        <a:pt x="1616" y="5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nvGrpSpPr>
              <p:cNvPr id="1104" name="Group 1103">
                <a:extLst>
                  <a:ext uri="{FF2B5EF4-FFF2-40B4-BE49-F238E27FC236}">
                    <a16:creationId xmlns:a16="http://schemas.microsoft.com/office/drawing/2014/main" id="{95D7CBA9-CC15-8BF6-BBB0-8F17909B5C7F}"/>
                  </a:ext>
                </a:extLst>
              </p:cNvPr>
              <p:cNvGrpSpPr/>
              <p:nvPr/>
            </p:nvGrpSpPr>
            <p:grpSpPr>
              <a:xfrm>
                <a:off x="7846052" y="1349289"/>
                <a:ext cx="997933" cy="1179380"/>
                <a:chOff x="7846052" y="1349289"/>
                <a:chExt cx="997933" cy="1179380"/>
              </a:xfrm>
              <a:grpFill/>
            </p:grpSpPr>
            <p:sp>
              <p:nvSpPr>
                <p:cNvPr id="1105" name="Poland">
                  <a:extLst>
                    <a:ext uri="{FF2B5EF4-FFF2-40B4-BE49-F238E27FC236}">
                      <a16:creationId xmlns:a16="http://schemas.microsoft.com/office/drawing/2014/main" id="{9EB791DD-D976-12DF-EA9B-9EACADE3170E}"/>
                    </a:ext>
                  </a:extLst>
                </p:cNvPr>
                <p:cNvSpPr>
                  <a:spLocks/>
                </p:cNvSpPr>
                <p:nvPr/>
              </p:nvSpPr>
              <p:spPr bwMode="auto">
                <a:xfrm>
                  <a:off x="8425742" y="1942821"/>
                  <a:ext cx="235260" cy="192206"/>
                </a:xfrm>
                <a:custGeom>
                  <a:avLst/>
                  <a:gdLst/>
                  <a:ahLst/>
                  <a:cxnLst>
                    <a:cxn ang="0">
                      <a:pos x="3" y="33"/>
                    </a:cxn>
                    <a:cxn ang="0">
                      <a:pos x="2" y="41"/>
                    </a:cxn>
                    <a:cxn ang="0">
                      <a:pos x="2" y="48"/>
                    </a:cxn>
                    <a:cxn ang="0">
                      <a:pos x="6" y="55"/>
                    </a:cxn>
                    <a:cxn ang="0">
                      <a:pos x="8" y="64"/>
                    </a:cxn>
                    <a:cxn ang="0">
                      <a:pos x="12" y="77"/>
                    </a:cxn>
                    <a:cxn ang="0">
                      <a:pos x="12" y="84"/>
                    </a:cxn>
                    <a:cxn ang="0">
                      <a:pos x="22" y="89"/>
                    </a:cxn>
                    <a:cxn ang="0">
                      <a:pos x="32" y="97"/>
                    </a:cxn>
                    <a:cxn ang="0">
                      <a:pos x="36" y="101"/>
                    </a:cxn>
                    <a:cxn ang="0">
                      <a:pos x="40" y="101"/>
                    </a:cxn>
                    <a:cxn ang="0">
                      <a:pos x="50" y="99"/>
                    </a:cxn>
                    <a:cxn ang="0">
                      <a:pos x="53" y="101"/>
                    </a:cxn>
                    <a:cxn ang="0">
                      <a:pos x="56" y="107"/>
                    </a:cxn>
                    <a:cxn ang="0">
                      <a:pos x="64" y="108"/>
                    </a:cxn>
                    <a:cxn ang="0">
                      <a:pos x="70" y="115"/>
                    </a:cxn>
                    <a:cxn ang="0">
                      <a:pos x="74" y="118"/>
                    </a:cxn>
                    <a:cxn ang="0">
                      <a:pos x="82" y="117"/>
                    </a:cxn>
                    <a:cxn ang="0">
                      <a:pos x="92" y="118"/>
                    </a:cxn>
                    <a:cxn ang="0">
                      <a:pos x="99" y="118"/>
                    </a:cxn>
                    <a:cxn ang="0">
                      <a:pos x="107" y="119"/>
                    </a:cxn>
                    <a:cxn ang="0">
                      <a:pos x="121" y="122"/>
                    </a:cxn>
                    <a:cxn ang="0">
                      <a:pos x="131" y="125"/>
                    </a:cxn>
                    <a:cxn ang="0">
                      <a:pos x="130" y="114"/>
                    </a:cxn>
                    <a:cxn ang="0">
                      <a:pos x="146" y="98"/>
                    </a:cxn>
                    <a:cxn ang="0">
                      <a:pos x="150" y="95"/>
                    </a:cxn>
                    <a:cxn ang="0">
                      <a:pos x="153" y="89"/>
                    </a:cxn>
                    <a:cxn ang="0">
                      <a:pos x="146" y="77"/>
                    </a:cxn>
                    <a:cxn ang="0">
                      <a:pos x="144" y="62"/>
                    </a:cxn>
                    <a:cxn ang="0">
                      <a:pos x="140" y="57"/>
                    </a:cxn>
                    <a:cxn ang="0">
                      <a:pos x="140" y="52"/>
                    </a:cxn>
                    <a:cxn ang="0">
                      <a:pos x="148" y="47"/>
                    </a:cxn>
                    <a:cxn ang="0">
                      <a:pos x="150" y="35"/>
                    </a:cxn>
                    <a:cxn ang="0">
                      <a:pos x="146" y="31"/>
                    </a:cxn>
                    <a:cxn ang="0">
                      <a:pos x="146" y="21"/>
                    </a:cxn>
                    <a:cxn ang="0">
                      <a:pos x="144" y="17"/>
                    </a:cxn>
                    <a:cxn ang="0">
                      <a:pos x="133" y="11"/>
                    </a:cxn>
                    <a:cxn ang="0">
                      <a:pos x="121" y="11"/>
                    </a:cxn>
                    <a:cxn ang="0">
                      <a:pos x="90" y="10"/>
                    </a:cxn>
                    <a:cxn ang="0">
                      <a:pos x="79" y="10"/>
                    </a:cxn>
                    <a:cxn ang="0">
                      <a:pos x="70" y="10"/>
                    </a:cxn>
                    <a:cxn ang="0">
                      <a:pos x="66" y="1"/>
                    </a:cxn>
                    <a:cxn ang="0">
                      <a:pos x="52" y="3"/>
                    </a:cxn>
                    <a:cxn ang="0">
                      <a:pos x="32" y="11"/>
                    </a:cxn>
                    <a:cxn ang="0">
                      <a:pos x="25" y="14"/>
                    </a:cxn>
                    <a:cxn ang="0">
                      <a:pos x="8" y="18"/>
                    </a:cxn>
                    <a:cxn ang="0">
                      <a:pos x="5" y="23"/>
                    </a:cxn>
                    <a:cxn ang="0">
                      <a:pos x="2" y="25"/>
                    </a:cxn>
                  </a:cxnLst>
                  <a:rect l="0" t="0" r="r" b="b"/>
                  <a:pathLst>
                    <a:path w="153" h="125">
                      <a:moveTo>
                        <a:pt x="2" y="25"/>
                      </a:moveTo>
                      <a:lnTo>
                        <a:pt x="2" y="25"/>
                      </a:lnTo>
                      <a:lnTo>
                        <a:pt x="3" y="33"/>
                      </a:lnTo>
                      <a:lnTo>
                        <a:pt x="2" y="38"/>
                      </a:lnTo>
                      <a:lnTo>
                        <a:pt x="2" y="41"/>
                      </a:lnTo>
                      <a:lnTo>
                        <a:pt x="2" y="41"/>
                      </a:lnTo>
                      <a:lnTo>
                        <a:pt x="0" y="44"/>
                      </a:lnTo>
                      <a:lnTo>
                        <a:pt x="0" y="45"/>
                      </a:lnTo>
                      <a:lnTo>
                        <a:pt x="2" y="48"/>
                      </a:lnTo>
                      <a:lnTo>
                        <a:pt x="2" y="48"/>
                      </a:lnTo>
                      <a:lnTo>
                        <a:pt x="5" y="51"/>
                      </a:lnTo>
                      <a:lnTo>
                        <a:pt x="6" y="55"/>
                      </a:lnTo>
                      <a:lnTo>
                        <a:pt x="6" y="55"/>
                      </a:lnTo>
                      <a:lnTo>
                        <a:pt x="8" y="60"/>
                      </a:lnTo>
                      <a:lnTo>
                        <a:pt x="8" y="64"/>
                      </a:lnTo>
                      <a:lnTo>
                        <a:pt x="8" y="64"/>
                      </a:lnTo>
                      <a:lnTo>
                        <a:pt x="9" y="72"/>
                      </a:lnTo>
                      <a:lnTo>
                        <a:pt x="12" y="77"/>
                      </a:lnTo>
                      <a:lnTo>
                        <a:pt x="12" y="77"/>
                      </a:lnTo>
                      <a:lnTo>
                        <a:pt x="13" y="81"/>
                      </a:lnTo>
                      <a:lnTo>
                        <a:pt x="12" y="84"/>
                      </a:lnTo>
                      <a:lnTo>
                        <a:pt x="12" y="84"/>
                      </a:lnTo>
                      <a:lnTo>
                        <a:pt x="22" y="89"/>
                      </a:lnTo>
                      <a:lnTo>
                        <a:pt x="22" y="89"/>
                      </a:lnTo>
                      <a:lnTo>
                        <a:pt x="30" y="94"/>
                      </a:lnTo>
                      <a:lnTo>
                        <a:pt x="32" y="95"/>
                      </a:lnTo>
                      <a:lnTo>
                        <a:pt x="32" y="97"/>
                      </a:lnTo>
                      <a:lnTo>
                        <a:pt x="32" y="97"/>
                      </a:lnTo>
                      <a:lnTo>
                        <a:pt x="33" y="99"/>
                      </a:lnTo>
                      <a:lnTo>
                        <a:pt x="36" y="101"/>
                      </a:lnTo>
                      <a:lnTo>
                        <a:pt x="39" y="102"/>
                      </a:lnTo>
                      <a:lnTo>
                        <a:pt x="40" y="101"/>
                      </a:lnTo>
                      <a:lnTo>
                        <a:pt x="40" y="101"/>
                      </a:lnTo>
                      <a:lnTo>
                        <a:pt x="43" y="99"/>
                      </a:lnTo>
                      <a:lnTo>
                        <a:pt x="45" y="99"/>
                      </a:lnTo>
                      <a:lnTo>
                        <a:pt x="50" y="99"/>
                      </a:lnTo>
                      <a:lnTo>
                        <a:pt x="50" y="99"/>
                      </a:lnTo>
                      <a:lnTo>
                        <a:pt x="52" y="99"/>
                      </a:lnTo>
                      <a:lnTo>
                        <a:pt x="53" y="101"/>
                      </a:lnTo>
                      <a:lnTo>
                        <a:pt x="55" y="105"/>
                      </a:lnTo>
                      <a:lnTo>
                        <a:pt x="55" y="105"/>
                      </a:lnTo>
                      <a:lnTo>
                        <a:pt x="56" y="107"/>
                      </a:lnTo>
                      <a:lnTo>
                        <a:pt x="59" y="107"/>
                      </a:lnTo>
                      <a:lnTo>
                        <a:pt x="64" y="108"/>
                      </a:lnTo>
                      <a:lnTo>
                        <a:pt x="64" y="108"/>
                      </a:lnTo>
                      <a:lnTo>
                        <a:pt x="66" y="109"/>
                      </a:lnTo>
                      <a:lnTo>
                        <a:pt x="67" y="112"/>
                      </a:lnTo>
                      <a:lnTo>
                        <a:pt x="70" y="115"/>
                      </a:lnTo>
                      <a:lnTo>
                        <a:pt x="72" y="118"/>
                      </a:lnTo>
                      <a:lnTo>
                        <a:pt x="72" y="118"/>
                      </a:lnTo>
                      <a:lnTo>
                        <a:pt x="74" y="118"/>
                      </a:lnTo>
                      <a:lnTo>
                        <a:pt x="77" y="117"/>
                      </a:lnTo>
                      <a:lnTo>
                        <a:pt x="80" y="117"/>
                      </a:lnTo>
                      <a:lnTo>
                        <a:pt x="82" y="117"/>
                      </a:lnTo>
                      <a:lnTo>
                        <a:pt x="82" y="117"/>
                      </a:lnTo>
                      <a:lnTo>
                        <a:pt x="87" y="118"/>
                      </a:lnTo>
                      <a:lnTo>
                        <a:pt x="92" y="118"/>
                      </a:lnTo>
                      <a:lnTo>
                        <a:pt x="96" y="118"/>
                      </a:lnTo>
                      <a:lnTo>
                        <a:pt x="96" y="118"/>
                      </a:lnTo>
                      <a:lnTo>
                        <a:pt x="99" y="118"/>
                      </a:lnTo>
                      <a:lnTo>
                        <a:pt x="101" y="118"/>
                      </a:lnTo>
                      <a:lnTo>
                        <a:pt x="104" y="119"/>
                      </a:lnTo>
                      <a:lnTo>
                        <a:pt x="107" y="119"/>
                      </a:lnTo>
                      <a:lnTo>
                        <a:pt x="107" y="119"/>
                      </a:lnTo>
                      <a:lnTo>
                        <a:pt x="116" y="119"/>
                      </a:lnTo>
                      <a:lnTo>
                        <a:pt x="121" y="122"/>
                      </a:lnTo>
                      <a:lnTo>
                        <a:pt x="121" y="122"/>
                      </a:lnTo>
                      <a:lnTo>
                        <a:pt x="124" y="124"/>
                      </a:lnTo>
                      <a:lnTo>
                        <a:pt x="131" y="125"/>
                      </a:lnTo>
                      <a:lnTo>
                        <a:pt x="131" y="125"/>
                      </a:lnTo>
                      <a:lnTo>
                        <a:pt x="131" y="119"/>
                      </a:lnTo>
                      <a:lnTo>
                        <a:pt x="130" y="114"/>
                      </a:lnTo>
                      <a:lnTo>
                        <a:pt x="130" y="114"/>
                      </a:lnTo>
                      <a:lnTo>
                        <a:pt x="137" y="107"/>
                      </a:lnTo>
                      <a:lnTo>
                        <a:pt x="146" y="98"/>
                      </a:lnTo>
                      <a:lnTo>
                        <a:pt x="146" y="98"/>
                      </a:lnTo>
                      <a:lnTo>
                        <a:pt x="148" y="97"/>
                      </a:lnTo>
                      <a:lnTo>
                        <a:pt x="150" y="95"/>
                      </a:lnTo>
                      <a:lnTo>
                        <a:pt x="153" y="92"/>
                      </a:lnTo>
                      <a:lnTo>
                        <a:pt x="153" y="92"/>
                      </a:lnTo>
                      <a:lnTo>
                        <a:pt x="153" y="89"/>
                      </a:lnTo>
                      <a:lnTo>
                        <a:pt x="150" y="85"/>
                      </a:lnTo>
                      <a:lnTo>
                        <a:pt x="146" y="77"/>
                      </a:lnTo>
                      <a:lnTo>
                        <a:pt x="146" y="77"/>
                      </a:lnTo>
                      <a:lnTo>
                        <a:pt x="144" y="71"/>
                      </a:lnTo>
                      <a:lnTo>
                        <a:pt x="144" y="62"/>
                      </a:lnTo>
                      <a:lnTo>
                        <a:pt x="144" y="62"/>
                      </a:lnTo>
                      <a:lnTo>
                        <a:pt x="144" y="61"/>
                      </a:lnTo>
                      <a:lnTo>
                        <a:pt x="143" y="58"/>
                      </a:lnTo>
                      <a:lnTo>
                        <a:pt x="140" y="57"/>
                      </a:lnTo>
                      <a:lnTo>
                        <a:pt x="140" y="55"/>
                      </a:lnTo>
                      <a:lnTo>
                        <a:pt x="140" y="55"/>
                      </a:lnTo>
                      <a:lnTo>
                        <a:pt x="140" y="52"/>
                      </a:lnTo>
                      <a:lnTo>
                        <a:pt x="143" y="51"/>
                      </a:lnTo>
                      <a:lnTo>
                        <a:pt x="148" y="47"/>
                      </a:lnTo>
                      <a:lnTo>
                        <a:pt x="148" y="47"/>
                      </a:lnTo>
                      <a:lnTo>
                        <a:pt x="150" y="44"/>
                      </a:lnTo>
                      <a:lnTo>
                        <a:pt x="150" y="40"/>
                      </a:lnTo>
                      <a:lnTo>
                        <a:pt x="150" y="35"/>
                      </a:lnTo>
                      <a:lnTo>
                        <a:pt x="148" y="33"/>
                      </a:lnTo>
                      <a:lnTo>
                        <a:pt x="148" y="33"/>
                      </a:lnTo>
                      <a:lnTo>
                        <a:pt x="146" y="31"/>
                      </a:lnTo>
                      <a:lnTo>
                        <a:pt x="146" y="28"/>
                      </a:lnTo>
                      <a:lnTo>
                        <a:pt x="144" y="24"/>
                      </a:lnTo>
                      <a:lnTo>
                        <a:pt x="146" y="21"/>
                      </a:lnTo>
                      <a:lnTo>
                        <a:pt x="146" y="21"/>
                      </a:lnTo>
                      <a:lnTo>
                        <a:pt x="146" y="18"/>
                      </a:lnTo>
                      <a:lnTo>
                        <a:pt x="144" y="17"/>
                      </a:lnTo>
                      <a:lnTo>
                        <a:pt x="140" y="14"/>
                      </a:lnTo>
                      <a:lnTo>
                        <a:pt x="133" y="11"/>
                      </a:lnTo>
                      <a:lnTo>
                        <a:pt x="133" y="11"/>
                      </a:lnTo>
                      <a:lnTo>
                        <a:pt x="133" y="11"/>
                      </a:lnTo>
                      <a:lnTo>
                        <a:pt x="133" y="11"/>
                      </a:lnTo>
                      <a:lnTo>
                        <a:pt x="121" y="11"/>
                      </a:lnTo>
                      <a:lnTo>
                        <a:pt x="109" y="11"/>
                      </a:lnTo>
                      <a:lnTo>
                        <a:pt x="90" y="10"/>
                      </a:lnTo>
                      <a:lnTo>
                        <a:pt x="90" y="10"/>
                      </a:lnTo>
                      <a:lnTo>
                        <a:pt x="83" y="7"/>
                      </a:lnTo>
                      <a:lnTo>
                        <a:pt x="83" y="7"/>
                      </a:lnTo>
                      <a:lnTo>
                        <a:pt x="79" y="10"/>
                      </a:lnTo>
                      <a:lnTo>
                        <a:pt x="74" y="11"/>
                      </a:lnTo>
                      <a:lnTo>
                        <a:pt x="74" y="11"/>
                      </a:lnTo>
                      <a:lnTo>
                        <a:pt x="70" y="10"/>
                      </a:lnTo>
                      <a:lnTo>
                        <a:pt x="67" y="7"/>
                      </a:lnTo>
                      <a:lnTo>
                        <a:pt x="66" y="1"/>
                      </a:lnTo>
                      <a:lnTo>
                        <a:pt x="66" y="1"/>
                      </a:lnTo>
                      <a:lnTo>
                        <a:pt x="64" y="0"/>
                      </a:lnTo>
                      <a:lnTo>
                        <a:pt x="62" y="0"/>
                      </a:lnTo>
                      <a:lnTo>
                        <a:pt x="52" y="3"/>
                      </a:lnTo>
                      <a:lnTo>
                        <a:pt x="40" y="6"/>
                      </a:lnTo>
                      <a:lnTo>
                        <a:pt x="35" y="8"/>
                      </a:lnTo>
                      <a:lnTo>
                        <a:pt x="32" y="11"/>
                      </a:lnTo>
                      <a:lnTo>
                        <a:pt x="32" y="11"/>
                      </a:lnTo>
                      <a:lnTo>
                        <a:pt x="27" y="13"/>
                      </a:lnTo>
                      <a:lnTo>
                        <a:pt x="25" y="14"/>
                      </a:lnTo>
                      <a:lnTo>
                        <a:pt x="16" y="17"/>
                      </a:lnTo>
                      <a:lnTo>
                        <a:pt x="9" y="17"/>
                      </a:lnTo>
                      <a:lnTo>
                        <a:pt x="8" y="18"/>
                      </a:lnTo>
                      <a:lnTo>
                        <a:pt x="6" y="20"/>
                      </a:lnTo>
                      <a:lnTo>
                        <a:pt x="6" y="20"/>
                      </a:lnTo>
                      <a:lnTo>
                        <a:pt x="5" y="23"/>
                      </a:lnTo>
                      <a:lnTo>
                        <a:pt x="2" y="23"/>
                      </a:lnTo>
                      <a:lnTo>
                        <a:pt x="2" y="23"/>
                      </a:lnTo>
                      <a:lnTo>
                        <a:pt x="2" y="25"/>
                      </a:lnTo>
                      <a:lnTo>
                        <a:pt x="2" y="2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06" name="Czech Republic">
                  <a:extLst>
                    <a:ext uri="{FF2B5EF4-FFF2-40B4-BE49-F238E27FC236}">
                      <a16:creationId xmlns:a16="http://schemas.microsoft.com/office/drawing/2014/main" id="{58354BFA-0890-9F48-E499-B41E8CBCF8D0}"/>
                    </a:ext>
                  </a:extLst>
                </p:cNvPr>
                <p:cNvSpPr>
                  <a:spLocks/>
                </p:cNvSpPr>
                <p:nvPr/>
              </p:nvSpPr>
              <p:spPr bwMode="auto">
                <a:xfrm>
                  <a:off x="8381152" y="2071983"/>
                  <a:ext cx="152227" cy="79958"/>
                </a:xfrm>
                <a:custGeom>
                  <a:avLst/>
                  <a:gdLst/>
                  <a:ahLst/>
                  <a:cxnLst>
                    <a:cxn ang="0">
                      <a:pos x="93" y="24"/>
                    </a:cxn>
                    <a:cxn ang="0">
                      <a:pos x="85" y="23"/>
                    </a:cxn>
                    <a:cxn ang="0">
                      <a:pos x="84" y="21"/>
                    </a:cxn>
                    <a:cxn ang="0">
                      <a:pos x="81" y="15"/>
                    </a:cxn>
                    <a:cxn ang="0">
                      <a:pos x="79" y="15"/>
                    </a:cxn>
                    <a:cxn ang="0">
                      <a:pos x="72" y="15"/>
                    </a:cxn>
                    <a:cxn ang="0">
                      <a:pos x="69" y="17"/>
                    </a:cxn>
                    <a:cxn ang="0">
                      <a:pos x="65" y="17"/>
                    </a:cxn>
                    <a:cxn ang="0">
                      <a:pos x="61" y="13"/>
                    </a:cxn>
                    <a:cxn ang="0">
                      <a:pos x="61" y="11"/>
                    </a:cxn>
                    <a:cxn ang="0">
                      <a:pos x="51" y="5"/>
                    </a:cxn>
                    <a:cxn ang="0">
                      <a:pos x="41" y="0"/>
                    </a:cxn>
                    <a:cxn ang="0">
                      <a:pos x="41" y="3"/>
                    </a:cxn>
                    <a:cxn ang="0">
                      <a:pos x="39" y="3"/>
                    </a:cxn>
                    <a:cxn ang="0">
                      <a:pos x="34" y="1"/>
                    </a:cxn>
                    <a:cxn ang="0">
                      <a:pos x="32" y="3"/>
                    </a:cxn>
                    <a:cxn ang="0">
                      <a:pos x="27" y="5"/>
                    </a:cxn>
                    <a:cxn ang="0">
                      <a:pos x="20" y="8"/>
                    </a:cxn>
                    <a:cxn ang="0">
                      <a:pos x="15" y="11"/>
                    </a:cxn>
                    <a:cxn ang="0">
                      <a:pos x="2" y="15"/>
                    </a:cxn>
                    <a:cxn ang="0">
                      <a:pos x="0" y="17"/>
                    </a:cxn>
                    <a:cxn ang="0">
                      <a:pos x="4" y="24"/>
                    </a:cxn>
                    <a:cxn ang="0">
                      <a:pos x="5" y="31"/>
                    </a:cxn>
                    <a:cxn ang="0">
                      <a:pos x="8" y="37"/>
                    </a:cxn>
                    <a:cxn ang="0">
                      <a:pos x="18" y="44"/>
                    </a:cxn>
                    <a:cxn ang="0">
                      <a:pos x="25" y="50"/>
                    </a:cxn>
                    <a:cxn ang="0">
                      <a:pos x="25" y="51"/>
                    </a:cxn>
                    <a:cxn ang="0">
                      <a:pos x="37" y="51"/>
                    </a:cxn>
                    <a:cxn ang="0">
                      <a:pos x="39" y="50"/>
                    </a:cxn>
                    <a:cxn ang="0">
                      <a:pos x="42" y="42"/>
                    </a:cxn>
                    <a:cxn ang="0">
                      <a:pos x="48" y="42"/>
                    </a:cxn>
                    <a:cxn ang="0">
                      <a:pos x="56" y="47"/>
                    </a:cxn>
                    <a:cxn ang="0">
                      <a:pos x="61" y="50"/>
                    </a:cxn>
                    <a:cxn ang="0">
                      <a:pos x="69" y="48"/>
                    </a:cxn>
                    <a:cxn ang="0">
                      <a:pos x="69" y="52"/>
                    </a:cxn>
                    <a:cxn ang="0">
                      <a:pos x="72" y="48"/>
                    </a:cxn>
                    <a:cxn ang="0">
                      <a:pos x="75" y="47"/>
                    </a:cxn>
                    <a:cxn ang="0">
                      <a:pos x="86" y="42"/>
                    </a:cxn>
                    <a:cxn ang="0">
                      <a:pos x="89" y="40"/>
                    </a:cxn>
                    <a:cxn ang="0">
                      <a:pos x="99" y="31"/>
                    </a:cxn>
                    <a:cxn ang="0">
                      <a:pos x="96" y="27"/>
                    </a:cxn>
                    <a:cxn ang="0">
                      <a:pos x="93" y="24"/>
                    </a:cxn>
                  </a:cxnLst>
                  <a:rect l="0" t="0" r="r" b="b"/>
                  <a:pathLst>
                    <a:path w="99" h="52">
                      <a:moveTo>
                        <a:pt x="93" y="24"/>
                      </a:moveTo>
                      <a:lnTo>
                        <a:pt x="93" y="24"/>
                      </a:lnTo>
                      <a:lnTo>
                        <a:pt x="88" y="23"/>
                      </a:lnTo>
                      <a:lnTo>
                        <a:pt x="85" y="23"/>
                      </a:lnTo>
                      <a:lnTo>
                        <a:pt x="84" y="21"/>
                      </a:lnTo>
                      <a:lnTo>
                        <a:pt x="84" y="21"/>
                      </a:lnTo>
                      <a:lnTo>
                        <a:pt x="82" y="17"/>
                      </a:lnTo>
                      <a:lnTo>
                        <a:pt x="81" y="15"/>
                      </a:lnTo>
                      <a:lnTo>
                        <a:pt x="79" y="15"/>
                      </a:lnTo>
                      <a:lnTo>
                        <a:pt x="79" y="15"/>
                      </a:lnTo>
                      <a:lnTo>
                        <a:pt x="74" y="15"/>
                      </a:lnTo>
                      <a:lnTo>
                        <a:pt x="72" y="15"/>
                      </a:lnTo>
                      <a:lnTo>
                        <a:pt x="69" y="17"/>
                      </a:lnTo>
                      <a:lnTo>
                        <a:pt x="69" y="17"/>
                      </a:lnTo>
                      <a:lnTo>
                        <a:pt x="68" y="18"/>
                      </a:lnTo>
                      <a:lnTo>
                        <a:pt x="65" y="17"/>
                      </a:lnTo>
                      <a:lnTo>
                        <a:pt x="62" y="15"/>
                      </a:lnTo>
                      <a:lnTo>
                        <a:pt x="61" y="13"/>
                      </a:lnTo>
                      <a:lnTo>
                        <a:pt x="61" y="13"/>
                      </a:lnTo>
                      <a:lnTo>
                        <a:pt x="61" y="11"/>
                      </a:lnTo>
                      <a:lnTo>
                        <a:pt x="59" y="10"/>
                      </a:lnTo>
                      <a:lnTo>
                        <a:pt x="51" y="5"/>
                      </a:lnTo>
                      <a:lnTo>
                        <a:pt x="51" y="5"/>
                      </a:lnTo>
                      <a:lnTo>
                        <a:pt x="41" y="0"/>
                      </a:lnTo>
                      <a:lnTo>
                        <a:pt x="41" y="0"/>
                      </a:lnTo>
                      <a:lnTo>
                        <a:pt x="41" y="3"/>
                      </a:lnTo>
                      <a:lnTo>
                        <a:pt x="41" y="3"/>
                      </a:lnTo>
                      <a:lnTo>
                        <a:pt x="39" y="3"/>
                      </a:lnTo>
                      <a:lnTo>
                        <a:pt x="37" y="3"/>
                      </a:lnTo>
                      <a:lnTo>
                        <a:pt x="34" y="1"/>
                      </a:lnTo>
                      <a:lnTo>
                        <a:pt x="32" y="3"/>
                      </a:lnTo>
                      <a:lnTo>
                        <a:pt x="32" y="3"/>
                      </a:lnTo>
                      <a:lnTo>
                        <a:pt x="29" y="4"/>
                      </a:lnTo>
                      <a:lnTo>
                        <a:pt x="27" y="5"/>
                      </a:lnTo>
                      <a:lnTo>
                        <a:pt x="22" y="7"/>
                      </a:lnTo>
                      <a:lnTo>
                        <a:pt x="20" y="8"/>
                      </a:lnTo>
                      <a:lnTo>
                        <a:pt x="20" y="8"/>
                      </a:lnTo>
                      <a:lnTo>
                        <a:pt x="15" y="11"/>
                      </a:lnTo>
                      <a:lnTo>
                        <a:pt x="11" y="13"/>
                      </a:lnTo>
                      <a:lnTo>
                        <a:pt x="2" y="15"/>
                      </a:lnTo>
                      <a:lnTo>
                        <a:pt x="2" y="15"/>
                      </a:lnTo>
                      <a:lnTo>
                        <a:pt x="0" y="17"/>
                      </a:lnTo>
                      <a:lnTo>
                        <a:pt x="1" y="18"/>
                      </a:lnTo>
                      <a:lnTo>
                        <a:pt x="4" y="24"/>
                      </a:lnTo>
                      <a:lnTo>
                        <a:pt x="4" y="24"/>
                      </a:lnTo>
                      <a:lnTo>
                        <a:pt x="5" y="31"/>
                      </a:lnTo>
                      <a:lnTo>
                        <a:pt x="7" y="34"/>
                      </a:lnTo>
                      <a:lnTo>
                        <a:pt x="8" y="37"/>
                      </a:lnTo>
                      <a:lnTo>
                        <a:pt x="8" y="37"/>
                      </a:lnTo>
                      <a:lnTo>
                        <a:pt x="18" y="44"/>
                      </a:lnTo>
                      <a:lnTo>
                        <a:pt x="25" y="50"/>
                      </a:lnTo>
                      <a:lnTo>
                        <a:pt x="25" y="50"/>
                      </a:lnTo>
                      <a:lnTo>
                        <a:pt x="25" y="51"/>
                      </a:lnTo>
                      <a:lnTo>
                        <a:pt x="25" y="51"/>
                      </a:lnTo>
                      <a:lnTo>
                        <a:pt x="34" y="51"/>
                      </a:lnTo>
                      <a:lnTo>
                        <a:pt x="37" y="51"/>
                      </a:lnTo>
                      <a:lnTo>
                        <a:pt x="39" y="50"/>
                      </a:lnTo>
                      <a:lnTo>
                        <a:pt x="39" y="50"/>
                      </a:lnTo>
                      <a:lnTo>
                        <a:pt x="41" y="45"/>
                      </a:lnTo>
                      <a:lnTo>
                        <a:pt x="42" y="42"/>
                      </a:lnTo>
                      <a:lnTo>
                        <a:pt x="42" y="42"/>
                      </a:lnTo>
                      <a:lnTo>
                        <a:pt x="48" y="42"/>
                      </a:lnTo>
                      <a:lnTo>
                        <a:pt x="52" y="44"/>
                      </a:lnTo>
                      <a:lnTo>
                        <a:pt x="56" y="47"/>
                      </a:lnTo>
                      <a:lnTo>
                        <a:pt x="56" y="47"/>
                      </a:lnTo>
                      <a:lnTo>
                        <a:pt x="61" y="50"/>
                      </a:lnTo>
                      <a:lnTo>
                        <a:pt x="64" y="50"/>
                      </a:lnTo>
                      <a:lnTo>
                        <a:pt x="69" y="48"/>
                      </a:lnTo>
                      <a:lnTo>
                        <a:pt x="69" y="48"/>
                      </a:lnTo>
                      <a:lnTo>
                        <a:pt x="69" y="52"/>
                      </a:lnTo>
                      <a:lnTo>
                        <a:pt x="69" y="52"/>
                      </a:lnTo>
                      <a:lnTo>
                        <a:pt x="72" y="48"/>
                      </a:lnTo>
                      <a:lnTo>
                        <a:pt x="75" y="47"/>
                      </a:lnTo>
                      <a:lnTo>
                        <a:pt x="75" y="47"/>
                      </a:lnTo>
                      <a:lnTo>
                        <a:pt x="82" y="45"/>
                      </a:lnTo>
                      <a:lnTo>
                        <a:pt x="86" y="42"/>
                      </a:lnTo>
                      <a:lnTo>
                        <a:pt x="89" y="40"/>
                      </a:lnTo>
                      <a:lnTo>
                        <a:pt x="89" y="40"/>
                      </a:lnTo>
                      <a:lnTo>
                        <a:pt x="93" y="35"/>
                      </a:lnTo>
                      <a:lnTo>
                        <a:pt x="99" y="31"/>
                      </a:lnTo>
                      <a:lnTo>
                        <a:pt x="99" y="31"/>
                      </a:lnTo>
                      <a:lnTo>
                        <a:pt x="96" y="27"/>
                      </a:lnTo>
                      <a:lnTo>
                        <a:pt x="93" y="24"/>
                      </a:lnTo>
                      <a:lnTo>
                        <a:pt x="93" y="2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07" name="Netherlands">
                  <a:extLst>
                    <a:ext uri="{FF2B5EF4-FFF2-40B4-BE49-F238E27FC236}">
                      <a16:creationId xmlns:a16="http://schemas.microsoft.com/office/drawing/2014/main" id="{0533AB1F-A9F5-D290-0E69-2B9FB346E48B}"/>
                    </a:ext>
                  </a:extLst>
                </p:cNvPr>
                <p:cNvSpPr>
                  <a:spLocks/>
                </p:cNvSpPr>
                <p:nvPr/>
              </p:nvSpPr>
              <p:spPr bwMode="auto">
                <a:xfrm>
                  <a:off x="8155117" y="1993565"/>
                  <a:ext cx="99947" cy="86108"/>
                </a:xfrm>
                <a:custGeom>
                  <a:avLst/>
                  <a:gdLst/>
                  <a:ahLst/>
                  <a:cxnLst>
                    <a:cxn ang="0">
                      <a:pos x="21" y="44"/>
                    </a:cxn>
                    <a:cxn ang="0">
                      <a:pos x="26" y="42"/>
                    </a:cxn>
                    <a:cxn ang="0">
                      <a:pos x="31" y="45"/>
                    </a:cxn>
                    <a:cxn ang="0">
                      <a:pos x="37" y="48"/>
                    </a:cxn>
                    <a:cxn ang="0">
                      <a:pos x="43" y="52"/>
                    </a:cxn>
                    <a:cxn ang="0">
                      <a:pos x="47" y="56"/>
                    </a:cxn>
                    <a:cxn ang="0">
                      <a:pos x="48" y="44"/>
                    </a:cxn>
                    <a:cxn ang="0">
                      <a:pos x="48" y="41"/>
                    </a:cxn>
                    <a:cxn ang="0">
                      <a:pos x="48" y="37"/>
                    </a:cxn>
                    <a:cxn ang="0">
                      <a:pos x="50" y="37"/>
                    </a:cxn>
                    <a:cxn ang="0">
                      <a:pos x="57" y="34"/>
                    </a:cxn>
                    <a:cxn ang="0">
                      <a:pos x="58" y="32"/>
                    </a:cxn>
                    <a:cxn ang="0">
                      <a:pos x="60" y="28"/>
                    </a:cxn>
                    <a:cxn ang="0">
                      <a:pos x="63" y="27"/>
                    </a:cxn>
                    <a:cxn ang="0">
                      <a:pos x="60" y="22"/>
                    </a:cxn>
                    <a:cxn ang="0">
                      <a:pos x="57" y="18"/>
                    </a:cxn>
                    <a:cxn ang="0">
                      <a:pos x="58" y="15"/>
                    </a:cxn>
                    <a:cxn ang="0">
                      <a:pos x="65" y="11"/>
                    </a:cxn>
                    <a:cxn ang="0">
                      <a:pos x="65" y="5"/>
                    </a:cxn>
                    <a:cxn ang="0">
                      <a:pos x="64" y="0"/>
                    </a:cxn>
                    <a:cxn ang="0">
                      <a:pos x="60" y="1"/>
                    </a:cxn>
                    <a:cxn ang="0">
                      <a:pos x="57" y="0"/>
                    </a:cxn>
                    <a:cxn ang="0">
                      <a:pos x="44" y="1"/>
                    </a:cxn>
                    <a:cxn ang="0">
                      <a:pos x="40" y="4"/>
                    </a:cxn>
                    <a:cxn ang="0">
                      <a:pos x="37" y="10"/>
                    </a:cxn>
                    <a:cxn ang="0">
                      <a:pos x="37" y="12"/>
                    </a:cxn>
                    <a:cxn ang="0">
                      <a:pos x="37" y="15"/>
                    </a:cxn>
                    <a:cxn ang="0">
                      <a:pos x="31" y="15"/>
                    </a:cxn>
                    <a:cxn ang="0">
                      <a:pos x="30" y="14"/>
                    </a:cxn>
                    <a:cxn ang="0">
                      <a:pos x="26" y="12"/>
                    </a:cxn>
                    <a:cxn ang="0">
                      <a:pos x="23" y="17"/>
                    </a:cxn>
                    <a:cxn ang="0">
                      <a:pos x="21" y="21"/>
                    </a:cxn>
                    <a:cxn ang="0">
                      <a:pos x="16" y="27"/>
                    </a:cxn>
                    <a:cxn ang="0">
                      <a:pos x="16" y="29"/>
                    </a:cxn>
                    <a:cxn ang="0">
                      <a:pos x="11" y="38"/>
                    </a:cxn>
                    <a:cxn ang="0">
                      <a:pos x="3" y="45"/>
                    </a:cxn>
                    <a:cxn ang="0">
                      <a:pos x="0" y="47"/>
                    </a:cxn>
                    <a:cxn ang="0">
                      <a:pos x="6" y="48"/>
                    </a:cxn>
                    <a:cxn ang="0">
                      <a:pos x="19" y="45"/>
                    </a:cxn>
                    <a:cxn ang="0">
                      <a:pos x="21" y="44"/>
                    </a:cxn>
                  </a:cxnLst>
                  <a:rect l="0" t="0" r="r" b="b"/>
                  <a:pathLst>
                    <a:path w="65" h="56">
                      <a:moveTo>
                        <a:pt x="21" y="44"/>
                      </a:moveTo>
                      <a:lnTo>
                        <a:pt x="21" y="44"/>
                      </a:lnTo>
                      <a:lnTo>
                        <a:pt x="23" y="42"/>
                      </a:lnTo>
                      <a:lnTo>
                        <a:pt x="26" y="42"/>
                      </a:lnTo>
                      <a:lnTo>
                        <a:pt x="30" y="44"/>
                      </a:lnTo>
                      <a:lnTo>
                        <a:pt x="31" y="45"/>
                      </a:lnTo>
                      <a:lnTo>
                        <a:pt x="31" y="45"/>
                      </a:lnTo>
                      <a:lnTo>
                        <a:pt x="37" y="48"/>
                      </a:lnTo>
                      <a:lnTo>
                        <a:pt x="43" y="52"/>
                      </a:lnTo>
                      <a:lnTo>
                        <a:pt x="43" y="52"/>
                      </a:lnTo>
                      <a:lnTo>
                        <a:pt x="47" y="56"/>
                      </a:lnTo>
                      <a:lnTo>
                        <a:pt x="47" y="56"/>
                      </a:lnTo>
                      <a:lnTo>
                        <a:pt x="47" y="49"/>
                      </a:lnTo>
                      <a:lnTo>
                        <a:pt x="48" y="44"/>
                      </a:lnTo>
                      <a:lnTo>
                        <a:pt x="48" y="44"/>
                      </a:lnTo>
                      <a:lnTo>
                        <a:pt x="48" y="41"/>
                      </a:lnTo>
                      <a:lnTo>
                        <a:pt x="48" y="38"/>
                      </a:lnTo>
                      <a:lnTo>
                        <a:pt x="48" y="37"/>
                      </a:lnTo>
                      <a:lnTo>
                        <a:pt x="50" y="37"/>
                      </a:lnTo>
                      <a:lnTo>
                        <a:pt x="50" y="37"/>
                      </a:lnTo>
                      <a:lnTo>
                        <a:pt x="56" y="35"/>
                      </a:lnTo>
                      <a:lnTo>
                        <a:pt x="57" y="34"/>
                      </a:lnTo>
                      <a:lnTo>
                        <a:pt x="58" y="32"/>
                      </a:lnTo>
                      <a:lnTo>
                        <a:pt x="58" y="32"/>
                      </a:lnTo>
                      <a:lnTo>
                        <a:pt x="58" y="29"/>
                      </a:lnTo>
                      <a:lnTo>
                        <a:pt x="60" y="28"/>
                      </a:lnTo>
                      <a:lnTo>
                        <a:pt x="63" y="27"/>
                      </a:lnTo>
                      <a:lnTo>
                        <a:pt x="63" y="27"/>
                      </a:lnTo>
                      <a:lnTo>
                        <a:pt x="61" y="24"/>
                      </a:lnTo>
                      <a:lnTo>
                        <a:pt x="60" y="22"/>
                      </a:lnTo>
                      <a:lnTo>
                        <a:pt x="57" y="18"/>
                      </a:lnTo>
                      <a:lnTo>
                        <a:pt x="57" y="18"/>
                      </a:lnTo>
                      <a:lnTo>
                        <a:pt x="57" y="17"/>
                      </a:lnTo>
                      <a:lnTo>
                        <a:pt x="58" y="15"/>
                      </a:lnTo>
                      <a:lnTo>
                        <a:pt x="61" y="14"/>
                      </a:lnTo>
                      <a:lnTo>
                        <a:pt x="65" y="11"/>
                      </a:lnTo>
                      <a:lnTo>
                        <a:pt x="65" y="11"/>
                      </a:lnTo>
                      <a:lnTo>
                        <a:pt x="65" y="5"/>
                      </a:lnTo>
                      <a:lnTo>
                        <a:pt x="64" y="0"/>
                      </a:lnTo>
                      <a:lnTo>
                        <a:pt x="64" y="0"/>
                      </a:lnTo>
                      <a:lnTo>
                        <a:pt x="63" y="1"/>
                      </a:lnTo>
                      <a:lnTo>
                        <a:pt x="60" y="1"/>
                      </a:lnTo>
                      <a:lnTo>
                        <a:pt x="60" y="1"/>
                      </a:lnTo>
                      <a:lnTo>
                        <a:pt x="57" y="0"/>
                      </a:lnTo>
                      <a:lnTo>
                        <a:pt x="54" y="0"/>
                      </a:lnTo>
                      <a:lnTo>
                        <a:pt x="44" y="1"/>
                      </a:lnTo>
                      <a:lnTo>
                        <a:pt x="44" y="1"/>
                      </a:lnTo>
                      <a:lnTo>
                        <a:pt x="40" y="4"/>
                      </a:lnTo>
                      <a:lnTo>
                        <a:pt x="37" y="7"/>
                      </a:lnTo>
                      <a:lnTo>
                        <a:pt x="37" y="10"/>
                      </a:lnTo>
                      <a:lnTo>
                        <a:pt x="37" y="12"/>
                      </a:lnTo>
                      <a:lnTo>
                        <a:pt x="37" y="12"/>
                      </a:lnTo>
                      <a:lnTo>
                        <a:pt x="38" y="14"/>
                      </a:lnTo>
                      <a:lnTo>
                        <a:pt x="37" y="15"/>
                      </a:lnTo>
                      <a:lnTo>
                        <a:pt x="36" y="15"/>
                      </a:lnTo>
                      <a:lnTo>
                        <a:pt x="31" y="15"/>
                      </a:lnTo>
                      <a:lnTo>
                        <a:pt x="30" y="14"/>
                      </a:lnTo>
                      <a:lnTo>
                        <a:pt x="30" y="14"/>
                      </a:lnTo>
                      <a:lnTo>
                        <a:pt x="29" y="11"/>
                      </a:lnTo>
                      <a:lnTo>
                        <a:pt x="26" y="12"/>
                      </a:lnTo>
                      <a:lnTo>
                        <a:pt x="23" y="14"/>
                      </a:lnTo>
                      <a:lnTo>
                        <a:pt x="23" y="17"/>
                      </a:lnTo>
                      <a:lnTo>
                        <a:pt x="23" y="17"/>
                      </a:lnTo>
                      <a:lnTo>
                        <a:pt x="21" y="21"/>
                      </a:lnTo>
                      <a:lnTo>
                        <a:pt x="19" y="24"/>
                      </a:lnTo>
                      <a:lnTo>
                        <a:pt x="16" y="27"/>
                      </a:lnTo>
                      <a:lnTo>
                        <a:pt x="16" y="29"/>
                      </a:lnTo>
                      <a:lnTo>
                        <a:pt x="16" y="29"/>
                      </a:lnTo>
                      <a:lnTo>
                        <a:pt x="14" y="35"/>
                      </a:lnTo>
                      <a:lnTo>
                        <a:pt x="11" y="38"/>
                      </a:lnTo>
                      <a:lnTo>
                        <a:pt x="3" y="45"/>
                      </a:lnTo>
                      <a:lnTo>
                        <a:pt x="3" y="45"/>
                      </a:lnTo>
                      <a:lnTo>
                        <a:pt x="0" y="47"/>
                      </a:lnTo>
                      <a:lnTo>
                        <a:pt x="0" y="47"/>
                      </a:lnTo>
                      <a:lnTo>
                        <a:pt x="6" y="48"/>
                      </a:lnTo>
                      <a:lnTo>
                        <a:pt x="6" y="48"/>
                      </a:lnTo>
                      <a:lnTo>
                        <a:pt x="14" y="47"/>
                      </a:lnTo>
                      <a:lnTo>
                        <a:pt x="19" y="45"/>
                      </a:lnTo>
                      <a:lnTo>
                        <a:pt x="21" y="44"/>
                      </a:lnTo>
                      <a:lnTo>
                        <a:pt x="21" y="4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08" name="Switzerland">
                  <a:extLst>
                    <a:ext uri="{FF2B5EF4-FFF2-40B4-BE49-F238E27FC236}">
                      <a16:creationId xmlns:a16="http://schemas.microsoft.com/office/drawing/2014/main" id="{14706924-C43B-135A-ED2A-24EBE3384310}"/>
                    </a:ext>
                  </a:extLst>
                </p:cNvPr>
                <p:cNvSpPr>
                  <a:spLocks/>
                </p:cNvSpPr>
                <p:nvPr/>
              </p:nvSpPr>
              <p:spPr bwMode="auto">
                <a:xfrm>
                  <a:off x="8228925" y="2181154"/>
                  <a:ext cx="112248" cy="58431"/>
                </a:xfrm>
                <a:custGeom>
                  <a:avLst/>
                  <a:gdLst/>
                  <a:ahLst/>
                  <a:cxnLst>
                    <a:cxn ang="0">
                      <a:pos x="64" y="16"/>
                    </a:cxn>
                    <a:cxn ang="0">
                      <a:pos x="59" y="14"/>
                    </a:cxn>
                    <a:cxn ang="0">
                      <a:pos x="56" y="11"/>
                    </a:cxn>
                    <a:cxn ang="0">
                      <a:pos x="56" y="4"/>
                    </a:cxn>
                    <a:cxn ang="0">
                      <a:pos x="47" y="1"/>
                    </a:cxn>
                    <a:cxn ang="0">
                      <a:pos x="42" y="0"/>
                    </a:cxn>
                    <a:cxn ang="0">
                      <a:pos x="36" y="1"/>
                    </a:cxn>
                    <a:cxn ang="0">
                      <a:pos x="23" y="1"/>
                    </a:cxn>
                    <a:cxn ang="0">
                      <a:pos x="22" y="3"/>
                    </a:cxn>
                    <a:cxn ang="0">
                      <a:pos x="20" y="4"/>
                    </a:cxn>
                    <a:cxn ang="0">
                      <a:pos x="16" y="6"/>
                    </a:cxn>
                    <a:cxn ang="0">
                      <a:pos x="12" y="11"/>
                    </a:cxn>
                    <a:cxn ang="0">
                      <a:pos x="10" y="13"/>
                    </a:cxn>
                    <a:cxn ang="0">
                      <a:pos x="5" y="20"/>
                    </a:cxn>
                    <a:cxn ang="0">
                      <a:pos x="2" y="24"/>
                    </a:cxn>
                    <a:cxn ang="0">
                      <a:pos x="0" y="30"/>
                    </a:cxn>
                    <a:cxn ang="0">
                      <a:pos x="5" y="28"/>
                    </a:cxn>
                    <a:cxn ang="0">
                      <a:pos x="6" y="27"/>
                    </a:cxn>
                    <a:cxn ang="0">
                      <a:pos x="10" y="27"/>
                    </a:cxn>
                    <a:cxn ang="0">
                      <a:pos x="12" y="30"/>
                    </a:cxn>
                    <a:cxn ang="0">
                      <a:pos x="13" y="33"/>
                    </a:cxn>
                    <a:cxn ang="0">
                      <a:pos x="15" y="37"/>
                    </a:cxn>
                    <a:cxn ang="0">
                      <a:pos x="15" y="38"/>
                    </a:cxn>
                    <a:cxn ang="0">
                      <a:pos x="27" y="37"/>
                    </a:cxn>
                    <a:cxn ang="0">
                      <a:pos x="30" y="35"/>
                    </a:cxn>
                    <a:cxn ang="0">
                      <a:pos x="36" y="26"/>
                    </a:cxn>
                    <a:cxn ang="0">
                      <a:pos x="37" y="27"/>
                    </a:cxn>
                    <a:cxn ang="0">
                      <a:pos x="45" y="37"/>
                    </a:cxn>
                    <a:cxn ang="0">
                      <a:pos x="47" y="37"/>
                    </a:cxn>
                    <a:cxn ang="0">
                      <a:pos x="49" y="31"/>
                    </a:cxn>
                    <a:cxn ang="0">
                      <a:pos x="50" y="28"/>
                    </a:cxn>
                    <a:cxn ang="0">
                      <a:pos x="54" y="27"/>
                    </a:cxn>
                    <a:cxn ang="0">
                      <a:pos x="59" y="28"/>
                    </a:cxn>
                    <a:cxn ang="0">
                      <a:pos x="63" y="26"/>
                    </a:cxn>
                    <a:cxn ang="0">
                      <a:pos x="63" y="24"/>
                    </a:cxn>
                    <a:cxn ang="0">
                      <a:pos x="67" y="24"/>
                    </a:cxn>
                    <a:cxn ang="0">
                      <a:pos x="69" y="23"/>
                    </a:cxn>
                    <a:cxn ang="0">
                      <a:pos x="70" y="20"/>
                    </a:cxn>
                    <a:cxn ang="0">
                      <a:pos x="73" y="17"/>
                    </a:cxn>
                    <a:cxn ang="0">
                      <a:pos x="64" y="16"/>
                    </a:cxn>
                  </a:cxnLst>
                  <a:rect l="0" t="0" r="r" b="b"/>
                  <a:pathLst>
                    <a:path w="73" h="38">
                      <a:moveTo>
                        <a:pt x="64" y="16"/>
                      </a:moveTo>
                      <a:lnTo>
                        <a:pt x="64" y="16"/>
                      </a:lnTo>
                      <a:lnTo>
                        <a:pt x="62" y="16"/>
                      </a:lnTo>
                      <a:lnTo>
                        <a:pt x="59" y="14"/>
                      </a:lnTo>
                      <a:lnTo>
                        <a:pt x="56" y="11"/>
                      </a:lnTo>
                      <a:lnTo>
                        <a:pt x="56" y="11"/>
                      </a:lnTo>
                      <a:lnTo>
                        <a:pt x="56" y="8"/>
                      </a:lnTo>
                      <a:lnTo>
                        <a:pt x="56" y="4"/>
                      </a:lnTo>
                      <a:lnTo>
                        <a:pt x="56" y="4"/>
                      </a:lnTo>
                      <a:lnTo>
                        <a:pt x="47" y="1"/>
                      </a:lnTo>
                      <a:lnTo>
                        <a:pt x="47" y="1"/>
                      </a:lnTo>
                      <a:lnTo>
                        <a:pt x="42" y="0"/>
                      </a:lnTo>
                      <a:lnTo>
                        <a:pt x="36" y="1"/>
                      </a:lnTo>
                      <a:lnTo>
                        <a:pt x="36" y="1"/>
                      </a:lnTo>
                      <a:lnTo>
                        <a:pt x="30" y="3"/>
                      </a:lnTo>
                      <a:lnTo>
                        <a:pt x="23" y="1"/>
                      </a:lnTo>
                      <a:lnTo>
                        <a:pt x="23" y="1"/>
                      </a:lnTo>
                      <a:lnTo>
                        <a:pt x="22" y="3"/>
                      </a:lnTo>
                      <a:lnTo>
                        <a:pt x="20" y="4"/>
                      </a:lnTo>
                      <a:lnTo>
                        <a:pt x="20" y="4"/>
                      </a:lnTo>
                      <a:lnTo>
                        <a:pt x="17" y="4"/>
                      </a:lnTo>
                      <a:lnTo>
                        <a:pt x="16" y="6"/>
                      </a:lnTo>
                      <a:lnTo>
                        <a:pt x="13" y="8"/>
                      </a:lnTo>
                      <a:lnTo>
                        <a:pt x="12" y="11"/>
                      </a:lnTo>
                      <a:lnTo>
                        <a:pt x="12" y="11"/>
                      </a:lnTo>
                      <a:lnTo>
                        <a:pt x="10" y="13"/>
                      </a:lnTo>
                      <a:lnTo>
                        <a:pt x="8" y="16"/>
                      </a:lnTo>
                      <a:lnTo>
                        <a:pt x="5" y="20"/>
                      </a:lnTo>
                      <a:lnTo>
                        <a:pt x="2" y="24"/>
                      </a:lnTo>
                      <a:lnTo>
                        <a:pt x="2" y="24"/>
                      </a:lnTo>
                      <a:lnTo>
                        <a:pt x="0" y="28"/>
                      </a:lnTo>
                      <a:lnTo>
                        <a:pt x="0" y="30"/>
                      </a:lnTo>
                      <a:lnTo>
                        <a:pt x="2" y="31"/>
                      </a:lnTo>
                      <a:lnTo>
                        <a:pt x="5" y="28"/>
                      </a:lnTo>
                      <a:lnTo>
                        <a:pt x="5" y="28"/>
                      </a:lnTo>
                      <a:lnTo>
                        <a:pt x="6" y="27"/>
                      </a:lnTo>
                      <a:lnTo>
                        <a:pt x="9" y="27"/>
                      </a:lnTo>
                      <a:lnTo>
                        <a:pt x="10" y="27"/>
                      </a:lnTo>
                      <a:lnTo>
                        <a:pt x="12" y="30"/>
                      </a:lnTo>
                      <a:lnTo>
                        <a:pt x="12" y="30"/>
                      </a:lnTo>
                      <a:lnTo>
                        <a:pt x="12" y="31"/>
                      </a:lnTo>
                      <a:lnTo>
                        <a:pt x="13" y="33"/>
                      </a:lnTo>
                      <a:lnTo>
                        <a:pt x="15" y="35"/>
                      </a:lnTo>
                      <a:lnTo>
                        <a:pt x="15" y="37"/>
                      </a:lnTo>
                      <a:lnTo>
                        <a:pt x="15" y="37"/>
                      </a:lnTo>
                      <a:lnTo>
                        <a:pt x="15" y="38"/>
                      </a:lnTo>
                      <a:lnTo>
                        <a:pt x="15" y="38"/>
                      </a:lnTo>
                      <a:lnTo>
                        <a:pt x="27" y="37"/>
                      </a:lnTo>
                      <a:lnTo>
                        <a:pt x="27" y="37"/>
                      </a:lnTo>
                      <a:lnTo>
                        <a:pt x="30" y="35"/>
                      </a:lnTo>
                      <a:lnTo>
                        <a:pt x="33" y="31"/>
                      </a:lnTo>
                      <a:lnTo>
                        <a:pt x="36" y="26"/>
                      </a:lnTo>
                      <a:lnTo>
                        <a:pt x="36" y="26"/>
                      </a:lnTo>
                      <a:lnTo>
                        <a:pt x="37" y="27"/>
                      </a:lnTo>
                      <a:lnTo>
                        <a:pt x="39" y="30"/>
                      </a:lnTo>
                      <a:lnTo>
                        <a:pt x="45" y="37"/>
                      </a:lnTo>
                      <a:lnTo>
                        <a:pt x="45" y="37"/>
                      </a:lnTo>
                      <a:lnTo>
                        <a:pt x="47" y="37"/>
                      </a:lnTo>
                      <a:lnTo>
                        <a:pt x="49" y="35"/>
                      </a:lnTo>
                      <a:lnTo>
                        <a:pt x="49" y="31"/>
                      </a:lnTo>
                      <a:lnTo>
                        <a:pt x="49" y="31"/>
                      </a:lnTo>
                      <a:lnTo>
                        <a:pt x="50" y="28"/>
                      </a:lnTo>
                      <a:lnTo>
                        <a:pt x="52" y="28"/>
                      </a:lnTo>
                      <a:lnTo>
                        <a:pt x="54" y="27"/>
                      </a:lnTo>
                      <a:lnTo>
                        <a:pt x="54" y="27"/>
                      </a:lnTo>
                      <a:lnTo>
                        <a:pt x="59" y="28"/>
                      </a:lnTo>
                      <a:lnTo>
                        <a:pt x="62" y="27"/>
                      </a:lnTo>
                      <a:lnTo>
                        <a:pt x="63" y="26"/>
                      </a:lnTo>
                      <a:lnTo>
                        <a:pt x="63" y="26"/>
                      </a:lnTo>
                      <a:lnTo>
                        <a:pt x="63" y="24"/>
                      </a:lnTo>
                      <a:lnTo>
                        <a:pt x="64" y="23"/>
                      </a:lnTo>
                      <a:lnTo>
                        <a:pt x="67" y="24"/>
                      </a:lnTo>
                      <a:lnTo>
                        <a:pt x="67" y="24"/>
                      </a:lnTo>
                      <a:lnTo>
                        <a:pt x="69" y="23"/>
                      </a:lnTo>
                      <a:lnTo>
                        <a:pt x="69" y="21"/>
                      </a:lnTo>
                      <a:lnTo>
                        <a:pt x="70" y="20"/>
                      </a:lnTo>
                      <a:lnTo>
                        <a:pt x="73" y="17"/>
                      </a:lnTo>
                      <a:lnTo>
                        <a:pt x="73" y="17"/>
                      </a:lnTo>
                      <a:lnTo>
                        <a:pt x="69" y="16"/>
                      </a:lnTo>
                      <a:lnTo>
                        <a:pt x="64" y="16"/>
                      </a:lnTo>
                      <a:lnTo>
                        <a:pt x="64"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09" name="Germany">
                  <a:extLst>
                    <a:ext uri="{FF2B5EF4-FFF2-40B4-BE49-F238E27FC236}">
                      <a16:creationId xmlns:a16="http://schemas.microsoft.com/office/drawing/2014/main" id="{B6E6D36F-2FF5-EEC2-9567-1CBC08AECA65}"/>
                    </a:ext>
                  </a:extLst>
                </p:cNvPr>
                <p:cNvSpPr>
                  <a:spLocks/>
                </p:cNvSpPr>
                <p:nvPr/>
              </p:nvSpPr>
              <p:spPr bwMode="auto">
                <a:xfrm>
                  <a:off x="8227388" y="1944355"/>
                  <a:ext cx="218345" cy="247561"/>
                </a:xfrm>
                <a:custGeom>
                  <a:avLst/>
                  <a:gdLst/>
                  <a:ahLst/>
                  <a:cxnLst>
                    <a:cxn ang="0">
                      <a:pos x="11" y="47"/>
                    </a:cxn>
                    <a:cxn ang="0">
                      <a:pos x="13" y="54"/>
                    </a:cxn>
                    <a:cxn ang="0">
                      <a:pos x="13" y="60"/>
                    </a:cxn>
                    <a:cxn ang="0">
                      <a:pos x="10" y="66"/>
                    </a:cxn>
                    <a:cxn ang="0">
                      <a:pos x="1" y="69"/>
                    </a:cxn>
                    <a:cxn ang="0">
                      <a:pos x="1" y="76"/>
                    </a:cxn>
                    <a:cxn ang="0">
                      <a:pos x="0" y="91"/>
                    </a:cxn>
                    <a:cxn ang="0">
                      <a:pos x="4" y="98"/>
                    </a:cxn>
                    <a:cxn ang="0">
                      <a:pos x="1" y="104"/>
                    </a:cxn>
                    <a:cxn ang="0">
                      <a:pos x="6" y="118"/>
                    </a:cxn>
                    <a:cxn ang="0">
                      <a:pos x="20" y="124"/>
                    </a:cxn>
                    <a:cxn ang="0">
                      <a:pos x="28" y="127"/>
                    </a:cxn>
                    <a:cxn ang="0">
                      <a:pos x="33" y="130"/>
                    </a:cxn>
                    <a:cxn ang="0">
                      <a:pos x="27" y="140"/>
                    </a:cxn>
                    <a:cxn ang="0">
                      <a:pos x="24" y="155"/>
                    </a:cxn>
                    <a:cxn ang="0">
                      <a:pos x="43" y="154"/>
                    </a:cxn>
                    <a:cxn ang="0">
                      <a:pos x="57" y="158"/>
                    </a:cxn>
                    <a:cxn ang="0">
                      <a:pos x="61" y="158"/>
                    </a:cxn>
                    <a:cxn ang="0">
                      <a:pos x="68" y="160"/>
                    </a:cxn>
                    <a:cxn ang="0">
                      <a:pos x="78" y="158"/>
                    </a:cxn>
                    <a:cxn ang="0">
                      <a:pos x="87" y="157"/>
                    </a:cxn>
                    <a:cxn ang="0">
                      <a:pos x="104" y="154"/>
                    </a:cxn>
                    <a:cxn ang="0">
                      <a:pos x="110" y="150"/>
                    </a:cxn>
                    <a:cxn ang="0">
                      <a:pos x="115" y="141"/>
                    </a:cxn>
                    <a:cxn ang="0">
                      <a:pos x="122" y="135"/>
                    </a:cxn>
                    <a:cxn ang="0">
                      <a:pos x="118" y="127"/>
                    </a:cxn>
                    <a:cxn ang="0">
                      <a:pos x="105" y="114"/>
                    </a:cxn>
                    <a:cxn ang="0">
                      <a:pos x="100" y="100"/>
                    </a:cxn>
                    <a:cxn ang="0">
                      <a:pos x="115" y="94"/>
                    </a:cxn>
                    <a:cxn ang="0">
                      <a:pos x="127" y="88"/>
                    </a:cxn>
                    <a:cxn ang="0">
                      <a:pos x="134" y="84"/>
                    </a:cxn>
                    <a:cxn ang="0">
                      <a:pos x="141" y="86"/>
                    </a:cxn>
                    <a:cxn ang="0">
                      <a:pos x="141" y="76"/>
                    </a:cxn>
                    <a:cxn ang="0">
                      <a:pos x="137" y="59"/>
                    </a:cxn>
                    <a:cxn ang="0">
                      <a:pos x="131" y="47"/>
                    </a:cxn>
                    <a:cxn ang="0">
                      <a:pos x="131" y="40"/>
                    </a:cxn>
                    <a:cxn ang="0">
                      <a:pos x="131" y="24"/>
                    </a:cxn>
                    <a:cxn ang="0">
                      <a:pos x="129" y="20"/>
                    </a:cxn>
                    <a:cxn ang="0">
                      <a:pos x="120" y="15"/>
                    </a:cxn>
                    <a:cxn ang="0">
                      <a:pos x="120" y="12"/>
                    </a:cxn>
                    <a:cxn ang="0">
                      <a:pos x="121" y="6"/>
                    </a:cxn>
                    <a:cxn ang="0">
                      <a:pos x="111" y="9"/>
                    </a:cxn>
                    <a:cxn ang="0">
                      <a:pos x="98" y="13"/>
                    </a:cxn>
                    <a:cxn ang="0">
                      <a:pos x="81" y="20"/>
                    </a:cxn>
                    <a:cxn ang="0">
                      <a:pos x="83" y="10"/>
                    </a:cxn>
                    <a:cxn ang="0">
                      <a:pos x="71" y="12"/>
                    </a:cxn>
                    <a:cxn ang="0">
                      <a:pos x="63" y="5"/>
                    </a:cxn>
                    <a:cxn ang="0">
                      <a:pos x="57" y="2"/>
                    </a:cxn>
                    <a:cxn ang="0">
                      <a:pos x="44" y="5"/>
                    </a:cxn>
                    <a:cxn ang="0">
                      <a:pos x="44" y="10"/>
                    </a:cxn>
                    <a:cxn ang="0">
                      <a:pos x="50" y="23"/>
                    </a:cxn>
                    <a:cxn ang="0">
                      <a:pos x="43" y="27"/>
                    </a:cxn>
                    <a:cxn ang="0">
                      <a:pos x="40" y="29"/>
                    </a:cxn>
                    <a:cxn ang="0">
                      <a:pos x="27" y="26"/>
                    </a:cxn>
                    <a:cxn ang="0">
                      <a:pos x="18" y="29"/>
                    </a:cxn>
                    <a:cxn ang="0">
                      <a:pos x="18" y="43"/>
                    </a:cxn>
                  </a:cxnLst>
                  <a:rect l="0" t="0" r="r" b="b"/>
                  <a:pathLst>
                    <a:path w="142" h="161">
                      <a:moveTo>
                        <a:pt x="18" y="43"/>
                      </a:moveTo>
                      <a:lnTo>
                        <a:pt x="18" y="43"/>
                      </a:lnTo>
                      <a:lnTo>
                        <a:pt x="14" y="46"/>
                      </a:lnTo>
                      <a:lnTo>
                        <a:pt x="11" y="47"/>
                      </a:lnTo>
                      <a:lnTo>
                        <a:pt x="10" y="49"/>
                      </a:lnTo>
                      <a:lnTo>
                        <a:pt x="10" y="50"/>
                      </a:lnTo>
                      <a:lnTo>
                        <a:pt x="10" y="50"/>
                      </a:lnTo>
                      <a:lnTo>
                        <a:pt x="13" y="54"/>
                      </a:lnTo>
                      <a:lnTo>
                        <a:pt x="14" y="56"/>
                      </a:lnTo>
                      <a:lnTo>
                        <a:pt x="16" y="59"/>
                      </a:lnTo>
                      <a:lnTo>
                        <a:pt x="16" y="59"/>
                      </a:lnTo>
                      <a:lnTo>
                        <a:pt x="13" y="60"/>
                      </a:lnTo>
                      <a:lnTo>
                        <a:pt x="11" y="61"/>
                      </a:lnTo>
                      <a:lnTo>
                        <a:pt x="11" y="64"/>
                      </a:lnTo>
                      <a:lnTo>
                        <a:pt x="11" y="64"/>
                      </a:lnTo>
                      <a:lnTo>
                        <a:pt x="10" y="66"/>
                      </a:lnTo>
                      <a:lnTo>
                        <a:pt x="9" y="67"/>
                      </a:lnTo>
                      <a:lnTo>
                        <a:pt x="3" y="69"/>
                      </a:lnTo>
                      <a:lnTo>
                        <a:pt x="3" y="69"/>
                      </a:lnTo>
                      <a:lnTo>
                        <a:pt x="1" y="69"/>
                      </a:lnTo>
                      <a:lnTo>
                        <a:pt x="1" y="70"/>
                      </a:lnTo>
                      <a:lnTo>
                        <a:pt x="1" y="73"/>
                      </a:lnTo>
                      <a:lnTo>
                        <a:pt x="1" y="76"/>
                      </a:lnTo>
                      <a:lnTo>
                        <a:pt x="1" y="76"/>
                      </a:lnTo>
                      <a:lnTo>
                        <a:pt x="0" y="83"/>
                      </a:lnTo>
                      <a:lnTo>
                        <a:pt x="0" y="88"/>
                      </a:lnTo>
                      <a:lnTo>
                        <a:pt x="0" y="88"/>
                      </a:lnTo>
                      <a:lnTo>
                        <a:pt x="0" y="91"/>
                      </a:lnTo>
                      <a:lnTo>
                        <a:pt x="1" y="94"/>
                      </a:lnTo>
                      <a:lnTo>
                        <a:pt x="3" y="96"/>
                      </a:lnTo>
                      <a:lnTo>
                        <a:pt x="4" y="98"/>
                      </a:lnTo>
                      <a:lnTo>
                        <a:pt x="4" y="98"/>
                      </a:lnTo>
                      <a:lnTo>
                        <a:pt x="1" y="101"/>
                      </a:lnTo>
                      <a:lnTo>
                        <a:pt x="1" y="103"/>
                      </a:lnTo>
                      <a:lnTo>
                        <a:pt x="1" y="104"/>
                      </a:lnTo>
                      <a:lnTo>
                        <a:pt x="1" y="104"/>
                      </a:lnTo>
                      <a:lnTo>
                        <a:pt x="3" y="108"/>
                      </a:lnTo>
                      <a:lnTo>
                        <a:pt x="4" y="113"/>
                      </a:lnTo>
                      <a:lnTo>
                        <a:pt x="6" y="118"/>
                      </a:lnTo>
                      <a:lnTo>
                        <a:pt x="6" y="118"/>
                      </a:lnTo>
                      <a:lnTo>
                        <a:pt x="10" y="120"/>
                      </a:lnTo>
                      <a:lnTo>
                        <a:pt x="10" y="120"/>
                      </a:lnTo>
                      <a:lnTo>
                        <a:pt x="14" y="123"/>
                      </a:lnTo>
                      <a:lnTo>
                        <a:pt x="20" y="124"/>
                      </a:lnTo>
                      <a:lnTo>
                        <a:pt x="20" y="124"/>
                      </a:lnTo>
                      <a:lnTo>
                        <a:pt x="23" y="125"/>
                      </a:lnTo>
                      <a:lnTo>
                        <a:pt x="26" y="127"/>
                      </a:lnTo>
                      <a:lnTo>
                        <a:pt x="28" y="127"/>
                      </a:lnTo>
                      <a:lnTo>
                        <a:pt x="28" y="127"/>
                      </a:lnTo>
                      <a:lnTo>
                        <a:pt x="30" y="128"/>
                      </a:lnTo>
                      <a:lnTo>
                        <a:pt x="33" y="128"/>
                      </a:lnTo>
                      <a:lnTo>
                        <a:pt x="33" y="130"/>
                      </a:lnTo>
                      <a:lnTo>
                        <a:pt x="31" y="133"/>
                      </a:lnTo>
                      <a:lnTo>
                        <a:pt x="31" y="133"/>
                      </a:lnTo>
                      <a:lnTo>
                        <a:pt x="28" y="135"/>
                      </a:lnTo>
                      <a:lnTo>
                        <a:pt x="27" y="140"/>
                      </a:lnTo>
                      <a:lnTo>
                        <a:pt x="26" y="145"/>
                      </a:lnTo>
                      <a:lnTo>
                        <a:pt x="26" y="145"/>
                      </a:lnTo>
                      <a:lnTo>
                        <a:pt x="24" y="155"/>
                      </a:lnTo>
                      <a:lnTo>
                        <a:pt x="24" y="155"/>
                      </a:lnTo>
                      <a:lnTo>
                        <a:pt x="31" y="157"/>
                      </a:lnTo>
                      <a:lnTo>
                        <a:pt x="37" y="155"/>
                      </a:lnTo>
                      <a:lnTo>
                        <a:pt x="37" y="155"/>
                      </a:lnTo>
                      <a:lnTo>
                        <a:pt x="43" y="154"/>
                      </a:lnTo>
                      <a:lnTo>
                        <a:pt x="48" y="155"/>
                      </a:lnTo>
                      <a:lnTo>
                        <a:pt x="48" y="155"/>
                      </a:lnTo>
                      <a:lnTo>
                        <a:pt x="57" y="158"/>
                      </a:lnTo>
                      <a:lnTo>
                        <a:pt x="57" y="158"/>
                      </a:lnTo>
                      <a:lnTo>
                        <a:pt x="58" y="158"/>
                      </a:lnTo>
                      <a:lnTo>
                        <a:pt x="60" y="157"/>
                      </a:lnTo>
                      <a:lnTo>
                        <a:pt x="60" y="157"/>
                      </a:lnTo>
                      <a:lnTo>
                        <a:pt x="61" y="158"/>
                      </a:lnTo>
                      <a:lnTo>
                        <a:pt x="64" y="160"/>
                      </a:lnTo>
                      <a:lnTo>
                        <a:pt x="67" y="161"/>
                      </a:lnTo>
                      <a:lnTo>
                        <a:pt x="68" y="160"/>
                      </a:lnTo>
                      <a:lnTo>
                        <a:pt x="68" y="160"/>
                      </a:lnTo>
                      <a:lnTo>
                        <a:pt x="71" y="158"/>
                      </a:lnTo>
                      <a:lnTo>
                        <a:pt x="73" y="157"/>
                      </a:lnTo>
                      <a:lnTo>
                        <a:pt x="78" y="158"/>
                      </a:lnTo>
                      <a:lnTo>
                        <a:pt x="78" y="158"/>
                      </a:lnTo>
                      <a:lnTo>
                        <a:pt x="83" y="160"/>
                      </a:lnTo>
                      <a:lnTo>
                        <a:pt x="85" y="158"/>
                      </a:lnTo>
                      <a:lnTo>
                        <a:pt x="87" y="157"/>
                      </a:lnTo>
                      <a:lnTo>
                        <a:pt x="87" y="157"/>
                      </a:lnTo>
                      <a:lnTo>
                        <a:pt x="91" y="155"/>
                      </a:lnTo>
                      <a:lnTo>
                        <a:pt x="95" y="154"/>
                      </a:lnTo>
                      <a:lnTo>
                        <a:pt x="104" y="154"/>
                      </a:lnTo>
                      <a:lnTo>
                        <a:pt x="104" y="154"/>
                      </a:lnTo>
                      <a:lnTo>
                        <a:pt x="107" y="155"/>
                      </a:lnTo>
                      <a:lnTo>
                        <a:pt x="108" y="155"/>
                      </a:lnTo>
                      <a:lnTo>
                        <a:pt x="111" y="154"/>
                      </a:lnTo>
                      <a:lnTo>
                        <a:pt x="110" y="150"/>
                      </a:lnTo>
                      <a:lnTo>
                        <a:pt x="110" y="150"/>
                      </a:lnTo>
                      <a:lnTo>
                        <a:pt x="110" y="145"/>
                      </a:lnTo>
                      <a:lnTo>
                        <a:pt x="112" y="143"/>
                      </a:lnTo>
                      <a:lnTo>
                        <a:pt x="115" y="141"/>
                      </a:lnTo>
                      <a:lnTo>
                        <a:pt x="117" y="140"/>
                      </a:lnTo>
                      <a:lnTo>
                        <a:pt x="117" y="140"/>
                      </a:lnTo>
                      <a:lnTo>
                        <a:pt x="118" y="137"/>
                      </a:lnTo>
                      <a:lnTo>
                        <a:pt x="122" y="135"/>
                      </a:lnTo>
                      <a:lnTo>
                        <a:pt x="125" y="134"/>
                      </a:lnTo>
                      <a:lnTo>
                        <a:pt x="125" y="133"/>
                      </a:lnTo>
                      <a:lnTo>
                        <a:pt x="125" y="133"/>
                      </a:lnTo>
                      <a:lnTo>
                        <a:pt x="118" y="127"/>
                      </a:lnTo>
                      <a:lnTo>
                        <a:pt x="108" y="120"/>
                      </a:lnTo>
                      <a:lnTo>
                        <a:pt x="108" y="120"/>
                      </a:lnTo>
                      <a:lnTo>
                        <a:pt x="107" y="117"/>
                      </a:lnTo>
                      <a:lnTo>
                        <a:pt x="105" y="114"/>
                      </a:lnTo>
                      <a:lnTo>
                        <a:pt x="104" y="107"/>
                      </a:lnTo>
                      <a:lnTo>
                        <a:pt x="104" y="107"/>
                      </a:lnTo>
                      <a:lnTo>
                        <a:pt x="101" y="101"/>
                      </a:lnTo>
                      <a:lnTo>
                        <a:pt x="100" y="100"/>
                      </a:lnTo>
                      <a:lnTo>
                        <a:pt x="102" y="98"/>
                      </a:lnTo>
                      <a:lnTo>
                        <a:pt x="102" y="98"/>
                      </a:lnTo>
                      <a:lnTo>
                        <a:pt x="111" y="96"/>
                      </a:lnTo>
                      <a:lnTo>
                        <a:pt x="115" y="94"/>
                      </a:lnTo>
                      <a:lnTo>
                        <a:pt x="120" y="91"/>
                      </a:lnTo>
                      <a:lnTo>
                        <a:pt x="120" y="91"/>
                      </a:lnTo>
                      <a:lnTo>
                        <a:pt x="122" y="90"/>
                      </a:lnTo>
                      <a:lnTo>
                        <a:pt x="127" y="88"/>
                      </a:lnTo>
                      <a:lnTo>
                        <a:pt x="129" y="87"/>
                      </a:lnTo>
                      <a:lnTo>
                        <a:pt x="132" y="86"/>
                      </a:lnTo>
                      <a:lnTo>
                        <a:pt x="132" y="86"/>
                      </a:lnTo>
                      <a:lnTo>
                        <a:pt x="134" y="84"/>
                      </a:lnTo>
                      <a:lnTo>
                        <a:pt x="137" y="86"/>
                      </a:lnTo>
                      <a:lnTo>
                        <a:pt x="139" y="86"/>
                      </a:lnTo>
                      <a:lnTo>
                        <a:pt x="141" y="86"/>
                      </a:lnTo>
                      <a:lnTo>
                        <a:pt x="141" y="86"/>
                      </a:lnTo>
                      <a:lnTo>
                        <a:pt x="142" y="81"/>
                      </a:lnTo>
                      <a:lnTo>
                        <a:pt x="142" y="79"/>
                      </a:lnTo>
                      <a:lnTo>
                        <a:pt x="141" y="76"/>
                      </a:lnTo>
                      <a:lnTo>
                        <a:pt x="141" y="76"/>
                      </a:lnTo>
                      <a:lnTo>
                        <a:pt x="138" y="71"/>
                      </a:lnTo>
                      <a:lnTo>
                        <a:pt x="137" y="63"/>
                      </a:lnTo>
                      <a:lnTo>
                        <a:pt x="137" y="63"/>
                      </a:lnTo>
                      <a:lnTo>
                        <a:pt x="137" y="59"/>
                      </a:lnTo>
                      <a:lnTo>
                        <a:pt x="135" y="54"/>
                      </a:lnTo>
                      <a:lnTo>
                        <a:pt x="135" y="54"/>
                      </a:lnTo>
                      <a:lnTo>
                        <a:pt x="134" y="50"/>
                      </a:lnTo>
                      <a:lnTo>
                        <a:pt x="131" y="47"/>
                      </a:lnTo>
                      <a:lnTo>
                        <a:pt x="131" y="47"/>
                      </a:lnTo>
                      <a:lnTo>
                        <a:pt x="129" y="44"/>
                      </a:lnTo>
                      <a:lnTo>
                        <a:pt x="129" y="43"/>
                      </a:lnTo>
                      <a:lnTo>
                        <a:pt x="131" y="40"/>
                      </a:lnTo>
                      <a:lnTo>
                        <a:pt x="131" y="40"/>
                      </a:lnTo>
                      <a:lnTo>
                        <a:pt x="131" y="37"/>
                      </a:lnTo>
                      <a:lnTo>
                        <a:pt x="132" y="32"/>
                      </a:lnTo>
                      <a:lnTo>
                        <a:pt x="131" y="24"/>
                      </a:lnTo>
                      <a:lnTo>
                        <a:pt x="131" y="24"/>
                      </a:lnTo>
                      <a:lnTo>
                        <a:pt x="131" y="22"/>
                      </a:lnTo>
                      <a:lnTo>
                        <a:pt x="131" y="22"/>
                      </a:lnTo>
                      <a:lnTo>
                        <a:pt x="129" y="20"/>
                      </a:lnTo>
                      <a:lnTo>
                        <a:pt x="129" y="20"/>
                      </a:lnTo>
                      <a:lnTo>
                        <a:pt x="128" y="17"/>
                      </a:lnTo>
                      <a:lnTo>
                        <a:pt x="127" y="16"/>
                      </a:lnTo>
                      <a:lnTo>
                        <a:pt x="120" y="15"/>
                      </a:lnTo>
                      <a:lnTo>
                        <a:pt x="120" y="15"/>
                      </a:lnTo>
                      <a:lnTo>
                        <a:pt x="118" y="15"/>
                      </a:lnTo>
                      <a:lnTo>
                        <a:pt x="118" y="15"/>
                      </a:lnTo>
                      <a:lnTo>
                        <a:pt x="120" y="12"/>
                      </a:lnTo>
                      <a:lnTo>
                        <a:pt x="121" y="9"/>
                      </a:lnTo>
                      <a:lnTo>
                        <a:pt x="121" y="7"/>
                      </a:lnTo>
                      <a:lnTo>
                        <a:pt x="121" y="6"/>
                      </a:lnTo>
                      <a:lnTo>
                        <a:pt x="121" y="6"/>
                      </a:lnTo>
                      <a:lnTo>
                        <a:pt x="120" y="5"/>
                      </a:lnTo>
                      <a:lnTo>
                        <a:pt x="118" y="5"/>
                      </a:lnTo>
                      <a:lnTo>
                        <a:pt x="115" y="7"/>
                      </a:lnTo>
                      <a:lnTo>
                        <a:pt x="111" y="9"/>
                      </a:lnTo>
                      <a:lnTo>
                        <a:pt x="107" y="9"/>
                      </a:lnTo>
                      <a:lnTo>
                        <a:pt x="107" y="9"/>
                      </a:lnTo>
                      <a:lnTo>
                        <a:pt x="102" y="10"/>
                      </a:lnTo>
                      <a:lnTo>
                        <a:pt x="98" y="13"/>
                      </a:lnTo>
                      <a:lnTo>
                        <a:pt x="90" y="20"/>
                      </a:lnTo>
                      <a:lnTo>
                        <a:pt x="90" y="20"/>
                      </a:lnTo>
                      <a:lnTo>
                        <a:pt x="85" y="22"/>
                      </a:lnTo>
                      <a:lnTo>
                        <a:pt x="81" y="20"/>
                      </a:lnTo>
                      <a:lnTo>
                        <a:pt x="80" y="17"/>
                      </a:lnTo>
                      <a:lnTo>
                        <a:pt x="81" y="13"/>
                      </a:lnTo>
                      <a:lnTo>
                        <a:pt x="81" y="13"/>
                      </a:lnTo>
                      <a:lnTo>
                        <a:pt x="83" y="10"/>
                      </a:lnTo>
                      <a:lnTo>
                        <a:pt x="81" y="9"/>
                      </a:lnTo>
                      <a:lnTo>
                        <a:pt x="75" y="10"/>
                      </a:lnTo>
                      <a:lnTo>
                        <a:pt x="75" y="10"/>
                      </a:lnTo>
                      <a:lnTo>
                        <a:pt x="71" y="12"/>
                      </a:lnTo>
                      <a:lnTo>
                        <a:pt x="67" y="10"/>
                      </a:lnTo>
                      <a:lnTo>
                        <a:pt x="64" y="9"/>
                      </a:lnTo>
                      <a:lnTo>
                        <a:pt x="63" y="5"/>
                      </a:lnTo>
                      <a:lnTo>
                        <a:pt x="63" y="5"/>
                      </a:lnTo>
                      <a:lnTo>
                        <a:pt x="63" y="2"/>
                      </a:lnTo>
                      <a:lnTo>
                        <a:pt x="63" y="2"/>
                      </a:lnTo>
                      <a:lnTo>
                        <a:pt x="57" y="2"/>
                      </a:lnTo>
                      <a:lnTo>
                        <a:pt x="57" y="2"/>
                      </a:lnTo>
                      <a:lnTo>
                        <a:pt x="50" y="0"/>
                      </a:lnTo>
                      <a:lnTo>
                        <a:pt x="41" y="0"/>
                      </a:lnTo>
                      <a:lnTo>
                        <a:pt x="41" y="0"/>
                      </a:lnTo>
                      <a:lnTo>
                        <a:pt x="44" y="5"/>
                      </a:lnTo>
                      <a:lnTo>
                        <a:pt x="44" y="6"/>
                      </a:lnTo>
                      <a:lnTo>
                        <a:pt x="44" y="7"/>
                      </a:lnTo>
                      <a:lnTo>
                        <a:pt x="44" y="7"/>
                      </a:lnTo>
                      <a:lnTo>
                        <a:pt x="44" y="10"/>
                      </a:lnTo>
                      <a:lnTo>
                        <a:pt x="44" y="15"/>
                      </a:lnTo>
                      <a:lnTo>
                        <a:pt x="48" y="22"/>
                      </a:lnTo>
                      <a:lnTo>
                        <a:pt x="48" y="22"/>
                      </a:lnTo>
                      <a:lnTo>
                        <a:pt x="50" y="23"/>
                      </a:lnTo>
                      <a:lnTo>
                        <a:pt x="48" y="24"/>
                      </a:lnTo>
                      <a:lnTo>
                        <a:pt x="47" y="26"/>
                      </a:lnTo>
                      <a:lnTo>
                        <a:pt x="43" y="26"/>
                      </a:lnTo>
                      <a:lnTo>
                        <a:pt x="43" y="27"/>
                      </a:lnTo>
                      <a:lnTo>
                        <a:pt x="41" y="27"/>
                      </a:lnTo>
                      <a:lnTo>
                        <a:pt x="41" y="27"/>
                      </a:lnTo>
                      <a:lnTo>
                        <a:pt x="41" y="29"/>
                      </a:lnTo>
                      <a:lnTo>
                        <a:pt x="40" y="29"/>
                      </a:lnTo>
                      <a:lnTo>
                        <a:pt x="37" y="29"/>
                      </a:lnTo>
                      <a:lnTo>
                        <a:pt x="30" y="26"/>
                      </a:lnTo>
                      <a:lnTo>
                        <a:pt x="30" y="26"/>
                      </a:lnTo>
                      <a:lnTo>
                        <a:pt x="27" y="26"/>
                      </a:lnTo>
                      <a:lnTo>
                        <a:pt x="23" y="26"/>
                      </a:lnTo>
                      <a:lnTo>
                        <a:pt x="18" y="27"/>
                      </a:lnTo>
                      <a:lnTo>
                        <a:pt x="18" y="29"/>
                      </a:lnTo>
                      <a:lnTo>
                        <a:pt x="18" y="29"/>
                      </a:lnTo>
                      <a:lnTo>
                        <a:pt x="17" y="32"/>
                      </a:lnTo>
                      <a:lnTo>
                        <a:pt x="17" y="32"/>
                      </a:lnTo>
                      <a:lnTo>
                        <a:pt x="18" y="37"/>
                      </a:lnTo>
                      <a:lnTo>
                        <a:pt x="18" y="43"/>
                      </a:lnTo>
                      <a:lnTo>
                        <a:pt x="18"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10" name="Finland">
                  <a:extLst>
                    <a:ext uri="{FF2B5EF4-FFF2-40B4-BE49-F238E27FC236}">
                      <a16:creationId xmlns:a16="http://schemas.microsoft.com/office/drawing/2014/main" id="{2598595D-9998-9ADA-A606-C0475B9B04BA}"/>
                    </a:ext>
                  </a:extLst>
                </p:cNvPr>
                <p:cNvSpPr>
                  <a:spLocks/>
                </p:cNvSpPr>
                <p:nvPr/>
              </p:nvSpPr>
              <p:spPr bwMode="auto">
                <a:xfrm>
                  <a:off x="8585659" y="1349289"/>
                  <a:ext cx="258326" cy="409012"/>
                </a:xfrm>
                <a:custGeom>
                  <a:avLst/>
                  <a:gdLst/>
                  <a:ahLst/>
                  <a:cxnLst>
                    <a:cxn ang="0">
                      <a:pos x="155" y="211"/>
                    </a:cxn>
                    <a:cxn ang="0">
                      <a:pos x="168" y="198"/>
                    </a:cxn>
                    <a:cxn ang="0">
                      <a:pos x="157" y="182"/>
                    </a:cxn>
                    <a:cxn ang="0">
                      <a:pos x="143" y="171"/>
                    </a:cxn>
                    <a:cxn ang="0">
                      <a:pos x="153" y="163"/>
                    </a:cxn>
                    <a:cxn ang="0">
                      <a:pos x="144" y="154"/>
                    </a:cxn>
                    <a:cxn ang="0">
                      <a:pos x="147" y="147"/>
                    </a:cxn>
                    <a:cxn ang="0">
                      <a:pos x="138" y="141"/>
                    </a:cxn>
                    <a:cxn ang="0">
                      <a:pos x="143" y="137"/>
                    </a:cxn>
                    <a:cxn ang="0">
                      <a:pos x="140" y="124"/>
                    </a:cxn>
                    <a:cxn ang="0">
                      <a:pos x="145" y="114"/>
                    </a:cxn>
                    <a:cxn ang="0">
                      <a:pos x="130" y="89"/>
                    </a:cxn>
                    <a:cxn ang="0">
                      <a:pos x="144" y="71"/>
                    </a:cxn>
                    <a:cxn ang="0">
                      <a:pos x="134" y="57"/>
                    </a:cxn>
                    <a:cxn ang="0">
                      <a:pos x="124" y="52"/>
                    </a:cxn>
                    <a:cxn ang="0">
                      <a:pos x="123" y="39"/>
                    </a:cxn>
                    <a:cxn ang="0">
                      <a:pos x="128" y="32"/>
                    </a:cxn>
                    <a:cxn ang="0">
                      <a:pos x="133" y="23"/>
                    </a:cxn>
                    <a:cxn ang="0">
                      <a:pos x="125" y="9"/>
                    </a:cxn>
                    <a:cxn ang="0">
                      <a:pos x="110" y="0"/>
                    </a:cxn>
                    <a:cxn ang="0">
                      <a:pos x="94" y="5"/>
                    </a:cxn>
                    <a:cxn ang="0">
                      <a:pos x="86" y="10"/>
                    </a:cxn>
                    <a:cxn ang="0">
                      <a:pos x="77" y="17"/>
                    </a:cxn>
                    <a:cxn ang="0">
                      <a:pos x="74" y="32"/>
                    </a:cxn>
                    <a:cxn ang="0">
                      <a:pos x="67" y="40"/>
                    </a:cxn>
                    <a:cxn ang="0">
                      <a:pos x="59" y="37"/>
                    </a:cxn>
                    <a:cxn ang="0">
                      <a:pos x="46" y="37"/>
                    </a:cxn>
                    <a:cxn ang="0">
                      <a:pos x="29" y="36"/>
                    </a:cxn>
                    <a:cxn ang="0">
                      <a:pos x="12" y="23"/>
                    </a:cxn>
                    <a:cxn ang="0">
                      <a:pos x="0" y="32"/>
                    </a:cxn>
                    <a:cxn ang="0">
                      <a:pos x="33" y="50"/>
                    </a:cxn>
                    <a:cxn ang="0">
                      <a:pos x="40" y="67"/>
                    </a:cxn>
                    <a:cxn ang="0">
                      <a:pos x="43" y="76"/>
                    </a:cxn>
                    <a:cxn ang="0">
                      <a:pos x="46" y="87"/>
                    </a:cxn>
                    <a:cxn ang="0">
                      <a:pos x="44" y="101"/>
                    </a:cxn>
                    <a:cxn ang="0">
                      <a:pos x="47" y="110"/>
                    </a:cxn>
                    <a:cxn ang="0">
                      <a:pos x="63" y="123"/>
                    </a:cxn>
                    <a:cxn ang="0">
                      <a:pos x="69" y="135"/>
                    </a:cxn>
                    <a:cxn ang="0">
                      <a:pos x="63" y="140"/>
                    </a:cxn>
                    <a:cxn ang="0">
                      <a:pos x="54" y="154"/>
                    </a:cxn>
                    <a:cxn ang="0">
                      <a:pos x="37" y="165"/>
                    </a:cxn>
                    <a:cxn ang="0">
                      <a:pos x="27" y="172"/>
                    </a:cxn>
                    <a:cxn ang="0">
                      <a:pos x="22" y="182"/>
                    </a:cxn>
                    <a:cxn ang="0">
                      <a:pos x="7" y="190"/>
                    </a:cxn>
                    <a:cxn ang="0">
                      <a:pos x="2" y="199"/>
                    </a:cxn>
                    <a:cxn ang="0">
                      <a:pos x="6" y="214"/>
                    </a:cxn>
                    <a:cxn ang="0">
                      <a:pos x="9" y="234"/>
                    </a:cxn>
                    <a:cxn ang="0">
                      <a:pos x="5" y="251"/>
                    </a:cxn>
                    <a:cxn ang="0">
                      <a:pos x="20" y="256"/>
                    </a:cxn>
                    <a:cxn ang="0">
                      <a:pos x="30" y="262"/>
                    </a:cxn>
                    <a:cxn ang="0">
                      <a:pos x="47" y="266"/>
                    </a:cxn>
                    <a:cxn ang="0">
                      <a:pos x="97" y="255"/>
                    </a:cxn>
                    <a:cxn ang="0">
                      <a:pos x="120" y="244"/>
                    </a:cxn>
                    <a:cxn ang="0">
                      <a:pos x="144" y="224"/>
                    </a:cxn>
                  </a:cxnLst>
                  <a:rect l="0" t="0" r="r" b="b"/>
                  <a:pathLst>
                    <a:path w="168" h="266">
                      <a:moveTo>
                        <a:pt x="144" y="224"/>
                      </a:moveTo>
                      <a:lnTo>
                        <a:pt x="144" y="224"/>
                      </a:lnTo>
                      <a:lnTo>
                        <a:pt x="145" y="219"/>
                      </a:lnTo>
                      <a:lnTo>
                        <a:pt x="148" y="217"/>
                      </a:lnTo>
                      <a:lnTo>
                        <a:pt x="155" y="211"/>
                      </a:lnTo>
                      <a:lnTo>
                        <a:pt x="162" y="207"/>
                      </a:lnTo>
                      <a:lnTo>
                        <a:pt x="165" y="204"/>
                      </a:lnTo>
                      <a:lnTo>
                        <a:pt x="168" y="201"/>
                      </a:lnTo>
                      <a:lnTo>
                        <a:pt x="168" y="201"/>
                      </a:lnTo>
                      <a:lnTo>
                        <a:pt x="168" y="198"/>
                      </a:lnTo>
                      <a:lnTo>
                        <a:pt x="168" y="195"/>
                      </a:lnTo>
                      <a:lnTo>
                        <a:pt x="167" y="192"/>
                      </a:lnTo>
                      <a:lnTo>
                        <a:pt x="164" y="188"/>
                      </a:lnTo>
                      <a:lnTo>
                        <a:pt x="164" y="188"/>
                      </a:lnTo>
                      <a:lnTo>
                        <a:pt x="157" y="182"/>
                      </a:lnTo>
                      <a:lnTo>
                        <a:pt x="151" y="178"/>
                      </a:lnTo>
                      <a:lnTo>
                        <a:pt x="145" y="175"/>
                      </a:lnTo>
                      <a:lnTo>
                        <a:pt x="143" y="172"/>
                      </a:lnTo>
                      <a:lnTo>
                        <a:pt x="143" y="172"/>
                      </a:lnTo>
                      <a:lnTo>
                        <a:pt x="143" y="171"/>
                      </a:lnTo>
                      <a:lnTo>
                        <a:pt x="144" y="170"/>
                      </a:lnTo>
                      <a:lnTo>
                        <a:pt x="148" y="168"/>
                      </a:lnTo>
                      <a:lnTo>
                        <a:pt x="151" y="165"/>
                      </a:lnTo>
                      <a:lnTo>
                        <a:pt x="153" y="164"/>
                      </a:lnTo>
                      <a:lnTo>
                        <a:pt x="153" y="163"/>
                      </a:lnTo>
                      <a:lnTo>
                        <a:pt x="153" y="163"/>
                      </a:lnTo>
                      <a:lnTo>
                        <a:pt x="151" y="160"/>
                      </a:lnTo>
                      <a:lnTo>
                        <a:pt x="150" y="158"/>
                      </a:lnTo>
                      <a:lnTo>
                        <a:pt x="147" y="157"/>
                      </a:lnTo>
                      <a:lnTo>
                        <a:pt x="144" y="154"/>
                      </a:lnTo>
                      <a:lnTo>
                        <a:pt x="144" y="154"/>
                      </a:lnTo>
                      <a:lnTo>
                        <a:pt x="144" y="151"/>
                      </a:lnTo>
                      <a:lnTo>
                        <a:pt x="145" y="150"/>
                      </a:lnTo>
                      <a:lnTo>
                        <a:pt x="145" y="148"/>
                      </a:lnTo>
                      <a:lnTo>
                        <a:pt x="147" y="147"/>
                      </a:lnTo>
                      <a:lnTo>
                        <a:pt x="147" y="147"/>
                      </a:lnTo>
                      <a:lnTo>
                        <a:pt x="145" y="145"/>
                      </a:lnTo>
                      <a:lnTo>
                        <a:pt x="143" y="144"/>
                      </a:lnTo>
                      <a:lnTo>
                        <a:pt x="140" y="143"/>
                      </a:lnTo>
                      <a:lnTo>
                        <a:pt x="138" y="141"/>
                      </a:lnTo>
                      <a:lnTo>
                        <a:pt x="138" y="141"/>
                      </a:lnTo>
                      <a:lnTo>
                        <a:pt x="140" y="140"/>
                      </a:lnTo>
                      <a:lnTo>
                        <a:pt x="141" y="138"/>
                      </a:lnTo>
                      <a:lnTo>
                        <a:pt x="143" y="138"/>
                      </a:lnTo>
                      <a:lnTo>
                        <a:pt x="143" y="137"/>
                      </a:lnTo>
                      <a:lnTo>
                        <a:pt x="143" y="137"/>
                      </a:lnTo>
                      <a:lnTo>
                        <a:pt x="140" y="131"/>
                      </a:lnTo>
                      <a:lnTo>
                        <a:pt x="138" y="127"/>
                      </a:lnTo>
                      <a:lnTo>
                        <a:pt x="140" y="124"/>
                      </a:lnTo>
                      <a:lnTo>
                        <a:pt x="140" y="124"/>
                      </a:lnTo>
                      <a:lnTo>
                        <a:pt x="143" y="123"/>
                      </a:lnTo>
                      <a:lnTo>
                        <a:pt x="145" y="121"/>
                      </a:lnTo>
                      <a:lnTo>
                        <a:pt x="147" y="120"/>
                      </a:lnTo>
                      <a:lnTo>
                        <a:pt x="147" y="120"/>
                      </a:lnTo>
                      <a:lnTo>
                        <a:pt x="145" y="114"/>
                      </a:lnTo>
                      <a:lnTo>
                        <a:pt x="145" y="114"/>
                      </a:lnTo>
                      <a:lnTo>
                        <a:pt x="137" y="100"/>
                      </a:lnTo>
                      <a:lnTo>
                        <a:pt x="130" y="90"/>
                      </a:lnTo>
                      <a:lnTo>
                        <a:pt x="130" y="90"/>
                      </a:lnTo>
                      <a:lnTo>
                        <a:pt x="130" y="89"/>
                      </a:lnTo>
                      <a:lnTo>
                        <a:pt x="131" y="86"/>
                      </a:lnTo>
                      <a:lnTo>
                        <a:pt x="135" y="81"/>
                      </a:lnTo>
                      <a:lnTo>
                        <a:pt x="135" y="81"/>
                      </a:lnTo>
                      <a:lnTo>
                        <a:pt x="141" y="76"/>
                      </a:lnTo>
                      <a:lnTo>
                        <a:pt x="144" y="71"/>
                      </a:lnTo>
                      <a:lnTo>
                        <a:pt x="145" y="69"/>
                      </a:lnTo>
                      <a:lnTo>
                        <a:pt x="145" y="69"/>
                      </a:lnTo>
                      <a:lnTo>
                        <a:pt x="143" y="66"/>
                      </a:lnTo>
                      <a:lnTo>
                        <a:pt x="140" y="63"/>
                      </a:lnTo>
                      <a:lnTo>
                        <a:pt x="134" y="57"/>
                      </a:lnTo>
                      <a:lnTo>
                        <a:pt x="134" y="57"/>
                      </a:lnTo>
                      <a:lnTo>
                        <a:pt x="128" y="56"/>
                      </a:lnTo>
                      <a:lnTo>
                        <a:pt x="125" y="54"/>
                      </a:lnTo>
                      <a:lnTo>
                        <a:pt x="124" y="52"/>
                      </a:lnTo>
                      <a:lnTo>
                        <a:pt x="124" y="52"/>
                      </a:lnTo>
                      <a:lnTo>
                        <a:pt x="120" y="46"/>
                      </a:lnTo>
                      <a:lnTo>
                        <a:pt x="120" y="44"/>
                      </a:lnTo>
                      <a:lnTo>
                        <a:pt x="121" y="43"/>
                      </a:lnTo>
                      <a:lnTo>
                        <a:pt x="121" y="43"/>
                      </a:lnTo>
                      <a:lnTo>
                        <a:pt x="123" y="39"/>
                      </a:lnTo>
                      <a:lnTo>
                        <a:pt x="124" y="34"/>
                      </a:lnTo>
                      <a:lnTo>
                        <a:pt x="124" y="34"/>
                      </a:lnTo>
                      <a:lnTo>
                        <a:pt x="124" y="33"/>
                      </a:lnTo>
                      <a:lnTo>
                        <a:pt x="125" y="32"/>
                      </a:lnTo>
                      <a:lnTo>
                        <a:pt x="128" y="32"/>
                      </a:lnTo>
                      <a:lnTo>
                        <a:pt x="130" y="29"/>
                      </a:lnTo>
                      <a:lnTo>
                        <a:pt x="130" y="29"/>
                      </a:lnTo>
                      <a:lnTo>
                        <a:pt x="131" y="26"/>
                      </a:lnTo>
                      <a:lnTo>
                        <a:pt x="133" y="23"/>
                      </a:lnTo>
                      <a:lnTo>
                        <a:pt x="133" y="23"/>
                      </a:lnTo>
                      <a:lnTo>
                        <a:pt x="133" y="15"/>
                      </a:lnTo>
                      <a:lnTo>
                        <a:pt x="133" y="15"/>
                      </a:lnTo>
                      <a:lnTo>
                        <a:pt x="133" y="13"/>
                      </a:lnTo>
                      <a:lnTo>
                        <a:pt x="131" y="12"/>
                      </a:lnTo>
                      <a:lnTo>
                        <a:pt x="125" y="9"/>
                      </a:lnTo>
                      <a:lnTo>
                        <a:pt x="120" y="6"/>
                      </a:lnTo>
                      <a:lnTo>
                        <a:pt x="117" y="3"/>
                      </a:lnTo>
                      <a:lnTo>
                        <a:pt x="117" y="3"/>
                      </a:lnTo>
                      <a:lnTo>
                        <a:pt x="113" y="0"/>
                      </a:lnTo>
                      <a:lnTo>
                        <a:pt x="110" y="0"/>
                      </a:lnTo>
                      <a:lnTo>
                        <a:pt x="106" y="0"/>
                      </a:lnTo>
                      <a:lnTo>
                        <a:pt x="103" y="3"/>
                      </a:lnTo>
                      <a:lnTo>
                        <a:pt x="103" y="3"/>
                      </a:lnTo>
                      <a:lnTo>
                        <a:pt x="100" y="5"/>
                      </a:lnTo>
                      <a:lnTo>
                        <a:pt x="94" y="5"/>
                      </a:lnTo>
                      <a:lnTo>
                        <a:pt x="90" y="5"/>
                      </a:lnTo>
                      <a:lnTo>
                        <a:pt x="89" y="6"/>
                      </a:lnTo>
                      <a:lnTo>
                        <a:pt x="87" y="7"/>
                      </a:lnTo>
                      <a:lnTo>
                        <a:pt x="87" y="7"/>
                      </a:lnTo>
                      <a:lnTo>
                        <a:pt x="86" y="10"/>
                      </a:lnTo>
                      <a:lnTo>
                        <a:pt x="83" y="12"/>
                      </a:lnTo>
                      <a:lnTo>
                        <a:pt x="79" y="15"/>
                      </a:lnTo>
                      <a:lnTo>
                        <a:pt x="79" y="16"/>
                      </a:lnTo>
                      <a:lnTo>
                        <a:pt x="77" y="17"/>
                      </a:lnTo>
                      <a:lnTo>
                        <a:pt x="77" y="17"/>
                      </a:lnTo>
                      <a:lnTo>
                        <a:pt x="79" y="26"/>
                      </a:lnTo>
                      <a:lnTo>
                        <a:pt x="79" y="30"/>
                      </a:lnTo>
                      <a:lnTo>
                        <a:pt x="77" y="32"/>
                      </a:lnTo>
                      <a:lnTo>
                        <a:pt x="74" y="32"/>
                      </a:lnTo>
                      <a:lnTo>
                        <a:pt x="74" y="32"/>
                      </a:lnTo>
                      <a:lnTo>
                        <a:pt x="71" y="32"/>
                      </a:lnTo>
                      <a:lnTo>
                        <a:pt x="70" y="33"/>
                      </a:lnTo>
                      <a:lnTo>
                        <a:pt x="70" y="36"/>
                      </a:lnTo>
                      <a:lnTo>
                        <a:pt x="67" y="40"/>
                      </a:lnTo>
                      <a:lnTo>
                        <a:pt x="67" y="40"/>
                      </a:lnTo>
                      <a:lnTo>
                        <a:pt x="64" y="42"/>
                      </a:lnTo>
                      <a:lnTo>
                        <a:pt x="63" y="40"/>
                      </a:lnTo>
                      <a:lnTo>
                        <a:pt x="61" y="39"/>
                      </a:lnTo>
                      <a:lnTo>
                        <a:pt x="60" y="37"/>
                      </a:lnTo>
                      <a:lnTo>
                        <a:pt x="59" y="37"/>
                      </a:lnTo>
                      <a:lnTo>
                        <a:pt x="59" y="37"/>
                      </a:lnTo>
                      <a:lnTo>
                        <a:pt x="54" y="37"/>
                      </a:lnTo>
                      <a:lnTo>
                        <a:pt x="52" y="37"/>
                      </a:lnTo>
                      <a:lnTo>
                        <a:pt x="49" y="36"/>
                      </a:lnTo>
                      <a:lnTo>
                        <a:pt x="46" y="37"/>
                      </a:lnTo>
                      <a:lnTo>
                        <a:pt x="46" y="37"/>
                      </a:lnTo>
                      <a:lnTo>
                        <a:pt x="43" y="39"/>
                      </a:lnTo>
                      <a:lnTo>
                        <a:pt x="40" y="39"/>
                      </a:lnTo>
                      <a:lnTo>
                        <a:pt x="29" y="36"/>
                      </a:lnTo>
                      <a:lnTo>
                        <a:pt x="29" y="36"/>
                      </a:lnTo>
                      <a:lnTo>
                        <a:pt x="23" y="34"/>
                      </a:lnTo>
                      <a:lnTo>
                        <a:pt x="19" y="30"/>
                      </a:lnTo>
                      <a:lnTo>
                        <a:pt x="16" y="26"/>
                      </a:lnTo>
                      <a:lnTo>
                        <a:pt x="12" y="23"/>
                      </a:lnTo>
                      <a:lnTo>
                        <a:pt x="12" y="23"/>
                      </a:lnTo>
                      <a:lnTo>
                        <a:pt x="9" y="23"/>
                      </a:lnTo>
                      <a:lnTo>
                        <a:pt x="5" y="26"/>
                      </a:lnTo>
                      <a:lnTo>
                        <a:pt x="3" y="27"/>
                      </a:lnTo>
                      <a:lnTo>
                        <a:pt x="0" y="32"/>
                      </a:lnTo>
                      <a:lnTo>
                        <a:pt x="0" y="32"/>
                      </a:lnTo>
                      <a:lnTo>
                        <a:pt x="9" y="37"/>
                      </a:lnTo>
                      <a:lnTo>
                        <a:pt x="13" y="42"/>
                      </a:lnTo>
                      <a:lnTo>
                        <a:pt x="17" y="44"/>
                      </a:lnTo>
                      <a:lnTo>
                        <a:pt x="17" y="44"/>
                      </a:lnTo>
                      <a:lnTo>
                        <a:pt x="33" y="50"/>
                      </a:lnTo>
                      <a:lnTo>
                        <a:pt x="39" y="54"/>
                      </a:lnTo>
                      <a:lnTo>
                        <a:pt x="40" y="56"/>
                      </a:lnTo>
                      <a:lnTo>
                        <a:pt x="42" y="57"/>
                      </a:lnTo>
                      <a:lnTo>
                        <a:pt x="42" y="57"/>
                      </a:lnTo>
                      <a:lnTo>
                        <a:pt x="40" y="67"/>
                      </a:lnTo>
                      <a:lnTo>
                        <a:pt x="40" y="70"/>
                      </a:lnTo>
                      <a:lnTo>
                        <a:pt x="42" y="73"/>
                      </a:lnTo>
                      <a:lnTo>
                        <a:pt x="42" y="73"/>
                      </a:lnTo>
                      <a:lnTo>
                        <a:pt x="43" y="74"/>
                      </a:lnTo>
                      <a:lnTo>
                        <a:pt x="43" y="76"/>
                      </a:lnTo>
                      <a:lnTo>
                        <a:pt x="43" y="80"/>
                      </a:lnTo>
                      <a:lnTo>
                        <a:pt x="43" y="84"/>
                      </a:lnTo>
                      <a:lnTo>
                        <a:pt x="44" y="86"/>
                      </a:lnTo>
                      <a:lnTo>
                        <a:pt x="46" y="87"/>
                      </a:lnTo>
                      <a:lnTo>
                        <a:pt x="46" y="87"/>
                      </a:lnTo>
                      <a:lnTo>
                        <a:pt x="47" y="90"/>
                      </a:lnTo>
                      <a:lnTo>
                        <a:pt x="49" y="96"/>
                      </a:lnTo>
                      <a:lnTo>
                        <a:pt x="47" y="100"/>
                      </a:lnTo>
                      <a:lnTo>
                        <a:pt x="46" y="101"/>
                      </a:lnTo>
                      <a:lnTo>
                        <a:pt x="44" y="101"/>
                      </a:lnTo>
                      <a:lnTo>
                        <a:pt x="44" y="101"/>
                      </a:lnTo>
                      <a:lnTo>
                        <a:pt x="43" y="103"/>
                      </a:lnTo>
                      <a:lnTo>
                        <a:pt x="44" y="104"/>
                      </a:lnTo>
                      <a:lnTo>
                        <a:pt x="47" y="110"/>
                      </a:lnTo>
                      <a:lnTo>
                        <a:pt x="47" y="110"/>
                      </a:lnTo>
                      <a:lnTo>
                        <a:pt x="49" y="113"/>
                      </a:lnTo>
                      <a:lnTo>
                        <a:pt x="50" y="117"/>
                      </a:lnTo>
                      <a:lnTo>
                        <a:pt x="50" y="117"/>
                      </a:lnTo>
                      <a:lnTo>
                        <a:pt x="57" y="120"/>
                      </a:lnTo>
                      <a:lnTo>
                        <a:pt x="63" y="123"/>
                      </a:lnTo>
                      <a:lnTo>
                        <a:pt x="63" y="123"/>
                      </a:lnTo>
                      <a:lnTo>
                        <a:pt x="67" y="126"/>
                      </a:lnTo>
                      <a:lnTo>
                        <a:pt x="69" y="128"/>
                      </a:lnTo>
                      <a:lnTo>
                        <a:pt x="69" y="135"/>
                      </a:lnTo>
                      <a:lnTo>
                        <a:pt x="69" y="135"/>
                      </a:lnTo>
                      <a:lnTo>
                        <a:pt x="69" y="141"/>
                      </a:lnTo>
                      <a:lnTo>
                        <a:pt x="67" y="141"/>
                      </a:lnTo>
                      <a:lnTo>
                        <a:pt x="66" y="141"/>
                      </a:lnTo>
                      <a:lnTo>
                        <a:pt x="66" y="141"/>
                      </a:lnTo>
                      <a:lnTo>
                        <a:pt x="63" y="140"/>
                      </a:lnTo>
                      <a:lnTo>
                        <a:pt x="61" y="141"/>
                      </a:lnTo>
                      <a:lnTo>
                        <a:pt x="59" y="144"/>
                      </a:lnTo>
                      <a:lnTo>
                        <a:pt x="57" y="148"/>
                      </a:lnTo>
                      <a:lnTo>
                        <a:pt x="57" y="148"/>
                      </a:lnTo>
                      <a:lnTo>
                        <a:pt x="54" y="154"/>
                      </a:lnTo>
                      <a:lnTo>
                        <a:pt x="50" y="158"/>
                      </a:lnTo>
                      <a:lnTo>
                        <a:pt x="46" y="163"/>
                      </a:lnTo>
                      <a:lnTo>
                        <a:pt x="40" y="164"/>
                      </a:lnTo>
                      <a:lnTo>
                        <a:pt x="40" y="164"/>
                      </a:lnTo>
                      <a:lnTo>
                        <a:pt x="37" y="165"/>
                      </a:lnTo>
                      <a:lnTo>
                        <a:pt x="36" y="167"/>
                      </a:lnTo>
                      <a:lnTo>
                        <a:pt x="34" y="170"/>
                      </a:lnTo>
                      <a:lnTo>
                        <a:pt x="32" y="171"/>
                      </a:lnTo>
                      <a:lnTo>
                        <a:pt x="32" y="171"/>
                      </a:lnTo>
                      <a:lnTo>
                        <a:pt x="27" y="172"/>
                      </a:lnTo>
                      <a:lnTo>
                        <a:pt x="24" y="174"/>
                      </a:lnTo>
                      <a:lnTo>
                        <a:pt x="23" y="177"/>
                      </a:lnTo>
                      <a:lnTo>
                        <a:pt x="23" y="180"/>
                      </a:lnTo>
                      <a:lnTo>
                        <a:pt x="23" y="180"/>
                      </a:lnTo>
                      <a:lnTo>
                        <a:pt x="22" y="182"/>
                      </a:lnTo>
                      <a:lnTo>
                        <a:pt x="19" y="185"/>
                      </a:lnTo>
                      <a:lnTo>
                        <a:pt x="12" y="185"/>
                      </a:lnTo>
                      <a:lnTo>
                        <a:pt x="12" y="185"/>
                      </a:lnTo>
                      <a:lnTo>
                        <a:pt x="9" y="187"/>
                      </a:lnTo>
                      <a:lnTo>
                        <a:pt x="7" y="190"/>
                      </a:lnTo>
                      <a:lnTo>
                        <a:pt x="6" y="194"/>
                      </a:lnTo>
                      <a:lnTo>
                        <a:pt x="5" y="195"/>
                      </a:lnTo>
                      <a:lnTo>
                        <a:pt x="5" y="195"/>
                      </a:lnTo>
                      <a:lnTo>
                        <a:pt x="3" y="198"/>
                      </a:lnTo>
                      <a:lnTo>
                        <a:pt x="2" y="199"/>
                      </a:lnTo>
                      <a:lnTo>
                        <a:pt x="5" y="205"/>
                      </a:lnTo>
                      <a:lnTo>
                        <a:pt x="5" y="205"/>
                      </a:lnTo>
                      <a:lnTo>
                        <a:pt x="6" y="208"/>
                      </a:lnTo>
                      <a:lnTo>
                        <a:pt x="6" y="211"/>
                      </a:lnTo>
                      <a:lnTo>
                        <a:pt x="6" y="214"/>
                      </a:lnTo>
                      <a:lnTo>
                        <a:pt x="6" y="217"/>
                      </a:lnTo>
                      <a:lnTo>
                        <a:pt x="6" y="217"/>
                      </a:lnTo>
                      <a:lnTo>
                        <a:pt x="10" y="224"/>
                      </a:lnTo>
                      <a:lnTo>
                        <a:pt x="10" y="228"/>
                      </a:lnTo>
                      <a:lnTo>
                        <a:pt x="9" y="234"/>
                      </a:lnTo>
                      <a:lnTo>
                        <a:pt x="9" y="234"/>
                      </a:lnTo>
                      <a:lnTo>
                        <a:pt x="5" y="246"/>
                      </a:lnTo>
                      <a:lnTo>
                        <a:pt x="5" y="249"/>
                      </a:lnTo>
                      <a:lnTo>
                        <a:pt x="5" y="251"/>
                      </a:lnTo>
                      <a:lnTo>
                        <a:pt x="5" y="251"/>
                      </a:lnTo>
                      <a:lnTo>
                        <a:pt x="5" y="251"/>
                      </a:lnTo>
                      <a:lnTo>
                        <a:pt x="7" y="252"/>
                      </a:lnTo>
                      <a:lnTo>
                        <a:pt x="12" y="254"/>
                      </a:lnTo>
                      <a:lnTo>
                        <a:pt x="16" y="256"/>
                      </a:lnTo>
                      <a:lnTo>
                        <a:pt x="20" y="256"/>
                      </a:lnTo>
                      <a:lnTo>
                        <a:pt x="20" y="256"/>
                      </a:lnTo>
                      <a:lnTo>
                        <a:pt x="23" y="258"/>
                      </a:lnTo>
                      <a:lnTo>
                        <a:pt x="24" y="259"/>
                      </a:lnTo>
                      <a:lnTo>
                        <a:pt x="27" y="262"/>
                      </a:lnTo>
                      <a:lnTo>
                        <a:pt x="30" y="262"/>
                      </a:lnTo>
                      <a:lnTo>
                        <a:pt x="30" y="262"/>
                      </a:lnTo>
                      <a:lnTo>
                        <a:pt x="33" y="262"/>
                      </a:lnTo>
                      <a:lnTo>
                        <a:pt x="36" y="264"/>
                      </a:lnTo>
                      <a:lnTo>
                        <a:pt x="40" y="265"/>
                      </a:lnTo>
                      <a:lnTo>
                        <a:pt x="47" y="266"/>
                      </a:lnTo>
                      <a:lnTo>
                        <a:pt x="47" y="266"/>
                      </a:lnTo>
                      <a:lnTo>
                        <a:pt x="59" y="264"/>
                      </a:lnTo>
                      <a:lnTo>
                        <a:pt x="73" y="259"/>
                      </a:lnTo>
                      <a:lnTo>
                        <a:pt x="87" y="256"/>
                      </a:lnTo>
                      <a:lnTo>
                        <a:pt x="97" y="255"/>
                      </a:lnTo>
                      <a:lnTo>
                        <a:pt x="97" y="255"/>
                      </a:lnTo>
                      <a:lnTo>
                        <a:pt x="106" y="254"/>
                      </a:lnTo>
                      <a:lnTo>
                        <a:pt x="111" y="252"/>
                      </a:lnTo>
                      <a:lnTo>
                        <a:pt x="111" y="252"/>
                      </a:lnTo>
                      <a:lnTo>
                        <a:pt x="120" y="244"/>
                      </a:lnTo>
                      <a:lnTo>
                        <a:pt x="120" y="244"/>
                      </a:lnTo>
                      <a:lnTo>
                        <a:pt x="125" y="238"/>
                      </a:lnTo>
                      <a:lnTo>
                        <a:pt x="133" y="234"/>
                      </a:lnTo>
                      <a:lnTo>
                        <a:pt x="140" y="229"/>
                      </a:lnTo>
                      <a:lnTo>
                        <a:pt x="144" y="224"/>
                      </a:lnTo>
                      <a:lnTo>
                        <a:pt x="144" y="22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11" name="Sweden">
                  <a:extLst>
                    <a:ext uri="{FF2B5EF4-FFF2-40B4-BE49-F238E27FC236}">
                      <a16:creationId xmlns:a16="http://schemas.microsoft.com/office/drawing/2014/main" id="{71E330E8-C280-A24E-E3FC-6F7A7A330272}"/>
                    </a:ext>
                  </a:extLst>
                </p:cNvPr>
                <p:cNvSpPr>
                  <a:spLocks noEditPoints="1"/>
                </p:cNvSpPr>
                <p:nvPr/>
              </p:nvSpPr>
              <p:spPr bwMode="auto">
                <a:xfrm>
                  <a:off x="8355013" y="1395420"/>
                  <a:ext cx="307529" cy="532027"/>
                </a:xfrm>
                <a:custGeom>
                  <a:avLst/>
                  <a:gdLst/>
                  <a:ahLst/>
                  <a:cxnLst>
                    <a:cxn ang="0">
                      <a:pos x="194" y="71"/>
                    </a:cxn>
                    <a:cxn ang="0">
                      <a:pos x="196" y="57"/>
                    </a:cxn>
                    <a:cxn ang="0">
                      <a:pos x="192" y="43"/>
                    </a:cxn>
                    <a:cxn ang="0">
                      <a:pos x="190" y="26"/>
                    </a:cxn>
                    <a:cxn ang="0">
                      <a:pos x="157" y="7"/>
                    </a:cxn>
                    <a:cxn ang="0">
                      <a:pos x="142" y="3"/>
                    </a:cxn>
                    <a:cxn ang="0">
                      <a:pos x="133" y="17"/>
                    </a:cxn>
                    <a:cxn ang="0">
                      <a:pos x="112" y="13"/>
                    </a:cxn>
                    <a:cxn ang="0">
                      <a:pos x="109" y="24"/>
                    </a:cxn>
                    <a:cxn ang="0">
                      <a:pos x="89" y="32"/>
                    </a:cxn>
                    <a:cxn ang="0">
                      <a:pos x="79" y="47"/>
                    </a:cxn>
                    <a:cxn ang="0">
                      <a:pos x="76" y="57"/>
                    </a:cxn>
                    <a:cxn ang="0">
                      <a:pos x="66" y="77"/>
                    </a:cxn>
                    <a:cxn ang="0">
                      <a:pos x="52" y="81"/>
                    </a:cxn>
                    <a:cxn ang="0">
                      <a:pos x="51" y="101"/>
                    </a:cxn>
                    <a:cxn ang="0">
                      <a:pos x="42" y="124"/>
                    </a:cxn>
                    <a:cxn ang="0">
                      <a:pos x="45" y="134"/>
                    </a:cxn>
                    <a:cxn ang="0">
                      <a:pos x="27" y="137"/>
                    </a:cxn>
                    <a:cxn ang="0">
                      <a:pos x="15" y="160"/>
                    </a:cxn>
                    <a:cxn ang="0">
                      <a:pos x="17" y="178"/>
                    </a:cxn>
                    <a:cxn ang="0">
                      <a:pos x="15" y="194"/>
                    </a:cxn>
                    <a:cxn ang="0">
                      <a:pos x="27" y="208"/>
                    </a:cxn>
                    <a:cxn ang="0">
                      <a:pos x="18" y="216"/>
                    </a:cxn>
                    <a:cxn ang="0">
                      <a:pos x="22" y="236"/>
                    </a:cxn>
                    <a:cxn ang="0">
                      <a:pos x="11" y="239"/>
                    </a:cxn>
                    <a:cxn ang="0">
                      <a:pos x="8" y="261"/>
                    </a:cxn>
                    <a:cxn ang="0">
                      <a:pos x="0" y="262"/>
                    </a:cxn>
                    <a:cxn ang="0">
                      <a:pos x="4" y="276"/>
                    </a:cxn>
                    <a:cxn ang="0">
                      <a:pos x="12" y="296"/>
                    </a:cxn>
                    <a:cxn ang="0">
                      <a:pos x="21" y="312"/>
                    </a:cxn>
                    <a:cxn ang="0">
                      <a:pos x="24" y="326"/>
                    </a:cxn>
                    <a:cxn ang="0">
                      <a:pos x="28" y="342"/>
                    </a:cxn>
                    <a:cxn ang="0">
                      <a:pos x="42" y="344"/>
                    </a:cxn>
                    <a:cxn ang="0">
                      <a:pos x="49" y="332"/>
                    </a:cxn>
                    <a:cxn ang="0">
                      <a:pos x="62" y="327"/>
                    </a:cxn>
                    <a:cxn ang="0">
                      <a:pos x="75" y="320"/>
                    </a:cxn>
                    <a:cxn ang="0">
                      <a:pos x="82" y="322"/>
                    </a:cxn>
                    <a:cxn ang="0">
                      <a:pos x="83" y="309"/>
                    </a:cxn>
                    <a:cxn ang="0">
                      <a:pos x="83" y="298"/>
                    </a:cxn>
                    <a:cxn ang="0">
                      <a:pos x="91" y="266"/>
                    </a:cxn>
                    <a:cxn ang="0">
                      <a:pos x="110" y="252"/>
                    </a:cxn>
                    <a:cxn ang="0">
                      <a:pos x="119" y="239"/>
                    </a:cxn>
                    <a:cxn ang="0">
                      <a:pos x="101" y="221"/>
                    </a:cxn>
                    <a:cxn ang="0">
                      <a:pos x="91" y="201"/>
                    </a:cxn>
                    <a:cxn ang="0">
                      <a:pos x="96" y="185"/>
                    </a:cxn>
                    <a:cxn ang="0">
                      <a:pos x="105" y="169"/>
                    </a:cxn>
                    <a:cxn ang="0">
                      <a:pos x="116" y="155"/>
                    </a:cxn>
                    <a:cxn ang="0">
                      <a:pos x="149" y="135"/>
                    </a:cxn>
                    <a:cxn ang="0">
                      <a:pos x="157" y="118"/>
                    </a:cxn>
                    <a:cxn ang="0">
                      <a:pos x="162" y="103"/>
                    </a:cxn>
                    <a:cxn ang="0">
                      <a:pos x="174" y="88"/>
                    </a:cxn>
                    <a:cxn ang="0">
                      <a:pos x="196" y="87"/>
                    </a:cxn>
                    <a:cxn ang="0">
                      <a:pos x="118" y="288"/>
                    </a:cxn>
                    <a:cxn ang="0">
                      <a:pos x="106" y="309"/>
                    </a:cxn>
                    <a:cxn ang="0">
                      <a:pos x="120" y="289"/>
                    </a:cxn>
                  </a:cxnLst>
                  <a:rect l="0" t="0" r="r" b="b"/>
                  <a:pathLst>
                    <a:path w="200" h="346">
                      <a:moveTo>
                        <a:pt x="197" y="80"/>
                      </a:moveTo>
                      <a:lnTo>
                        <a:pt x="197" y="80"/>
                      </a:lnTo>
                      <a:lnTo>
                        <a:pt x="194" y="74"/>
                      </a:lnTo>
                      <a:lnTo>
                        <a:pt x="193" y="73"/>
                      </a:lnTo>
                      <a:lnTo>
                        <a:pt x="194" y="71"/>
                      </a:lnTo>
                      <a:lnTo>
                        <a:pt x="194" y="71"/>
                      </a:lnTo>
                      <a:lnTo>
                        <a:pt x="196" y="71"/>
                      </a:lnTo>
                      <a:lnTo>
                        <a:pt x="197" y="70"/>
                      </a:lnTo>
                      <a:lnTo>
                        <a:pt x="199" y="66"/>
                      </a:lnTo>
                      <a:lnTo>
                        <a:pt x="197" y="60"/>
                      </a:lnTo>
                      <a:lnTo>
                        <a:pt x="196" y="57"/>
                      </a:lnTo>
                      <a:lnTo>
                        <a:pt x="196" y="57"/>
                      </a:lnTo>
                      <a:lnTo>
                        <a:pt x="194" y="56"/>
                      </a:lnTo>
                      <a:lnTo>
                        <a:pt x="193" y="54"/>
                      </a:lnTo>
                      <a:lnTo>
                        <a:pt x="193" y="50"/>
                      </a:lnTo>
                      <a:lnTo>
                        <a:pt x="193" y="46"/>
                      </a:lnTo>
                      <a:lnTo>
                        <a:pt x="193" y="44"/>
                      </a:lnTo>
                      <a:lnTo>
                        <a:pt x="192" y="43"/>
                      </a:lnTo>
                      <a:lnTo>
                        <a:pt x="192" y="43"/>
                      </a:lnTo>
                      <a:lnTo>
                        <a:pt x="190" y="40"/>
                      </a:lnTo>
                      <a:lnTo>
                        <a:pt x="190" y="37"/>
                      </a:lnTo>
                      <a:lnTo>
                        <a:pt x="192" y="27"/>
                      </a:lnTo>
                      <a:lnTo>
                        <a:pt x="192" y="27"/>
                      </a:lnTo>
                      <a:lnTo>
                        <a:pt x="190" y="26"/>
                      </a:lnTo>
                      <a:lnTo>
                        <a:pt x="189" y="24"/>
                      </a:lnTo>
                      <a:lnTo>
                        <a:pt x="183" y="20"/>
                      </a:lnTo>
                      <a:lnTo>
                        <a:pt x="167" y="14"/>
                      </a:lnTo>
                      <a:lnTo>
                        <a:pt x="167" y="14"/>
                      </a:lnTo>
                      <a:lnTo>
                        <a:pt x="163" y="10"/>
                      </a:lnTo>
                      <a:lnTo>
                        <a:pt x="157" y="7"/>
                      </a:lnTo>
                      <a:lnTo>
                        <a:pt x="153" y="3"/>
                      </a:lnTo>
                      <a:lnTo>
                        <a:pt x="149" y="0"/>
                      </a:lnTo>
                      <a:lnTo>
                        <a:pt x="149" y="0"/>
                      </a:lnTo>
                      <a:lnTo>
                        <a:pt x="146" y="0"/>
                      </a:lnTo>
                      <a:lnTo>
                        <a:pt x="145" y="0"/>
                      </a:lnTo>
                      <a:lnTo>
                        <a:pt x="142" y="3"/>
                      </a:lnTo>
                      <a:lnTo>
                        <a:pt x="140" y="7"/>
                      </a:lnTo>
                      <a:lnTo>
                        <a:pt x="140" y="13"/>
                      </a:lnTo>
                      <a:lnTo>
                        <a:pt x="140" y="13"/>
                      </a:lnTo>
                      <a:lnTo>
                        <a:pt x="139" y="16"/>
                      </a:lnTo>
                      <a:lnTo>
                        <a:pt x="136" y="17"/>
                      </a:lnTo>
                      <a:lnTo>
                        <a:pt x="133" y="17"/>
                      </a:lnTo>
                      <a:lnTo>
                        <a:pt x="129" y="16"/>
                      </a:lnTo>
                      <a:lnTo>
                        <a:pt x="129" y="16"/>
                      </a:lnTo>
                      <a:lnTo>
                        <a:pt x="126" y="14"/>
                      </a:lnTo>
                      <a:lnTo>
                        <a:pt x="122" y="14"/>
                      </a:lnTo>
                      <a:lnTo>
                        <a:pt x="118" y="14"/>
                      </a:lnTo>
                      <a:lnTo>
                        <a:pt x="112" y="13"/>
                      </a:lnTo>
                      <a:lnTo>
                        <a:pt x="112" y="13"/>
                      </a:lnTo>
                      <a:lnTo>
                        <a:pt x="110" y="12"/>
                      </a:lnTo>
                      <a:lnTo>
                        <a:pt x="109" y="13"/>
                      </a:lnTo>
                      <a:lnTo>
                        <a:pt x="108" y="16"/>
                      </a:lnTo>
                      <a:lnTo>
                        <a:pt x="109" y="24"/>
                      </a:lnTo>
                      <a:lnTo>
                        <a:pt x="109" y="24"/>
                      </a:lnTo>
                      <a:lnTo>
                        <a:pt x="108" y="27"/>
                      </a:lnTo>
                      <a:lnTo>
                        <a:pt x="105" y="29"/>
                      </a:lnTo>
                      <a:lnTo>
                        <a:pt x="96" y="29"/>
                      </a:lnTo>
                      <a:lnTo>
                        <a:pt x="96" y="29"/>
                      </a:lnTo>
                      <a:lnTo>
                        <a:pt x="92" y="29"/>
                      </a:lnTo>
                      <a:lnTo>
                        <a:pt x="89" y="32"/>
                      </a:lnTo>
                      <a:lnTo>
                        <a:pt x="85" y="34"/>
                      </a:lnTo>
                      <a:lnTo>
                        <a:pt x="85" y="37"/>
                      </a:lnTo>
                      <a:lnTo>
                        <a:pt x="85" y="37"/>
                      </a:lnTo>
                      <a:lnTo>
                        <a:pt x="83" y="41"/>
                      </a:lnTo>
                      <a:lnTo>
                        <a:pt x="81" y="44"/>
                      </a:lnTo>
                      <a:lnTo>
                        <a:pt x="79" y="47"/>
                      </a:lnTo>
                      <a:lnTo>
                        <a:pt x="79" y="49"/>
                      </a:lnTo>
                      <a:lnTo>
                        <a:pt x="79" y="49"/>
                      </a:lnTo>
                      <a:lnTo>
                        <a:pt x="81" y="51"/>
                      </a:lnTo>
                      <a:lnTo>
                        <a:pt x="79" y="54"/>
                      </a:lnTo>
                      <a:lnTo>
                        <a:pt x="76" y="57"/>
                      </a:lnTo>
                      <a:lnTo>
                        <a:pt x="76" y="57"/>
                      </a:lnTo>
                      <a:lnTo>
                        <a:pt x="72" y="64"/>
                      </a:lnTo>
                      <a:lnTo>
                        <a:pt x="68" y="70"/>
                      </a:lnTo>
                      <a:lnTo>
                        <a:pt x="68" y="70"/>
                      </a:lnTo>
                      <a:lnTo>
                        <a:pt x="66" y="71"/>
                      </a:lnTo>
                      <a:lnTo>
                        <a:pt x="66" y="74"/>
                      </a:lnTo>
                      <a:lnTo>
                        <a:pt x="66" y="77"/>
                      </a:lnTo>
                      <a:lnTo>
                        <a:pt x="65" y="78"/>
                      </a:lnTo>
                      <a:lnTo>
                        <a:pt x="65" y="78"/>
                      </a:lnTo>
                      <a:lnTo>
                        <a:pt x="61" y="80"/>
                      </a:lnTo>
                      <a:lnTo>
                        <a:pt x="58" y="81"/>
                      </a:lnTo>
                      <a:lnTo>
                        <a:pt x="55" y="81"/>
                      </a:lnTo>
                      <a:lnTo>
                        <a:pt x="52" y="81"/>
                      </a:lnTo>
                      <a:lnTo>
                        <a:pt x="52" y="81"/>
                      </a:lnTo>
                      <a:lnTo>
                        <a:pt x="51" y="84"/>
                      </a:lnTo>
                      <a:lnTo>
                        <a:pt x="51" y="87"/>
                      </a:lnTo>
                      <a:lnTo>
                        <a:pt x="52" y="97"/>
                      </a:lnTo>
                      <a:lnTo>
                        <a:pt x="52" y="97"/>
                      </a:lnTo>
                      <a:lnTo>
                        <a:pt x="51" y="101"/>
                      </a:lnTo>
                      <a:lnTo>
                        <a:pt x="48" y="107"/>
                      </a:lnTo>
                      <a:lnTo>
                        <a:pt x="41" y="117"/>
                      </a:lnTo>
                      <a:lnTo>
                        <a:pt x="41" y="117"/>
                      </a:lnTo>
                      <a:lnTo>
                        <a:pt x="39" y="121"/>
                      </a:lnTo>
                      <a:lnTo>
                        <a:pt x="41" y="123"/>
                      </a:lnTo>
                      <a:lnTo>
                        <a:pt x="42" y="124"/>
                      </a:lnTo>
                      <a:lnTo>
                        <a:pt x="45" y="125"/>
                      </a:lnTo>
                      <a:lnTo>
                        <a:pt x="45" y="125"/>
                      </a:lnTo>
                      <a:lnTo>
                        <a:pt x="46" y="127"/>
                      </a:lnTo>
                      <a:lnTo>
                        <a:pt x="46" y="128"/>
                      </a:lnTo>
                      <a:lnTo>
                        <a:pt x="45" y="134"/>
                      </a:lnTo>
                      <a:lnTo>
                        <a:pt x="45" y="134"/>
                      </a:lnTo>
                      <a:lnTo>
                        <a:pt x="42" y="137"/>
                      </a:lnTo>
                      <a:lnTo>
                        <a:pt x="39" y="137"/>
                      </a:lnTo>
                      <a:lnTo>
                        <a:pt x="34" y="135"/>
                      </a:lnTo>
                      <a:lnTo>
                        <a:pt x="34" y="135"/>
                      </a:lnTo>
                      <a:lnTo>
                        <a:pt x="31" y="135"/>
                      </a:lnTo>
                      <a:lnTo>
                        <a:pt x="27" y="137"/>
                      </a:lnTo>
                      <a:lnTo>
                        <a:pt x="22" y="141"/>
                      </a:lnTo>
                      <a:lnTo>
                        <a:pt x="18" y="145"/>
                      </a:lnTo>
                      <a:lnTo>
                        <a:pt x="18" y="145"/>
                      </a:lnTo>
                      <a:lnTo>
                        <a:pt x="15" y="151"/>
                      </a:lnTo>
                      <a:lnTo>
                        <a:pt x="15" y="155"/>
                      </a:lnTo>
                      <a:lnTo>
                        <a:pt x="15" y="160"/>
                      </a:lnTo>
                      <a:lnTo>
                        <a:pt x="17" y="162"/>
                      </a:lnTo>
                      <a:lnTo>
                        <a:pt x="17" y="162"/>
                      </a:lnTo>
                      <a:lnTo>
                        <a:pt x="17" y="165"/>
                      </a:lnTo>
                      <a:lnTo>
                        <a:pt x="15" y="168"/>
                      </a:lnTo>
                      <a:lnTo>
                        <a:pt x="15" y="172"/>
                      </a:lnTo>
                      <a:lnTo>
                        <a:pt x="17" y="178"/>
                      </a:lnTo>
                      <a:lnTo>
                        <a:pt x="17" y="178"/>
                      </a:lnTo>
                      <a:lnTo>
                        <a:pt x="18" y="182"/>
                      </a:lnTo>
                      <a:lnTo>
                        <a:pt x="17" y="187"/>
                      </a:lnTo>
                      <a:lnTo>
                        <a:pt x="17" y="189"/>
                      </a:lnTo>
                      <a:lnTo>
                        <a:pt x="15" y="194"/>
                      </a:lnTo>
                      <a:lnTo>
                        <a:pt x="15" y="194"/>
                      </a:lnTo>
                      <a:lnTo>
                        <a:pt x="18" y="197"/>
                      </a:lnTo>
                      <a:lnTo>
                        <a:pt x="21" y="199"/>
                      </a:lnTo>
                      <a:lnTo>
                        <a:pt x="25" y="201"/>
                      </a:lnTo>
                      <a:lnTo>
                        <a:pt x="27" y="205"/>
                      </a:lnTo>
                      <a:lnTo>
                        <a:pt x="27" y="205"/>
                      </a:lnTo>
                      <a:lnTo>
                        <a:pt x="27" y="208"/>
                      </a:lnTo>
                      <a:lnTo>
                        <a:pt x="25" y="211"/>
                      </a:lnTo>
                      <a:lnTo>
                        <a:pt x="22" y="212"/>
                      </a:lnTo>
                      <a:lnTo>
                        <a:pt x="21" y="214"/>
                      </a:lnTo>
                      <a:lnTo>
                        <a:pt x="21" y="214"/>
                      </a:lnTo>
                      <a:lnTo>
                        <a:pt x="18" y="214"/>
                      </a:lnTo>
                      <a:lnTo>
                        <a:pt x="18" y="216"/>
                      </a:lnTo>
                      <a:lnTo>
                        <a:pt x="19" y="219"/>
                      </a:lnTo>
                      <a:lnTo>
                        <a:pt x="21" y="221"/>
                      </a:lnTo>
                      <a:lnTo>
                        <a:pt x="21" y="221"/>
                      </a:lnTo>
                      <a:lnTo>
                        <a:pt x="22" y="224"/>
                      </a:lnTo>
                      <a:lnTo>
                        <a:pt x="24" y="228"/>
                      </a:lnTo>
                      <a:lnTo>
                        <a:pt x="22" y="236"/>
                      </a:lnTo>
                      <a:lnTo>
                        <a:pt x="22" y="236"/>
                      </a:lnTo>
                      <a:lnTo>
                        <a:pt x="19" y="238"/>
                      </a:lnTo>
                      <a:lnTo>
                        <a:pt x="15" y="238"/>
                      </a:lnTo>
                      <a:lnTo>
                        <a:pt x="12" y="238"/>
                      </a:lnTo>
                      <a:lnTo>
                        <a:pt x="11" y="238"/>
                      </a:lnTo>
                      <a:lnTo>
                        <a:pt x="11" y="239"/>
                      </a:lnTo>
                      <a:lnTo>
                        <a:pt x="11" y="239"/>
                      </a:lnTo>
                      <a:lnTo>
                        <a:pt x="11" y="243"/>
                      </a:lnTo>
                      <a:lnTo>
                        <a:pt x="11" y="246"/>
                      </a:lnTo>
                      <a:lnTo>
                        <a:pt x="9" y="252"/>
                      </a:lnTo>
                      <a:lnTo>
                        <a:pt x="9" y="252"/>
                      </a:lnTo>
                      <a:lnTo>
                        <a:pt x="8" y="261"/>
                      </a:lnTo>
                      <a:lnTo>
                        <a:pt x="7" y="263"/>
                      </a:lnTo>
                      <a:lnTo>
                        <a:pt x="7" y="263"/>
                      </a:lnTo>
                      <a:lnTo>
                        <a:pt x="5" y="263"/>
                      </a:lnTo>
                      <a:lnTo>
                        <a:pt x="5" y="263"/>
                      </a:lnTo>
                      <a:lnTo>
                        <a:pt x="2" y="262"/>
                      </a:lnTo>
                      <a:lnTo>
                        <a:pt x="0" y="262"/>
                      </a:lnTo>
                      <a:lnTo>
                        <a:pt x="0" y="262"/>
                      </a:lnTo>
                      <a:lnTo>
                        <a:pt x="0" y="263"/>
                      </a:lnTo>
                      <a:lnTo>
                        <a:pt x="0" y="263"/>
                      </a:lnTo>
                      <a:lnTo>
                        <a:pt x="1" y="269"/>
                      </a:lnTo>
                      <a:lnTo>
                        <a:pt x="1" y="273"/>
                      </a:lnTo>
                      <a:lnTo>
                        <a:pt x="4" y="276"/>
                      </a:lnTo>
                      <a:lnTo>
                        <a:pt x="7" y="280"/>
                      </a:lnTo>
                      <a:lnTo>
                        <a:pt x="7" y="280"/>
                      </a:lnTo>
                      <a:lnTo>
                        <a:pt x="9" y="283"/>
                      </a:lnTo>
                      <a:lnTo>
                        <a:pt x="11" y="288"/>
                      </a:lnTo>
                      <a:lnTo>
                        <a:pt x="11" y="292"/>
                      </a:lnTo>
                      <a:lnTo>
                        <a:pt x="12" y="296"/>
                      </a:lnTo>
                      <a:lnTo>
                        <a:pt x="12" y="296"/>
                      </a:lnTo>
                      <a:lnTo>
                        <a:pt x="15" y="300"/>
                      </a:lnTo>
                      <a:lnTo>
                        <a:pt x="17" y="305"/>
                      </a:lnTo>
                      <a:lnTo>
                        <a:pt x="18" y="307"/>
                      </a:lnTo>
                      <a:lnTo>
                        <a:pt x="21" y="312"/>
                      </a:lnTo>
                      <a:lnTo>
                        <a:pt x="21" y="312"/>
                      </a:lnTo>
                      <a:lnTo>
                        <a:pt x="24" y="315"/>
                      </a:lnTo>
                      <a:lnTo>
                        <a:pt x="25" y="317"/>
                      </a:lnTo>
                      <a:lnTo>
                        <a:pt x="25" y="320"/>
                      </a:lnTo>
                      <a:lnTo>
                        <a:pt x="24" y="323"/>
                      </a:lnTo>
                      <a:lnTo>
                        <a:pt x="24" y="323"/>
                      </a:lnTo>
                      <a:lnTo>
                        <a:pt x="24" y="326"/>
                      </a:lnTo>
                      <a:lnTo>
                        <a:pt x="25" y="327"/>
                      </a:lnTo>
                      <a:lnTo>
                        <a:pt x="28" y="329"/>
                      </a:lnTo>
                      <a:lnTo>
                        <a:pt x="29" y="330"/>
                      </a:lnTo>
                      <a:lnTo>
                        <a:pt x="29" y="330"/>
                      </a:lnTo>
                      <a:lnTo>
                        <a:pt x="28" y="337"/>
                      </a:lnTo>
                      <a:lnTo>
                        <a:pt x="28" y="342"/>
                      </a:lnTo>
                      <a:lnTo>
                        <a:pt x="29" y="344"/>
                      </a:lnTo>
                      <a:lnTo>
                        <a:pt x="29" y="344"/>
                      </a:lnTo>
                      <a:lnTo>
                        <a:pt x="31" y="346"/>
                      </a:lnTo>
                      <a:lnTo>
                        <a:pt x="34" y="346"/>
                      </a:lnTo>
                      <a:lnTo>
                        <a:pt x="42" y="344"/>
                      </a:lnTo>
                      <a:lnTo>
                        <a:pt x="42" y="344"/>
                      </a:lnTo>
                      <a:lnTo>
                        <a:pt x="45" y="343"/>
                      </a:lnTo>
                      <a:lnTo>
                        <a:pt x="48" y="340"/>
                      </a:lnTo>
                      <a:lnTo>
                        <a:pt x="48" y="335"/>
                      </a:lnTo>
                      <a:lnTo>
                        <a:pt x="48" y="335"/>
                      </a:lnTo>
                      <a:lnTo>
                        <a:pt x="48" y="332"/>
                      </a:lnTo>
                      <a:lnTo>
                        <a:pt x="49" y="332"/>
                      </a:lnTo>
                      <a:lnTo>
                        <a:pt x="51" y="330"/>
                      </a:lnTo>
                      <a:lnTo>
                        <a:pt x="52" y="329"/>
                      </a:lnTo>
                      <a:lnTo>
                        <a:pt x="52" y="329"/>
                      </a:lnTo>
                      <a:lnTo>
                        <a:pt x="54" y="327"/>
                      </a:lnTo>
                      <a:lnTo>
                        <a:pt x="58" y="326"/>
                      </a:lnTo>
                      <a:lnTo>
                        <a:pt x="62" y="327"/>
                      </a:lnTo>
                      <a:lnTo>
                        <a:pt x="66" y="327"/>
                      </a:lnTo>
                      <a:lnTo>
                        <a:pt x="66" y="327"/>
                      </a:lnTo>
                      <a:lnTo>
                        <a:pt x="69" y="329"/>
                      </a:lnTo>
                      <a:lnTo>
                        <a:pt x="72" y="327"/>
                      </a:lnTo>
                      <a:lnTo>
                        <a:pt x="73" y="325"/>
                      </a:lnTo>
                      <a:lnTo>
                        <a:pt x="75" y="320"/>
                      </a:lnTo>
                      <a:lnTo>
                        <a:pt x="75" y="320"/>
                      </a:lnTo>
                      <a:lnTo>
                        <a:pt x="76" y="319"/>
                      </a:lnTo>
                      <a:lnTo>
                        <a:pt x="78" y="319"/>
                      </a:lnTo>
                      <a:lnTo>
                        <a:pt x="81" y="323"/>
                      </a:lnTo>
                      <a:lnTo>
                        <a:pt x="81" y="323"/>
                      </a:lnTo>
                      <a:lnTo>
                        <a:pt x="82" y="322"/>
                      </a:lnTo>
                      <a:lnTo>
                        <a:pt x="85" y="319"/>
                      </a:lnTo>
                      <a:lnTo>
                        <a:pt x="89" y="307"/>
                      </a:lnTo>
                      <a:lnTo>
                        <a:pt x="89" y="307"/>
                      </a:lnTo>
                      <a:lnTo>
                        <a:pt x="91" y="305"/>
                      </a:lnTo>
                      <a:lnTo>
                        <a:pt x="89" y="303"/>
                      </a:lnTo>
                      <a:lnTo>
                        <a:pt x="83" y="309"/>
                      </a:lnTo>
                      <a:lnTo>
                        <a:pt x="83" y="309"/>
                      </a:lnTo>
                      <a:lnTo>
                        <a:pt x="82" y="310"/>
                      </a:lnTo>
                      <a:lnTo>
                        <a:pt x="81" y="310"/>
                      </a:lnTo>
                      <a:lnTo>
                        <a:pt x="81" y="307"/>
                      </a:lnTo>
                      <a:lnTo>
                        <a:pt x="83" y="298"/>
                      </a:lnTo>
                      <a:lnTo>
                        <a:pt x="83" y="298"/>
                      </a:lnTo>
                      <a:lnTo>
                        <a:pt x="85" y="292"/>
                      </a:lnTo>
                      <a:lnTo>
                        <a:pt x="85" y="286"/>
                      </a:lnTo>
                      <a:lnTo>
                        <a:pt x="86" y="275"/>
                      </a:lnTo>
                      <a:lnTo>
                        <a:pt x="86" y="275"/>
                      </a:lnTo>
                      <a:lnTo>
                        <a:pt x="89" y="269"/>
                      </a:lnTo>
                      <a:lnTo>
                        <a:pt x="91" y="266"/>
                      </a:lnTo>
                      <a:lnTo>
                        <a:pt x="95" y="265"/>
                      </a:lnTo>
                      <a:lnTo>
                        <a:pt x="95" y="265"/>
                      </a:lnTo>
                      <a:lnTo>
                        <a:pt x="101" y="263"/>
                      </a:lnTo>
                      <a:lnTo>
                        <a:pt x="106" y="259"/>
                      </a:lnTo>
                      <a:lnTo>
                        <a:pt x="109" y="255"/>
                      </a:lnTo>
                      <a:lnTo>
                        <a:pt x="110" y="252"/>
                      </a:lnTo>
                      <a:lnTo>
                        <a:pt x="110" y="252"/>
                      </a:lnTo>
                      <a:lnTo>
                        <a:pt x="110" y="251"/>
                      </a:lnTo>
                      <a:lnTo>
                        <a:pt x="110" y="249"/>
                      </a:lnTo>
                      <a:lnTo>
                        <a:pt x="113" y="245"/>
                      </a:lnTo>
                      <a:lnTo>
                        <a:pt x="118" y="242"/>
                      </a:lnTo>
                      <a:lnTo>
                        <a:pt x="119" y="239"/>
                      </a:lnTo>
                      <a:lnTo>
                        <a:pt x="119" y="239"/>
                      </a:lnTo>
                      <a:lnTo>
                        <a:pt x="118" y="235"/>
                      </a:lnTo>
                      <a:lnTo>
                        <a:pt x="113" y="229"/>
                      </a:lnTo>
                      <a:lnTo>
                        <a:pt x="105" y="222"/>
                      </a:lnTo>
                      <a:lnTo>
                        <a:pt x="105" y="222"/>
                      </a:lnTo>
                      <a:lnTo>
                        <a:pt x="101" y="221"/>
                      </a:lnTo>
                      <a:lnTo>
                        <a:pt x="96" y="221"/>
                      </a:lnTo>
                      <a:lnTo>
                        <a:pt x="93" y="219"/>
                      </a:lnTo>
                      <a:lnTo>
                        <a:pt x="93" y="219"/>
                      </a:lnTo>
                      <a:lnTo>
                        <a:pt x="93" y="219"/>
                      </a:lnTo>
                      <a:lnTo>
                        <a:pt x="92" y="211"/>
                      </a:lnTo>
                      <a:lnTo>
                        <a:pt x="91" y="201"/>
                      </a:lnTo>
                      <a:lnTo>
                        <a:pt x="91" y="201"/>
                      </a:lnTo>
                      <a:lnTo>
                        <a:pt x="92" y="197"/>
                      </a:lnTo>
                      <a:lnTo>
                        <a:pt x="93" y="192"/>
                      </a:lnTo>
                      <a:lnTo>
                        <a:pt x="96" y="189"/>
                      </a:lnTo>
                      <a:lnTo>
                        <a:pt x="96" y="185"/>
                      </a:lnTo>
                      <a:lnTo>
                        <a:pt x="96" y="185"/>
                      </a:lnTo>
                      <a:lnTo>
                        <a:pt x="98" y="178"/>
                      </a:lnTo>
                      <a:lnTo>
                        <a:pt x="99" y="175"/>
                      </a:lnTo>
                      <a:lnTo>
                        <a:pt x="101" y="172"/>
                      </a:lnTo>
                      <a:lnTo>
                        <a:pt x="101" y="172"/>
                      </a:lnTo>
                      <a:lnTo>
                        <a:pt x="103" y="171"/>
                      </a:lnTo>
                      <a:lnTo>
                        <a:pt x="105" y="169"/>
                      </a:lnTo>
                      <a:lnTo>
                        <a:pt x="106" y="167"/>
                      </a:lnTo>
                      <a:lnTo>
                        <a:pt x="109" y="165"/>
                      </a:lnTo>
                      <a:lnTo>
                        <a:pt x="109" y="165"/>
                      </a:lnTo>
                      <a:lnTo>
                        <a:pt x="112" y="164"/>
                      </a:lnTo>
                      <a:lnTo>
                        <a:pt x="113" y="160"/>
                      </a:lnTo>
                      <a:lnTo>
                        <a:pt x="116" y="155"/>
                      </a:lnTo>
                      <a:lnTo>
                        <a:pt x="120" y="152"/>
                      </a:lnTo>
                      <a:lnTo>
                        <a:pt x="120" y="152"/>
                      </a:lnTo>
                      <a:lnTo>
                        <a:pt x="126" y="150"/>
                      </a:lnTo>
                      <a:lnTo>
                        <a:pt x="135" y="144"/>
                      </a:lnTo>
                      <a:lnTo>
                        <a:pt x="135" y="144"/>
                      </a:lnTo>
                      <a:lnTo>
                        <a:pt x="149" y="135"/>
                      </a:lnTo>
                      <a:lnTo>
                        <a:pt x="156" y="130"/>
                      </a:lnTo>
                      <a:lnTo>
                        <a:pt x="160" y="125"/>
                      </a:lnTo>
                      <a:lnTo>
                        <a:pt x="160" y="125"/>
                      </a:lnTo>
                      <a:lnTo>
                        <a:pt x="160" y="124"/>
                      </a:lnTo>
                      <a:lnTo>
                        <a:pt x="159" y="121"/>
                      </a:lnTo>
                      <a:lnTo>
                        <a:pt x="157" y="118"/>
                      </a:lnTo>
                      <a:lnTo>
                        <a:pt x="156" y="114"/>
                      </a:lnTo>
                      <a:lnTo>
                        <a:pt x="156" y="113"/>
                      </a:lnTo>
                      <a:lnTo>
                        <a:pt x="157" y="110"/>
                      </a:lnTo>
                      <a:lnTo>
                        <a:pt x="157" y="110"/>
                      </a:lnTo>
                      <a:lnTo>
                        <a:pt x="162" y="105"/>
                      </a:lnTo>
                      <a:lnTo>
                        <a:pt x="162" y="103"/>
                      </a:lnTo>
                      <a:lnTo>
                        <a:pt x="162" y="100"/>
                      </a:lnTo>
                      <a:lnTo>
                        <a:pt x="165" y="97"/>
                      </a:lnTo>
                      <a:lnTo>
                        <a:pt x="165" y="97"/>
                      </a:lnTo>
                      <a:lnTo>
                        <a:pt x="170" y="94"/>
                      </a:lnTo>
                      <a:lnTo>
                        <a:pt x="174" y="88"/>
                      </a:lnTo>
                      <a:lnTo>
                        <a:pt x="174" y="88"/>
                      </a:lnTo>
                      <a:lnTo>
                        <a:pt x="177" y="87"/>
                      </a:lnTo>
                      <a:lnTo>
                        <a:pt x="182" y="87"/>
                      </a:lnTo>
                      <a:lnTo>
                        <a:pt x="186" y="87"/>
                      </a:lnTo>
                      <a:lnTo>
                        <a:pt x="192" y="87"/>
                      </a:lnTo>
                      <a:lnTo>
                        <a:pt x="192" y="87"/>
                      </a:lnTo>
                      <a:lnTo>
                        <a:pt x="196" y="87"/>
                      </a:lnTo>
                      <a:lnTo>
                        <a:pt x="200" y="87"/>
                      </a:lnTo>
                      <a:lnTo>
                        <a:pt x="200" y="87"/>
                      </a:lnTo>
                      <a:lnTo>
                        <a:pt x="199" y="83"/>
                      </a:lnTo>
                      <a:lnTo>
                        <a:pt x="197" y="80"/>
                      </a:lnTo>
                      <a:lnTo>
                        <a:pt x="197" y="80"/>
                      </a:lnTo>
                      <a:close/>
                      <a:moveTo>
                        <a:pt x="118" y="288"/>
                      </a:moveTo>
                      <a:lnTo>
                        <a:pt x="118" y="288"/>
                      </a:lnTo>
                      <a:lnTo>
                        <a:pt x="115" y="289"/>
                      </a:lnTo>
                      <a:lnTo>
                        <a:pt x="112" y="290"/>
                      </a:lnTo>
                      <a:lnTo>
                        <a:pt x="108" y="298"/>
                      </a:lnTo>
                      <a:lnTo>
                        <a:pt x="106" y="305"/>
                      </a:lnTo>
                      <a:lnTo>
                        <a:pt x="106" y="309"/>
                      </a:lnTo>
                      <a:lnTo>
                        <a:pt x="106" y="309"/>
                      </a:lnTo>
                      <a:lnTo>
                        <a:pt x="108" y="309"/>
                      </a:lnTo>
                      <a:lnTo>
                        <a:pt x="110" y="306"/>
                      </a:lnTo>
                      <a:lnTo>
                        <a:pt x="116" y="299"/>
                      </a:lnTo>
                      <a:lnTo>
                        <a:pt x="120" y="292"/>
                      </a:lnTo>
                      <a:lnTo>
                        <a:pt x="120" y="289"/>
                      </a:lnTo>
                      <a:lnTo>
                        <a:pt x="118" y="288"/>
                      </a:lnTo>
                      <a:lnTo>
                        <a:pt x="118" y="2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12" name="Italy">
                  <a:extLst>
                    <a:ext uri="{FF2B5EF4-FFF2-40B4-BE49-F238E27FC236}">
                      <a16:creationId xmlns:a16="http://schemas.microsoft.com/office/drawing/2014/main" id="{19B97D82-5212-BD6F-1CB2-D68DC763A0E1}"/>
                    </a:ext>
                  </a:extLst>
                </p:cNvPr>
                <p:cNvSpPr>
                  <a:spLocks noEditPoints="1"/>
                </p:cNvSpPr>
                <p:nvPr/>
              </p:nvSpPr>
              <p:spPr bwMode="auto">
                <a:xfrm>
                  <a:off x="8242764" y="2201148"/>
                  <a:ext cx="279852" cy="310604"/>
                </a:xfrm>
                <a:custGeom>
                  <a:avLst/>
                  <a:gdLst/>
                  <a:ahLst/>
                  <a:cxnLst>
                    <a:cxn ang="0">
                      <a:pos x="107" y="175"/>
                    </a:cxn>
                    <a:cxn ang="0">
                      <a:pos x="94" y="180"/>
                    </a:cxn>
                    <a:cxn ang="0">
                      <a:pos x="110" y="190"/>
                    </a:cxn>
                    <a:cxn ang="0">
                      <a:pos x="128" y="202"/>
                    </a:cxn>
                    <a:cxn ang="0">
                      <a:pos x="132" y="190"/>
                    </a:cxn>
                    <a:cxn ang="0">
                      <a:pos x="139" y="175"/>
                    </a:cxn>
                    <a:cxn ang="0">
                      <a:pos x="127" y="175"/>
                    </a:cxn>
                    <a:cxn ang="0">
                      <a:pos x="26" y="122"/>
                    </a:cxn>
                    <a:cxn ang="0">
                      <a:pos x="26" y="132"/>
                    </a:cxn>
                    <a:cxn ang="0">
                      <a:pos x="28" y="151"/>
                    </a:cxn>
                    <a:cxn ang="0">
                      <a:pos x="36" y="159"/>
                    </a:cxn>
                    <a:cxn ang="0">
                      <a:pos x="47" y="152"/>
                    </a:cxn>
                    <a:cxn ang="0">
                      <a:pos x="50" y="126"/>
                    </a:cxn>
                    <a:cxn ang="0">
                      <a:pos x="34" y="121"/>
                    </a:cxn>
                    <a:cxn ang="0">
                      <a:pos x="146" y="106"/>
                    </a:cxn>
                    <a:cxn ang="0">
                      <a:pos x="131" y="102"/>
                    </a:cxn>
                    <a:cxn ang="0">
                      <a:pos x="112" y="74"/>
                    </a:cxn>
                    <a:cxn ang="0">
                      <a:pos x="91" y="55"/>
                    </a:cxn>
                    <a:cxn ang="0">
                      <a:pos x="92" y="38"/>
                    </a:cxn>
                    <a:cxn ang="0">
                      <a:pos x="98" y="30"/>
                    </a:cxn>
                    <a:cxn ang="0">
                      <a:pos x="91" y="7"/>
                    </a:cxn>
                    <a:cxn ang="0">
                      <a:pos x="78" y="1"/>
                    </a:cxn>
                    <a:cxn ang="0">
                      <a:pos x="65" y="5"/>
                    </a:cxn>
                    <a:cxn ang="0">
                      <a:pos x="60" y="8"/>
                    </a:cxn>
                    <a:cxn ang="0">
                      <a:pos x="54" y="11"/>
                    </a:cxn>
                    <a:cxn ang="0">
                      <a:pos x="45" y="14"/>
                    </a:cxn>
                    <a:cxn ang="0">
                      <a:pos x="40" y="18"/>
                    </a:cxn>
                    <a:cxn ang="0">
                      <a:pos x="30" y="17"/>
                    </a:cxn>
                    <a:cxn ang="0">
                      <a:pos x="21" y="22"/>
                    </a:cxn>
                    <a:cxn ang="0">
                      <a:pos x="4" y="30"/>
                    </a:cxn>
                    <a:cxn ang="0">
                      <a:pos x="4" y="38"/>
                    </a:cxn>
                    <a:cxn ang="0">
                      <a:pos x="0" y="42"/>
                    </a:cxn>
                    <a:cxn ang="0">
                      <a:pos x="4" y="54"/>
                    </a:cxn>
                    <a:cxn ang="0">
                      <a:pos x="14" y="59"/>
                    </a:cxn>
                    <a:cxn ang="0">
                      <a:pos x="14" y="67"/>
                    </a:cxn>
                    <a:cxn ang="0">
                      <a:pos x="28" y="57"/>
                    </a:cxn>
                    <a:cxn ang="0">
                      <a:pos x="53" y="61"/>
                    </a:cxn>
                    <a:cxn ang="0">
                      <a:pos x="61" y="74"/>
                    </a:cxn>
                    <a:cxn ang="0">
                      <a:pos x="75" y="94"/>
                    </a:cxn>
                    <a:cxn ang="0">
                      <a:pos x="98" y="112"/>
                    </a:cxn>
                    <a:cxn ang="0">
                      <a:pos x="119" y="123"/>
                    </a:cxn>
                    <a:cxn ang="0">
                      <a:pos x="135" y="136"/>
                    </a:cxn>
                    <a:cxn ang="0">
                      <a:pos x="142" y="143"/>
                    </a:cxn>
                    <a:cxn ang="0">
                      <a:pos x="146" y="160"/>
                    </a:cxn>
                    <a:cxn ang="0">
                      <a:pos x="144" y="176"/>
                    </a:cxn>
                    <a:cxn ang="0">
                      <a:pos x="154" y="163"/>
                    </a:cxn>
                    <a:cxn ang="0">
                      <a:pos x="162" y="155"/>
                    </a:cxn>
                    <a:cxn ang="0">
                      <a:pos x="158" y="146"/>
                    </a:cxn>
                    <a:cxn ang="0">
                      <a:pos x="159" y="133"/>
                    </a:cxn>
                    <a:cxn ang="0">
                      <a:pos x="179" y="141"/>
                    </a:cxn>
                    <a:cxn ang="0">
                      <a:pos x="179" y="129"/>
                    </a:cxn>
                  </a:cxnLst>
                  <a:rect l="0" t="0" r="r" b="b"/>
                  <a:pathLst>
                    <a:path w="182" h="202">
                      <a:moveTo>
                        <a:pt x="127" y="175"/>
                      </a:moveTo>
                      <a:lnTo>
                        <a:pt x="127" y="175"/>
                      </a:lnTo>
                      <a:lnTo>
                        <a:pt x="115" y="176"/>
                      </a:lnTo>
                      <a:lnTo>
                        <a:pt x="111" y="176"/>
                      </a:lnTo>
                      <a:lnTo>
                        <a:pt x="107" y="175"/>
                      </a:lnTo>
                      <a:lnTo>
                        <a:pt x="107" y="175"/>
                      </a:lnTo>
                      <a:lnTo>
                        <a:pt x="102" y="173"/>
                      </a:lnTo>
                      <a:lnTo>
                        <a:pt x="98" y="175"/>
                      </a:lnTo>
                      <a:lnTo>
                        <a:pt x="94" y="178"/>
                      </a:lnTo>
                      <a:lnTo>
                        <a:pt x="94" y="180"/>
                      </a:lnTo>
                      <a:lnTo>
                        <a:pt x="94" y="180"/>
                      </a:lnTo>
                      <a:lnTo>
                        <a:pt x="95" y="183"/>
                      </a:lnTo>
                      <a:lnTo>
                        <a:pt x="98" y="185"/>
                      </a:lnTo>
                      <a:lnTo>
                        <a:pt x="102" y="188"/>
                      </a:lnTo>
                      <a:lnTo>
                        <a:pt x="110" y="190"/>
                      </a:lnTo>
                      <a:lnTo>
                        <a:pt x="110" y="190"/>
                      </a:lnTo>
                      <a:lnTo>
                        <a:pt x="117" y="193"/>
                      </a:lnTo>
                      <a:lnTo>
                        <a:pt x="122" y="196"/>
                      </a:lnTo>
                      <a:lnTo>
                        <a:pt x="125" y="200"/>
                      </a:lnTo>
                      <a:lnTo>
                        <a:pt x="128" y="202"/>
                      </a:lnTo>
                      <a:lnTo>
                        <a:pt x="128" y="202"/>
                      </a:lnTo>
                      <a:lnTo>
                        <a:pt x="131" y="200"/>
                      </a:lnTo>
                      <a:lnTo>
                        <a:pt x="132" y="197"/>
                      </a:lnTo>
                      <a:lnTo>
                        <a:pt x="134" y="195"/>
                      </a:lnTo>
                      <a:lnTo>
                        <a:pt x="132" y="190"/>
                      </a:lnTo>
                      <a:lnTo>
                        <a:pt x="132" y="190"/>
                      </a:lnTo>
                      <a:lnTo>
                        <a:pt x="132" y="185"/>
                      </a:lnTo>
                      <a:lnTo>
                        <a:pt x="135" y="180"/>
                      </a:lnTo>
                      <a:lnTo>
                        <a:pt x="139" y="175"/>
                      </a:lnTo>
                      <a:lnTo>
                        <a:pt x="139" y="175"/>
                      </a:lnTo>
                      <a:lnTo>
                        <a:pt x="139" y="175"/>
                      </a:lnTo>
                      <a:lnTo>
                        <a:pt x="137" y="173"/>
                      </a:lnTo>
                      <a:lnTo>
                        <a:pt x="132" y="173"/>
                      </a:lnTo>
                      <a:lnTo>
                        <a:pt x="127" y="175"/>
                      </a:lnTo>
                      <a:lnTo>
                        <a:pt x="127" y="175"/>
                      </a:lnTo>
                      <a:close/>
                      <a:moveTo>
                        <a:pt x="34" y="121"/>
                      </a:moveTo>
                      <a:lnTo>
                        <a:pt x="34" y="121"/>
                      </a:lnTo>
                      <a:lnTo>
                        <a:pt x="31" y="122"/>
                      </a:lnTo>
                      <a:lnTo>
                        <a:pt x="27" y="122"/>
                      </a:lnTo>
                      <a:lnTo>
                        <a:pt x="26" y="122"/>
                      </a:lnTo>
                      <a:lnTo>
                        <a:pt x="23" y="123"/>
                      </a:lnTo>
                      <a:lnTo>
                        <a:pt x="23" y="123"/>
                      </a:lnTo>
                      <a:lnTo>
                        <a:pt x="23" y="125"/>
                      </a:lnTo>
                      <a:lnTo>
                        <a:pt x="23" y="128"/>
                      </a:lnTo>
                      <a:lnTo>
                        <a:pt x="26" y="132"/>
                      </a:lnTo>
                      <a:lnTo>
                        <a:pt x="28" y="138"/>
                      </a:lnTo>
                      <a:lnTo>
                        <a:pt x="30" y="141"/>
                      </a:lnTo>
                      <a:lnTo>
                        <a:pt x="28" y="143"/>
                      </a:lnTo>
                      <a:lnTo>
                        <a:pt x="28" y="143"/>
                      </a:lnTo>
                      <a:lnTo>
                        <a:pt x="28" y="151"/>
                      </a:lnTo>
                      <a:lnTo>
                        <a:pt x="30" y="158"/>
                      </a:lnTo>
                      <a:lnTo>
                        <a:pt x="31" y="160"/>
                      </a:lnTo>
                      <a:lnTo>
                        <a:pt x="34" y="160"/>
                      </a:lnTo>
                      <a:lnTo>
                        <a:pt x="36" y="159"/>
                      </a:lnTo>
                      <a:lnTo>
                        <a:pt x="36" y="159"/>
                      </a:lnTo>
                      <a:lnTo>
                        <a:pt x="40" y="156"/>
                      </a:lnTo>
                      <a:lnTo>
                        <a:pt x="43" y="155"/>
                      </a:lnTo>
                      <a:lnTo>
                        <a:pt x="44" y="155"/>
                      </a:lnTo>
                      <a:lnTo>
                        <a:pt x="47" y="152"/>
                      </a:lnTo>
                      <a:lnTo>
                        <a:pt x="47" y="152"/>
                      </a:lnTo>
                      <a:lnTo>
                        <a:pt x="48" y="148"/>
                      </a:lnTo>
                      <a:lnTo>
                        <a:pt x="48" y="141"/>
                      </a:lnTo>
                      <a:lnTo>
                        <a:pt x="48" y="133"/>
                      </a:lnTo>
                      <a:lnTo>
                        <a:pt x="50" y="126"/>
                      </a:lnTo>
                      <a:lnTo>
                        <a:pt x="50" y="126"/>
                      </a:lnTo>
                      <a:lnTo>
                        <a:pt x="50" y="123"/>
                      </a:lnTo>
                      <a:lnTo>
                        <a:pt x="48" y="122"/>
                      </a:lnTo>
                      <a:lnTo>
                        <a:pt x="44" y="119"/>
                      </a:lnTo>
                      <a:lnTo>
                        <a:pt x="40" y="119"/>
                      </a:lnTo>
                      <a:lnTo>
                        <a:pt x="34" y="121"/>
                      </a:lnTo>
                      <a:lnTo>
                        <a:pt x="34" y="121"/>
                      </a:lnTo>
                      <a:close/>
                      <a:moveTo>
                        <a:pt x="151" y="114"/>
                      </a:moveTo>
                      <a:lnTo>
                        <a:pt x="151" y="114"/>
                      </a:lnTo>
                      <a:lnTo>
                        <a:pt x="148" y="109"/>
                      </a:lnTo>
                      <a:lnTo>
                        <a:pt x="146" y="106"/>
                      </a:lnTo>
                      <a:lnTo>
                        <a:pt x="144" y="104"/>
                      </a:lnTo>
                      <a:lnTo>
                        <a:pt x="139" y="104"/>
                      </a:lnTo>
                      <a:lnTo>
                        <a:pt x="139" y="104"/>
                      </a:lnTo>
                      <a:lnTo>
                        <a:pt x="135" y="104"/>
                      </a:lnTo>
                      <a:lnTo>
                        <a:pt x="131" y="102"/>
                      </a:lnTo>
                      <a:lnTo>
                        <a:pt x="124" y="96"/>
                      </a:lnTo>
                      <a:lnTo>
                        <a:pt x="118" y="88"/>
                      </a:lnTo>
                      <a:lnTo>
                        <a:pt x="114" y="78"/>
                      </a:lnTo>
                      <a:lnTo>
                        <a:pt x="114" y="78"/>
                      </a:lnTo>
                      <a:lnTo>
                        <a:pt x="112" y="74"/>
                      </a:lnTo>
                      <a:lnTo>
                        <a:pt x="110" y="69"/>
                      </a:lnTo>
                      <a:lnTo>
                        <a:pt x="102" y="64"/>
                      </a:lnTo>
                      <a:lnTo>
                        <a:pt x="97" y="59"/>
                      </a:lnTo>
                      <a:lnTo>
                        <a:pt x="94" y="58"/>
                      </a:lnTo>
                      <a:lnTo>
                        <a:pt x="91" y="55"/>
                      </a:lnTo>
                      <a:lnTo>
                        <a:pt x="91" y="55"/>
                      </a:lnTo>
                      <a:lnTo>
                        <a:pt x="91" y="50"/>
                      </a:lnTo>
                      <a:lnTo>
                        <a:pt x="91" y="47"/>
                      </a:lnTo>
                      <a:lnTo>
                        <a:pt x="92" y="42"/>
                      </a:lnTo>
                      <a:lnTo>
                        <a:pt x="92" y="38"/>
                      </a:lnTo>
                      <a:lnTo>
                        <a:pt x="92" y="38"/>
                      </a:lnTo>
                      <a:lnTo>
                        <a:pt x="91" y="35"/>
                      </a:lnTo>
                      <a:lnTo>
                        <a:pt x="92" y="34"/>
                      </a:lnTo>
                      <a:lnTo>
                        <a:pt x="98" y="30"/>
                      </a:lnTo>
                      <a:lnTo>
                        <a:pt x="98" y="30"/>
                      </a:lnTo>
                      <a:lnTo>
                        <a:pt x="100" y="18"/>
                      </a:lnTo>
                      <a:lnTo>
                        <a:pt x="100" y="8"/>
                      </a:lnTo>
                      <a:lnTo>
                        <a:pt x="100" y="8"/>
                      </a:lnTo>
                      <a:lnTo>
                        <a:pt x="91" y="7"/>
                      </a:lnTo>
                      <a:lnTo>
                        <a:pt x="91" y="7"/>
                      </a:lnTo>
                      <a:lnTo>
                        <a:pt x="90" y="3"/>
                      </a:lnTo>
                      <a:lnTo>
                        <a:pt x="88" y="0"/>
                      </a:lnTo>
                      <a:lnTo>
                        <a:pt x="88" y="0"/>
                      </a:lnTo>
                      <a:lnTo>
                        <a:pt x="82" y="0"/>
                      </a:lnTo>
                      <a:lnTo>
                        <a:pt x="78" y="1"/>
                      </a:lnTo>
                      <a:lnTo>
                        <a:pt x="75" y="1"/>
                      </a:lnTo>
                      <a:lnTo>
                        <a:pt x="75" y="1"/>
                      </a:lnTo>
                      <a:lnTo>
                        <a:pt x="71" y="4"/>
                      </a:lnTo>
                      <a:lnTo>
                        <a:pt x="68" y="5"/>
                      </a:lnTo>
                      <a:lnTo>
                        <a:pt x="65" y="5"/>
                      </a:lnTo>
                      <a:lnTo>
                        <a:pt x="65" y="5"/>
                      </a:lnTo>
                      <a:lnTo>
                        <a:pt x="64" y="4"/>
                      </a:lnTo>
                      <a:lnTo>
                        <a:pt x="61" y="7"/>
                      </a:lnTo>
                      <a:lnTo>
                        <a:pt x="61" y="7"/>
                      </a:lnTo>
                      <a:lnTo>
                        <a:pt x="60" y="8"/>
                      </a:lnTo>
                      <a:lnTo>
                        <a:pt x="60" y="10"/>
                      </a:lnTo>
                      <a:lnTo>
                        <a:pt x="58" y="11"/>
                      </a:lnTo>
                      <a:lnTo>
                        <a:pt x="58" y="11"/>
                      </a:lnTo>
                      <a:lnTo>
                        <a:pt x="55" y="10"/>
                      </a:lnTo>
                      <a:lnTo>
                        <a:pt x="54" y="11"/>
                      </a:lnTo>
                      <a:lnTo>
                        <a:pt x="54" y="13"/>
                      </a:lnTo>
                      <a:lnTo>
                        <a:pt x="54" y="13"/>
                      </a:lnTo>
                      <a:lnTo>
                        <a:pt x="53" y="14"/>
                      </a:lnTo>
                      <a:lnTo>
                        <a:pt x="50" y="15"/>
                      </a:lnTo>
                      <a:lnTo>
                        <a:pt x="45" y="14"/>
                      </a:lnTo>
                      <a:lnTo>
                        <a:pt x="45" y="14"/>
                      </a:lnTo>
                      <a:lnTo>
                        <a:pt x="43" y="15"/>
                      </a:lnTo>
                      <a:lnTo>
                        <a:pt x="41" y="15"/>
                      </a:lnTo>
                      <a:lnTo>
                        <a:pt x="40" y="18"/>
                      </a:lnTo>
                      <a:lnTo>
                        <a:pt x="40" y="18"/>
                      </a:lnTo>
                      <a:lnTo>
                        <a:pt x="40" y="22"/>
                      </a:lnTo>
                      <a:lnTo>
                        <a:pt x="38" y="24"/>
                      </a:lnTo>
                      <a:lnTo>
                        <a:pt x="36" y="24"/>
                      </a:lnTo>
                      <a:lnTo>
                        <a:pt x="36" y="24"/>
                      </a:lnTo>
                      <a:lnTo>
                        <a:pt x="30" y="17"/>
                      </a:lnTo>
                      <a:lnTo>
                        <a:pt x="28" y="14"/>
                      </a:lnTo>
                      <a:lnTo>
                        <a:pt x="27" y="13"/>
                      </a:lnTo>
                      <a:lnTo>
                        <a:pt x="27" y="13"/>
                      </a:lnTo>
                      <a:lnTo>
                        <a:pt x="24" y="18"/>
                      </a:lnTo>
                      <a:lnTo>
                        <a:pt x="21" y="22"/>
                      </a:lnTo>
                      <a:lnTo>
                        <a:pt x="18" y="24"/>
                      </a:lnTo>
                      <a:lnTo>
                        <a:pt x="18" y="24"/>
                      </a:lnTo>
                      <a:lnTo>
                        <a:pt x="6" y="25"/>
                      </a:lnTo>
                      <a:lnTo>
                        <a:pt x="6" y="25"/>
                      </a:lnTo>
                      <a:lnTo>
                        <a:pt x="4" y="30"/>
                      </a:lnTo>
                      <a:lnTo>
                        <a:pt x="7" y="32"/>
                      </a:lnTo>
                      <a:lnTo>
                        <a:pt x="7" y="32"/>
                      </a:lnTo>
                      <a:lnTo>
                        <a:pt x="7" y="34"/>
                      </a:lnTo>
                      <a:lnTo>
                        <a:pt x="7" y="35"/>
                      </a:lnTo>
                      <a:lnTo>
                        <a:pt x="4" y="38"/>
                      </a:lnTo>
                      <a:lnTo>
                        <a:pt x="4" y="38"/>
                      </a:lnTo>
                      <a:lnTo>
                        <a:pt x="0" y="40"/>
                      </a:lnTo>
                      <a:lnTo>
                        <a:pt x="0" y="41"/>
                      </a:lnTo>
                      <a:lnTo>
                        <a:pt x="0" y="42"/>
                      </a:lnTo>
                      <a:lnTo>
                        <a:pt x="0" y="42"/>
                      </a:lnTo>
                      <a:lnTo>
                        <a:pt x="4" y="47"/>
                      </a:lnTo>
                      <a:lnTo>
                        <a:pt x="6" y="48"/>
                      </a:lnTo>
                      <a:lnTo>
                        <a:pt x="6" y="51"/>
                      </a:lnTo>
                      <a:lnTo>
                        <a:pt x="6" y="51"/>
                      </a:lnTo>
                      <a:lnTo>
                        <a:pt x="4" y="54"/>
                      </a:lnTo>
                      <a:lnTo>
                        <a:pt x="4" y="57"/>
                      </a:lnTo>
                      <a:lnTo>
                        <a:pt x="6" y="58"/>
                      </a:lnTo>
                      <a:lnTo>
                        <a:pt x="8" y="58"/>
                      </a:lnTo>
                      <a:lnTo>
                        <a:pt x="8" y="58"/>
                      </a:lnTo>
                      <a:lnTo>
                        <a:pt x="14" y="59"/>
                      </a:lnTo>
                      <a:lnTo>
                        <a:pt x="16" y="59"/>
                      </a:lnTo>
                      <a:lnTo>
                        <a:pt x="16" y="61"/>
                      </a:lnTo>
                      <a:lnTo>
                        <a:pt x="16" y="61"/>
                      </a:lnTo>
                      <a:lnTo>
                        <a:pt x="14" y="67"/>
                      </a:lnTo>
                      <a:lnTo>
                        <a:pt x="14" y="67"/>
                      </a:lnTo>
                      <a:lnTo>
                        <a:pt x="23" y="64"/>
                      </a:lnTo>
                      <a:lnTo>
                        <a:pt x="23" y="64"/>
                      </a:lnTo>
                      <a:lnTo>
                        <a:pt x="24" y="62"/>
                      </a:lnTo>
                      <a:lnTo>
                        <a:pt x="27" y="59"/>
                      </a:lnTo>
                      <a:lnTo>
                        <a:pt x="28" y="57"/>
                      </a:lnTo>
                      <a:lnTo>
                        <a:pt x="33" y="55"/>
                      </a:lnTo>
                      <a:lnTo>
                        <a:pt x="33" y="55"/>
                      </a:lnTo>
                      <a:lnTo>
                        <a:pt x="40" y="55"/>
                      </a:lnTo>
                      <a:lnTo>
                        <a:pt x="47" y="57"/>
                      </a:lnTo>
                      <a:lnTo>
                        <a:pt x="53" y="61"/>
                      </a:lnTo>
                      <a:lnTo>
                        <a:pt x="55" y="64"/>
                      </a:lnTo>
                      <a:lnTo>
                        <a:pt x="55" y="64"/>
                      </a:lnTo>
                      <a:lnTo>
                        <a:pt x="60" y="69"/>
                      </a:lnTo>
                      <a:lnTo>
                        <a:pt x="61" y="74"/>
                      </a:lnTo>
                      <a:lnTo>
                        <a:pt x="61" y="74"/>
                      </a:lnTo>
                      <a:lnTo>
                        <a:pt x="61" y="78"/>
                      </a:lnTo>
                      <a:lnTo>
                        <a:pt x="64" y="82"/>
                      </a:lnTo>
                      <a:lnTo>
                        <a:pt x="68" y="88"/>
                      </a:lnTo>
                      <a:lnTo>
                        <a:pt x="75" y="94"/>
                      </a:lnTo>
                      <a:lnTo>
                        <a:pt x="75" y="94"/>
                      </a:lnTo>
                      <a:lnTo>
                        <a:pt x="84" y="99"/>
                      </a:lnTo>
                      <a:lnTo>
                        <a:pt x="88" y="104"/>
                      </a:lnTo>
                      <a:lnTo>
                        <a:pt x="94" y="109"/>
                      </a:lnTo>
                      <a:lnTo>
                        <a:pt x="98" y="112"/>
                      </a:lnTo>
                      <a:lnTo>
                        <a:pt x="98" y="112"/>
                      </a:lnTo>
                      <a:lnTo>
                        <a:pt x="107" y="115"/>
                      </a:lnTo>
                      <a:lnTo>
                        <a:pt x="110" y="116"/>
                      </a:lnTo>
                      <a:lnTo>
                        <a:pt x="114" y="119"/>
                      </a:lnTo>
                      <a:lnTo>
                        <a:pt x="114" y="119"/>
                      </a:lnTo>
                      <a:lnTo>
                        <a:pt x="119" y="123"/>
                      </a:lnTo>
                      <a:lnTo>
                        <a:pt x="127" y="128"/>
                      </a:lnTo>
                      <a:lnTo>
                        <a:pt x="127" y="128"/>
                      </a:lnTo>
                      <a:lnTo>
                        <a:pt x="131" y="131"/>
                      </a:lnTo>
                      <a:lnTo>
                        <a:pt x="132" y="133"/>
                      </a:lnTo>
                      <a:lnTo>
                        <a:pt x="135" y="136"/>
                      </a:lnTo>
                      <a:lnTo>
                        <a:pt x="138" y="138"/>
                      </a:lnTo>
                      <a:lnTo>
                        <a:pt x="138" y="138"/>
                      </a:lnTo>
                      <a:lnTo>
                        <a:pt x="141" y="139"/>
                      </a:lnTo>
                      <a:lnTo>
                        <a:pt x="142" y="141"/>
                      </a:lnTo>
                      <a:lnTo>
                        <a:pt x="142" y="143"/>
                      </a:lnTo>
                      <a:lnTo>
                        <a:pt x="144" y="146"/>
                      </a:lnTo>
                      <a:lnTo>
                        <a:pt x="144" y="146"/>
                      </a:lnTo>
                      <a:lnTo>
                        <a:pt x="145" y="151"/>
                      </a:lnTo>
                      <a:lnTo>
                        <a:pt x="146" y="155"/>
                      </a:lnTo>
                      <a:lnTo>
                        <a:pt x="146" y="160"/>
                      </a:lnTo>
                      <a:lnTo>
                        <a:pt x="145" y="165"/>
                      </a:lnTo>
                      <a:lnTo>
                        <a:pt x="145" y="165"/>
                      </a:lnTo>
                      <a:lnTo>
                        <a:pt x="142" y="168"/>
                      </a:lnTo>
                      <a:lnTo>
                        <a:pt x="142" y="172"/>
                      </a:lnTo>
                      <a:lnTo>
                        <a:pt x="144" y="176"/>
                      </a:lnTo>
                      <a:lnTo>
                        <a:pt x="145" y="178"/>
                      </a:lnTo>
                      <a:lnTo>
                        <a:pt x="145" y="178"/>
                      </a:lnTo>
                      <a:lnTo>
                        <a:pt x="148" y="176"/>
                      </a:lnTo>
                      <a:lnTo>
                        <a:pt x="149" y="172"/>
                      </a:lnTo>
                      <a:lnTo>
                        <a:pt x="154" y="163"/>
                      </a:lnTo>
                      <a:lnTo>
                        <a:pt x="154" y="163"/>
                      </a:lnTo>
                      <a:lnTo>
                        <a:pt x="155" y="160"/>
                      </a:lnTo>
                      <a:lnTo>
                        <a:pt x="156" y="159"/>
                      </a:lnTo>
                      <a:lnTo>
                        <a:pt x="159" y="158"/>
                      </a:lnTo>
                      <a:lnTo>
                        <a:pt x="162" y="155"/>
                      </a:lnTo>
                      <a:lnTo>
                        <a:pt x="162" y="155"/>
                      </a:lnTo>
                      <a:lnTo>
                        <a:pt x="164" y="152"/>
                      </a:lnTo>
                      <a:lnTo>
                        <a:pt x="164" y="151"/>
                      </a:lnTo>
                      <a:lnTo>
                        <a:pt x="161" y="149"/>
                      </a:lnTo>
                      <a:lnTo>
                        <a:pt x="158" y="146"/>
                      </a:lnTo>
                      <a:lnTo>
                        <a:pt x="155" y="142"/>
                      </a:lnTo>
                      <a:lnTo>
                        <a:pt x="155" y="142"/>
                      </a:lnTo>
                      <a:lnTo>
                        <a:pt x="155" y="139"/>
                      </a:lnTo>
                      <a:lnTo>
                        <a:pt x="155" y="138"/>
                      </a:lnTo>
                      <a:lnTo>
                        <a:pt x="159" y="133"/>
                      </a:lnTo>
                      <a:lnTo>
                        <a:pt x="165" y="132"/>
                      </a:lnTo>
                      <a:lnTo>
                        <a:pt x="168" y="133"/>
                      </a:lnTo>
                      <a:lnTo>
                        <a:pt x="171" y="135"/>
                      </a:lnTo>
                      <a:lnTo>
                        <a:pt x="171" y="135"/>
                      </a:lnTo>
                      <a:lnTo>
                        <a:pt x="179" y="141"/>
                      </a:lnTo>
                      <a:lnTo>
                        <a:pt x="182" y="139"/>
                      </a:lnTo>
                      <a:lnTo>
                        <a:pt x="182" y="135"/>
                      </a:lnTo>
                      <a:lnTo>
                        <a:pt x="182" y="135"/>
                      </a:lnTo>
                      <a:lnTo>
                        <a:pt x="182" y="132"/>
                      </a:lnTo>
                      <a:lnTo>
                        <a:pt x="179" y="129"/>
                      </a:lnTo>
                      <a:lnTo>
                        <a:pt x="169" y="122"/>
                      </a:lnTo>
                      <a:lnTo>
                        <a:pt x="151" y="114"/>
                      </a:lnTo>
                      <a:lnTo>
                        <a:pt x="151" y="1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13" name="Spain">
                  <a:extLst>
                    <a:ext uri="{FF2B5EF4-FFF2-40B4-BE49-F238E27FC236}">
                      <a16:creationId xmlns:a16="http://schemas.microsoft.com/office/drawing/2014/main" id="{2FA7D0C4-ABDA-FD36-D9E3-D562ED4933C0}"/>
                    </a:ext>
                  </a:extLst>
                </p:cNvPr>
                <p:cNvSpPr>
                  <a:spLocks/>
                </p:cNvSpPr>
                <p:nvPr/>
              </p:nvSpPr>
              <p:spPr bwMode="auto">
                <a:xfrm>
                  <a:off x="7846052" y="2304172"/>
                  <a:ext cx="310604" cy="224497"/>
                </a:xfrm>
                <a:custGeom>
                  <a:avLst/>
                  <a:gdLst/>
                  <a:ahLst/>
                  <a:cxnLst>
                    <a:cxn ang="0">
                      <a:pos x="194" y="27"/>
                    </a:cxn>
                    <a:cxn ang="0">
                      <a:pos x="175" y="24"/>
                    </a:cxn>
                    <a:cxn ang="0">
                      <a:pos x="167" y="21"/>
                    </a:cxn>
                    <a:cxn ang="0">
                      <a:pos x="158" y="19"/>
                    </a:cxn>
                    <a:cxn ang="0">
                      <a:pos x="154" y="22"/>
                    </a:cxn>
                    <a:cxn ang="0">
                      <a:pos x="147" y="19"/>
                    </a:cxn>
                    <a:cxn ang="0">
                      <a:pos x="131" y="12"/>
                    </a:cxn>
                    <a:cxn ang="0">
                      <a:pos x="117" y="8"/>
                    </a:cxn>
                    <a:cxn ang="0">
                      <a:pos x="94" y="5"/>
                    </a:cxn>
                    <a:cxn ang="0">
                      <a:pos x="69" y="5"/>
                    </a:cxn>
                    <a:cxn ang="0">
                      <a:pos x="33" y="4"/>
                    </a:cxn>
                    <a:cxn ang="0">
                      <a:pos x="22" y="0"/>
                    </a:cxn>
                    <a:cxn ang="0">
                      <a:pos x="16" y="4"/>
                    </a:cxn>
                    <a:cxn ang="0">
                      <a:pos x="9" y="8"/>
                    </a:cxn>
                    <a:cxn ang="0">
                      <a:pos x="0" y="15"/>
                    </a:cxn>
                    <a:cxn ang="0">
                      <a:pos x="8" y="22"/>
                    </a:cxn>
                    <a:cxn ang="0">
                      <a:pos x="8" y="35"/>
                    </a:cxn>
                    <a:cxn ang="0">
                      <a:pos x="12" y="34"/>
                    </a:cxn>
                    <a:cxn ang="0">
                      <a:pos x="18" y="32"/>
                    </a:cxn>
                    <a:cxn ang="0">
                      <a:pos x="19" y="37"/>
                    </a:cxn>
                    <a:cxn ang="0">
                      <a:pos x="28" y="37"/>
                    </a:cxn>
                    <a:cxn ang="0">
                      <a:pos x="32" y="38"/>
                    </a:cxn>
                    <a:cxn ang="0">
                      <a:pos x="37" y="35"/>
                    </a:cxn>
                    <a:cxn ang="0">
                      <a:pos x="43" y="38"/>
                    </a:cxn>
                    <a:cxn ang="0">
                      <a:pos x="47" y="41"/>
                    </a:cxn>
                    <a:cxn ang="0">
                      <a:pos x="47" y="45"/>
                    </a:cxn>
                    <a:cxn ang="0">
                      <a:pos x="37" y="54"/>
                    </a:cxn>
                    <a:cxn ang="0">
                      <a:pos x="40" y="65"/>
                    </a:cxn>
                    <a:cxn ang="0">
                      <a:pos x="37" y="72"/>
                    </a:cxn>
                    <a:cxn ang="0">
                      <a:pos x="36" y="79"/>
                    </a:cxn>
                    <a:cxn ang="0">
                      <a:pos x="33" y="81"/>
                    </a:cxn>
                    <a:cxn ang="0">
                      <a:pos x="32" y="86"/>
                    </a:cxn>
                    <a:cxn ang="0">
                      <a:pos x="37" y="93"/>
                    </a:cxn>
                    <a:cxn ang="0">
                      <a:pos x="33" y="96"/>
                    </a:cxn>
                    <a:cxn ang="0">
                      <a:pos x="32" y="103"/>
                    </a:cxn>
                    <a:cxn ang="0">
                      <a:pos x="37" y="111"/>
                    </a:cxn>
                    <a:cxn ang="0">
                      <a:pos x="36" y="112"/>
                    </a:cxn>
                    <a:cxn ang="0">
                      <a:pos x="29" y="121"/>
                    </a:cxn>
                    <a:cxn ang="0">
                      <a:pos x="32" y="126"/>
                    </a:cxn>
                    <a:cxn ang="0">
                      <a:pos x="40" y="128"/>
                    </a:cxn>
                    <a:cxn ang="0">
                      <a:pos x="49" y="138"/>
                    </a:cxn>
                    <a:cxn ang="0">
                      <a:pos x="60" y="146"/>
                    </a:cxn>
                    <a:cxn ang="0">
                      <a:pos x="62" y="143"/>
                    </a:cxn>
                    <a:cxn ang="0">
                      <a:pos x="64" y="139"/>
                    </a:cxn>
                    <a:cxn ang="0">
                      <a:pos x="73" y="140"/>
                    </a:cxn>
                    <a:cxn ang="0">
                      <a:pos x="82" y="135"/>
                    </a:cxn>
                    <a:cxn ang="0">
                      <a:pos x="107" y="133"/>
                    </a:cxn>
                    <a:cxn ang="0">
                      <a:pos x="116" y="132"/>
                    </a:cxn>
                    <a:cxn ang="0">
                      <a:pos x="120" y="128"/>
                    </a:cxn>
                    <a:cxn ang="0">
                      <a:pos x="127" y="121"/>
                    </a:cxn>
                    <a:cxn ang="0">
                      <a:pos x="136" y="118"/>
                    </a:cxn>
                    <a:cxn ang="0">
                      <a:pos x="138" y="108"/>
                    </a:cxn>
                    <a:cxn ang="0">
                      <a:pos x="147" y="98"/>
                    </a:cxn>
                    <a:cxn ang="0">
                      <a:pos x="148" y="92"/>
                    </a:cxn>
                    <a:cxn ang="0">
                      <a:pos x="148" y="76"/>
                    </a:cxn>
                    <a:cxn ang="0">
                      <a:pos x="154" y="66"/>
                    </a:cxn>
                    <a:cxn ang="0">
                      <a:pos x="163" y="56"/>
                    </a:cxn>
                    <a:cxn ang="0">
                      <a:pos x="167" y="51"/>
                    </a:cxn>
                    <a:cxn ang="0">
                      <a:pos x="178" y="48"/>
                    </a:cxn>
                    <a:cxn ang="0">
                      <a:pos x="191" y="42"/>
                    </a:cxn>
                    <a:cxn ang="0">
                      <a:pos x="200" y="37"/>
                    </a:cxn>
                    <a:cxn ang="0">
                      <a:pos x="202" y="25"/>
                    </a:cxn>
                  </a:cxnLst>
                  <a:rect l="0" t="0" r="r" b="b"/>
                  <a:pathLst>
                    <a:path w="202" h="146">
                      <a:moveTo>
                        <a:pt x="202" y="25"/>
                      </a:moveTo>
                      <a:lnTo>
                        <a:pt x="202" y="25"/>
                      </a:lnTo>
                      <a:lnTo>
                        <a:pt x="194" y="27"/>
                      </a:lnTo>
                      <a:lnTo>
                        <a:pt x="185" y="25"/>
                      </a:lnTo>
                      <a:lnTo>
                        <a:pt x="185" y="25"/>
                      </a:lnTo>
                      <a:lnTo>
                        <a:pt x="175" y="24"/>
                      </a:lnTo>
                      <a:lnTo>
                        <a:pt x="170" y="22"/>
                      </a:lnTo>
                      <a:lnTo>
                        <a:pt x="167" y="21"/>
                      </a:lnTo>
                      <a:lnTo>
                        <a:pt x="167" y="21"/>
                      </a:lnTo>
                      <a:lnTo>
                        <a:pt x="161" y="18"/>
                      </a:lnTo>
                      <a:lnTo>
                        <a:pt x="160" y="18"/>
                      </a:lnTo>
                      <a:lnTo>
                        <a:pt x="158" y="19"/>
                      </a:lnTo>
                      <a:lnTo>
                        <a:pt x="158" y="19"/>
                      </a:lnTo>
                      <a:lnTo>
                        <a:pt x="158" y="21"/>
                      </a:lnTo>
                      <a:lnTo>
                        <a:pt x="154" y="22"/>
                      </a:lnTo>
                      <a:lnTo>
                        <a:pt x="150" y="22"/>
                      </a:lnTo>
                      <a:lnTo>
                        <a:pt x="147" y="19"/>
                      </a:lnTo>
                      <a:lnTo>
                        <a:pt x="147" y="19"/>
                      </a:lnTo>
                      <a:lnTo>
                        <a:pt x="138" y="17"/>
                      </a:lnTo>
                      <a:lnTo>
                        <a:pt x="131" y="12"/>
                      </a:lnTo>
                      <a:lnTo>
                        <a:pt x="131" y="12"/>
                      </a:lnTo>
                      <a:lnTo>
                        <a:pt x="121" y="8"/>
                      </a:lnTo>
                      <a:lnTo>
                        <a:pt x="121" y="8"/>
                      </a:lnTo>
                      <a:lnTo>
                        <a:pt x="117" y="8"/>
                      </a:lnTo>
                      <a:lnTo>
                        <a:pt x="110" y="7"/>
                      </a:lnTo>
                      <a:lnTo>
                        <a:pt x="101" y="5"/>
                      </a:lnTo>
                      <a:lnTo>
                        <a:pt x="94" y="5"/>
                      </a:lnTo>
                      <a:lnTo>
                        <a:pt x="94" y="5"/>
                      </a:lnTo>
                      <a:lnTo>
                        <a:pt x="83" y="5"/>
                      </a:lnTo>
                      <a:lnTo>
                        <a:pt x="69" y="5"/>
                      </a:lnTo>
                      <a:lnTo>
                        <a:pt x="42" y="5"/>
                      </a:lnTo>
                      <a:lnTo>
                        <a:pt x="42" y="5"/>
                      </a:lnTo>
                      <a:lnTo>
                        <a:pt x="33" y="4"/>
                      </a:lnTo>
                      <a:lnTo>
                        <a:pt x="29" y="2"/>
                      </a:lnTo>
                      <a:lnTo>
                        <a:pt x="26" y="1"/>
                      </a:lnTo>
                      <a:lnTo>
                        <a:pt x="22" y="0"/>
                      </a:lnTo>
                      <a:lnTo>
                        <a:pt x="22" y="0"/>
                      </a:lnTo>
                      <a:lnTo>
                        <a:pt x="18" y="1"/>
                      </a:lnTo>
                      <a:lnTo>
                        <a:pt x="16" y="4"/>
                      </a:lnTo>
                      <a:lnTo>
                        <a:pt x="13" y="7"/>
                      </a:lnTo>
                      <a:lnTo>
                        <a:pt x="9" y="8"/>
                      </a:lnTo>
                      <a:lnTo>
                        <a:pt x="9" y="8"/>
                      </a:lnTo>
                      <a:lnTo>
                        <a:pt x="3" y="10"/>
                      </a:lnTo>
                      <a:lnTo>
                        <a:pt x="0" y="12"/>
                      </a:lnTo>
                      <a:lnTo>
                        <a:pt x="0" y="15"/>
                      </a:lnTo>
                      <a:lnTo>
                        <a:pt x="5" y="19"/>
                      </a:lnTo>
                      <a:lnTo>
                        <a:pt x="5" y="19"/>
                      </a:lnTo>
                      <a:lnTo>
                        <a:pt x="8" y="22"/>
                      </a:lnTo>
                      <a:lnTo>
                        <a:pt x="8" y="27"/>
                      </a:lnTo>
                      <a:lnTo>
                        <a:pt x="8" y="35"/>
                      </a:lnTo>
                      <a:lnTo>
                        <a:pt x="8" y="35"/>
                      </a:lnTo>
                      <a:lnTo>
                        <a:pt x="10" y="35"/>
                      </a:lnTo>
                      <a:lnTo>
                        <a:pt x="12" y="34"/>
                      </a:lnTo>
                      <a:lnTo>
                        <a:pt x="12" y="34"/>
                      </a:lnTo>
                      <a:lnTo>
                        <a:pt x="15" y="32"/>
                      </a:lnTo>
                      <a:lnTo>
                        <a:pt x="16" y="31"/>
                      </a:lnTo>
                      <a:lnTo>
                        <a:pt x="18" y="32"/>
                      </a:lnTo>
                      <a:lnTo>
                        <a:pt x="18" y="34"/>
                      </a:lnTo>
                      <a:lnTo>
                        <a:pt x="18" y="34"/>
                      </a:lnTo>
                      <a:lnTo>
                        <a:pt x="19" y="37"/>
                      </a:lnTo>
                      <a:lnTo>
                        <a:pt x="22" y="37"/>
                      </a:lnTo>
                      <a:lnTo>
                        <a:pt x="28" y="37"/>
                      </a:lnTo>
                      <a:lnTo>
                        <a:pt x="28" y="37"/>
                      </a:lnTo>
                      <a:lnTo>
                        <a:pt x="29" y="37"/>
                      </a:lnTo>
                      <a:lnTo>
                        <a:pt x="30" y="38"/>
                      </a:lnTo>
                      <a:lnTo>
                        <a:pt x="32" y="38"/>
                      </a:lnTo>
                      <a:lnTo>
                        <a:pt x="33" y="37"/>
                      </a:lnTo>
                      <a:lnTo>
                        <a:pt x="33" y="37"/>
                      </a:lnTo>
                      <a:lnTo>
                        <a:pt x="37" y="35"/>
                      </a:lnTo>
                      <a:lnTo>
                        <a:pt x="40" y="35"/>
                      </a:lnTo>
                      <a:lnTo>
                        <a:pt x="43" y="37"/>
                      </a:lnTo>
                      <a:lnTo>
                        <a:pt x="43" y="38"/>
                      </a:lnTo>
                      <a:lnTo>
                        <a:pt x="43" y="38"/>
                      </a:lnTo>
                      <a:lnTo>
                        <a:pt x="45" y="39"/>
                      </a:lnTo>
                      <a:lnTo>
                        <a:pt x="47" y="41"/>
                      </a:lnTo>
                      <a:lnTo>
                        <a:pt x="49" y="42"/>
                      </a:lnTo>
                      <a:lnTo>
                        <a:pt x="47" y="45"/>
                      </a:lnTo>
                      <a:lnTo>
                        <a:pt x="47" y="45"/>
                      </a:lnTo>
                      <a:lnTo>
                        <a:pt x="40" y="49"/>
                      </a:lnTo>
                      <a:lnTo>
                        <a:pt x="39" y="51"/>
                      </a:lnTo>
                      <a:lnTo>
                        <a:pt x="37" y="54"/>
                      </a:lnTo>
                      <a:lnTo>
                        <a:pt x="37" y="54"/>
                      </a:lnTo>
                      <a:lnTo>
                        <a:pt x="39" y="61"/>
                      </a:lnTo>
                      <a:lnTo>
                        <a:pt x="40" y="65"/>
                      </a:lnTo>
                      <a:lnTo>
                        <a:pt x="39" y="69"/>
                      </a:lnTo>
                      <a:lnTo>
                        <a:pt x="39" y="69"/>
                      </a:lnTo>
                      <a:lnTo>
                        <a:pt x="37" y="72"/>
                      </a:lnTo>
                      <a:lnTo>
                        <a:pt x="37" y="75"/>
                      </a:lnTo>
                      <a:lnTo>
                        <a:pt x="37" y="78"/>
                      </a:lnTo>
                      <a:lnTo>
                        <a:pt x="36" y="79"/>
                      </a:lnTo>
                      <a:lnTo>
                        <a:pt x="36" y="79"/>
                      </a:lnTo>
                      <a:lnTo>
                        <a:pt x="36" y="79"/>
                      </a:lnTo>
                      <a:lnTo>
                        <a:pt x="33" y="81"/>
                      </a:lnTo>
                      <a:lnTo>
                        <a:pt x="30" y="81"/>
                      </a:lnTo>
                      <a:lnTo>
                        <a:pt x="30" y="84"/>
                      </a:lnTo>
                      <a:lnTo>
                        <a:pt x="32" y="86"/>
                      </a:lnTo>
                      <a:lnTo>
                        <a:pt x="32" y="86"/>
                      </a:lnTo>
                      <a:lnTo>
                        <a:pt x="37" y="92"/>
                      </a:lnTo>
                      <a:lnTo>
                        <a:pt x="37" y="93"/>
                      </a:lnTo>
                      <a:lnTo>
                        <a:pt x="36" y="95"/>
                      </a:lnTo>
                      <a:lnTo>
                        <a:pt x="36" y="95"/>
                      </a:lnTo>
                      <a:lnTo>
                        <a:pt x="33" y="96"/>
                      </a:lnTo>
                      <a:lnTo>
                        <a:pt x="32" y="98"/>
                      </a:lnTo>
                      <a:lnTo>
                        <a:pt x="32" y="101"/>
                      </a:lnTo>
                      <a:lnTo>
                        <a:pt x="32" y="103"/>
                      </a:lnTo>
                      <a:lnTo>
                        <a:pt x="32" y="103"/>
                      </a:lnTo>
                      <a:lnTo>
                        <a:pt x="37" y="108"/>
                      </a:lnTo>
                      <a:lnTo>
                        <a:pt x="37" y="111"/>
                      </a:lnTo>
                      <a:lnTo>
                        <a:pt x="37" y="111"/>
                      </a:lnTo>
                      <a:lnTo>
                        <a:pt x="36" y="112"/>
                      </a:lnTo>
                      <a:lnTo>
                        <a:pt x="36" y="112"/>
                      </a:lnTo>
                      <a:lnTo>
                        <a:pt x="32" y="113"/>
                      </a:lnTo>
                      <a:lnTo>
                        <a:pt x="30" y="115"/>
                      </a:lnTo>
                      <a:lnTo>
                        <a:pt x="29" y="121"/>
                      </a:lnTo>
                      <a:lnTo>
                        <a:pt x="29" y="121"/>
                      </a:lnTo>
                      <a:lnTo>
                        <a:pt x="32" y="126"/>
                      </a:lnTo>
                      <a:lnTo>
                        <a:pt x="32" y="126"/>
                      </a:lnTo>
                      <a:lnTo>
                        <a:pt x="36" y="126"/>
                      </a:lnTo>
                      <a:lnTo>
                        <a:pt x="40" y="128"/>
                      </a:lnTo>
                      <a:lnTo>
                        <a:pt x="40" y="128"/>
                      </a:lnTo>
                      <a:lnTo>
                        <a:pt x="43" y="129"/>
                      </a:lnTo>
                      <a:lnTo>
                        <a:pt x="45" y="132"/>
                      </a:lnTo>
                      <a:lnTo>
                        <a:pt x="49" y="138"/>
                      </a:lnTo>
                      <a:lnTo>
                        <a:pt x="53" y="143"/>
                      </a:lnTo>
                      <a:lnTo>
                        <a:pt x="56" y="145"/>
                      </a:lnTo>
                      <a:lnTo>
                        <a:pt x="60" y="146"/>
                      </a:lnTo>
                      <a:lnTo>
                        <a:pt x="60" y="146"/>
                      </a:lnTo>
                      <a:lnTo>
                        <a:pt x="62" y="145"/>
                      </a:lnTo>
                      <a:lnTo>
                        <a:pt x="62" y="143"/>
                      </a:lnTo>
                      <a:lnTo>
                        <a:pt x="63" y="140"/>
                      </a:lnTo>
                      <a:lnTo>
                        <a:pt x="63" y="140"/>
                      </a:lnTo>
                      <a:lnTo>
                        <a:pt x="64" y="139"/>
                      </a:lnTo>
                      <a:lnTo>
                        <a:pt x="67" y="139"/>
                      </a:lnTo>
                      <a:lnTo>
                        <a:pt x="73" y="140"/>
                      </a:lnTo>
                      <a:lnTo>
                        <a:pt x="73" y="140"/>
                      </a:lnTo>
                      <a:lnTo>
                        <a:pt x="76" y="139"/>
                      </a:lnTo>
                      <a:lnTo>
                        <a:pt x="77" y="138"/>
                      </a:lnTo>
                      <a:lnTo>
                        <a:pt x="82" y="135"/>
                      </a:lnTo>
                      <a:lnTo>
                        <a:pt x="87" y="135"/>
                      </a:lnTo>
                      <a:lnTo>
                        <a:pt x="87" y="135"/>
                      </a:lnTo>
                      <a:lnTo>
                        <a:pt x="107" y="133"/>
                      </a:lnTo>
                      <a:lnTo>
                        <a:pt x="107" y="133"/>
                      </a:lnTo>
                      <a:lnTo>
                        <a:pt x="111" y="133"/>
                      </a:lnTo>
                      <a:lnTo>
                        <a:pt x="116" y="132"/>
                      </a:lnTo>
                      <a:lnTo>
                        <a:pt x="117" y="130"/>
                      </a:lnTo>
                      <a:lnTo>
                        <a:pt x="120" y="128"/>
                      </a:lnTo>
                      <a:lnTo>
                        <a:pt x="120" y="128"/>
                      </a:lnTo>
                      <a:lnTo>
                        <a:pt x="121" y="125"/>
                      </a:lnTo>
                      <a:lnTo>
                        <a:pt x="124" y="122"/>
                      </a:lnTo>
                      <a:lnTo>
                        <a:pt x="127" y="121"/>
                      </a:lnTo>
                      <a:lnTo>
                        <a:pt x="131" y="119"/>
                      </a:lnTo>
                      <a:lnTo>
                        <a:pt x="131" y="119"/>
                      </a:lnTo>
                      <a:lnTo>
                        <a:pt x="136" y="118"/>
                      </a:lnTo>
                      <a:lnTo>
                        <a:pt x="137" y="115"/>
                      </a:lnTo>
                      <a:lnTo>
                        <a:pt x="138" y="108"/>
                      </a:lnTo>
                      <a:lnTo>
                        <a:pt x="138" y="108"/>
                      </a:lnTo>
                      <a:lnTo>
                        <a:pt x="140" y="105"/>
                      </a:lnTo>
                      <a:lnTo>
                        <a:pt x="144" y="102"/>
                      </a:lnTo>
                      <a:lnTo>
                        <a:pt x="147" y="98"/>
                      </a:lnTo>
                      <a:lnTo>
                        <a:pt x="150" y="95"/>
                      </a:lnTo>
                      <a:lnTo>
                        <a:pt x="150" y="95"/>
                      </a:lnTo>
                      <a:lnTo>
                        <a:pt x="148" y="92"/>
                      </a:lnTo>
                      <a:lnTo>
                        <a:pt x="147" y="86"/>
                      </a:lnTo>
                      <a:lnTo>
                        <a:pt x="147" y="79"/>
                      </a:lnTo>
                      <a:lnTo>
                        <a:pt x="148" y="76"/>
                      </a:lnTo>
                      <a:lnTo>
                        <a:pt x="150" y="72"/>
                      </a:lnTo>
                      <a:lnTo>
                        <a:pt x="150" y="72"/>
                      </a:lnTo>
                      <a:lnTo>
                        <a:pt x="154" y="66"/>
                      </a:lnTo>
                      <a:lnTo>
                        <a:pt x="158" y="62"/>
                      </a:lnTo>
                      <a:lnTo>
                        <a:pt x="163" y="59"/>
                      </a:lnTo>
                      <a:lnTo>
                        <a:pt x="163" y="56"/>
                      </a:lnTo>
                      <a:lnTo>
                        <a:pt x="163" y="56"/>
                      </a:lnTo>
                      <a:lnTo>
                        <a:pt x="164" y="54"/>
                      </a:lnTo>
                      <a:lnTo>
                        <a:pt x="167" y="51"/>
                      </a:lnTo>
                      <a:lnTo>
                        <a:pt x="173" y="49"/>
                      </a:lnTo>
                      <a:lnTo>
                        <a:pt x="178" y="48"/>
                      </a:lnTo>
                      <a:lnTo>
                        <a:pt x="178" y="48"/>
                      </a:lnTo>
                      <a:lnTo>
                        <a:pt x="183" y="47"/>
                      </a:lnTo>
                      <a:lnTo>
                        <a:pt x="187" y="45"/>
                      </a:lnTo>
                      <a:lnTo>
                        <a:pt x="191" y="42"/>
                      </a:lnTo>
                      <a:lnTo>
                        <a:pt x="195" y="39"/>
                      </a:lnTo>
                      <a:lnTo>
                        <a:pt x="195" y="39"/>
                      </a:lnTo>
                      <a:lnTo>
                        <a:pt x="200" y="37"/>
                      </a:lnTo>
                      <a:lnTo>
                        <a:pt x="201" y="34"/>
                      </a:lnTo>
                      <a:lnTo>
                        <a:pt x="202" y="31"/>
                      </a:lnTo>
                      <a:lnTo>
                        <a:pt x="202" y="25"/>
                      </a:lnTo>
                      <a:lnTo>
                        <a:pt x="202" y="2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14" name="United Kingdom">
                  <a:extLst>
                    <a:ext uri="{FF2B5EF4-FFF2-40B4-BE49-F238E27FC236}">
                      <a16:creationId xmlns:a16="http://schemas.microsoft.com/office/drawing/2014/main" id="{711FE1DA-A0FF-699D-EBD2-F24ABBEC6B01}"/>
                    </a:ext>
                  </a:extLst>
                </p:cNvPr>
                <p:cNvSpPr>
                  <a:spLocks noEditPoints="1"/>
                </p:cNvSpPr>
                <p:nvPr/>
              </p:nvSpPr>
              <p:spPr bwMode="auto">
                <a:xfrm>
                  <a:off x="7876806" y="1799824"/>
                  <a:ext cx="242947" cy="309067"/>
                </a:xfrm>
                <a:custGeom>
                  <a:avLst/>
                  <a:gdLst/>
                  <a:ahLst/>
                  <a:cxnLst>
                    <a:cxn ang="0">
                      <a:pos x="15" y="89"/>
                    </a:cxn>
                    <a:cxn ang="0">
                      <a:pos x="0" y="104"/>
                    </a:cxn>
                    <a:cxn ang="0">
                      <a:pos x="12" y="110"/>
                    </a:cxn>
                    <a:cxn ang="0">
                      <a:pos x="20" y="107"/>
                    </a:cxn>
                    <a:cxn ang="0">
                      <a:pos x="39" y="104"/>
                    </a:cxn>
                    <a:cxn ang="0">
                      <a:pos x="29" y="87"/>
                    </a:cxn>
                    <a:cxn ang="0">
                      <a:pos x="151" y="137"/>
                    </a:cxn>
                    <a:cxn ang="0">
                      <a:pos x="138" y="140"/>
                    </a:cxn>
                    <a:cxn ang="0">
                      <a:pos x="134" y="128"/>
                    </a:cxn>
                    <a:cxn ang="0">
                      <a:pos x="128" y="118"/>
                    </a:cxn>
                    <a:cxn ang="0">
                      <a:pos x="117" y="100"/>
                    </a:cxn>
                    <a:cxn ang="0">
                      <a:pos x="106" y="80"/>
                    </a:cxn>
                    <a:cxn ang="0">
                      <a:pos x="91" y="69"/>
                    </a:cxn>
                    <a:cxn ang="0">
                      <a:pos x="83" y="63"/>
                    </a:cxn>
                    <a:cxn ang="0">
                      <a:pos x="99" y="32"/>
                    </a:cxn>
                    <a:cxn ang="0">
                      <a:pos x="69" y="30"/>
                    </a:cxn>
                    <a:cxn ang="0">
                      <a:pos x="64" y="25"/>
                    </a:cxn>
                    <a:cxn ang="0">
                      <a:pos x="76" y="9"/>
                    </a:cxn>
                    <a:cxn ang="0">
                      <a:pos x="74" y="3"/>
                    </a:cxn>
                    <a:cxn ang="0">
                      <a:pos x="54" y="9"/>
                    </a:cxn>
                    <a:cxn ang="0">
                      <a:pos x="44" y="22"/>
                    </a:cxn>
                    <a:cxn ang="0">
                      <a:pos x="37" y="33"/>
                    </a:cxn>
                    <a:cxn ang="0">
                      <a:pos x="29" y="33"/>
                    </a:cxn>
                    <a:cxn ang="0">
                      <a:pos x="25" y="40"/>
                    </a:cxn>
                    <a:cxn ang="0">
                      <a:pos x="35" y="47"/>
                    </a:cxn>
                    <a:cxn ang="0">
                      <a:pos x="32" y="60"/>
                    </a:cxn>
                    <a:cxn ang="0">
                      <a:pos x="36" y="66"/>
                    </a:cxn>
                    <a:cxn ang="0">
                      <a:pos x="25" y="74"/>
                    </a:cxn>
                    <a:cxn ang="0">
                      <a:pos x="36" y="70"/>
                    </a:cxn>
                    <a:cxn ang="0">
                      <a:pos x="44" y="79"/>
                    </a:cxn>
                    <a:cxn ang="0">
                      <a:pos x="52" y="67"/>
                    </a:cxn>
                    <a:cxn ang="0">
                      <a:pos x="53" y="80"/>
                    </a:cxn>
                    <a:cxn ang="0">
                      <a:pos x="47" y="96"/>
                    </a:cxn>
                    <a:cxn ang="0">
                      <a:pos x="70" y="91"/>
                    </a:cxn>
                    <a:cxn ang="0">
                      <a:pos x="72" y="100"/>
                    </a:cxn>
                    <a:cxn ang="0">
                      <a:pos x="81" y="110"/>
                    </a:cxn>
                    <a:cxn ang="0">
                      <a:pos x="80" y="127"/>
                    </a:cxn>
                    <a:cxn ang="0">
                      <a:pos x="63" y="127"/>
                    </a:cxn>
                    <a:cxn ang="0">
                      <a:pos x="57" y="133"/>
                    </a:cxn>
                    <a:cxn ang="0">
                      <a:pos x="59" y="143"/>
                    </a:cxn>
                    <a:cxn ang="0">
                      <a:pos x="53" y="155"/>
                    </a:cxn>
                    <a:cxn ang="0">
                      <a:pos x="46" y="163"/>
                    </a:cxn>
                    <a:cxn ang="0">
                      <a:pos x="57" y="164"/>
                    </a:cxn>
                    <a:cxn ang="0">
                      <a:pos x="76" y="170"/>
                    </a:cxn>
                    <a:cxn ang="0">
                      <a:pos x="81" y="173"/>
                    </a:cxn>
                    <a:cxn ang="0">
                      <a:pos x="63" y="175"/>
                    </a:cxn>
                    <a:cxn ang="0">
                      <a:pos x="43" y="200"/>
                    </a:cxn>
                    <a:cxn ang="0">
                      <a:pos x="59" y="192"/>
                    </a:cxn>
                    <a:cxn ang="0">
                      <a:pos x="70" y="192"/>
                    </a:cxn>
                    <a:cxn ang="0">
                      <a:pos x="81" y="187"/>
                    </a:cxn>
                    <a:cxn ang="0">
                      <a:pos x="99" y="184"/>
                    </a:cxn>
                    <a:cxn ang="0">
                      <a:pos x="118" y="184"/>
                    </a:cxn>
                    <a:cxn ang="0">
                      <a:pos x="151" y="174"/>
                    </a:cxn>
                    <a:cxn ang="0">
                      <a:pos x="141" y="168"/>
                    </a:cxn>
                    <a:cxn ang="0">
                      <a:pos x="158" y="145"/>
                    </a:cxn>
                  </a:cxnLst>
                  <a:rect l="0" t="0" r="r" b="b"/>
                  <a:pathLst>
                    <a:path w="158" h="201">
                      <a:moveTo>
                        <a:pt x="29" y="87"/>
                      </a:moveTo>
                      <a:lnTo>
                        <a:pt x="29" y="87"/>
                      </a:lnTo>
                      <a:lnTo>
                        <a:pt x="27" y="86"/>
                      </a:lnTo>
                      <a:lnTo>
                        <a:pt x="25" y="84"/>
                      </a:lnTo>
                      <a:lnTo>
                        <a:pt x="19" y="86"/>
                      </a:lnTo>
                      <a:lnTo>
                        <a:pt x="15" y="89"/>
                      </a:lnTo>
                      <a:lnTo>
                        <a:pt x="9" y="90"/>
                      </a:lnTo>
                      <a:lnTo>
                        <a:pt x="9" y="90"/>
                      </a:lnTo>
                      <a:lnTo>
                        <a:pt x="8" y="96"/>
                      </a:lnTo>
                      <a:lnTo>
                        <a:pt x="5" y="99"/>
                      </a:lnTo>
                      <a:lnTo>
                        <a:pt x="5" y="99"/>
                      </a:lnTo>
                      <a:lnTo>
                        <a:pt x="0" y="104"/>
                      </a:lnTo>
                      <a:lnTo>
                        <a:pt x="0" y="107"/>
                      </a:lnTo>
                      <a:lnTo>
                        <a:pt x="0" y="109"/>
                      </a:lnTo>
                      <a:lnTo>
                        <a:pt x="0" y="109"/>
                      </a:lnTo>
                      <a:lnTo>
                        <a:pt x="8" y="111"/>
                      </a:lnTo>
                      <a:lnTo>
                        <a:pt x="10" y="113"/>
                      </a:lnTo>
                      <a:lnTo>
                        <a:pt x="12" y="110"/>
                      </a:lnTo>
                      <a:lnTo>
                        <a:pt x="12" y="110"/>
                      </a:lnTo>
                      <a:lnTo>
                        <a:pt x="12" y="107"/>
                      </a:lnTo>
                      <a:lnTo>
                        <a:pt x="13" y="104"/>
                      </a:lnTo>
                      <a:lnTo>
                        <a:pt x="16" y="104"/>
                      </a:lnTo>
                      <a:lnTo>
                        <a:pt x="20" y="107"/>
                      </a:lnTo>
                      <a:lnTo>
                        <a:pt x="20" y="107"/>
                      </a:lnTo>
                      <a:lnTo>
                        <a:pt x="26" y="113"/>
                      </a:lnTo>
                      <a:lnTo>
                        <a:pt x="26" y="113"/>
                      </a:lnTo>
                      <a:lnTo>
                        <a:pt x="27" y="110"/>
                      </a:lnTo>
                      <a:lnTo>
                        <a:pt x="30" y="109"/>
                      </a:lnTo>
                      <a:lnTo>
                        <a:pt x="35" y="107"/>
                      </a:lnTo>
                      <a:lnTo>
                        <a:pt x="39" y="104"/>
                      </a:lnTo>
                      <a:lnTo>
                        <a:pt x="39" y="104"/>
                      </a:lnTo>
                      <a:lnTo>
                        <a:pt x="39" y="103"/>
                      </a:lnTo>
                      <a:lnTo>
                        <a:pt x="40" y="101"/>
                      </a:lnTo>
                      <a:lnTo>
                        <a:pt x="37" y="97"/>
                      </a:lnTo>
                      <a:lnTo>
                        <a:pt x="35" y="91"/>
                      </a:lnTo>
                      <a:lnTo>
                        <a:pt x="29" y="87"/>
                      </a:lnTo>
                      <a:lnTo>
                        <a:pt x="29" y="87"/>
                      </a:lnTo>
                      <a:close/>
                      <a:moveTo>
                        <a:pt x="158" y="145"/>
                      </a:moveTo>
                      <a:lnTo>
                        <a:pt x="158" y="145"/>
                      </a:lnTo>
                      <a:lnTo>
                        <a:pt x="158" y="143"/>
                      </a:lnTo>
                      <a:lnTo>
                        <a:pt x="157" y="141"/>
                      </a:lnTo>
                      <a:lnTo>
                        <a:pt x="151" y="137"/>
                      </a:lnTo>
                      <a:lnTo>
                        <a:pt x="145" y="136"/>
                      </a:lnTo>
                      <a:lnTo>
                        <a:pt x="143" y="137"/>
                      </a:lnTo>
                      <a:lnTo>
                        <a:pt x="143" y="137"/>
                      </a:lnTo>
                      <a:lnTo>
                        <a:pt x="143" y="137"/>
                      </a:lnTo>
                      <a:lnTo>
                        <a:pt x="140" y="140"/>
                      </a:lnTo>
                      <a:lnTo>
                        <a:pt x="138" y="140"/>
                      </a:lnTo>
                      <a:lnTo>
                        <a:pt x="136" y="138"/>
                      </a:lnTo>
                      <a:lnTo>
                        <a:pt x="134" y="137"/>
                      </a:lnTo>
                      <a:lnTo>
                        <a:pt x="134" y="137"/>
                      </a:lnTo>
                      <a:lnTo>
                        <a:pt x="133" y="133"/>
                      </a:lnTo>
                      <a:lnTo>
                        <a:pt x="134" y="131"/>
                      </a:lnTo>
                      <a:lnTo>
                        <a:pt x="134" y="128"/>
                      </a:lnTo>
                      <a:lnTo>
                        <a:pt x="134" y="127"/>
                      </a:lnTo>
                      <a:lnTo>
                        <a:pt x="134" y="127"/>
                      </a:lnTo>
                      <a:lnTo>
                        <a:pt x="131" y="127"/>
                      </a:lnTo>
                      <a:lnTo>
                        <a:pt x="130" y="124"/>
                      </a:lnTo>
                      <a:lnTo>
                        <a:pt x="128" y="121"/>
                      </a:lnTo>
                      <a:lnTo>
                        <a:pt x="128" y="118"/>
                      </a:lnTo>
                      <a:lnTo>
                        <a:pt x="128" y="118"/>
                      </a:lnTo>
                      <a:lnTo>
                        <a:pt x="128" y="116"/>
                      </a:lnTo>
                      <a:lnTo>
                        <a:pt x="126" y="109"/>
                      </a:lnTo>
                      <a:lnTo>
                        <a:pt x="121" y="103"/>
                      </a:lnTo>
                      <a:lnTo>
                        <a:pt x="120" y="100"/>
                      </a:lnTo>
                      <a:lnTo>
                        <a:pt x="117" y="100"/>
                      </a:lnTo>
                      <a:lnTo>
                        <a:pt x="117" y="100"/>
                      </a:lnTo>
                      <a:lnTo>
                        <a:pt x="114" y="99"/>
                      </a:lnTo>
                      <a:lnTo>
                        <a:pt x="111" y="96"/>
                      </a:lnTo>
                      <a:lnTo>
                        <a:pt x="109" y="91"/>
                      </a:lnTo>
                      <a:lnTo>
                        <a:pt x="106" y="80"/>
                      </a:lnTo>
                      <a:lnTo>
                        <a:pt x="106" y="80"/>
                      </a:lnTo>
                      <a:lnTo>
                        <a:pt x="104" y="77"/>
                      </a:lnTo>
                      <a:lnTo>
                        <a:pt x="101" y="76"/>
                      </a:lnTo>
                      <a:lnTo>
                        <a:pt x="99" y="74"/>
                      </a:lnTo>
                      <a:lnTo>
                        <a:pt x="96" y="72"/>
                      </a:lnTo>
                      <a:lnTo>
                        <a:pt x="96" y="72"/>
                      </a:lnTo>
                      <a:lnTo>
                        <a:pt x="91" y="69"/>
                      </a:lnTo>
                      <a:lnTo>
                        <a:pt x="87" y="69"/>
                      </a:lnTo>
                      <a:lnTo>
                        <a:pt x="81" y="70"/>
                      </a:lnTo>
                      <a:lnTo>
                        <a:pt x="81" y="70"/>
                      </a:lnTo>
                      <a:lnTo>
                        <a:pt x="80" y="69"/>
                      </a:lnTo>
                      <a:lnTo>
                        <a:pt x="80" y="66"/>
                      </a:lnTo>
                      <a:lnTo>
                        <a:pt x="83" y="63"/>
                      </a:lnTo>
                      <a:lnTo>
                        <a:pt x="87" y="59"/>
                      </a:lnTo>
                      <a:lnTo>
                        <a:pt x="87" y="59"/>
                      </a:lnTo>
                      <a:lnTo>
                        <a:pt x="91" y="53"/>
                      </a:lnTo>
                      <a:lnTo>
                        <a:pt x="94" y="44"/>
                      </a:lnTo>
                      <a:lnTo>
                        <a:pt x="97" y="36"/>
                      </a:lnTo>
                      <a:lnTo>
                        <a:pt x="99" y="32"/>
                      </a:lnTo>
                      <a:lnTo>
                        <a:pt x="99" y="32"/>
                      </a:lnTo>
                      <a:lnTo>
                        <a:pt x="97" y="30"/>
                      </a:lnTo>
                      <a:lnTo>
                        <a:pt x="94" y="29"/>
                      </a:lnTo>
                      <a:lnTo>
                        <a:pt x="86" y="27"/>
                      </a:lnTo>
                      <a:lnTo>
                        <a:pt x="76" y="29"/>
                      </a:lnTo>
                      <a:lnTo>
                        <a:pt x="69" y="30"/>
                      </a:lnTo>
                      <a:lnTo>
                        <a:pt x="69" y="30"/>
                      </a:lnTo>
                      <a:lnTo>
                        <a:pt x="66" y="30"/>
                      </a:lnTo>
                      <a:lnTo>
                        <a:pt x="63" y="29"/>
                      </a:lnTo>
                      <a:lnTo>
                        <a:pt x="62" y="26"/>
                      </a:lnTo>
                      <a:lnTo>
                        <a:pt x="64" y="25"/>
                      </a:lnTo>
                      <a:lnTo>
                        <a:pt x="64" y="25"/>
                      </a:lnTo>
                      <a:lnTo>
                        <a:pt x="67" y="22"/>
                      </a:lnTo>
                      <a:lnTo>
                        <a:pt x="72" y="19"/>
                      </a:lnTo>
                      <a:lnTo>
                        <a:pt x="74" y="15"/>
                      </a:lnTo>
                      <a:lnTo>
                        <a:pt x="76" y="12"/>
                      </a:lnTo>
                      <a:lnTo>
                        <a:pt x="76" y="12"/>
                      </a:lnTo>
                      <a:lnTo>
                        <a:pt x="76" y="9"/>
                      </a:lnTo>
                      <a:lnTo>
                        <a:pt x="79" y="6"/>
                      </a:lnTo>
                      <a:lnTo>
                        <a:pt x="79" y="5"/>
                      </a:lnTo>
                      <a:lnTo>
                        <a:pt x="79" y="2"/>
                      </a:lnTo>
                      <a:lnTo>
                        <a:pt x="79" y="2"/>
                      </a:lnTo>
                      <a:lnTo>
                        <a:pt x="76" y="0"/>
                      </a:lnTo>
                      <a:lnTo>
                        <a:pt x="74" y="3"/>
                      </a:lnTo>
                      <a:lnTo>
                        <a:pt x="73" y="6"/>
                      </a:lnTo>
                      <a:lnTo>
                        <a:pt x="72" y="8"/>
                      </a:lnTo>
                      <a:lnTo>
                        <a:pt x="72" y="8"/>
                      </a:lnTo>
                      <a:lnTo>
                        <a:pt x="69" y="9"/>
                      </a:lnTo>
                      <a:lnTo>
                        <a:pt x="64" y="10"/>
                      </a:lnTo>
                      <a:lnTo>
                        <a:pt x="54" y="9"/>
                      </a:lnTo>
                      <a:lnTo>
                        <a:pt x="54" y="9"/>
                      </a:lnTo>
                      <a:lnTo>
                        <a:pt x="52" y="9"/>
                      </a:lnTo>
                      <a:lnTo>
                        <a:pt x="49" y="9"/>
                      </a:lnTo>
                      <a:lnTo>
                        <a:pt x="46" y="13"/>
                      </a:lnTo>
                      <a:lnTo>
                        <a:pt x="44" y="17"/>
                      </a:lnTo>
                      <a:lnTo>
                        <a:pt x="44" y="22"/>
                      </a:lnTo>
                      <a:lnTo>
                        <a:pt x="44" y="22"/>
                      </a:lnTo>
                      <a:lnTo>
                        <a:pt x="43" y="25"/>
                      </a:lnTo>
                      <a:lnTo>
                        <a:pt x="40" y="27"/>
                      </a:lnTo>
                      <a:lnTo>
                        <a:pt x="37" y="30"/>
                      </a:lnTo>
                      <a:lnTo>
                        <a:pt x="37" y="33"/>
                      </a:lnTo>
                      <a:lnTo>
                        <a:pt x="37" y="33"/>
                      </a:lnTo>
                      <a:lnTo>
                        <a:pt x="37" y="36"/>
                      </a:lnTo>
                      <a:lnTo>
                        <a:pt x="36" y="37"/>
                      </a:lnTo>
                      <a:lnTo>
                        <a:pt x="35" y="37"/>
                      </a:lnTo>
                      <a:lnTo>
                        <a:pt x="33" y="37"/>
                      </a:lnTo>
                      <a:lnTo>
                        <a:pt x="33" y="37"/>
                      </a:lnTo>
                      <a:lnTo>
                        <a:pt x="29" y="33"/>
                      </a:lnTo>
                      <a:lnTo>
                        <a:pt x="26" y="32"/>
                      </a:lnTo>
                      <a:lnTo>
                        <a:pt x="23" y="33"/>
                      </a:lnTo>
                      <a:lnTo>
                        <a:pt x="23" y="33"/>
                      </a:lnTo>
                      <a:lnTo>
                        <a:pt x="22" y="35"/>
                      </a:lnTo>
                      <a:lnTo>
                        <a:pt x="22" y="37"/>
                      </a:lnTo>
                      <a:lnTo>
                        <a:pt x="25" y="40"/>
                      </a:lnTo>
                      <a:lnTo>
                        <a:pt x="29" y="42"/>
                      </a:lnTo>
                      <a:lnTo>
                        <a:pt x="35" y="43"/>
                      </a:lnTo>
                      <a:lnTo>
                        <a:pt x="35" y="43"/>
                      </a:lnTo>
                      <a:lnTo>
                        <a:pt x="36" y="43"/>
                      </a:lnTo>
                      <a:lnTo>
                        <a:pt x="36" y="44"/>
                      </a:lnTo>
                      <a:lnTo>
                        <a:pt x="35" y="47"/>
                      </a:lnTo>
                      <a:lnTo>
                        <a:pt x="30" y="50"/>
                      </a:lnTo>
                      <a:lnTo>
                        <a:pt x="29" y="54"/>
                      </a:lnTo>
                      <a:lnTo>
                        <a:pt x="29" y="54"/>
                      </a:lnTo>
                      <a:lnTo>
                        <a:pt x="29" y="57"/>
                      </a:lnTo>
                      <a:lnTo>
                        <a:pt x="29" y="59"/>
                      </a:lnTo>
                      <a:lnTo>
                        <a:pt x="32" y="60"/>
                      </a:lnTo>
                      <a:lnTo>
                        <a:pt x="36" y="62"/>
                      </a:lnTo>
                      <a:lnTo>
                        <a:pt x="36" y="62"/>
                      </a:lnTo>
                      <a:lnTo>
                        <a:pt x="37" y="63"/>
                      </a:lnTo>
                      <a:lnTo>
                        <a:pt x="37" y="63"/>
                      </a:lnTo>
                      <a:lnTo>
                        <a:pt x="37" y="66"/>
                      </a:lnTo>
                      <a:lnTo>
                        <a:pt x="36" y="66"/>
                      </a:lnTo>
                      <a:lnTo>
                        <a:pt x="30" y="69"/>
                      </a:lnTo>
                      <a:lnTo>
                        <a:pt x="26" y="70"/>
                      </a:lnTo>
                      <a:lnTo>
                        <a:pt x="25" y="72"/>
                      </a:lnTo>
                      <a:lnTo>
                        <a:pt x="25" y="73"/>
                      </a:lnTo>
                      <a:lnTo>
                        <a:pt x="25" y="73"/>
                      </a:lnTo>
                      <a:lnTo>
                        <a:pt x="25" y="74"/>
                      </a:lnTo>
                      <a:lnTo>
                        <a:pt x="25" y="74"/>
                      </a:lnTo>
                      <a:lnTo>
                        <a:pt x="29" y="74"/>
                      </a:lnTo>
                      <a:lnTo>
                        <a:pt x="36" y="70"/>
                      </a:lnTo>
                      <a:lnTo>
                        <a:pt x="36" y="70"/>
                      </a:lnTo>
                      <a:lnTo>
                        <a:pt x="36" y="70"/>
                      </a:lnTo>
                      <a:lnTo>
                        <a:pt x="36" y="70"/>
                      </a:lnTo>
                      <a:lnTo>
                        <a:pt x="37" y="74"/>
                      </a:lnTo>
                      <a:lnTo>
                        <a:pt x="37" y="79"/>
                      </a:lnTo>
                      <a:lnTo>
                        <a:pt x="39" y="79"/>
                      </a:lnTo>
                      <a:lnTo>
                        <a:pt x="42" y="79"/>
                      </a:lnTo>
                      <a:lnTo>
                        <a:pt x="42" y="79"/>
                      </a:lnTo>
                      <a:lnTo>
                        <a:pt x="44" y="79"/>
                      </a:lnTo>
                      <a:lnTo>
                        <a:pt x="46" y="77"/>
                      </a:lnTo>
                      <a:lnTo>
                        <a:pt x="49" y="72"/>
                      </a:lnTo>
                      <a:lnTo>
                        <a:pt x="50" y="69"/>
                      </a:lnTo>
                      <a:lnTo>
                        <a:pt x="50" y="67"/>
                      </a:lnTo>
                      <a:lnTo>
                        <a:pt x="52" y="67"/>
                      </a:lnTo>
                      <a:lnTo>
                        <a:pt x="52" y="67"/>
                      </a:lnTo>
                      <a:lnTo>
                        <a:pt x="52" y="67"/>
                      </a:lnTo>
                      <a:lnTo>
                        <a:pt x="52" y="70"/>
                      </a:lnTo>
                      <a:lnTo>
                        <a:pt x="52" y="74"/>
                      </a:lnTo>
                      <a:lnTo>
                        <a:pt x="53" y="77"/>
                      </a:lnTo>
                      <a:lnTo>
                        <a:pt x="53" y="77"/>
                      </a:lnTo>
                      <a:lnTo>
                        <a:pt x="53" y="80"/>
                      </a:lnTo>
                      <a:lnTo>
                        <a:pt x="53" y="81"/>
                      </a:lnTo>
                      <a:lnTo>
                        <a:pt x="50" y="86"/>
                      </a:lnTo>
                      <a:lnTo>
                        <a:pt x="47" y="90"/>
                      </a:lnTo>
                      <a:lnTo>
                        <a:pt x="47" y="94"/>
                      </a:lnTo>
                      <a:lnTo>
                        <a:pt x="47" y="94"/>
                      </a:lnTo>
                      <a:lnTo>
                        <a:pt x="47" y="96"/>
                      </a:lnTo>
                      <a:lnTo>
                        <a:pt x="50" y="96"/>
                      </a:lnTo>
                      <a:lnTo>
                        <a:pt x="56" y="96"/>
                      </a:lnTo>
                      <a:lnTo>
                        <a:pt x="64" y="96"/>
                      </a:lnTo>
                      <a:lnTo>
                        <a:pt x="67" y="94"/>
                      </a:lnTo>
                      <a:lnTo>
                        <a:pt x="70" y="91"/>
                      </a:lnTo>
                      <a:lnTo>
                        <a:pt x="70" y="91"/>
                      </a:lnTo>
                      <a:lnTo>
                        <a:pt x="73" y="90"/>
                      </a:lnTo>
                      <a:lnTo>
                        <a:pt x="76" y="90"/>
                      </a:lnTo>
                      <a:lnTo>
                        <a:pt x="76" y="93"/>
                      </a:lnTo>
                      <a:lnTo>
                        <a:pt x="74" y="97"/>
                      </a:lnTo>
                      <a:lnTo>
                        <a:pt x="74" y="97"/>
                      </a:lnTo>
                      <a:lnTo>
                        <a:pt x="72" y="100"/>
                      </a:lnTo>
                      <a:lnTo>
                        <a:pt x="72" y="103"/>
                      </a:lnTo>
                      <a:lnTo>
                        <a:pt x="73" y="104"/>
                      </a:lnTo>
                      <a:lnTo>
                        <a:pt x="77" y="107"/>
                      </a:lnTo>
                      <a:lnTo>
                        <a:pt x="77" y="107"/>
                      </a:lnTo>
                      <a:lnTo>
                        <a:pt x="81" y="109"/>
                      </a:lnTo>
                      <a:lnTo>
                        <a:pt x="81" y="110"/>
                      </a:lnTo>
                      <a:lnTo>
                        <a:pt x="81" y="113"/>
                      </a:lnTo>
                      <a:lnTo>
                        <a:pt x="81" y="113"/>
                      </a:lnTo>
                      <a:lnTo>
                        <a:pt x="80" y="116"/>
                      </a:lnTo>
                      <a:lnTo>
                        <a:pt x="80" y="120"/>
                      </a:lnTo>
                      <a:lnTo>
                        <a:pt x="80" y="127"/>
                      </a:lnTo>
                      <a:lnTo>
                        <a:pt x="80" y="127"/>
                      </a:lnTo>
                      <a:lnTo>
                        <a:pt x="79" y="128"/>
                      </a:lnTo>
                      <a:lnTo>
                        <a:pt x="76" y="128"/>
                      </a:lnTo>
                      <a:lnTo>
                        <a:pt x="72" y="130"/>
                      </a:lnTo>
                      <a:lnTo>
                        <a:pt x="66" y="128"/>
                      </a:lnTo>
                      <a:lnTo>
                        <a:pt x="63" y="127"/>
                      </a:lnTo>
                      <a:lnTo>
                        <a:pt x="63" y="127"/>
                      </a:lnTo>
                      <a:lnTo>
                        <a:pt x="62" y="127"/>
                      </a:lnTo>
                      <a:lnTo>
                        <a:pt x="60" y="127"/>
                      </a:lnTo>
                      <a:lnTo>
                        <a:pt x="59" y="128"/>
                      </a:lnTo>
                      <a:lnTo>
                        <a:pt x="59" y="130"/>
                      </a:lnTo>
                      <a:lnTo>
                        <a:pt x="59" y="130"/>
                      </a:lnTo>
                      <a:lnTo>
                        <a:pt x="57" y="133"/>
                      </a:lnTo>
                      <a:lnTo>
                        <a:pt x="56" y="136"/>
                      </a:lnTo>
                      <a:lnTo>
                        <a:pt x="54" y="138"/>
                      </a:lnTo>
                      <a:lnTo>
                        <a:pt x="53" y="140"/>
                      </a:lnTo>
                      <a:lnTo>
                        <a:pt x="53" y="140"/>
                      </a:lnTo>
                      <a:lnTo>
                        <a:pt x="54" y="141"/>
                      </a:lnTo>
                      <a:lnTo>
                        <a:pt x="59" y="143"/>
                      </a:lnTo>
                      <a:lnTo>
                        <a:pt x="62" y="144"/>
                      </a:lnTo>
                      <a:lnTo>
                        <a:pt x="63" y="147"/>
                      </a:lnTo>
                      <a:lnTo>
                        <a:pt x="63" y="147"/>
                      </a:lnTo>
                      <a:lnTo>
                        <a:pt x="62" y="150"/>
                      </a:lnTo>
                      <a:lnTo>
                        <a:pt x="59" y="153"/>
                      </a:lnTo>
                      <a:lnTo>
                        <a:pt x="53" y="155"/>
                      </a:lnTo>
                      <a:lnTo>
                        <a:pt x="47" y="157"/>
                      </a:lnTo>
                      <a:lnTo>
                        <a:pt x="47" y="157"/>
                      </a:lnTo>
                      <a:lnTo>
                        <a:pt x="44" y="158"/>
                      </a:lnTo>
                      <a:lnTo>
                        <a:pt x="44" y="160"/>
                      </a:lnTo>
                      <a:lnTo>
                        <a:pt x="44" y="161"/>
                      </a:lnTo>
                      <a:lnTo>
                        <a:pt x="46" y="163"/>
                      </a:lnTo>
                      <a:lnTo>
                        <a:pt x="50" y="164"/>
                      </a:lnTo>
                      <a:lnTo>
                        <a:pt x="52" y="164"/>
                      </a:lnTo>
                      <a:lnTo>
                        <a:pt x="53" y="164"/>
                      </a:lnTo>
                      <a:lnTo>
                        <a:pt x="53" y="164"/>
                      </a:lnTo>
                      <a:lnTo>
                        <a:pt x="56" y="163"/>
                      </a:lnTo>
                      <a:lnTo>
                        <a:pt x="57" y="164"/>
                      </a:lnTo>
                      <a:lnTo>
                        <a:pt x="60" y="165"/>
                      </a:lnTo>
                      <a:lnTo>
                        <a:pt x="63" y="165"/>
                      </a:lnTo>
                      <a:lnTo>
                        <a:pt x="63" y="165"/>
                      </a:lnTo>
                      <a:lnTo>
                        <a:pt x="67" y="167"/>
                      </a:lnTo>
                      <a:lnTo>
                        <a:pt x="72" y="168"/>
                      </a:lnTo>
                      <a:lnTo>
                        <a:pt x="76" y="170"/>
                      </a:lnTo>
                      <a:lnTo>
                        <a:pt x="80" y="168"/>
                      </a:lnTo>
                      <a:lnTo>
                        <a:pt x="80" y="168"/>
                      </a:lnTo>
                      <a:lnTo>
                        <a:pt x="84" y="167"/>
                      </a:lnTo>
                      <a:lnTo>
                        <a:pt x="86" y="168"/>
                      </a:lnTo>
                      <a:lnTo>
                        <a:pt x="84" y="170"/>
                      </a:lnTo>
                      <a:lnTo>
                        <a:pt x="81" y="173"/>
                      </a:lnTo>
                      <a:lnTo>
                        <a:pt x="81" y="173"/>
                      </a:lnTo>
                      <a:lnTo>
                        <a:pt x="77" y="174"/>
                      </a:lnTo>
                      <a:lnTo>
                        <a:pt x="72" y="174"/>
                      </a:lnTo>
                      <a:lnTo>
                        <a:pt x="67" y="174"/>
                      </a:lnTo>
                      <a:lnTo>
                        <a:pt x="63" y="175"/>
                      </a:lnTo>
                      <a:lnTo>
                        <a:pt x="63" y="175"/>
                      </a:lnTo>
                      <a:lnTo>
                        <a:pt x="57" y="180"/>
                      </a:lnTo>
                      <a:lnTo>
                        <a:pt x="50" y="187"/>
                      </a:lnTo>
                      <a:lnTo>
                        <a:pt x="44" y="194"/>
                      </a:lnTo>
                      <a:lnTo>
                        <a:pt x="43" y="198"/>
                      </a:lnTo>
                      <a:lnTo>
                        <a:pt x="43" y="200"/>
                      </a:lnTo>
                      <a:lnTo>
                        <a:pt x="43" y="200"/>
                      </a:lnTo>
                      <a:lnTo>
                        <a:pt x="44" y="201"/>
                      </a:lnTo>
                      <a:lnTo>
                        <a:pt x="47" y="198"/>
                      </a:lnTo>
                      <a:lnTo>
                        <a:pt x="50" y="195"/>
                      </a:lnTo>
                      <a:lnTo>
                        <a:pt x="54" y="194"/>
                      </a:lnTo>
                      <a:lnTo>
                        <a:pt x="54" y="194"/>
                      </a:lnTo>
                      <a:lnTo>
                        <a:pt x="59" y="192"/>
                      </a:lnTo>
                      <a:lnTo>
                        <a:pt x="62" y="194"/>
                      </a:lnTo>
                      <a:lnTo>
                        <a:pt x="64" y="195"/>
                      </a:lnTo>
                      <a:lnTo>
                        <a:pt x="67" y="195"/>
                      </a:lnTo>
                      <a:lnTo>
                        <a:pt x="67" y="195"/>
                      </a:lnTo>
                      <a:lnTo>
                        <a:pt x="69" y="195"/>
                      </a:lnTo>
                      <a:lnTo>
                        <a:pt x="70" y="192"/>
                      </a:lnTo>
                      <a:lnTo>
                        <a:pt x="72" y="190"/>
                      </a:lnTo>
                      <a:lnTo>
                        <a:pt x="74" y="188"/>
                      </a:lnTo>
                      <a:lnTo>
                        <a:pt x="74" y="188"/>
                      </a:lnTo>
                      <a:lnTo>
                        <a:pt x="76" y="188"/>
                      </a:lnTo>
                      <a:lnTo>
                        <a:pt x="79" y="188"/>
                      </a:lnTo>
                      <a:lnTo>
                        <a:pt x="81" y="187"/>
                      </a:lnTo>
                      <a:lnTo>
                        <a:pt x="86" y="187"/>
                      </a:lnTo>
                      <a:lnTo>
                        <a:pt x="86" y="187"/>
                      </a:lnTo>
                      <a:lnTo>
                        <a:pt x="90" y="187"/>
                      </a:lnTo>
                      <a:lnTo>
                        <a:pt x="93" y="187"/>
                      </a:lnTo>
                      <a:lnTo>
                        <a:pt x="99" y="184"/>
                      </a:lnTo>
                      <a:lnTo>
                        <a:pt x="99" y="184"/>
                      </a:lnTo>
                      <a:lnTo>
                        <a:pt x="101" y="182"/>
                      </a:lnTo>
                      <a:lnTo>
                        <a:pt x="104" y="184"/>
                      </a:lnTo>
                      <a:lnTo>
                        <a:pt x="109" y="187"/>
                      </a:lnTo>
                      <a:lnTo>
                        <a:pt x="111" y="187"/>
                      </a:lnTo>
                      <a:lnTo>
                        <a:pt x="111" y="187"/>
                      </a:lnTo>
                      <a:lnTo>
                        <a:pt x="118" y="184"/>
                      </a:lnTo>
                      <a:lnTo>
                        <a:pt x="128" y="182"/>
                      </a:lnTo>
                      <a:lnTo>
                        <a:pt x="128" y="182"/>
                      </a:lnTo>
                      <a:lnTo>
                        <a:pt x="134" y="182"/>
                      </a:lnTo>
                      <a:lnTo>
                        <a:pt x="141" y="180"/>
                      </a:lnTo>
                      <a:lnTo>
                        <a:pt x="151" y="174"/>
                      </a:lnTo>
                      <a:lnTo>
                        <a:pt x="151" y="174"/>
                      </a:lnTo>
                      <a:lnTo>
                        <a:pt x="153" y="171"/>
                      </a:lnTo>
                      <a:lnTo>
                        <a:pt x="151" y="171"/>
                      </a:lnTo>
                      <a:lnTo>
                        <a:pt x="144" y="171"/>
                      </a:lnTo>
                      <a:lnTo>
                        <a:pt x="144" y="171"/>
                      </a:lnTo>
                      <a:lnTo>
                        <a:pt x="141" y="170"/>
                      </a:lnTo>
                      <a:lnTo>
                        <a:pt x="141" y="168"/>
                      </a:lnTo>
                      <a:lnTo>
                        <a:pt x="143" y="164"/>
                      </a:lnTo>
                      <a:lnTo>
                        <a:pt x="145" y="161"/>
                      </a:lnTo>
                      <a:lnTo>
                        <a:pt x="145" y="161"/>
                      </a:lnTo>
                      <a:lnTo>
                        <a:pt x="154" y="154"/>
                      </a:lnTo>
                      <a:lnTo>
                        <a:pt x="157" y="150"/>
                      </a:lnTo>
                      <a:lnTo>
                        <a:pt x="158" y="145"/>
                      </a:lnTo>
                      <a:lnTo>
                        <a:pt x="158" y="14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sp>
              <p:nvSpPr>
                <p:cNvPr id="1115" name="France">
                  <a:extLst>
                    <a:ext uri="{FF2B5EF4-FFF2-40B4-BE49-F238E27FC236}">
                      <a16:creationId xmlns:a16="http://schemas.microsoft.com/office/drawing/2014/main" id="{94A885CC-8873-388E-5B86-E44A9A136BC1}"/>
                    </a:ext>
                  </a:extLst>
                </p:cNvPr>
                <p:cNvSpPr>
                  <a:spLocks noEditPoints="1"/>
                </p:cNvSpPr>
                <p:nvPr/>
              </p:nvSpPr>
              <p:spPr bwMode="auto">
                <a:xfrm>
                  <a:off x="7958299" y="2071986"/>
                  <a:ext cx="353658" cy="299841"/>
                </a:xfrm>
                <a:custGeom>
                  <a:avLst/>
                  <a:gdLst/>
                  <a:ahLst/>
                  <a:cxnLst>
                    <a:cxn ang="0">
                      <a:pos x="195" y="41"/>
                    </a:cxn>
                    <a:cxn ang="0">
                      <a:pos x="181" y="35"/>
                    </a:cxn>
                    <a:cxn ang="0">
                      <a:pos x="164" y="31"/>
                    </a:cxn>
                    <a:cxn ang="0">
                      <a:pos x="157" y="25"/>
                    </a:cxn>
                    <a:cxn ang="0">
                      <a:pos x="148" y="24"/>
                    </a:cxn>
                    <a:cxn ang="0">
                      <a:pos x="144" y="20"/>
                    </a:cxn>
                    <a:cxn ang="0">
                      <a:pos x="128" y="10"/>
                    </a:cxn>
                    <a:cxn ang="0">
                      <a:pos x="122" y="7"/>
                    </a:cxn>
                    <a:cxn ang="0">
                      <a:pos x="117" y="0"/>
                    </a:cxn>
                    <a:cxn ang="0">
                      <a:pos x="104" y="8"/>
                    </a:cxn>
                    <a:cxn ang="0">
                      <a:pos x="100" y="23"/>
                    </a:cxn>
                    <a:cxn ang="0">
                      <a:pos x="80" y="30"/>
                    </a:cxn>
                    <a:cxn ang="0">
                      <a:pos x="65" y="37"/>
                    </a:cxn>
                    <a:cxn ang="0">
                      <a:pos x="54" y="28"/>
                    </a:cxn>
                    <a:cxn ang="0">
                      <a:pos x="47" y="35"/>
                    </a:cxn>
                    <a:cxn ang="0">
                      <a:pos x="50" y="52"/>
                    </a:cxn>
                    <a:cxn ang="0">
                      <a:pos x="36" y="52"/>
                    </a:cxn>
                    <a:cxn ang="0">
                      <a:pos x="26" y="48"/>
                    </a:cxn>
                    <a:cxn ang="0">
                      <a:pos x="10" y="50"/>
                    </a:cxn>
                    <a:cxn ang="0">
                      <a:pos x="0" y="57"/>
                    </a:cxn>
                    <a:cxn ang="0">
                      <a:pos x="3" y="67"/>
                    </a:cxn>
                    <a:cxn ang="0">
                      <a:pos x="24" y="74"/>
                    </a:cxn>
                    <a:cxn ang="0">
                      <a:pos x="37" y="78"/>
                    </a:cxn>
                    <a:cxn ang="0">
                      <a:pos x="44" y="89"/>
                    </a:cxn>
                    <a:cxn ang="0">
                      <a:pos x="58" y="101"/>
                    </a:cxn>
                    <a:cxn ang="0">
                      <a:pos x="60" y="115"/>
                    </a:cxn>
                    <a:cxn ang="0">
                      <a:pos x="57" y="136"/>
                    </a:cxn>
                    <a:cxn ang="0">
                      <a:pos x="48" y="159"/>
                    </a:cxn>
                    <a:cxn ang="0">
                      <a:pos x="74" y="170"/>
                    </a:cxn>
                    <a:cxn ang="0">
                      <a:pos x="85" y="170"/>
                    </a:cxn>
                    <a:cxn ang="0">
                      <a:pos x="94" y="172"/>
                    </a:cxn>
                    <a:cxn ang="0">
                      <a:pos x="121" y="178"/>
                    </a:cxn>
                    <a:cxn ang="0">
                      <a:pos x="128" y="169"/>
                    </a:cxn>
                    <a:cxn ang="0">
                      <a:pos x="141" y="156"/>
                    </a:cxn>
                    <a:cxn ang="0">
                      <a:pos x="171" y="163"/>
                    </a:cxn>
                    <a:cxn ang="0">
                      <a:pos x="189" y="158"/>
                    </a:cxn>
                    <a:cxn ang="0">
                      <a:pos x="201" y="145"/>
                    </a:cxn>
                    <a:cxn ang="0">
                      <a:pos x="191" y="142"/>
                    </a:cxn>
                    <a:cxn ang="0">
                      <a:pos x="191" y="132"/>
                    </a:cxn>
                    <a:cxn ang="0">
                      <a:pos x="185" y="124"/>
                    </a:cxn>
                    <a:cxn ang="0">
                      <a:pos x="192" y="116"/>
                    </a:cxn>
                    <a:cxn ang="0">
                      <a:pos x="191" y="108"/>
                    </a:cxn>
                    <a:cxn ang="0">
                      <a:pos x="188" y="101"/>
                    </a:cxn>
                    <a:cxn ang="0">
                      <a:pos x="181" y="99"/>
                    </a:cxn>
                    <a:cxn ang="0">
                      <a:pos x="178" y="95"/>
                    </a:cxn>
                    <a:cxn ang="0">
                      <a:pos x="188" y="82"/>
                    </a:cxn>
                    <a:cxn ang="0">
                      <a:pos x="196" y="75"/>
                    </a:cxn>
                    <a:cxn ang="0">
                      <a:pos x="202" y="57"/>
                    </a:cxn>
                    <a:cxn ang="0">
                      <a:pos x="208" y="45"/>
                    </a:cxn>
                    <a:cxn ang="0">
                      <a:pos x="229" y="165"/>
                    </a:cxn>
                    <a:cxn ang="0">
                      <a:pos x="219" y="173"/>
                    </a:cxn>
                    <a:cxn ang="0">
                      <a:pos x="223" y="195"/>
                    </a:cxn>
                    <a:cxn ang="0">
                      <a:pos x="230" y="180"/>
                    </a:cxn>
                  </a:cxnLst>
                  <a:rect l="0" t="0" r="r" b="b"/>
                  <a:pathLst>
                    <a:path w="230" h="195">
                      <a:moveTo>
                        <a:pt x="203" y="44"/>
                      </a:moveTo>
                      <a:lnTo>
                        <a:pt x="203" y="44"/>
                      </a:lnTo>
                      <a:lnTo>
                        <a:pt x="201" y="44"/>
                      </a:lnTo>
                      <a:lnTo>
                        <a:pt x="198" y="42"/>
                      </a:lnTo>
                      <a:lnTo>
                        <a:pt x="195" y="41"/>
                      </a:lnTo>
                      <a:lnTo>
                        <a:pt x="195" y="41"/>
                      </a:lnTo>
                      <a:lnTo>
                        <a:pt x="189" y="40"/>
                      </a:lnTo>
                      <a:lnTo>
                        <a:pt x="185" y="37"/>
                      </a:lnTo>
                      <a:lnTo>
                        <a:pt x="185" y="37"/>
                      </a:lnTo>
                      <a:lnTo>
                        <a:pt x="181" y="35"/>
                      </a:lnTo>
                      <a:lnTo>
                        <a:pt x="176" y="34"/>
                      </a:lnTo>
                      <a:lnTo>
                        <a:pt x="168" y="34"/>
                      </a:lnTo>
                      <a:lnTo>
                        <a:pt x="168" y="34"/>
                      </a:lnTo>
                      <a:lnTo>
                        <a:pt x="165" y="33"/>
                      </a:lnTo>
                      <a:lnTo>
                        <a:pt x="164" y="31"/>
                      </a:lnTo>
                      <a:lnTo>
                        <a:pt x="162" y="30"/>
                      </a:lnTo>
                      <a:lnTo>
                        <a:pt x="159" y="28"/>
                      </a:lnTo>
                      <a:lnTo>
                        <a:pt x="159" y="28"/>
                      </a:lnTo>
                      <a:lnTo>
                        <a:pt x="158" y="28"/>
                      </a:lnTo>
                      <a:lnTo>
                        <a:pt x="157" y="25"/>
                      </a:lnTo>
                      <a:lnTo>
                        <a:pt x="155" y="21"/>
                      </a:lnTo>
                      <a:lnTo>
                        <a:pt x="155" y="21"/>
                      </a:lnTo>
                      <a:lnTo>
                        <a:pt x="154" y="20"/>
                      </a:lnTo>
                      <a:lnTo>
                        <a:pt x="152" y="21"/>
                      </a:lnTo>
                      <a:lnTo>
                        <a:pt x="148" y="24"/>
                      </a:lnTo>
                      <a:lnTo>
                        <a:pt x="148" y="24"/>
                      </a:lnTo>
                      <a:lnTo>
                        <a:pt x="145" y="24"/>
                      </a:lnTo>
                      <a:lnTo>
                        <a:pt x="144" y="23"/>
                      </a:lnTo>
                      <a:lnTo>
                        <a:pt x="144" y="20"/>
                      </a:lnTo>
                      <a:lnTo>
                        <a:pt x="144" y="20"/>
                      </a:lnTo>
                      <a:lnTo>
                        <a:pt x="142" y="18"/>
                      </a:lnTo>
                      <a:lnTo>
                        <a:pt x="139" y="15"/>
                      </a:lnTo>
                      <a:lnTo>
                        <a:pt x="134" y="13"/>
                      </a:lnTo>
                      <a:lnTo>
                        <a:pt x="134" y="13"/>
                      </a:lnTo>
                      <a:lnTo>
                        <a:pt x="128" y="10"/>
                      </a:lnTo>
                      <a:lnTo>
                        <a:pt x="127" y="8"/>
                      </a:lnTo>
                      <a:lnTo>
                        <a:pt x="125" y="8"/>
                      </a:lnTo>
                      <a:lnTo>
                        <a:pt x="125" y="8"/>
                      </a:lnTo>
                      <a:lnTo>
                        <a:pt x="124" y="8"/>
                      </a:lnTo>
                      <a:lnTo>
                        <a:pt x="122" y="7"/>
                      </a:lnTo>
                      <a:lnTo>
                        <a:pt x="120" y="3"/>
                      </a:lnTo>
                      <a:lnTo>
                        <a:pt x="120" y="3"/>
                      </a:lnTo>
                      <a:lnTo>
                        <a:pt x="118" y="1"/>
                      </a:lnTo>
                      <a:lnTo>
                        <a:pt x="117" y="0"/>
                      </a:lnTo>
                      <a:lnTo>
                        <a:pt x="117" y="0"/>
                      </a:lnTo>
                      <a:lnTo>
                        <a:pt x="114" y="0"/>
                      </a:lnTo>
                      <a:lnTo>
                        <a:pt x="114" y="0"/>
                      </a:lnTo>
                      <a:lnTo>
                        <a:pt x="110" y="1"/>
                      </a:lnTo>
                      <a:lnTo>
                        <a:pt x="107" y="4"/>
                      </a:lnTo>
                      <a:lnTo>
                        <a:pt x="104" y="8"/>
                      </a:lnTo>
                      <a:lnTo>
                        <a:pt x="104" y="14"/>
                      </a:lnTo>
                      <a:lnTo>
                        <a:pt x="104" y="14"/>
                      </a:lnTo>
                      <a:lnTo>
                        <a:pt x="104" y="17"/>
                      </a:lnTo>
                      <a:lnTo>
                        <a:pt x="102" y="20"/>
                      </a:lnTo>
                      <a:lnTo>
                        <a:pt x="100" y="23"/>
                      </a:lnTo>
                      <a:lnTo>
                        <a:pt x="94" y="24"/>
                      </a:lnTo>
                      <a:lnTo>
                        <a:pt x="87" y="25"/>
                      </a:lnTo>
                      <a:lnTo>
                        <a:pt x="87" y="25"/>
                      </a:lnTo>
                      <a:lnTo>
                        <a:pt x="83" y="27"/>
                      </a:lnTo>
                      <a:lnTo>
                        <a:pt x="80" y="30"/>
                      </a:lnTo>
                      <a:lnTo>
                        <a:pt x="78" y="34"/>
                      </a:lnTo>
                      <a:lnTo>
                        <a:pt x="77" y="37"/>
                      </a:lnTo>
                      <a:lnTo>
                        <a:pt x="77" y="37"/>
                      </a:lnTo>
                      <a:lnTo>
                        <a:pt x="73" y="38"/>
                      </a:lnTo>
                      <a:lnTo>
                        <a:pt x="65" y="37"/>
                      </a:lnTo>
                      <a:lnTo>
                        <a:pt x="60" y="34"/>
                      </a:lnTo>
                      <a:lnTo>
                        <a:pt x="57" y="30"/>
                      </a:lnTo>
                      <a:lnTo>
                        <a:pt x="57" y="30"/>
                      </a:lnTo>
                      <a:lnTo>
                        <a:pt x="56" y="28"/>
                      </a:lnTo>
                      <a:lnTo>
                        <a:pt x="54" y="28"/>
                      </a:lnTo>
                      <a:lnTo>
                        <a:pt x="50" y="28"/>
                      </a:lnTo>
                      <a:lnTo>
                        <a:pt x="47" y="31"/>
                      </a:lnTo>
                      <a:lnTo>
                        <a:pt x="46" y="34"/>
                      </a:lnTo>
                      <a:lnTo>
                        <a:pt x="47" y="35"/>
                      </a:lnTo>
                      <a:lnTo>
                        <a:pt x="47" y="35"/>
                      </a:lnTo>
                      <a:lnTo>
                        <a:pt x="51" y="41"/>
                      </a:lnTo>
                      <a:lnTo>
                        <a:pt x="51" y="45"/>
                      </a:lnTo>
                      <a:lnTo>
                        <a:pt x="51" y="50"/>
                      </a:lnTo>
                      <a:lnTo>
                        <a:pt x="50" y="52"/>
                      </a:lnTo>
                      <a:lnTo>
                        <a:pt x="50" y="52"/>
                      </a:lnTo>
                      <a:lnTo>
                        <a:pt x="47" y="54"/>
                      </a:lnTo>
                      <a:lnTo>
                        <a:pt x="43" y="52"/>
                      </a:lnTo>
                      <a:lnTo>
                        <a:pt x="40" y="51"/>
                      </a:lnTo>
                      <a:lnTo>
                        <a:pt x="36" y="52"/>
                      </a:lnTo>
                      <a:lnTo>
                        <a:pt x="36" y="52"/>
                      </a:lnTo>
                      <a:lnTo>
                        <a:pt x="33" y="52"/>
                      </a:lnTo>
                      <a:lnTo>
                        <a:pt x="31" y="52"/>
                      </a:lnTo>
                      <a:lnTo>
                        <a:pt x="28" y="50"/>
                      </a:lnTo>
                      <a:lnTo>
                        <a:pt x="26" y="48"/>
                      </a:lnTo>
                      <a:lnTo>
                        <a:pt x="26" y="48"/>
                      </a:lnTo>
                      <a:lnTo>
                        <a:pt x="23" y="47"/>
                      </a:lnTo>
                      <a:lnTo>
                        <a:pt x="19" y="48"/>
                      </a:lnTo>
                      <a:lnTo>
                        <a:pt x="16" y="50"/>
                      </a:lnTo>
                      <a:lnTo>
                        <a:pt x="10" y="50"/>
                      </a:lnTo>
                      <a:lnTo>
                        <a:pt x="10" y="50"/>
                      </a:lnTo>
                      <a:lnTo>
                        <a:pt x="4" y="50"/>
                      </a:lnTo>
                      <a:lnTo>
                        <a:pt x="1" y="51"/>
                      </a:lnTo>
                      <a:lnTo>
                        <a:pt x="0" y="54"/>
                      </a:lnTo>
                      <a:lnTo>
                        <a:pt x="0" y="57"/>
                      </a:lnTo>
                      <a:lnTo>
                        <a:pt x="0" y="57"/>
                      </a:lnTo>
                      <a:lnTo>
                        <a:pt x="1" y="60"/>
                      </a:lnTo>
                      <a:lnTo>
                        <a:pt x="1" y="62"/>
                      </a:lnTo>
                      <a:lnTo>
                        <a:pt x="1" y="64"/>
                      </a:lnTo>
                      <a:lnTo>
                        <a:pt x="3" y="67"/>
                      </a:lnTo>
                      <a:lnTo>
                        <a:pt x="3" y="67"/>
                      </a:lnTo>
                      <a:lnTo>
                        <a:pt x="6" y="68"/>
                      </a:lnTo>
                      <a:lnTo>
                        <a:pt x="11" y="69"/>
                      </a:lnTo>
                      <a:lnTo>
                        <a:pt x="17" y="71"/>
                      </a:lnTo>
                      <a:lnTo>
                        <a:pt x="24" y="74"/>
                      </a:lnTo>
                      <a:lnTo>
                        <a:pt x="24" y="74"/>
                      </a:lnTo>
                      <a:lnTo>
                        <a:pt x="28" y="75"/>
                      </a:lnTo>
                      <a:lnTo>
                        <a:pt x="31" y="77"/>
                      </a:lnTo>
                      <a:lnTo>
                        <a:pt x="34" y="77"/>
                      </a:lnTo>
                      <a:lnTo>
                        <a:pt x="37" y="78"/>
                      </a:lnTo>
                      <a:lnTo>
                        <a:pt x="37" y="78"/>
                      </a:lnTo>
                      <a:lnTo>
                        <a:pt x="41" y="79"/>
                      </a:lnTo>
                      <a:lnTo>
                        <a:pt x="43" y="81"/>
                      </a:lnTo>
                      <a:lnTo>
                        <a:pt x="43" y="85"/>
                      </a:lnTo>
                      <a:lnTo>
                        <a:pt x="43" y="85"/>
                      </a:lnTo>
                      <a:lnTo>
                        <a:pt x="44" y="89"/>
                      </a:lnTo>
                      <a:lnTo>
                        <a:pt x="46" y="92"/>
                      </a:lnTo>
                      <a:lnTo>
                        <a:pt x="50" y="97"/>
                      </a:lnTo>
                      <a:lnTo>
                        <a:pt x="56" y="98"/>
                      </a:lnTo>
                      <a:lnTo>
                        <a:pt x="56" y="98"/>
                      </a:lnTo>
                      <a:lnTo>
                        <a:pt x="58" y="101"/>
                      </a:lnTo>
                      <a:lnTo>
                        <a:pt x="60" y="104"/>
                      </a:lnTo>
                      <a:lnTo>
                        <a:pt x="58" y="106"/>
                      </a:lnTo>
                      <a:lnTo>
                        <a:pt x="60" y="111"/>
                      </a:lnTo>
                      <a:lnTo>
                        <a:pt x="60" y="111"/>
                      </a:lnTo>
                      <a:lnTo>
                        <a:pt x="60" y="115"/>
                      </a:lnTo>
                      <a:lnTo>
                        <a:pt x="58" y="121"/>
                      </a:lnTo>
                      <a:lnTo>
                        <a:pt x="57" y="125"/>
                      </a:lnTo>
                      <a:lnTo>
                        <a:pt x="57" y="131"/>
                      </a:lnTo>
                      <a:lnTo>
                        <a:pt x="57" y="131"/>
                      </a:lnTo>
                      <a:lnTo>
                        <a:pt x="57" y="136"/>
                      </a:lnTo>
                      <a:lnTo>
                        <a:pt x="56" y="146"/>
                      </a:lnTo>
                      <a:lnTo>
                        <a:pt x="53" y="155"/>
                      </a:lnTo>
                      <a:lnTo>
                        <a:pt x="50" y="159"/>
                      </a:lnTo>
                      <a:lnTo>
                        <a:pt x="50" y="159"/>
                      </a:lnTo>
                      <a:lnTo>
                        <a:pt x="48" y="159"/>
                      </a:lnTo>
                      <a:lnTo>
                        <a:pt x="48" y="159"/>
                      </a:lnTo>
                      <a:lnTo>
                        <a:pt x="58" y="163"/>
                      </a:lnTo>
                      <a:lnTo>
                        <a:pt x="58" y="163"/>
                      </a:lnTo>
                      <a:lnTo>
                        <a:pt x="65" y="168"/>
                      </a:lnTo>
                      <a:lnTo>
                        <a:pt x="74" y="170"/>
                      </a:lnTo>
                      <a:lnTo>
                        <a:pt x="74" y="170"/>
                      </a:lnTo>
                      <a:lnTo>
                        <a:pt x="77" y="173"/>
                      </a:lnTo>
                      <a:lnTo>
                        <a:pt x="81" y="173"/>
                      </a:lnTo>
                      <a:lnTo>
                        <a:pt x="85" y="172"/>
                      </a:lnTo>
                      <a:lnTo>
                        <a:pt x="85" y="170"/>
                      </a:lnTo>
                      <a:lnTo>
                        <a:pt x="85" y="170"/>
                      </a:lnTo>
                      <a:lnTo>
                        <a:pt x="87" y="169"/>
                      </a:lnTo>
                      <a:lnTo>
                        <a:pt x="88" y="169"/>
                      </a:lnTo>
                      <a:lnTo>
                        <a:pt x="94" y="172"/>
                      </a:lnTo>
                      <a:lnTo>
                        <a:pt x="94" y="172"/>
                      </a:lnTo>
                      <a:lnTo>
                        <a:pt x="97" y="173"/>
                      </a:lnTo>
                      <a:lnTo>
                        <a:pt x="102" y="175"/>
                      </a:lnTo>
                      <a:lnTo>
                        <a:pt x="112" y="176"/>
                      </a:lnTo>
                      <a:lnTo>
                        <a:pt x="112" y="176"/>
                      </a:lnTo>
                      <a:lnTo>
                        <a:pt x="121" y="178"/>
                      </a:lnTo>
                      <a:lnTo>
                        <a:pt x="129" y="176"/>
                      </a:lnTo>
                      <a:lnTo>
                        <a:pt x="129" y="176"/>
                      </a:lnTo>
                      <a:lnTo>
                        <a:pt x="128" y="173"/>
                      </a:lnTo>
                      <a:lnTo>
                        <a:pt x="128" y="173"/>
                      </a:lnTo>
                      <a:lnTo>
                        <a:pt x="128" y="169"/>
                      </a:lnTo>
                      <a:lnTo>
                        <a:pt x="128" y="166"/>
                      </a:lnTo>
                      <a:lnTo>
                        <a:pt x="131" y="162"/>
                      </a:lnTo>
                      <a:lnTo>
                        <a:pt x="135" y="159"/>
                      </a:lnTo>
                      <a:lnTo>
                        <a:pt x="141" y="156"/>
                      </a:lnTo>
                      <a:lnTo>
                        <a:pt x="141" y="156"/>
                      </a:lnTo>
                      <a:lnTo>
                        <a:pt x="148" y="156"/>
                      </a:lnTo>
                      <a:lnTo>
                        <a:pt x="158" y="159"/>
                      </a:lnTo>
                      <a:lnTo>
                        <a:pt x="165" y="161"/>
                      </a:lnTo>
                      <a:lnTo>
                        <a:pt x="171" y="163"/>
                      </a:lnTo>
                      <a:lnTo>
                        <a:pt x="171" y="163"/>
                      </a:lnTo>
                      <a:lnTo>
                        <a:pt x="175" y="165"/>
                      </a:lnTo>
                      <a:lnTo>
                        <a:pt x="179" y="165"/>
                      </a:lnTo>
                      <a:lnTo>
                        <a:pt x="184" y="162"/>
                      </a:lnTo>
                      <a:lnTo>
                        <a:pt x="189" y="158"/>
                      </a:lnTo>
                      <a:lnTo>
                        <a:pt x="189" y="158"/>
                      </a:lnTo>
                      <a:lnTo>
                        <a:pt x="195" y="152"/>
                      </a:lnTo>
                      <a:lnTo>
                        <a:pt x="199" y="151"/>
                      </a:lnTo>
                      <a:lnTo>
                        <a:pt x="199" y="151"/>
                      </a:lnTo>
                      <a:lnTo>
                        <a:pt x="201" y="145"/>
                      </a:lnTo>
                      <a:lnTo>
                        <a:pt x="201" y="145"/>
                      </a:lnTo>
                      <a:lnTo>
                        <a:pt x="201" y="143"/>
                      </a:lnTo>
                      <a:lnTo>
                        <a:pt x="199" y="143"/>
                      </a:lnTo>
                      <a:lnTo>
                        <a:pt x="193" y="142"/>
                      </a:lnTo>
                      <a:lnTo>
                        <a:pt x="193" y="142"/>
                      </a:lnTo>
                      <a:lnTo>
                        <a:pt x="191" y="142"/>
                      </a:lnTo>
                      <a:lnTo>
                        <a:pt x="189" y="141"/>
                      </a:lnTo>
                      <a:lnTo>
                        <a:pt x="189" y="138"/>
                      </a:lnTo>
                      <a:lnTo>
                        <a:pt x="191" y="135"/>
                      </a:lnTo>
                      <a:lnTo>
                        <a:pt x="191" y="135"/>
                      </a:lnTo>
                      <a:lnTo>
                        <a:pt x="191" y="132"/>
                      </a:lnTo>
                      <a:lnTo>
                        <a:pt x="189" y="131"/>
                      </a:lnTo>
                      <a:lnTo>
                        <a:pt x="185" y="126"/>
                      </a:lnTo>
                      <a:lnTo>
                        <a:pt x="185" y="126"/>
                      </a:lnTo>
                      <a:lnTo>
                        <a:pt x="185" y="125"/>
                      </a:lnTo>
                      <a:lnTo>
                        <a:pt x="185" y="124"/>
                      </a:lnTo>
                      <a:lnTo>
                        <a:pt x="189" y="122"/>
                      </a:lnTo>
                      <a:lnTo>
                        <a:pt x="189" y="122"/>
                      </a:lnTo>
                      <a:lnTo>
                        <a:pt x="192" y="119"/>
                      </a:lnTo>
                      <a:lnTo>
                        <a:pt x="192" y="118"/>
                      </a:lnTo>
                      <a:lnTo>
                        <a:pt x="192" y="116"/>
                      </a:lnTo>
                      <a:lnTo>
                        <a:pt x="192" y="116"/>
                      </a:lnTo>
                      <a:lnTo>
                        <a:pt x="189" y="114"/>
                      </a:lnTo>
                      <a:lnTo>
                        <a:pt x="189" y="111"/>
                      </a:lnTo>
                      <a:lnTo>
                        <a:pt x="191" y="108"/>
                      </a:lnTo>
                      <a:lnTo>
                        <a:pt x="191" y="108"/>
                      </a:lnTo>
                      <a:lnTo>
                        <a:pt x="191" y="106"/>
                      </a:lnTo>
                      <a:lnTo>
                        <a:pt x="189" y="104"/>
                      </a:lnTo>
                      <a:lnTo>
                        <a:pt x="188" y="102"/>
                      </a:lnTo>
                      <a:lnTo>
                        <a:pt x="188" y="101"/>
                      </a:lnTo>
                      <a:lnTo>
                        <a:pt x="188" y="101"/>
                      </a:lnTo>
                      <a:lnTo>
                        <a:pt x="186" y="98"/>
                      </a:lnTo>
                      <a:lnTo>
                        <a:pt x="185" y="98"/>
                      </a:lnTo>
                      <a:lnTo>
                        <a:pt x="182" y="98"/>
                      </a:lnTo>
                      <a:lnTo>
                        <a:pt x="181" y="99"/>
                      </a:lnTo>
                      <a:lnTo>
                        <a:pt x="181" y="99"/>
                      </a:lnTo>
                      <a:lnTo>
                        <a:pt x="178" y="102"/>
                      </a:lnTo>
                      <a:lnTo>
                        <a:pt x="176" y="101"/>
                      </a:lnTo>
                      <a:lnTo>
                        <a:pt x="176" y="99"/>
                      </a:lnTo>
                      <a:lnTo>
                        <a:pt x="178" y="95"/>
                      </a:lnTo>
                      <a:lnTo>
                        <a:pt x="178" y="95"/>
                      </a:lnTo>
                      <a:lnTo>
                        <a:pt x="181" y="91"/>
                      </a:lnTo>
                      <a:lnTo>
                        <a:pt x="184" y="87"/>
                      </a:lnTo>
                      <a:lnTo>
                        <a:pt x="186" y="84"/>
                      </a:lnTo>
                      <a:lnTo>
                        <a:pt x="188" y="82"/>
                      </a:lnTo>
                      <a:lnTo>
                        <a:pt x="188" y="82"/>
                      </a:lnTo>
                      <a:lnTo>
                        <a:pt x="189" y="79"/>
                      </a:lnTo>
                      <a:lnTo>
                        <a:pt x="192" y="77"/>
                      </a:lnTo>
                      <a:lnTo>
                        <a:pt x="193" y="75"/>
                      </a:lnTo>
                      <a:lnTo>
                        <a:pt x="196" y="75"/>
                      </a:lnTo>
                      <a:lnTo>
                        <a:pt x="196" y="75"/>
                      </a:lnTo>
                      <a:lnTo>
                        <a:pt x="198" y="74"/>
                      </a:lnTo>
                      <a:lnTo>
                        <a:pt x="199" y="71"/>
                      </a:lnTo>
                      <a:lnTo>
                        <a:pt x="201" y="62"/>
                      </a:lnTo>
                      <a:lnTo>
                        <a:pt x="201" y="62"/>
                      </a:lnTo>
                      <a:lnTo>
                        <a:pt x="202" y="57"/>
                      </a:lnTo>
                      <a:lnTo>
                        <a:pt x="203" y="52"/>
                      </a:lnTo>
                      <a:lnTo>
                        <a:pt x="206" y="50"/>
                      </a:lnTo>
                      <a:lnTo>
                        <a:pt x="206" y="50"/>
                      </a:lnTo>
                      <a:lnTo>
                        <a:pt x="208" y="47"/>
                      </a:lnTo>
                      <a:lnTo>
                        <a:pt x="208" y="45"/>
                      </a:lnTo>
                      <a:lnTo>
                        <a:pt x="205" y="45"/>
                      </a:lnTo>
                      <a:lnTo>
                        <a:pt x="203" y="44"/>
                      </a:lnTo>
                      <a:lnTo>
                        <a:pt x="203" y="44"/>
                      </a:lnTo>
                      <a:close/>
                      <a:moveTo>
                        <a:pt x="229" y="165"/>
                      </a:moveTo>
                      <a:lnTo>
                        <a:pt x="229" y="165"/>
                      </a:lnTo>
                      <a:lnTo>
                        <a:pt x="226" y="166"/>
                      </a:lnTo>
                      <a:lnTo>
                        <a:pt x="225" y="168"/>
                      </a:lnTo>
                      <a:lnTo>
                        <a:pt x="222" y="170"/>
                      </a:lnTo>
                      <a:lnTo>
                        <a:pt x="219" y="173"/>
                      </a:lnTo>
                      <a:lnTo>
                        <a:pt x="219" y="173"/>
                      </a:lnTo>
                      <a:lnTo>
                        <a:pt x="216" y="176"/>
                      </a:lnTo>
                      <a:lnTo>
                        <a:pt x="216" y="179"/>
                      </a:lnTo>
                      <a:lnTo>
                        <a:pt x="218" y="186"/>
                      </a:lnTo>
                      <a:lnTo>
                        <a:pt x="221" y="193"/>
                      </a:lnTo>
                      <a:lnTo>
                        <a:pt x="223" y="195"/>
                      </a:lnTo>
                      <a:lnTo>
                        <a:pt x="225" y="195"/>
                      </a:lnTo>
                      <a:lnTo>
                        <a:pt x="225" y="195"/>
                      </a:lnTo>
                      <a:lnTo>
                        <a:pt x="228" y="193"/>
                      </a:lnTo>
                      <a:lnTo>
                        <a:pt x="229" y="190"/>
                      </a:lnTo>
                      <a:lnTo>
                        <a:pt x="230" y="180"/>
                      </a:lnTo>
                      <a:lnTo>
                        <a:pt x="230" y="170"/>
                      </a:lnTo>
                      <a:lnTo>
                        <a:pt x="229" y="166"/>
                      </a:lnTo>
                      <a:lnTo>
                        <a:pt x="229" y="165"/>
                      </a:lnTo>
                      <a:lnTo>
                        <a:pt x="229" y="16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3F3F3F"/>
                    </a:solidFill>
                    <a:effectLst/>
                    <a:uLnTx/>
                    <a:uFillTx/>
                    <a:latin typeface="Tw Cen MT Regular"/>
                    <a:ea typeface="+mn-ea"/>
                    <a:cs typeface="+mn-cs"/>
                  </a:endParaRPr>
                </a:p>
              </p:txBody>
            </p:sp>
          </p:grpSp>
        </p:grpSp>
      </p:grpSp>
      <p:sp>
        <p:nvSpPr>
          <p:cNvPr id="917" name="Title">
            <a:extLst>
              <a:ext uri="{FF2B5EF4-FFF2-40B4-BE49-F238E27FC236}">
                <a16:creationId xmlns:a16="http://schemas.microsoft.com/office/drawing/2014/main" id="{EDDE1592-DCAD-B67E-2AF3-A4575880F87C}"/>
              </a:ext>
            </a:extLst>
          </p:cNvPr>
          <p:cNvSpPr>
            <a:spLocks noGrp="1"/>
          </p:cNvSpPr>
          <p:nvPr>
            <p:ph type="title"/>
          </p:nvPr>
        </p:nvSpPr>
        <p:spPr>
          <a:xfrm>
            <a:off x="588262" y="2813447"/>
            <a:ext cx="4154335" cy="1231106"/>
          </a:xfrm>
        </p:spPr>
        <p:txBody>
          <a:bodyPr/>
          <a:lstStyle/>
          <a:p>
            <a:r>
              <a:rPr lang="en-US" sz="4000">
                <a:cs typeface="Segoe UI"/>
              </a:rPr>
              <a:t>Work Trend </a:t>
            </a:r>
            <a:br>
              <a:rPr lang="en-US" sz="4000"/>
            </a:br>
            <a:r>
              <a:rPr lang="en-US" sz="4000">
                <a:cs typeface="Segoe UI"/>
              </a:rPr>
              <a:t>Index 2025</a:t>
            </a:r>
            <a:endParaRPr lang="en-US"/>
          </a:p>
        </p:txBody>
      </p:sp>
      <p:sp>
        <p:nvSpPr>
          <p:cNvPr id="918" name="Text Placeholder">
            <a:extLst>
              <a:ext uri="{FF2B5EF4-FFF2-40B4-BE49-F238E27FC236}">
                <a16:creationId xmlns:a16="http://schemas.microsoft.com/office/drawing/2014/main" id="{ED06A866-5727-BBA2-4BAE-251D0F78B58D}"/>
              </a:ext>
            </a:extLst>
          </p:cNvPr>
          <p:cNvSpPr>
            <a:spLocks noGrp="1"/>
          </p:cNvSpPr>
          <p:nvPr>
            <p:ph type="body" sz="quarter" idx="10"/>
          </p:nvPr>
        </p:nvSpPr>
        <p:spPr>
          <a:xfrm>
            <a:off x="588262" y="4383456"/>
            <a:ext cx="4600595" cy="1846659"/>
          </a:xfrm>
        </p:spPr>
        <p:txBody>
          <a:bodyPr vert="horz" wrap="square" lIns="0" tIns="0" rIns="0" bIns="0" rtlCol="0" anchor="t">
            <a:spAutoFit/>
          </a:bodyPr>
          <a:lstStyle/>
          <a:p>
            <a:r>
              <a:rPr lang="en-US" sz="2000">
                <a:latin typeface="+mn-lt"/>
                <a:cs typeface="Segoe UI Semilight"/>
              </a:rPr>
              <a:t>We surveyed </a:t>
            </a:r>
            <a:r>
              <a:rPr lang="en-US" sz="2000" b="1">
                <a:latin typeface="Segoe Pro Semibold" panose="020B0702040504020203" pitchFamily="34" charset="0"/>
                <a:cs typeface="Segoe UI Semilight"/>
              </a:rPr>
              <a:t>31,000 people</a:t>
            </a:r>
            <a:r>
              <a:rPr lang="en-US" sz="2000">
                <a:latin typeface="Segoe Pro Semibold" panose="020B0702040504020203" pitchFamily="34" charset="0"/>
                <a:cs typeface="Segoe UI Semilight"/>
              </a:rPr>
              <a:t> </a:t>
            </a:r>
            <a:r>
              <a:rPr lang="en-US" sz="2000">
                <a:latin typeface="+mn-lt"/>
                <a:cs typeface="Segoe UI Semilight"/>
              </a:rPr>
              <a:t>across </a:t>
            </a:r>
            <a:br>
              <a:rPr lang="en-US" sz="2000">
                <a:latin typeface="+mn-lt"/>
                <a:cs typeface="Segoe UI Semilight"/>
              </a:rPr>
            </a:br>
            <a:r>
              <a:rPr lang="en-US" sz="2000" b="1">
                <a:latin typeface="Segoe Pro Semibold" panose="020B0702040504020203" pitchFamily="34" charset="0"/>
                <a:cs typeface="Segoe UI Semilight"/>
              </a:rPr>
              <a:t>31 countries</a:t>
            </a:r>
            <a:r>
              <a:rPr lang="en-US" sz="2000">
                <a:latin typeface="+mn-lt"/>
                <a:cs typeface="Segoe UI Semilight"/>
              </a:rPr>
              <a:t>, analyzed labor and hiring trends from LinkedIn, studied Microsoft 365 productivity patterns globally—and interviewed AI startups, economists, </a:t>
            </a:r>
            <a:br>
              <a:rPr lang="en-US" sz="2000">
                <a:latin typeface="+mn-lt"/>
                <a:cs typeface="Segoe UI Semilight"/>
              </a:rPr>
            </a:br>
            <a:r>
              <a:rPr lang="en-US" sz="2000">
                <a:latin typeface="+mn-lt"/>
                <a:cs typeface="Segoe UI Semilight"/>
              </a:rPr>
              <a:t>and academics shaping the future of work.</a:t>
            </a:r>
          </a:p>
        </p:txBody>
      </p:sp>
    </p:spTree>
    <p:extLst>
      <p:ext uri="{BB962C8B-B14F-4D97-AF65-F5344CB8AC3E}">
        <p14:creationId xmlns:p14="http://schemas.microsoft.com/office/powerpoint/2010/main" val="349654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920"/>
                                        </p:tgtEl>
                                        <p:attrNameLst>
                                          <p:attrName>style.visibility</p:attrName>
                                        </p:attrNameLst>
                                      </p:cBhvr>
                                      <p:to>
                                        <p:strVal val="visible"/>
                                      </p:to>
                                    </p:set>
                                    <p:animEffect transition="in" filter="fade">
                                      <p:cBhvr>
                                        <p:cTn id="7" dur="500"/>
                                        <p:tgtEl>
                                          <p:spTgt spid="920"/>
                                        </p:tgtEl>
                                      </p:cBhvr>
                                    </p:animEffect>
                                  </p:child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1100"/>
                                        </p:tgtEl>
                                        <p:attrNameLst>
                                          <p:attrName>style.visibility</p:attrName>
                                        </p:attrNameLst>
                                      </p:cBhvr>
                                      <p:to>
                                        <p:strVal val="visible"/>
                                      </p:to>
                                    </p:set>
                                    <p:animEffect transition="in" filter="fade">
                                      <p:cBhvr>
                                        <p:cTn id="11" dur="1000"/>
                                        <p:tgtEl>
                                          <p:spTgt spid="1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E3A1D-93B8-5669-7DD6-9AC42691E26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4F1B22-C0DD-7146-9940-6137200772E4}"/>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E8B7BE14-DAC7-9606-4197-AC0D68C1144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444402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ADDBB-AB1A-076C-E371-FAE1144856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D24985-2D33-1F03-44AD-CC24D2F1BD1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4328272A-4A78-3E3F-F169-DE59A445DCE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97397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10EC8-3854-5CA0-9F13-095AE894E7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0679B5-2E59-7C08-A44C-9BC5A965C04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33289566-C7A2-A982-C6F0-98228089CB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12517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0" y="2551113"/>
            <a:ext cx="11293475" cy="17541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We have an</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0" y="1162050"/>
            <a:ext cx="10360025" cy="647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lang="en-US" sz="140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D44AA-CCAD-B476-D429-E190B4B7B9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32D144-659D-6C0B-123D-4F7F8181F33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6858000"/>
          </a:xfrm>
          <a:prstGeom prst="rect">
            <a:avLst/>
          </a:prstGeom>
        </p:spPr>
      </p:pic>
      <p:sp>
        <p:nvSpPr>
          <p:cNvPr id="14" name="Title 13">
            <a:extLst>
              <a:ext uri="{FF2B5EF4-FFF2-40B4-BE49-F238E27FC236}">
                <a16:creationId xmlns:a16="http://schemas.microsoft.com/office/drawing/2014/main" id="{73447474-BE78-B36F-556D-AC0531E74A0B}"/>
              </a:ext>
            </a:extLst>
          </p:cNvPr>
          <p:cNvSpPr>
            <a:spLocks noGrp="1"/>
          </p:cNvSpPr>
          <p:nvPr>
            <p:ph type="title"/>
          </p:nvPr>
        </p:nvSpPr>
        <p:spPr>
          <a:xfrm>
            <a:off x="586740" y="2967335"/>
            <a:ext cx="11018520" cy="923330"/>
          </a:xfrm>
        </p:spPr>
        <p:txBody>
          <a:bodyPr/>
          <a:lstStyle/>
          <a:p>
            <a:r>
              <a:rPr lang="en-CA" sz="6000"/>
              <a:t>The Frontier Firm</a:t>
            </a:r>
            <a:endParaRPr lang="en-US" sz="6000"/>
          </a:p>
        </p:txBody>
      </p:sp>
    </p:spTree>
    <p:extLst>
      <p:ext uri="{BB962C8B-B14F-4D97-AF65-F5344CB8AC3E}">
        <p14:creationId xmlns:p14="http://schemas.microsoft.com/office/powerpoint/2010/main" val="342382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ADE50-0B5C-699E-841A-FE44A3A0A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BA16F-F709-ECB3-840E-8F170F83BF92}"/>
              </a:ext>
            </a:extLst>
          </p:cNvPr>
          <p:cNvSpPr>
            <a:spLocks noGrp="1"/>
          </p:cNvSpPr>
          <p:nvPr>
            <p:ph type="title"/>
          </p:nvPr>
        </p:nvSpPr>
        <p:spPr/>
        <p:txBody>
          <a:bodyPr/>
          <a:lstStyle/>
          <a:p>
            <a:r>
              <a:rPr lang="en-US">
                <a:cs typeface="Segoe UI"/>
              </a:rPr>
              <a:t>Journey to the Frontier Firm </a:t>
            </a:r>
            <a:endParaRPr lang="en-US"/>
          </a:p>
        </p:txBody>
      </p:sp>
      <p:cxnSp>
        <p:nvCxnSpPr>
          <p:cNvPr id="23" name="Straight Connector 22">
            <a:extLst>
              <a:ext uri="{FF2B5EF4-FFF2-40B4-BE49-F238E27FC236}">
                <a16:creationId xmlns:a16="http://schemas.microsoft.com/office/drawing/2014/main" id="{A19B3850-8AC3-D90B-E049-4D531644D773}"/>
              </a:ext>
              <a:ext uri="{C183D7F6-B498-43B3-948B-1728B52AA6E4}">
                <adec:decorative xmlns:adec="http://schemas.microsoft.com/office/drawing/2017/decorative" val="1"/>
              </a:ext>
            </a:extLst>
          </p:cNvPr>
          <p:cNvCxnSpPr>
            <a:cxnSpLocks/>
          </p:cNvCxnSpPr>
          <p:nvPr/>
        </p:nvCxnSpPr>
        <p:spPr>
          <a:xfrm>
            <a:off x="3874740" y="1476386"/>
            <a:ext cx="0" cy="459784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BE0911-F43A-8358-F742-896FE0668C1E}"/>
              </a:ext>
              <a:ext uri="{C183D7F6-B498-43B3-948B-1728B52AA6E4}">
                <adec:decorative xmlns:adec="http://schemas.microsoft.com/office/drawing/2017/decorative" val="1"/>
              </a:ext>
            </a:extLst>
          </p:cNvPr>
          <p:cNvCxnSpPr>
            <a:cxnSpLocks/>
          </p:cNvCxnSpPr>
          <p:nvPr/>
        </p:nvCxnSpPr>
        <p:spPr>
          <a:xfrm>
            <a:off x="7789624" y="1491300"/>
            <a:ext cx="0" cy="459784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516FF164-3B88-5E28-247B-F736EFA5615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368" y="3616139"/>
            <a:ext cx="2247900" cy="600075"/>
          </a:xfrm>
          <a:prstGeom prst="rect">
            <a:avLst/>
          </a:prstGeom>
        </p:spPr>
      </p:pic>
      <p:pic>
        <p:nvPicPr>
          <p:cNvPr id="20" name="Graphic 19">
            <a:extLst>
              <a:ext uri="{FF2B5EF4-FFF2-40B4-BE49-F238E27FC236}">
                <a16:creationId xmlns:a16="http://schemas.microsoft.com/office/drawing/2014/main" id="{09CB1633-DFF9-A51A-BBCC-8E9862E4734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2178" y="2844614"/>
            <a:ext cx="2143125" cy="1371600"/>
          </a:xfrm>
          <a:prstGeom prst="rect">
            <a:avLst/>
          </a:prstGeom>
        </p:spPr>
      </p:pic>
      <p:pic>
        <p:nvPicPr>
          <p:cNvPr id="24" name="Graphic 23">
            <a:extLst>
              <a:ext uri="{FF2B5EF4-FFF2-40B4-BE49-F238E27FC236}">
                <a16:creationId xmlns:a16="http://schemas.microsoft.com/office/drawing/2014/main" id="{653A672D-758A-A307-D19E-4D70D0B880E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7565" y="2844614"/>
            <a:ext cx="2914650" cy="1371600"/>
          </a:xfrm>
          <a:prstGeom prst="rect">
            <a:avLst/>
          </a:prstGeom>
        </p:spPr>
      </p:pic>
      <p:sp>
        <p:nvSpPr>
          <p:cNvPr id="10" name="Text Placeholder 2">
            <a:extLst>
              <a:ext uri="{FF2B5EF4-FFF2-40B4-BE49-F238E27FC236}">
                <a16:creationId xmlns:a16="http://schemas.microsoft.com/office/drawing/2014/main" id="{F2AABCD1-4428-1EF7-5D68-B1693BB33241}"/>
              </a:ext>
            </a:extLst>
          </p:cNvPr>
          <p:cNvSpPr txBox="1">
            <a:spLocks/>
          </p:cNvSpPr>
          <p:nvPr/>
        </p:nvSpPr>
        <p:spPr>
          <a:xfrm>
            <a:off x="384398" y="1476386"/>
            <a:ext cx="3291840" cy="67710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Semibold"/>
                <a:ea typeface="+mn-ea"/>
                <a:cs typeface="Segoe UI Semilight"/>
              </a:rPr>
              <a:t>Phase 1</a:t>
            </a: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Human with assistant</a:t>
            </a:r>
          </a:p>
        </p:txBody>
      </p:sp>
      <p:sp>
        <p:nvSpPr>
          <p:cNvPr id="6" name="Text Placeholder 2">
            <a:extLst>
              <a:ext uri="{FF2B5EF4-FFF2-40B4-BE49-F238E27FC236}">
                <a16:creationId xmlns:a16="http://schemas.microsoft.com/office/drawing/2014/main" id="{57F91F02-BB36-12FA-4012-4026B566FA9A}"/>
              </a:ext>
            </a:extLst>
          </p:cNvPr>
          <p:cNvSpPr txBox="1">
            <a:spLocks/>
          </p:cNvSpPr>
          <p:nvPr/>
        </p:nvSpPr>
        <p:spPr>
          <a:xfrm>
            <a:off x="732774" y="4694255"/>
            <a:ext cx="2595088" cy="160043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Every employee has </a:t>
            </a:r>
            <a:b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b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an AI assistant that </a:t>
            </a:r>
            <a:b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b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helps them work better and faster</a:t>
            </a: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a:endParaRP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p:txBody>
      </p:sp>
      <p:sp>
        <p:nvSpPr>
          <p:cNvPr id="12" name="Text Placeholder 2">
            <a:extLst>
              <a:ext uri="{FF2B5EF4-FFF2-40B4-BE49-F238E27FC236}">
                <a16:creationId xmlns:a16="http://schemas.microsoft.com/office/drawing/2014/main" id="{3D4D14DB-F124-2796-6ED7-25937193ACC7}"/>
              </a:ext>
            </a:extLst>
          </p:cNvPr>
          <p:cNvSpPr txBox="1">
            <a:spLocks/>
          </p:cNvSpPr>
          <p:nvPr/>
        </p:nvSpPr>
        <p:spPr>
          <a:xfrm>
            <a:off x="4167820" y="1476386"/>
            <a:ext cx="3291840" cy="67710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Semibold"/>
                <a:ea typeface="+mn-ea"/>
                <a:cs typeface="Segoe UI Semilight"/>
              </a:rPr>
              <a:t>Phase 2</a:t>
            </a: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Human-led agents</a:t>
            </a:r>
          </a:p>
        </p:txBody>
      </p:sp>
      <p:sp>
        <p:nvSpPr>
          <p:cNvPr id="7" name="Text Placeholder 4">
            <a:extLst>
              <a:ext uri="{FF2B5EF4-FFF2-40B4-BE49-F238E27FC236}">
                <a16:creationId xmlns:a16="http://schemas.microsoft.com/office/drawing/2014/main" id="{F6707600-DC93-4624-0663-A9D9FAAEE43E}"/>
              </a:ext>
            </a:extLst>
          </p:cNvPr>
          <p:cNvSpPr txBox="1">
            <a:spLocks/>
          </p:cNvSpPr>
          <p:nvPr/>
        </p:nvSpPr>
        <p:spPr>
          <a:xfrm>
            <a:off x="4279047" y="4694255"/>
            <a:ext cx="3069387" cy="1600438"/>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0"/>
              </a:spcAft>
              <a:buClrTx/>
              <a:buSzPct val="90000"/>
              <a:buFont typeface="Arial" panose="020B0604020202020204" pitchFamily="34" charset="0"/>
              <a:buNone/>
              <a:tabLst/>
              <a:defRPr sz="2000" spc="0" baseline="0">
                <a:latin typeface="Segoe Pro Light" panose="020B0302040504020203" pitchFamily="34" charset="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Agents join teams as “digital colleagues,” taking on specific tasks at human direction</a:t>
            </a: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a:endParaRP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p:txBody>
      </p:sp>
      <p:sp>
        <p:nvSpPr>
          <p:cNvPr id="13" name="Text Placeholder 2">
            <a:extLst>
              <a:ext uri="{FF2B5EF4-FFF2-40B4-BE49-F238E27FC236}">
                <a16:creationId xmlns:a16="http://schemas.microsoft.com/office/drawing/2014/main" id="{68937B96-9041-5229-4CDE-7A22BF0C9D92}"/>
              </a:ext>
            </a:extLst>
          </p:cNvPr>
          <p:cNvSpPr txBox="1">
            <a:spLocks/>
          </p:cNvSpPr>
          <p:nvPr/>
        </p:nvSpPr>
        <p:spPr>
          <a:xfrm>
            <a:off x="8298970" y="1476386"/>
            <a:ext cx="3291840" cy="67710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2000" kern="1200" spc="0" baseline="0">
                <a:solidFill>
                  <a:schemeClr val="tx1"/>
                </a:solidFill>
                <a:latin typeface="Segoe Pro Light" panose="020B0302040504020203" pitchFamily="34" charset="0"/>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Semibold"/>
                <a:ea typeface="+mn-ea"/>
                <a:cs typeface="Segoe UI Semilight"/>
              </a:rPr>
              <a:t>Phase 3</a:t>
            </a: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Human-led, agent-operated</a:t>
            </a: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p:txBody>
      </p:sp>
      <p:sp>
        <p:nvSpPr>
          <p:cNvPr id="9" name="Text Placeholder 5">
            <a:extLst>
              <a:ext uri="{FF2B5EF4-FFF2-40B4-BE49-F238E27FC236}">
                <a16:creationId xmlns:a16="http://schemas.microsoft.com/office/drawing/2014/main" id="{074DF688-44D5-67D6-E0AA-F47B1445DCFC}"/>
              </a:ext>
            </a:extLst>
          </p:cNvPr>
          <p:cNvSpPr txBox="1">
            <a:spLocks/>
          </p:cNvSpPr>
          <p:nvPr/>
        </p:nvSpPr>
        <p:spPr>
          <a:xfrm>
            <a:off x="8267470" y="4694255"/>
            <a:ext cx="3354840" cy="1600438"/>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ct val="20000"/>
              </a:spcBef>
              <a:spcAft>
                <a:spcPts val="0"/>
              </a:spcAft>
              <a:buClrTx/>
              <a:buSzPct val="90000"/>
              <a:buFont typeface="Arial" panose="020B0604020202020204" pitchFamily="34" charset="0"/>
              <a:buNone/>
              <a:tabLst/>
              <a:defRPr sz="2000" spc="0" baseline="0">
                <a:latin typeface="Segoe Pro Light" panose="020B0302040504020203" pitchFamily="34" charset="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Pro Light"/>
                <a:ea typeface="+mn-ea"/>
                <a:cs typeface="Segoe UI Semilight"/>
              </a:rPr>
              <a:t>Humans set direction and agents run entire business processes and workflows,  checking in as needed</a:t>
            </a: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a:endParaRPr>
          </a:p>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endParaRPr kumimoji="0" lang="en-US" sz="2000" b="0" i="0" u="none" strike="noStrike" kern="1200" cap="none" spc="0" normalizeH="0" baseline="0" noProof="0">
              <a:ln>
                <a:noFill/>
              </a:ln>
              <a:solidFill>
                <a:srgbClr val="FFFFFF"/>
              </a:solidFill>
              <a:effectLst/>
              <a:uLnTx/>
              <a:uFillTx/>
              <a:latin typeface="Segoe Pro Light" panose="020B03020405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01676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20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20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2" grpId="0"/>
      <p:bldP spid="7" grpId="0"/>
      <p:bldP spid="1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Dog Laying On The Floor">
            <a:extLst>
              <a:ext uri="{FF2B5EF4-FFF2-40B4-BE49-F238E27FC236}">
                <a16:creationId xmlns:a16="http://schemas.microsoft.com/office/drawing/2014/main" id="{7FF5171B-3D57-BA1C-F779-0A61020C7D0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3"/>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3A80D025-911A-0B67-E3E7-BFF69FEA7C6A}"/>
              </a:ext>
            </a:extLst>
          </p:cNvPr>
          <p:cNvSpPr>
            <a:spLocks noGrp="1"/>
          </p:cNvSpPr>
          <p:nvPr>
            <p:ph type="title"/>
          </p:nvPr>
        </p:nvSpPr>
        <p:spPr>
          <a:xfrm>
            <a:off x="0" y="3657600"/>
            <a:ext cx="12192000" cy="3200400"/>
          </a:xfrm>
        </p:spPr>
        <p:txBody>
          <a:bodyPr wrap="square" anchor="b">
            <a:normAutofit/>
          </a:bodyPr>
          <a:lstStyle/>
          <a:p>
            <a:r>
              <a:rPr lang="en-US"/>
              <a:t>But what does this </a:t>
            </a:r>
            <a:r>
              <a:rPr lang="en-US" u="sng"/>
              <a:t>really</a:t>
            </a:r>
            <a:r>
              <a:rPr lang="en-US"/>
              <a:t> mean?</a:t>
            </a:r>
          </a:p>
        </p:txBody>
      </p:sp>
    </p:spTree>
    <p:extLst>
      <p:ext uri="{BB962C8B-B14F-4D97-AF65-F5344CB8AC3E}">
        <p14:creationId xmlns:p14="http://schemas.microsoft.com/office/powerpoint/2010/main" val="179305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Teams_Template Jan 2024 - Diamond">
  <a:themeElements>
    <a:clrScheme name="Microsoft Teams November 2023">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eam Template (Jan 2024 - DE) Final.potx" id="{CCB73E6F-B805-4232-89BE-8A8445E8BF75}" vid="{FD388FF5-3CBE-45B5-B794-A9EE5A703BD0}"/>
    </a:ext>
  </a:extLst>
</a:theme>
</file>

<file path=ppt/theme/theme4.xml><?xml version="1.0" encoding="utf-8"?>
<a:theme xmlns:a="http://schemas.openxmlformats.org/drawingml/2006/main" name="2_Updated Copilot Theme_010524">
  <a:themeElements>
    <a:clrScheme name="Copilot - 12/23">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8661C5"/>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Copilot Theme_010524" id="{69AC8C09-3441-437D-B814-A5AD62159AFF}" vid="{F9173944-3179-464E-8E53-E39D2E2B504A}"/>
    </a:ext>
  </a:extLst>
</a:theme>
</file>

<file path=ppt/theme/theme5.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6.xml><?xml version="1.0" encoding="utf-8"?>
<a:theme xmlns:a="http://schemas.openxmlformats.org/drawingml/2006/main" name="BLUEPRINT">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1">
      <a:majorFont>
        <a:latin typeface="Segoe Pro Cond Bold"/>
        <a:ea typeface=""/>
        <a:cs typeface=""/>
      </a:majorFont>
      <a:minorFont>
        <a:latin typeface="Segoe Pro 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7.xml><?xml version="1.0" encoding="utf-8"?>
<a:theme xmlns:a="http://schemas.openxmlformats.org/drawingml/2006/main" name="Microsoft AI Tour 16:9 Template Dark">
  <a:themeElements>
    <a:clrScheme name="Custom 197">
      <a:dk1>
        <a:srgbClr val="091F2C"/>
      </a:dk1>
      <a:lt1>
        <a:srgbClr val="FFFFFF"/>
      </a:lt1>
      <a:dk2>
        <a:srgbClr val="091F2C"/>
      </a:dk2>
      <a:lt2>
        <a:srgbClr val="E8E6DF"/>
      </a:lt2>
      <a:accent1>
        <a:srgbClr val="C5B4E3"/>
      </a:accent1>
      <a:accent2>
        <a:srgbClr val="0078D4"/>
      </a:accent2>
      <a:accent3>
        <a:srgbClr val="8DE971"/>
      </a:accent3>
      <a:accent4>
        <a:srgbClr val="D7D2CB"/>
      </a:accent4>
      <a:accent5>
        <a:srgbClr val="8661C5"/>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837E6454-BB5A-485A-B15D-3D489AC26F9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2" ma:contentTypeDescription="Create a new document." ma:contentTypeScope="" ma:versionID="6532656c4519b7cbf831f6bf17736505">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d3e7eb5adcb2bf66c803b84dc0db391f"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Properties xmlns="http://schemas.microsoft.com/sharepoint/v3" xsi:nil="true"/>
    <SharedWithUsers xmlns="0c00efa8-99df-4343-9c36-3998544861d9">
      <UserInfo>
        <DisplayName/>
        <AccountId xsi:nil="true"/>
        <AccountType/>
      </UserInfo>
    </SharedWithUsers>
    <TaxCatchAll xmlns="0c00efa8-99df-4343-9c36-3998544861d9" xsi:nil="true"/>
    <_ip_UnifiedCompliancePolicyUIAction xmlns="http://schemas.microsoft.com/sharepoint/v3"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RespondedBy xmlns="bf2380a9-f059-4440-9b0c-00bda5ce37de">
      <UserInfo>
        <DisplayName/>
        <AccountId xsi:nil="true"/>
        <AccountType/>
      </UserInfo>
    </_ApprovalRespondedBy>
    <_ApprovalStatus xmlns="bf2380a9-f059-4440-9b0c-00bda5ce37de">0</_ApprovalStatus>
  </documentManagement>
</p:properties>
</file>

<file path=customXml/itemProps1.xml><?xml version="1.0" encoding="utf-8"?>
<ds:datastoreItem xmlns:ds="http://schemas.openxmlformats.org/officeDocument/2006/customXml" ds:itemID="{766865D3-5227-4410-AA8E-100E1B37D216}">
  <ds:schemaRefs>
    <ds:schemaRef ds:uri="http://schemas.microsoft.com/sharepoint/v3/contenttype/forms"/>
  </ds:schemaRefs>
</ds:datastoreItem>
</file>

<file path=customXml/itemProps2.xml><?xml version="1.0" encoding="utf-8"?>
<ds:datastoreItem xmlns:ds="http://schemas.openxmlformats.org/officeDocument/2006/customXml" ds:itemID="{A0F01760-F7D0-4AE6-A6B8-D17FBDF040A7}">
  <ds:schemaRefs>
    <ds:schemaRef ds:uri="0c00efa8-99df-4343-9c36-3998544861d9"/>
    <ds:schemaRef ds:uri="bf2380a9-f059-4440-9b0c-00bda5ce37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47AF94D-D2EE-4559-A1EB-E404FAFCCE50}">
  <ds:schemaRefs>
    <ds:schemaRef ds:uri="0c00efa8-99df-4343-9c36-3998544861d9"/>
    <ds:schemaRef ds:uri="bf2380a9-f059-4440-9b0c-00bda5ce37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8253</Words>
  <Application>Microsoft Office PowerPoint</Application>
  <PresentationFormat>Widescreen</PresentationFormat>
  <Paragraphs>1033</Paragraphs>
  <Slides>64</Slides>
  <Notes>33</Notes>
  <HiddenSlides>11</HiddenSlides>
  <MMClips>2</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64</vt:i4>
      </vt:variant>
    </vt:vector>
  </HeadingPairs>
  <TitlesOfParts>
    <vt:vector size="90" baseType="lpstr">
      <vt:lpstr>Aptos</vt:lpstr>
      <vt:lpstr>Arial</vt:lpstr>
      <vt:lpstr>Calibri</vt:lpstr>
      <vt:lpstr>Segoe Print</vt:lpstr>
      <vt:lpstr>Segoe Pro Cond Bold</vt:lpstr>
      <vt:lpstr>Segoe Pro Light</vt:lpstr>
      <vt:lpstr>Segoe Pro Semibold</vt:lpstr>
      <vt:lpstr>Segoe Sans Display</vt:lpstr>
      <vt:lpstr>Segoe Sans Display Semibold</vt:lpstr>
      <vt:lpstr>Segoe Sans Display Semilight</vt:lpstr>
      <vt:lpstr>Segoe Sans Text</vt:lpstr>
      <vt:lpstr>Segoe UI</vt:lpstr>
      <vt:lpstr>Segoe UI Semibold</vt:lpstr>
      <vt:lpstr>Segoe UI Variable Display Semib</vt:lpstr>
      <vt:lpstr>Segoe UI Variable Display Semibold</vt:lpstr>
      <vt:lpstr>Segoe UI Variable Small Semibol</vt:lpstr>
      <vt:lpstr>Symbol</vt:lpstr>
      <vt:lpstr>Tw Cen MT Regular</vt:lpstr>
      <vt:lpstr>Wingdings</vt:lpstr>
      <vt:lpstr>Office Theme</vt:lpstr>
      <vt:lpstr>Microsoft 365 Copilot Template</vt:lpstr>
      <vt:lpstr>1_Teams_Template Jan 2024 - Diamond</vt:lpstr>
      <vt:lpstr>2_Updated Copilot Theme_010524</vt:lpstr>
      <vt:lpstr>Microsoft 365 Template Light</vt:lpstr>
      <vt:lpstr>BLUEPRINT</vt:lpstr>
      <vt:lpstr>Microsoft AI Tour 16:9 Template Dark</vt:lpstr>
      <vt:lpstr>Copilot for All - Practical AI Agent Solutions and Scenarios From Corporate to the Frontline to Transform Your Business | MS33</vt:lpstr>
      <vt:lpstr>Join the event app to access:</vt:lpstr>
      <vt:lpstr>Session Overview</vt:lpstr>
      <vt:lpstr>PowerPoint Presentation</vt:lpstr>
      <vt:lpstr>Copilot is the UI for AI</vt:lpstr>
      <vt:lpstr>Work Trend  Index 2025</vt:lpstr>
      <vt:lpstr>The Frontier Firm</vt:lpstr>
      <vt:lpstr>Journey to the Frontier Firm </vt:lpstr>
      <vt:lpstr>But what does this really mean?</vt:lpstr>
      <vt:lpstr>Everything you needed to know about agents you learned from Mad Men!</vt:lpstr>
      <vt:lpstr>Refresh my memory?</vt:lpstr>
      <vt:lpstr>Journey to the Frontier Firm through the lens of Peggy’s Journey on Mad Men</vt:lpstr>
      <vt:lpstr>The moral of the story?  </vt:lpstr>
      <vt:lpstr>PowerPoint Presentation</vt:lpstr>
      <vt:lpstr>Spectrum of agents</vt:lpstr>
      <vt:lpstr>Explore a continuum of solutions</vt:lpstr>
      <vt:lpstr>Agents in Microsoft 365</vt:lpstr>
      <vt:lpstr>Our agents ecosystem</vt:lpstr>
      <vt:lpstr>Transforming your organization  with Copilot and agents</vt:lpstr>
      <vt:lpstr>PowerPoint Presentation</vt:lpstr>
      <vt:lpstr>What about frontline workers?</vt:lpstr>
      <vt:lpstr>Don’t worry, they get Peggys (Agents) too!</vt:lpstr>
      <vt:lpstr>State of the frontline</vt:lpstr>
      <vt:lpstr>Pain Points</vt:lpstr>
      <vt:lpstr>Built into your frontline dashboard   Microsoft’s unified platform  for frontline work</vt:lpstr>
      <vt:lpstr>Secure answers  from the latest models and the web</vt:lpstr>
      <vt:lpstr>Find in-the-moment answers from internal documentation</vt:lpstr>
      <vt:lpstr>Simplify business processes by connecting to systems</vt:lpstr>
      <vt:lpstr>Microsoft 365 for Frontline </vt:lpstr>
      <vt:lpstr>Frontline worker personas across industries</vt:lpstr>
      <vt:lpstr>Frontline worker personas across industries</vt:lpstr>
      <vt:lpstr>Frontline worker personas across industries</vt:lpstr>
      <vt:lpstr>Frontline worker personas across industries</vt:lpstr>
      <vt:lpstr>PowerPoint Presentation</vt:lpstr>
      <vt:lpstr>PowerPoint Presentation</vt:lpstr>
      <vt:lpstr>PowerPoint Presentation</vt:lpstr>
      <vt:lpstr>News &amp; community content</vt:lpstr>
      <vt:lpstr>Session feedback surveys</vt:lpstr>
      <vt:lpstr>Copilot hub &amp; community</vt:lpstr>
      <vt:lpstr>Thank you!</vt:lpstr>
      <vt:lpstr>Stages of transformation </vt:lpstr>
      <vt:lpstr>PowerPoint Presentation</vt:lpstr>
      <vt:lpstr>Agents in Microsoft 365</vt:lpstr>
      <vt:lpstr>Sample</vt:lpstr>
      <vt:lpstr>Control agent access </vt:lpstr>
      <vt:lpstr>Agents run on a secure and trusted platform</vt:lpstr>
      <vt:lpstr>Amey a leading provider of engineering, operations, and decarbonization solutions across the United Kingdom</vt:lpstr>
      <vt:lpstr>Designed to be THE unified platform for frontline needs</vt:lpstr>
      <vt:lpstr>Knowledge Sources</vt:lpstr>
      <vt:lpstr>What about something more complex and visual?</vt:lpstr>
      <vt:lpstr>Image recognition scenarios</vt:lpstr>
      <vt:lpstr>PowerPoint Presentation</vt:lpstr>
      <vt:lpstr>Microsoft 365 Community Conference</vt:lpstr>
      <vt:lpstr>Updates and Thank you</vt:lpstr>
      <vt:lpstr>PowerPoint Presentation</vt:lpstr>
      <vt:lpstr>PowerPoint Presentation</vt:lpstr>
      <vt:lpstr>Our enterprise AI commitments</vt:lpstr>
      <vt:lpstr>Copilot is the UI for AI</vt:lpstr>
      <vt:lpstr>PowerPoint Presentation</vt:lpstr>
      <vt:lpstr>PowerPoint Presentation</vt:lpstr>
      <vt:lpstr>PowerPoint Presentation</vt:lpstr>
      <vt:lpstr>PowerPoint Presentation</vt:lpstr>
      <vt:lpstr>We have an exciting future ahead.</vt:lpstr>
      <vt:lpstr>Expertise and tools for your journey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Aaron Bode</cp:lastModifiedBy>
  <cp:revision>1</cp:revision>
  <dcterms:created xsi:type="dcterms:W3CDTF">2013-07-15T20:26:40Z</dcterms:created>
  <dcterms:modified xsi:type="dcterms:W3CDTF">2025-05-09T16:08:03Z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{"FileActivityType":"9","FileActivityTimeStamp":"2025-04-14T17:18:38.863Z","FileActivityUsersOnPage":[{"DisplayName":"Connie Welsh","Id":"cowelsh@microsoft.com"},{"DisplayName":"Kensington Schmidt","Id":"keschmidt@microsoft.com"},{"DisplayName":"Sarath Rangu","Id":"sarathrangu@microsoft.com"}],"FileActivityNavigationId":null}</vt:lpwstr>
  </property>
  <property fmtid="{D5CDD505-2E9C-101B-9397-08002B2CF9AE}" pid="6" name="TriggerFlowInfo">
    <vt:lpwstr/>
  </property>
  <property fmtid="{D5CDD505-2E9C-101B-9397-08002B2CF9AE}" pid="7" name="MediaServiceImageTags">
    <vt:lpwstr/>
  </property>
</Properties>
</file>